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sldIdLst>
    <p:sldId id="4466" r:id="rId2"/>
    <p:sldId id="4469" r:id="rId3"/>
    <p:sldId id="4503" r:id="rId4"/>
    <p:sldId id="4504" r:id="rId5"/>
    <p:sldId id="4505" r:id="rId6"/>
    <p:sldId id="4491" r:id="rId7"/>
    <p:sldId id="4468" r:id="rId8"/>
    <p:sldId id="4506" r:id="rId9"/>
    <p:sldId id="4467" r:id="rId10"/>
    <p:sldId id="4473" r:id="rId11"/>
    <p:sldId id="4476" r:id="rId12"/>
    <p:sldId id="4478" r:id="rId13"/>
    <p:sldId id="4495" r:id="rId14"/>
    <p:sldId id="4496" r:id="rId15"/>
    <p:sldId id="4497" r:id="rId16"/>
    <p:sldId id="4499" r:id="rId17"/>
    <p:sldId id="4479" r:id="rId18"/>
    <p:sldId id="4477" r:id="rId19"/>
    <p:sldId id="4507" r:id="rId20"/>
    <p:sldId id="4470" r:id="rId21"/>
    <p:sldId id="4483" r:id="rId22"/>
    <p:sldId id="4485" r:id="rId23"/>
    <p:sldId id="4492" r:id="rId24"/>
    <p:sldId id="4486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464745"/>
    <a:srgbClr val="F4EB40"/>
    <a:srgbClr val="F0C89C"/>
    <a:srgbClr val="FFD6A5"/>
    <a:srgbClr val="FFD579"/>
    <a:srgbClr val="F0E73F"/>
    <a:srgbClr val="F2F2F2"/>
    <a:srgbClr val="373737"/>
    <a:srgbClr val="44546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2" autoAdjust="0"/>
    <p:restoredTop sz="94653" autoAdjust="0"/>
  </p:normalViewPr>
  <p:slideViewPr>
    <p:cSldViewPr snapToGrid="0" snapToObjects="1">
      <p:cViewPr varScale="1">
        <p:scale>
          <a:sx n="48" d="100"/>
          <a:sy n="48" d="100"/>
        </p:scale>
        <p:origin x="768" y="2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3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ontserrat" pitchFamily="2" charset="77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45-1B4B-81B6-491EEA65E932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3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ontserrat" pitchFamily="2" charset="77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45-1B4B-81B6-491EEA65E93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axId val="-1617284880"/>
        <c:axId val="-1617279984"/>
      </c:barChart>
      <c:catAx>
        <c:axId val="-161728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  <a:ea typeface="+mn-ea"/>
                <a:cs typeface="+mn-cs"/>
              </a:defRPr>
            </a:pPr>
            <a:endParaRPr lang="es-MX"/>
          </a:p>
        </c:txPr>
        <c:crossAx val="-1617279984"/>
        <c:crosses val="autoZero"/>
        <c:auto val="1"/>
        <c:lblAlgn val="ctr"/>
        <c:lblOffset val="100"/>
        <c:noMultiLvlLbl val="0"/>
      </c:catAx>
      <c:valAx>
        <c:axId val="-16172799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1728488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 b="0" i="0">
          <a:latin typeface="Montserrat" pitchFamily="2" charset="77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50-A043-B547-927879F30F0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E50-A043-B547-927879F30F0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E50-A043-B547-927879F30F04}"/>
              </c:ext>
            </c:extLst>
          </c:dPt>
          <c:dLbls>
            <c:dLbl>
              <c:idx val="1"/>
              <c:layout>
                <c:manualLayout>
                  <c:x val="0.16547467534112814"/>
                  <c:y val="-0.17251217456915438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E50-A043-B547-927879F30F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Montserrat" pitchFamily="2" charset="77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E50-A043-B547-927879F30F0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50-A043-B547-927879F30F04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E50-A043-B547-927879F30F0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E50-A043-B547-927879F30F04}"/>
              </c:ext>
            </c:extLst>
          </c:dPt>
          <c:dLbls>
            <c:dLbl>
              <c:idx val="1"/>
              <c:layout>
                <c:manualLayout>
                  <c:x val="0.16547467534112814"/>
                  <c:y val="-0.17251217456915438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E50-A043-B547-927879F30F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Montserrat" pitchFamily="2" charset="77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E50-A043-B547-927879F30F0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01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30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73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38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01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30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79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54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20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22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4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3412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0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434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61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05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90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71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2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68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28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97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4">
            <a:extLst>
              <a:ext uri="{FF2B5EF4-FFF2-40B4-BE49-F238E27FC236}">
                <a16:creationId xmlns:a16="http://schemas.microsoft.com/office/drawing/2014/main" id="{94769DBF-C555-1943-AE69-B9BEEC5EDC0C}"/>
              </a:ext>
            </a:extLst>
          </p:cNvPr>
          <p:cNvSpPr/>
          <p:nvPr userDrawn="1"/>
        </p:nvSpPr>
        <p:spPr>
          <a:xfrm>
            <a:off x="14216456" y="1108491"/>
            <a:ext cx="79921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4000" b="1" dirty="0">
                <a:latin typeface="Montserrat" pitchFamily="2" charset="77"/>
              </a:rPr>
              <a:t>SPREAD OF COVID-19 |</a:t>
            </a:r>
          </a:p>
        </p:txBody>
      </p:sp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11148" y="-304800"/>
            <a:ext cx="24999948" cy="14325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0227DE97-0EE4-F342-AD7B-94CB5798FD8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79117" y="3577815"/>
            <a:ext cx="14098534" cy="86535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8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E2DA411-AA89-B449-A85B-41EFF8A0BF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56898" y="4155415"/>
            <a:ext cx="6556371" cy="6798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8E1F03B-2549-8F42-8BB6-D517F3C9143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925477" y="4155415"/>
            <a:ext cx="6556371" cy="6798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0227DE97-0EE4-F342-AD7B-94CB5798FD8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988319" y="4155415"/>
            <a:ext cx="6556371" cy="6798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4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A50A7EB4-E25C-D343-840F-B1555F34317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5913" y="3304669"/>
            <a:ext cx="5380278" cy="53802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1C260B2-49A6-1642-8C14-FB9C6F1C23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5619391" y="3304669"/>
            <a:ext cx="5380278" cy="53802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8E1F03B-2549-8F42-8BB6-D517F3C9143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2678" y="3304669"/>
            <a:ext cx="5380278" cy="53802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6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C441684-EF89-2148-8D94-3DFB4CA32914}"/>
              </a:ext>
            </a:extLst>
          </p:cNvPr>
          <p:cNvSpPr/>
          <p:nvPr userDrawn="1"/>
        </p:nvSpPr>
        <p:spPr>
          <a:xfrm>
            <a:off x="22490732" y="944813"/>
            <a:ext cx="975427" cy="9754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57F670-D61B-5B4D-AA48-FB13ECBD6B89}"/>
              </a:ext>
            </a:extLst>
          </p:cNvPr>
          <p:cNvSpPr txBox="1"/>
          <p:nvPr userDrawn="1"/>
        </p:nvSpPr>
        <p:spPr>
          <a:xfrm>
            <a:off x="22588589" y="1167273"/>
            <a:ext cx="944736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i="0" smtClean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pPr algn="ctr"/>
              <a:t>‹Nº›</a:t>
            </a:fld>
            <a:r>
              <a:rPr lang="id-ID" sz="2400" b="1" i="0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3" r:id="rId2"/>
    <p:sldLayoutId id="2147483984" r:id="rId3"/>
    <p:sldLayoutId id="2147483985" r:id="rId4"/>
    <p:sldLayoutId id="2147483986" r:id="rId5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FontTx/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Tx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D5417B-5649-AA4B-BF84-3BD3067849C2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8DD94D-9962-6D43-8A7D-AD01BCDA4110}"/>
              </a:ext>
            </a:extLst>
          </p:cNvPr>
          <p:cNvSpPr/>
          <p:nvPr/>
        </p:nvSpPr>
        <p:spPr>
          <a:xfrm>
            <a:off x="-1" y="5789184"/>
            <a:ext cx="24377649" cy="7926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ángulo 4">
            <a:extLst>
              <a:ext uri="{FF2B5EF4-FFF2-40B4-BE49-F238E27FC236}">
                <a16:creationId xmlns:a16="http://schemas.microsoft.com/office/drawing/2014/main" id="{715D8608-4643-2547-9D04-F29571B45221}"/>
              </a:ext>
            </a:extLst>
          </p:cNvPr>
          <p:cNvSpPr/>
          <p:nvPr/>
        </p:nvSpPr>
        <p:spPr>
          <a:xfrm>
            <a:off x="402484" y="7378664"/>
            <a:ext cx="2351796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5000" b="1" dirty="0">
                <a:solidFill>
                  <a:schemeClr val="accent2"/>
                </a:solidFill>
                <a:latin typeface="Montserrat Black" pitchFamily="2" charset="77"/>
              </a:rPr>
              <a:t>SPREAD OF COVID-19</a:t>
            </a:r>
          </a:p>
        </p:txBody>
      </p:sp>
      <p:sp>
        <p:nvSpPr>
          <p:cNvPr id="21" name="Rectángulo 5">
            <a:extLst>
              <a:ext uri="{FF2B5EF4-FFF2-40B4-BE49-F238E27FC236}">
                <a16:creationId xmlns:a16="http://schemas.microsoft.com/office/drawing/2014/main" id="{44046B01-0968-644F-939E-9A14F5083157}"/>
              </a:ext>
            </a:extLst>
          </p:cNvPr>
          <p:cNvSpPr/>
          <p:nvPr/>
        </p:nvSpPr>
        <p:spPr>
          <a:xfrm>
            <a:off x="5823953" y="10512798"/>
            <a:ext cx="124728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  <a:latin typeface="Muli Light" pitchFamily="2" charset="77"/>
              </a:rPr>
              <a:t>The disease causes respiratory illness (like the flu) with symptoms such as </a:t>
            </a:r>
          </a:p>
          <a:p>
            <a:pPr algn="ctr"/>
            <a:r>
              <a:rPr lang="es-MX" sz="2800" dirty="0">
                <a:solidFill>
                  <a:schemeClr val="bg1"/>
                </a:solidFill>
                <a:latin typeface="Muli Light" pitchFamily="2" charset="77"/>
              </a:rPr>
              <a:t>a cough, fever, and in more severe cases, difficulty breathing.</a:t>
            </a:r>
          </a:p>
          <a:p>
            <a:endParaRPr lang="es-MX" sz="2800" dirty="0">
              <a:solidFill>
                <a:schemeClr val="bg1"/>
              </a:solidFill>
              <a:latin typeface="Muli Light" pitchFamily="2" charset="77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F7F1EC-E299-8949-AA98-9AC55DCCE8C0}"/>
              </a:ext>
            </a:extLst>
          </p:cNvPr>
          <p:cNvGrpSpPr/>
          <p:nvPr/>
        </p:nvGrpSpPr>
        <p:grpSpPr>
          <a:xfrm>
            <a:off x="8609777" y="767992"/>
            <a:ext cx="6901198" cy="6727794"/>
            <a:chOff x="8856551" y="29697511"/>
            <a:chExt cx="2557993" cy="2493719"/>
          </a:xfrm>
        </p:grpSpPr>
        <p:sp>
          <p:nvSpPr>
            <p:cNvPr id="31" name="Freeform 171">
              <a:extLst>
                <a:ext uri="{FF2B5EF4-FFF2-40B4-BE49-F238E27FC236}">
                  <a16:creationId xmlns:a16="http://schemas.microsoft.com/office/drawing/2014/main" id="{6B82687A-0F20-0C4D-BD6C-E1BDC88A8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0720" y="30173121"/>
              <a:ext cx="1619631" cy="1619631"/>
            </a:xfrm>
            <a:custGeom>
              <a:avLst/>
              <a:gdLst>
                <a:gd name="T0" fmla="*/ 556 w 557"/>
                <a:gd name="T1" fmla="*/ 278 h 557"/>
                <a:gd name="T2" fmla="*/ 556 w 557"/>
                <a:gd name="T3" fmla="*/ 278 h 557"/>
                <a:gd name="T4" fmla="*/ 278 w 557"/>
                <a:gd name="T5" fmla="*/ 556 h 557"/>
                <a:gd name="T6" fmla="*/ 0 w 557"/>
                <a:gd name="T7" fmla="*/ 278 h 557"/>
                <a:gd name="T8" fmla="*/ 278 w 557"/>
                <a:gd name="T9" fmla="*/ 0 h 557"/>
                <a:gd name="T10" fmla="*/ 556 w 557"/>
                <a:gd name="T11" fmla="*/ 278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7" h="557">
                  <a:moveTo>
                    <a:pt x="556" y="278"/>
                  </a:moveTo>
                  <a:lnTo>
                    <a:pt x="556" y="278"/>
                  </a:lnTo>
                  <a:cubicBezTo>
                    <a:pt x="556" y="431"/>
                    <a:pt x="431" y="556"/>
                    <a:pt x="278" y="556"/>
                  </a:cubicBezTo>
                  <a:cubicBezTo>
                    <a:pt x="124" y="556"/>
                    <a:pt x="0" y="431"/>
                    <a:pt x="0" y="278"/>
                  </a:cubicBezTo>
                  <a:cubicBezTo>
                    <a:pt x="0" y="124"/>
                    <a:pt x="124" y="0"/>
                    <a:pt x="278" y="0"/>
                  </a:cubicBezTo>
                  <a:cubicBezTo>
                    <a:pt x="431" y="0"/>
                    <a:pt x="556" y="124"/>
                    <a:pt x="556" y="27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172">
              <a:extLst>
                <a:ext uri="{FF2B5EF4-FFF2-40B4-BE49-F238E27FC236}">
                  <a16:creationId xmlns:a16="http://schemas.microsoft.com/office/drawing/2014/main" id="{AC7B24EB-3D4C-7B47-8CA4-400B4E578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4766" y="29967454"/>
              <a:ext cx="269943" cy="642711"/>
            </a:xfrm>
            <a:custGeom>
              <a:avLst/>
              <a:gdLst>
                <a:gd name="T0" fmla="*/ 16 w 92"/>
                <a:gd name="T1" fmla="*/ 216 h 220"/>
                <a:gd name="T2" fmla="*/ 16 w 92"/>
                <a:gd name="T3" fmla="*/ 216 h 220"/>
                <a:gd name="T4" fmla="*/ 16 w 92"/>
                <a:gd name="T5" fmla="*/ 216 h 220"/>
                <a:gd name="T6" fmla="*/ 3 w 92"/>
                <a:gd name="T7" fmla="*/ 190 h 220"/>
                <a:gd name="T8" fmla="*/ 45 w 92"/>
                <a:gd name="T9" fmla="*/ 20 h 220"/>
                <a:gd name="T10" fmla="*/ 71 w 92"/>
                <a:gd name="T11" fmla="*/ 3 h 220"/>
                <a:gd name="T12" fmla="*/ 71 w 92"/>
                <a:gd name="T13" fmla="*/ 3 h 220"/>
                <a:gd name="T14" fmla="*/ 88 w 92"/>
                <a:gd name="T15" fmla="*/ 30 h 220"/>
                <a:gd name="T16" fmla="*/ 42 w 92"/>
                <a:gd name="T17" fmla="*/ 199 h 220"/>
                <a:gd name="T18" fmla="*/ 16 w 92"/>
                <a:gd name="T19" fmla="*/ 21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220">
                  <a:moveTo>
                    <a:pt x="16" y="216"/>
                  </a:moveTo>
                  <a:lnTo>
                    <a:pt x="16" y="216"/>
                  </a:lnTo>
                  <a:lnTo>
                    <a:pt x="16" y="216"/>
                  </a:lnTo>
                  <a:cubicBezTo>
                    <a:pt x="6" y="213"/>
                    <a:pt x="0" y="203"/>
                    <a:pt x="3" y="19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8" y="7"/>
                    <a:pt x="62" y="0"/>
                    <a:pt x="71" y="3"/>
                  </a:cubicBezTo>
                  <a:lnTo>
                    <a:pt x="71" y="3"/>
                  </a:lnTo>
                  <a:cubicBezTo>
                    <a:pt x="84" y="7"/>
                    <a:pt x="91" y="17"/>
                    <a:pt x="88" y="30"/>
                  </a:cubicBezTo>
                  <a:cubicBezTo>
                    <a:pt x="42" y="199"/>
                    <a:pt x="42" y="199"/>
                    <a:pt x="42" y="199"/>
                  </a:cubicBezTo>
                  <a:cubicBezTo>
                    <a:pt x="39" y="213"/>
                    <a:pt x="29" y="219"/>
                    <a:pt x="16" y="2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173">
              <a:extLst>
                <a:ext uri="{FF2B5EF4-FFF2-40B4-BE49-F238E27FC236}">
                  <a16:creationId xmlns:a16="http://schemas.microsoft.com/office/drawing/2014/main" id="{92566F7B-D4B5-124C-8632-B1A6009F6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3513" y="30070288"/>
              <a:ext cx="398485" cy="591294"/>
            </a:xfrm>
            <a:custGeom>
              <a:avLst/>
              <a:gdLst>
                <a:gd name="T0" fmla="*/ 124 w 138"/>
                <a:gd name="T1" fmla="*/ 196 h 204"/>
                <a:gd name="T2" fmla="*/ 124 w 138"/>
                <a:gd name="T3" fmla="*/ 196 h 204"/>
                <a:gd name="T4" fmla="*/ 124 w 138"/>
                <a:gd name="T5" fmla="*/ 196 h 204"/>
                <a:gd name="T6" fmla="*/ 95 w 138"/>
                <a:gd name="T7" fmla="*/ 186 h 204"/>
                <a:gd name="T8" fmla="*/ 6 w 138"/>
                <a:gd name="T9" fmla="*/ 33 h 204"/>
                <a:gd name="T10" fmla="*/ 13 w 138"/>
                <a:gd name="T11" fmla="*/ 3 h 204"/>
                <a:gd name="T12" fmla="*/ 13 w 138"/>
                <a:gd name="T13" fmla="*/ 3 h 204"/>
                <a:gd name="T14" fmla="*/ 42 w 138"/>
                <a:gd name="T15" fmla="*/ 13 h 204"/>
                <a:gd name="T16" fmla="*/ 130 w 138"/>
                <a:gd name="T17" fmla="*/ 167 h 204"/>
                <a:gd name="T18" fmla="*/ 124 w 138"/>
                <a:gd name="T19" fmla="*/ 19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204">
                  <a:moveTo>
                    <a:pt x="124" y="196"/>
                  </a:moveTo>
                  <a:lnTo>
                    <a:pt x="124" y="196"/>
                  </a:lnTo>
                  <a:lnTo>
                    <a:pt x="124" y="196"/>
                  </a:lnTo>
                  <a:cubicBezTo>
                    <a:pt x="114" y="203"/>
                    <a:pt x="98" y="199"/>
                    <a:pt x="95" y="186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0" y="23"/>
                    <a:pt x="3" y="10"/>
                    <a:pt x="13" y="3"/>
                  </a:cubicBezTo>
                  <a:lnTo>
                    <a:pt x="13" y="3"/>
                  </a:lnTo>
                  <a:cubicBezTo>
                    <a:pt x="23" y="0"/>
                    <a:pt x="36" y="3"/>
                    <a:pt x="42" y="13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7" y="177"/>
                    <a:pt x="134" y="190"/>
                    <a:pt x="124" y="19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174">
              <a:extLst>
                <a:ext uri="{FF2B5EF4-FFF2-40B4-BE49-F238E27FC236}">
                  <a16:creationId xmlns:a16="http://schemas.microsoft.com/office/drawing/2014/main" id="{C0F4DAE6-B52B-564E-BDF2-BF6A3F963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32" y="31394268"/>
              <a:ext cx="244234" cy="642711"/>
            </a:xfrm>
            <a:custGeom>
              <a:avLst/>
              <a:gdLst>
                <a:gd name="T0" fmla="*/ 65 w 85"/>
                <a:gd name="T1" fmla="*/ 216 h 220"/>
                <a:gd name="T2" fmla="*/ 65 w 85"/>
                <a:gd name="T3" fmla="*/ 216 h 220"/>
                <a:gd name="T4" fmla="*/ 65 w 85"/>
                <a:gd name="T5" fmla="*/ 216 h 220"/>
                <a:gd name="T6" fmla="*/ 39 w 85"/>
                <a:gd name="T7" fmla="*/ 200 h 220"/>
                <a:gd name="T8" fmla="*/ 3 w 85"/>
                <a:gd name="T9" fmla="*/ 26 h 220"/>
                <a:gd name="T10" fmla="*/ 19 w 85"/>
                <a:gd name="T11" fmla="*/ 3 h 220"/>
                <a:gd name="T12" fmla="*/ 19 w 85"/>
                <a:gd name="T13" fmla="*/ 3 h 220"/>
                <a:gd name="T14" fmla="*/ 45 w 85"/>
                <a:gd name="T15" fmla="*/ 20 h 220"/>
                <a:gd name="T16" fmla="*/ 81 w 85"/>
                <a:gd name="T17" fmla="*/ 193 h 220"/>
                <a:gd name="T18" fmla="*/ 65 w 85"/>
                <a:gd name="T19" fmla="*/ 21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220">
                  <a:moveTo>
                    <a:pt x="65" y="216"/>
                  </a:moveTo>
                  <a:lnTo>
                    <a:pt x="65" y="216"/>
                  </a:lnTo>
                  <a:lnTo>
                    <a:pt x="65" y="216"/>
                  </a:lnTo>
                  <a:cubicBezTo>
                    <a:pt x="55" y="219"/>
                    <a:pt x="42" y="213"/>
                    <a:pt x="39" y="20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17"/>
                    <a:pt x="6" y="3"/>
                    <a:pt x="19" y="3"/>
                  </a:cubicBezTo>
                  <a:lnTo>
                    <a:pt x="19" y="3"/>
                  </a:lnTo>
                  <a:cubicBezTo>
                    <a:pt x="29" y="0"/>
                    <a:pt x="42" y="7"/>
                    <a:pt x="45" y="20"/>
                  </a:cubicBezTo>
                  <a:cubicBezTo>
                    <a:pt x="81" y="193"/>
                    <a:pt x="81" y="193"/>
                    <a:pt x="81" y="193"/>
                  </a:cubicBezTo>
                  <a:cubicBezTo>
                    <a:pt x="84" y="203"/>
                    <a:pt x="78" y="216"/>
                    <a:pt x="65" y="2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175">
              <a:extLst>
                <a:ext uri="{FF2B5EF4-FFF2-40B4-BE49-F238E27FC236}">
                  <a16:creationId xmlns:a16="http://schemas.microsoft.com/office/drawing/2014/main" id="{A9A277C1-CD5E-C44E-B1FF-34AFF87A5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7542" y="30147413"/>
              <a:ext cx="385627" cy="424185"/>
            </a:xfrm>
            <a:custGeom>
              <a:avLst/>
              <a:gdLst>
                <a:gd name="T0" fmla="*/ 10 w 132"/>
                <a:gd name="T1" fmla="*/ 137 h 145"/>
                <a:gd name="T2" fmla="*/ 10 w 132"/>
                <a:gd name="T3" fmla="*/ 137 h 145"/>
                <a:gd name="T4" fmla="*/ 10 w 132"/>
                <a:gd name="T5" fmla="*/ 137 h 145"/>
                <a:gd name="T6" fmla="*/ 7 w 132"/>
                <a:gd name="T7" fmla="*/ 115 h 145"/>
                <a:gd name="T8" fmla="*/ 98 w 132"/>
                <a:gd name="T9" fmla="*/ 7 h 145"/>
                <a:gd name="T10" fmla="*/ 121 w 132"/>
                <a:gd name="T11" fmla="*/ 7 h 145"/>
                <a:gd name="T12" fmla="*/ 121 w 132"/>
                <a:gd name="T13" fmla="*/ 7 h 145"/>
                <a:gd name="T14" fmla="*/ 124 w 132"/>
                <a:gd name="T15" fmla="*/ 30 h 145"/>
                <a:gd name="T16" fmla="*/ 33 w 132"/>
                <a:gd name="T17" fmla="*/ 137 h 145"/>
                <a:gd name="T18" fmla="*/ 10 w 132"/>
                <a:gd name="T19" fmla="*/ 13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45">
                  <a:moveTo>
                    <a:pt x="10" y="137"/>
                  </a:moveTo>
                  <a:lnTo>
                    <a:pt x="10" y="137"/>
                  </a:lnTo>
                  <a:lnTo>
                    <a:pt x="10" y="137"/>
                  </a:lnTo>
                  <a:cubicBezTo>
                    <a:pt x="3" y="131"/>
                    <a:pt x="0" y="121"/>
                    <a:pt x="7" y="115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5" y="0"/>
                    <a:pt x="115" y="0"/>
                    <a:pt x="121" y="7"/>
                  </a:cubicBezTo>
                  <a:lnTo>
                    <a:pt x="121" y="7"/>
                  </a:lnTo>
                  <a:cubicBezTo>
                    <a:pt x="131" y="13"/>
                    <a:pt x="131" y="23"/>
                    <a:pt x="124" y="30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26" y="144"/>
                    <a:pt x="17" y="144"/>
                    <a:pt x="10" y="13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176">
              <a:extLst>
                <a:ext uri="{FF2B5EF4-FFF2-40B4-BE49-F238E27FC236}">
                  <a16:creationId xmlns:a16="http://schemas.microsoft.com/office/drawing/2014/main" id="{7F8B1830-D8C5-B548-9B86-462AB3672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6265" y="29774637"/>
              <a:ext cx="141400" cy="501319"/>
            </a:xfrm>
            <a:custGeom>
              <a:avLst/>
              <a:gdLst>
                <a:gd name="T0" fmla="*/ 29 w 47"/>
                <a:gd name="T1" fmla="*/ 173 h 174"/>
                <a:gd name="T2" fmla="*/ 29 w 47"/>
                <a:gd name="T3" fmla="*/ 173 h 174"/>
                <a:gd name="T4" fmla="*/ 29 w 47"/>
                <a:gd name="T5" fmla="*/ 173 h 174"/>
                <a:gd name="T6" fmla="*/ 13 w 47"/>
                <a:gd name="T7" fmla="*/ 156 h 174"/>
                <a:gd name="T8" fmla="*/ 3 w 47"/>
                <a:gd name="T9" fmla="*/ 16 h 174"/>
                <a:gd name="T10" fmla="*/ 20 w 47"/>
                <a:gd name="T11" fmla="*/ 0 h 174"/>
                <a:gd name="T12" fmla="*/ 20 w 47"/>
                <a:gd name="T13" fmla="*/ 0 h 174"/>
                <a:gd name="T14" fmla="*/ 36 w 47"/>
                <a:gd name="T15" fmla="*/ 16 h 174"/>
                <a:gd name="T16" fmla="*/ 46 w 47"/>
                <a:gd name="T17" fmla="*/ 153 h 174"/>
                <a:gd name="T18" fmla="*/ 29 w 47"/>
                <a:gd name="T19" fmla="*/ 17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4">
                  <a:moveTo>
                    <a:pt x="29" y="173"/>
                  </a:moveTo>
                  <a:lnTo>
                    <a:pt x="29" y="173"/>
                  </a:lnTo>
                  <a:lnTo>
                    <a:pt x="29" y="173"/>
                  </a:lnTo>
                  <a:cubicBezTo>
                    <a:pt x="20" y="173"/>
                    <a:pt x="13" y="166"/>
                    <a:pt x="13" y="15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9"/>
                    <a:pt x="10" y="0"/>
                    <a:pt x="20" y="0"/>
                  </a:cubicBezTo>
                  <a:lnTo>
                    <a:pt x="20" y="0"/>
                  </a:lnTo>
                  <a:cubicBezTo>
                    <a:pt x="26" y="0"/>
                    <a:pt x="36" y="6"/>
                    <a:pt x="36" y="16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6" y="163"/>
                    <a:pt x="39" y="173"/>
                    <a:pt x="29" y="17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177">
              <a:extLst>
                <a:ext uri="{FF2B5EF4-FFF2-40B4-BE49-F238E27FC236}">
                  <a16:creationId xmlns:a16="http://schemas.microsoft.com/office/drawing/2014/main" id="{0771EDFC-E85D-EB40-B61D-9D53E5AD1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1850" y="31394268"/>
              <a:ext cx="385627" cy="424193"/>
            </a:xfrm>
            <a:custGeom>
              <a:avLst/>
              <a:gdLst>
                <a:gd name="T0" fmla="*/ 121 w 131"/>
                <a:gd name="T1" fmla="*/ 137 h 145"/>
                <a:gd name="T2" fmla="*/ 121 w 131"/>
                <a:gd name="T3" fmla="*/ 137 h 145"/>
                <a:gd name="T4" fmla="*/ 121 w 131"/>
                <a:gd name="T5" fmla="*/ 137 h 145"/>
                <a:gd name="T6" fmla="*/ 98 w 131"/>
                <a:gd name="T7" fmla="*/ 134 h 145"/>
                <a:gd name="T8" fmla="*/ 6 w 131"/>
                <a:gd name="T9" fmla="*/ 29 h 145"/>
                <a:gd name="T10" fmla="*/ 9 w 131"/>
                <a:gd name="T11" fmla="*/ 3 h 145"/>
                <a:gd name="T12" fmla="*/ 9 w 131"/>
                <a:gd name="T13" fmla="*/ 3 h 145"/>
                <a:gd name="T14" fmla="*/ 32 w 131"/>
                <a:gd name="T15" fmla="*/ 6 h 145"/>
                <a:gd name="T16" fmla="*/ 124 w 131"/>
                <a:gd name="T17" fmla="*/ 114 h 145"/>
                <a:gd name="T18" fmla="*/ 121 w 131"/>
                <a:gd name="T19" fmla="*/ 13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45">
                  <a:moveTo>
                    <a:pt x="121" y="137"/>
                  </a:moveTo>
                  <a:lnTo>
                    <a:pt x="121" y="137"/>
                  </a:lnTo>
                  <a:lnTo>
                    <a:pt x="121" y="137"/>
                  </a:lnTo>
                  <a:cubicBezTo>
                    <a:pt x="114" y="144"/>
                    <a:pt x="104" y="144"/>
                    <a:pt x="98" y="134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0" y="23"/>
                    <a:pt x="3" y="10"/>
                    <a:pt x="9" y="3"/>
                  </a:cubicBezTo>
                  <a:lnTo>
                    <a:pt x="9" y="3"/>
                  </a:lnTo>
                  <a:cubicBezTo>
                    <a:pt x="16" y="0"/>
                    <a:pt x="26" y="0"/>
                    <a:pt x="32" y="6"/>
                  </a:cubicBezTo>
                  <a:cubicBezTo>
                    <a:pt x="124" y="114"/>
                    <a:pt x="124" y="114"/>
                    <a:pt x="124" y="114"/>
                  </a:cubicBezTo>
                  <a:cubicBezTo>
                    <a:pt x="130" y="121"/>
                    <a:pt x="130" y="131"/>
                    <a:pt x="121" y="13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178">
              <a:extLst>
                <a:ext uri="{FF2B5EF4-FFF2-40B4-BE49-F238E27FC236}">
                  <a16:creationId xmlns:a16="http://schemas.microsoft.com/office/drawing/2014/main" id="{08300B6F-D691-BA43-B5C9-FB9DD60FE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392" y="31162892"/>
              <a:ext cx="501319" cy="257084"/>
            </a:xfrm>
            <a:custGeom>
              <a:avLst/>
              <a:gdLst>
                <a:gd name="T0" fmla="*/ 170 w 171"/>
                <a:gd name="T1" fmla="*/ 72 h 86"/>
                <a:gd name="T2" fmla="*/ 170 w 171"/>
                <a:gd name="T3" fmla="*/ 72 h 86"/>
                <a:gd name="T4" fmla="*/ 170 w 171"/>
                <a:gd name="T5" fmla="*/ 72 h 86"/>
                <a:gd name="T6" fmla="*/ 147 w 171"/>
                <a:gd name="T7" fmla="*/ 81 h 86"/>
                <a:gd name="T8" fmla="*/ 17 w 171"/>
                <a:gd name="T9" fmla="*/ 33 h 86"/>
                <a:gd name="T10" fmla="*/ 4 w 171"/>
                <a:gd name="T11" fmla="*/ 13 h 86"/>
                <a:gd name="T12" fmla="*/ 4 w 171"/>
                <a:gd name="T13" fmla="*/ 13 h 86"/>
                <a:gd name="T14" fmla="*/ 27 w 171"/>
                <a:gd name="T15" fmla="*/ 3 h 86"/>
                <a:gd name="T16" fmla="*/ 157 w 171"/>
                <a:gd name="T17" fmla="*/ 49 h 86"/>
                <a:gd name="T18" fmla="*/ 170 w 171"/>
                <a:gd name="T19" fmla="*/ 7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86">
                  <a:moveTo>
                    <a:pt x="170" y="72"/>
                  </a:moveTo>
                  <a:lnTo>
                    <a:pt x="170" y="72"/>
                  </a:lnTo>
                  <a:lnTo>
                    <a:pt x="170" y="72"/>
                  </a:lnTo>
                  <a:cubicBezTo>
                    <a:pt x="167" y="78"/>
                    <a:pt x="157" y="85"/>
                    <a:pt x="147" y="81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7" y="29"/>
                    <a:pt x="0" y="19"/>
                    <a:pt x="4" y="13"/>
                  </a:cubicBezTo>
                  <a:lnTo>
                    <a:pt x="4" y="13"/>
                  </a:lnTo>
                  <a:cubicBezTo>
                    <a:pt x="7" y="3"/>
                    <a:pt x="17" y="0"/>
                    <a:pt x="27" y="3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67" y="52"/>
                    <a:pt x="170" y="62"/>
                    <a:pt x="170" y="7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179">
              <a:extLst>
                <a:ext uri="{FF2B5EF4-FFF2-40B4-BE49-F238E27FC236}">
                  <a16:creationId xmlns:a16="http://schemas.microsoft.com/office/drawing/2014/main" id="{02106606-A5DD-4C46-AB4D-61B01848A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7911" y="30224538"/>
              <a:ext cx="411335" cy="398477"/>
            </a:xfrm>
            <a:custGeom>
              <a:avLst/>
              <a:gdLst>
                <a:gd name="T0" fmla="*/ 134 w 142"/>
                <a:gd name="T1" fmla="*/ 125 h 135"/>
                <a:gd name="T2" fmla="*/ 134 w 142"/>
                <a:gd name="T3" fmla="*/ 125 h 135"/>
                <a:gd name="T4" fmla="*/ 134 w 142"/>
                <a:gd name="T5" fmla="*/ 125 h 135"/>
                <a:gd name="T6" fmla="*/ 112 w 142"/>
                <a:gd name="T7" fmla="*/ 128 h 135"/>
                <a:gd name="T8" fmla="*/ 10 w 142"/>
                <a:gd name="T9" fmla="*/ 33 h 135"/>
                <a:gd name="T10" fmla="*/ 7 w 142"/>
                <a:gd name="T11" fmla="*/ 7 h 135"/>
                <a:gd name="T12" fmla="*/ 7 w 142"/>
                <a:gd name="T13" fmla="*/ 7 h 135"/>
                <a:gd name="T14" fmla="*/ 33 w 142"/>
                <a:gd name="T15" fmla="*/ 7 h 135"/>
                <a:gd name="T16" fmla="*/ 134 w 142"/>
                <a:gd name="T17" fmla="*/ 102 h 135"/>
                <a:gd name="T18" fmla="*/ 134 w 142"/>
                <a:gd name="T19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35">
                  <a:moveTo>
                    <a:pt x="134" y="125"/>
                  </a:moveTo>
                  <a:lnTo>
                    <a:pt x="134" y="125"/>
                  </a:lnTo>
                  <a:lnTo>
                    <a:pt x="134" y="125"/>
                  </a:lnTo>
                  <a:cubicBezTo>
                    <a:pt x="131" y="131"/>
                    <a:pt x="118" y="134"/>
                    <a:pt x="112" y="128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0" y="26"/>
                    <a:pt x="0" y="13"/>
                    <a:pt x="7" y="7"/>
                  </a:cubicBezTo>
                  <a:lnTo>
                    <a:pt x="7" y="7"/>
                  </a:lnTo>
                  <a:cubicBezTo>
                    <a:pt x="14" y="0"/>
                    <a:pt x="23" y="0"/>
                    <a:pt x="33" y="7"/>
                  </a:cubicBezTo>
                  <a:cubicBezTo>
                    <a:pt x="134" y="102"/>
                    <a:pt x="134" y="102"/>
                    <a:pt x="134" y="102"/>
                  </a:cubicBezTo>
                  <a:cubicBezTo>
                    <a:pt x="141" y="108"/>
                    <a:pt x="141" y="118"/>
                    <a:pt x="134" y="1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180">
              <a:extLst>
                <a:ext uri="{FF2B5EF4-FFF2-40B4-BE49-F238E27FC236}">
                  <a16:creationId xmlns:a16="http://schemas.microsoft.com/office/drawing/2014/main" id="{BDC81AFA-EB9E-7C4C-B197-16BE30D0D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2219" y="31317143"/>
              <a:ext cx="475610" cy="321359"/>
            </a:xfrm>
            <a:custGeom>
              <a:avLst/>
              <a:gdLst>
                <a:gd name="T0" fmla="*/ 4 w 161"/>
                <a:gd name="T1" fmla="*/ 98 h 109"/>
                <a:gd name="T2" fmla="*/ 4 w 161"/>
                <a:gd name="T3" fmla="*/ 98 h 109"/>
                <a:gd name="T4" fmla="*/ 4 w 161"/>
                <a:gd name="T5" fmla="*/ 98 h 109"/>
                <a:gd name="T6" fmla="*/ 10 w 161"/>
                <a:gd name="T7" fmla="*/ 75 h 109"/>
                <a:gd name="T8" fmla="*/ 131 w 161"/>
                <a:gd name="T9" fmla="*/ 3 h 109"/>
                <a:gd name="T10" fmla="*/ 154 w 161"/>
                <a:gd name="T11" fmla="*/ 10 h 109"/>
                <a:gd name="T12" fmla="*/ 154 w 161"/>
                <a:gd name="T13" fmla="*/ 10 h 109"/>
                <a:gd name="T14" fmla="*/ 151 w 161"/>
                <a:gd name="T15" fmla="*/ 36 h 109"/>
                <a:gd name="T16" fmla="*/ 26 w 161"/>
                <a:gd name="T17" fmla="*/ 105 h 109"/>
                <a:gd name="T18" fmla="*/ 4 w 161"/>
                <a:gd name="T19" fmla="*/ 9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09">
                  <a:moveTo>
                    <a:pt x="4" y="98"/>
                  </a:moveTo>
                  <a:lnTo>
                    <a:pt x="4" y="98"/>
                  </a:lnTo>
                  <a:lnTo>
                    <a:pt x="4" y="98"/>
                  </a:lnTo>
                  <a:cubicBezTo>
                    <a:pt x="0" y="92"/>
                    <a:pt x="4" y="79"/>
                    <a:pt x="10" y="75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41" y="0"/>
                    <a:pt x="151" y="3"/>
                    <a:pt x="154" y="10"/>
                  </a:cubicBezTo>
                  <a:lnTo>
                    <a:pt x="154" y="10"/>
                  </a:lnTo>
                  <a:cubicBezTo>
                    <a:pt x="160" y="20"/>
                    <a:pt x="157" y="29"/>
                    <a:pt x="151" y="36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0" y="108"/>
                    <a:pt x="10" y="108"/>
                    <a:pt x="4" y="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181">
              <a:extLst>
                <a:ext uri="{FF2B5EF4-FFF2-40B4-BE49-F238E27FC236}">
                  <a16:creationId xmlns:a16="http://schemas.microsoft.com/office/drawing/2014/main" id="{3C74A6BE-DC6F-794F-8657-C6928FA3A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0638" y="31625644"/>
              <a:ext cx="269943" cy="488460"/>
            </a:xfrm>
            <a:custGeom>
              <a:avLst/>
              <a:gdLst>
                <a:gd name="T0" fmla="*/ 13 w 93"/>
                <a:gd name="T1" fmla="*/ 163 h 167"/>
                <a:gd name="T2" fmla="*/ 13 w 93"/>
                <a:gd name="T3" fmla="*/ 163 h 167"/>
                <a:gd name="T4" fmla="*/ 13 w 93"/>
                <a:gd name="T5" fmla="*/ 163 h 167"/>
                <a:gd name="T6" fmla="*/ 4 w 93"/>
                <a:gd name="T7" fmla="*/ 140 h 167"/>
                <a:gd name="T8" fmla="*/ 56 w 93"/>
                <a:gd name="T9" fmla="*/ 13 h 167"/>
                <a:gd name="T10" fmla="*/ 79 w 93"/>
                <a:gd name="T11" fmla="*/ 3 h 167"/>
                <a:gd name="T12" fmla="*/ 79 w 93"/>
                <a:gd name="T13" fmla="*/ 3 h 167"/>
                <a:gd name="T14" fmla="*/ 88 w 93"/>
                <a:gd name="T15" fmla="*/ 23 h 167"/>
                <a:gd name="T16" fmla="*/ 36 w 93"/>
                <a:gd name="T17" fmla="*/ 153 h 167"/>
                <a:gd name="T18" fmla="*/ 13 w 93"/>
                <a:gd name="T19" fmla="*/ 16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167">
                  <a:moveTo>
                    <a:pt x="13" y="163"/>
                  </a:moveTo>
                  <a:lnTo>
                    <a:pt x="13" y="163"/>
                  </a:lnTo>
                  <a:lnTo>
                    <a:pt x="13" y="163"/>
                  </a:lnTo>
                  <a:cubicBezTo>
                    <a:pt x="4" y="160"/>
                    <a:pt x="0" y="150"/>
                    <a:pt x="4" y="140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9" y="3"/>
                    <a:pt x="69" y="0"/>
                    <a:pt x="79" y="3"/>
                  </a:cubicBezTo>
                  <a:lnTo>
                    <a:pt x="79" y="3"/>
                  </a:lnTo>
                  <a:cubicBezTo>
                    <a:pt x="85" y="6"/>
                    <a:pt x="92" y="16"/>
                    <a:pt x="88" y="23"/>
                  </a:cubicBezTo>
                  <a:cubicBezTo>
                    <a:pt x="36" y="153"/>
                    <a:pt x="36" y="153"/>
                    <a:pt x="36" y="153"/>
                  </a:cubicBezTo>
                  <a:cubicBezTo>
                    <a:pt x="33" y="163"/>
                    <a:pt x="23" y="166"/>
                    <a:pt x="13" y="16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182">
              <a:extLst>
                <a:ext uri="{FF2B5EF4-FFF2-40B4-BE49-F238E27FC236}">
                  <a16:creationId xmlns:a16="http://schemas.microsoft.com/office/drawing/2014/main" id="{463121C3-C6E4-A046-B351-23CB03780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3660" y="30880099"/>
              <a:ext cx="655561" cy="154251"/>
            </a:xfrm>
            <a:custGeom>
              <a:avLst/>
              <a:gdLst>
                <a:gd name="T0" fmla="*/ 0 w 223"/>
                <a:gd name="T1" fmla="*/ 32 h 53"/>
                <a:gd name="T2" fmla="*/ 0 w 223"/>
                <a:gd name="T3" fmla="*/ 32 h 53"/>
                <a:gd name="T4" fmla="*/ 0 w 223"/>
                <a:gd name="T5" fmla="*/ 32 h 53"/>
                <a:gd name="T6" fmla="*/ 23 w 223"/>
                <a:gd name="T7" fmla="*/ 9 h 53"/>
                <a:gd name="T8" fmla="*/ 199 w 223"/>
                <a:gd name="T9" fmla="*/ 0 h 53"/>
                <a:gd name="T10" fmla="*/ 222 w 223"/>
                <a:gd name="T11" fmla="*/ 19 h 53"/>
                <a:gd name="T12" fmla="*/ 222 w 223"/>
                <a:gd name="T13" fmla="*/ 19 h 53"/>
                <a:gd name="T14" fmla="*/ 199 w 223"/>
                <a:gd name="T15" fmla="*/ 42 h 53"/>
                <a:gd name="T16" fmla="*/ 23 w 223"/>
                <a:gd name="T17" fmla="*/ 52 h 53"/>
                <a:gd name="T18" fmla="*/ 0 w 223"/>
                <a:gd name="T19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53">
                  <a:moveTo>
                    <a:pt x="0" y="32"/>
                  </a:moveTo>
                  <a:lnTo>
                    <a:pt x="0" y="32"/>
                  </a:lnTo>
                  <a:lnTo>
                    <a:pt x="0" y="32"/>
                  </a:lnTo>
                  <a:cubicBezTo>
                    <a:pt x="0" y="19"/>
                    <a:pt x="10" y="9"/>
                    <a:pt x="23" y="9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22" y="9"/>
                    <a:pt x="222" y="19"/>
                  </a:cubicBezTo>
                  <a:lnTo>
                    <a:pt x="222" y="19"/>
                  </a:lnTo>
                  <a:cubicBezTo>
                    <a:pt x="222" y="32"/>
                    <a:pt x="213" y="42"/>
                    <a:pt x="199" y="4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3" y="52"/>
                    <a:pt x="3" y="42"/>
                    <a:pt x="0" y="3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183">
              <a:extLst>
                <a:ext uri="{FF2B5EF4-FFF2-40B4-BE49-F238E27FC236}">
                  <a16:creationId xmlns:a16="http://schemas.microsoft.com/office/drawing/2014/main" id="{79107B9C-3B9B-5A4C-A160-746BF1C72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308" y="30802974"/>
              <a:ext cx="655569" cy="218526"/>
            </a:xfrm>
            <a:custGeom>
              <a:avLst/>
              <a:gdLst>
                <a:gd name="T0" fmla="*/ 0 w 223"/>
                <a:gd name="T1" fmla="*/ 52 h 73"/>
                <a:gd name="T2" fmla="*/ 0 w 223"/>
                <a:gd name="T3" fmla="*/ 52 h 73"/>
                <a:gd name="T4" fmla="*/ 0 w 223"/>
                <a:gd name="T5" fmla="*/ 52 h 73"/>
                <a:gd name="T6" fmla="*/ 20 w 223"/>
                <a:gd name="T7" fmla="*/ 29 h 73"/>
                <a:gd name="T8" fmla="*/ 196 w 223"/>
                <a:gd name="T9" fmla="*/ 3 h 73"/>
                <a:gd name="T10" fmla="*/ 219 w 223"/>
                <a:gd name="T11" fmla="*/ 19 h 73"/>
                <a:gd name="T12" fmla="*/ 219 w 223"/>
                <a:gd name="T13" fmla="*/ 19 h 73"/>
                <a:gd name="T14" fmla="*/ 200 w 223"/>
                <a:gd name="T15" fmla="*/ 45 h 73"/>
                <a:gd name="T16" fmla="*/ 26 w 223"/>
                <a:gd name="T17" fmla="*/ 72 h 73"/>
                <a:gd name="T18" fmla="*/ 0 w 223"/>
                <a:gd name="T19" fmla="*/ 5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73">
                  <a:moveTo>
                    <a:pt x="0" y="52"/>
                  </a:moveTo>
                  <a:lnTo>
                    <a:pt x="0" y="52"/>
                  </a:lnTo>
                  <a:lnTo>
                    <a:pt x="0" y="52"/>
                  </a:lnTo>
                  <a:cubicBezTo>
                    <a:pt x="0" y="42"/>
                    <a:pt x="7" y="29"/>
                    <a:pt x="20" y="29"/>
                  </a:cubicBezTo>
                  <a:cubicBezTo>
                    <a:pt x="196" y="3"/>
                    <a:pt x="196" y="3"/>
                    <a:pt x="196" y="3"/>
                  </a:cubicBezTo>
                  <a:cubicBezTo>
                    <a:pt x="206" y="0"/>
                    <a:pt x="219" y="9"/>
                    <a:pt x="219" y="19"/>
                  </a:cubicBezTo>
                  <a:lnTo>
                    <a:pt x="219" y="19"/>
                  </a:lnTo>
                  <a:cubicBezTo>
                    <a:pt x="222" y="32"/>
                    <a:pt x="213" y="42"/>
                    <a:pt x="200" y="45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3" y="72"/>
                    <a:pt x="3" y="65"/>
                    <a:pt x="0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184">
              <a:extLst>
                <a:ext uri="{FF2B5EF4-FFF2-40B4-BE49-F238E27FC236}">
                  <a16:creationId xmlns:a16="http://schemas.microsoft.com/office/drawing/2014/main" id="{A230BCB1-0EC7-304A-89DD-7EE057CFA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0785" y="30147413"/>
              <a:ext cx="179959" cy="179959"/>
            </a:xfrm>
            <a:custGeom>
              <a:avLst/>
              <a:gdLst>
                <a:gd name="T0" fmla="*/ 62 w 63"/>
                <a:gd name="T1" fmla="*/ 33 h 63"/>
                <a:gd name="T2" fmla="*/ 62 w 63"/>
                <a:gd name="T3" fmla="*/ 33 h 63"/>
                <a:gd name="T4" fmla="*/ 30 w 63"/>
                <a:gd name="T5" fmla="*/ 62 h 63"/>
                <a:gd name="T6" fmla="*/ 0 w 63"/>
                <a:gd name="T7" fmla="*/ 33 h 63"/>
                <a:gd name="T8" fmla="*/ 30 w 63"/>
                <a:gd name="T9" fmla="*/ 0 h 63"/>
                <a:gd name="T10" fmla="*/ 62 w 63"/>
                <a:gd name="T11" fmla="*/ 3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3">
                  <a:moveTo>
                    <a:pt x="62" y="33"/>
                  </a:moveTo>
                  <a:lnTo>
                    <a:pt x="62" y="33"/>
                  </a:lnTo>
                  <a:cubicBezTo>
                    <a:pt x="62" y="49"/>
                    <a:pt x="49" y="62"/>
                    <a:pt x="30" y="62"/>
                  </a:cubicBezTo>
                  <a:cubicBezTo>
                    <a:pt x="13" y="62"/>
                    <a:pt x="0" y="49"/>
                    <a:pt x="0" y="33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9" y="0"/>
                    <a:pt x="62" y="13"/>
                    <a:pt x="62" y="3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185">
              <a:extLst>
                <a:ext uri="{FF2B5EF4-FFF2-40B4-BE49-F238E27FC236}">
                  <a16:creationId xmlns:a16="http://schemas.microsoft.com/office/drawing/2014/main" id="{37170CB4-6227-3C4A-A099-AB06EB73F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7706" y="29697511"/>
              <a:ext cx="179959" cy="192817"/>
            </a:xfrm>
            <a:custGeom>
              <a:avLst/>
              <a:gdLst>
                <a:gd name="T0" fmla="*/ 62 w 63"/>
                <a:gd name="T1" fmla="*/ 30 h 64"/>
                <a:gd name="T2" fmla="*/ 62 w 63"/>
                <a:gd name="T3" fmla="*/ 30 h 64"/>
                <a:gd name="T4" fmla="*/ 29 w 63"/>
                <a:gd name="T5" fmla="*/ 63 h 64"/>
                <a:gd name="T6" fmla="*/ 0 w 63"/>
                <a:gd name="T7" fmla="*/ 30 h 64"/>
                <a:gd name="T8" fmla="*/ 29 w 63"/>
                <a:gd name="T9" fmla="*/ 0 h 64"/>
                <a:gd name="T10" fmla="*/ 62 w 63"/>
                <a:gd name="T11" fmla="*/ 3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4">
                  <a:moveTo>
                    <a:pt x="62" y="30"/>
                  </a:moveTo>
                  <a:lnTo>
                    <a:pt x="62" y="30"/>
                  </a:lnTo>
                  <a:cubicBezTo>
                    <a:pt x="62" y="46"/>
                    <a:pt x="49" y="63"/>
                    <a:pt x="29" y="63"/>
                  </a:cubicBezTo>
                  <a:cubicBezTo>
                    <a:pt x="13" y="63"/>
                    <a:pt x="0" y="46"/>
                    <a:pt x="0" y="30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9" y="0"/>
                    <a:pt x="62" y="13"/>
                    <a:pt x="62" y="3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" name="Freeform 186">
              <a:extLst>
                <a:ext uri="{FF2B5EF4-FFF2-40B4-BE49-F238E27FC236}">
                  <a16:creationId xmlns:a16="http://schemas.microsoft.com/office/drawing/2014/main" id="{56FFE5FE-B34F-9F49-822C-2C10100AC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626" y="30083138"/>
              <a:ext cx="192809" cy="205667"/>
            </a:xfrm>
            <a:custGeom>
              <a:avLst/>
              <a:gdLst>
                <a:gd name="T0" fmla="*/ 62 w 66"/>
                <a:gd name="T1" fmla="*/ 40 h 70"/>
                <a:gd name="T2" fmla="*/ 62 w 66"/>
                <a:gd name="T3" fmla="*/ 40 h 70"/>
                <a:gd name="T4" fmla="*/ 26 w 66"/>
                <a:gd name="T5" fmla="*/ 66 h 70"/>
                <a:gd name="T6" fmla="*/ 3 w 66"/>
                <a:gd name="T7" fmla="*/ 30 h 70"/>
                <a:gd name="T8" fmla="*/ 39 w 66"/>
                <a:gd name="T9" fmla="*/ 4 h 70"/>
                <a:gd name="T10" fmla="*/ 62 w 66"/>
                <a:gd name="T11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70">
                  <a:moveTo>
                    <a:pt x="62" y="40"/>
                  </a:moveTo>
                  <a:lnTo>
                    <a:pt x="62" y="40"/>
                  </a:lnTo>
                  <a:cubicBezTo>
                    <a:pt x="59" y="56"/>
                    <a:pt x="43" y="69"/>
                    <a:pt x="26" y="66"/>
                  </a:cubicBezTo>
                  <a:cubicBezTo>
                    <a:pt x="10" y="62"/>
                    <a:pt x="0" y="46"/>
                    <a:pt x="3" y="30"/>
                  </a:cubicBezTo>
                  <a:cubicBezTo>
                    <a:pt x="3" y="14"/>
                    <a:pt x="20" y="0"/>
                    <a:pt x="39" y="4"/>
                  </a:cubicBezTo>
                  <a:cubicBezTo>
                    <a:pt x="56" y="7"/>
                    <a:pt x="65" y="23"/>
                    <a:pt x="62" y="4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187">
              <a:extLst>
                <a:ext uri="{FF2B5EF4-FFF2-40B4-BE49-F238E27FC236}">
                  <a16:creationId xmlns:a16="http://schemas.microsoft.com/office/drawing/2014/main" id="{C7F5AAEA-15A8-D94B-AD90-70580D523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1727" y="31278584"/>
              <a:ext cx="192817" cy="205667"/>
            </a:xfrm>
            <a:custGeom>
              <a:avLst/>
              <a:gdLst>
                <a:gd name="T0" fmla="*/ 62 w 66"/>
                <a:gd name="T1" fmla="*/ 29 h 69"/>
                <a:gd name="T2" fmla="*/ 62 w 66"/>
                <a:gd name="T3" fmla="*/ 29 h 69"/>
                <a:gd name="T4" fmla="*/ 39 w 66"/>
                <a:gd name="T5" fmla="*/ 65 h 69"/>
                <a:gd name="T6" fmla="*/ 3 w 66"/>
                <a:gd name="T7" fmla="*/ 39 h 69"/>
                <a:gd name="T8" fmla="*/ 26 w 66"/>
                <a:gd name="T9" fmla="*/ 3 h 69"/>
                <a:gd name="T10" fmla="*/ 62 w 66"/>
                <a:gd name="T11" fmla="*/ 2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69">
                  <a:moveTo>
                    <a:pt x="62" y="29"/>
                  </a:moveTo>
                  <a:lnTo>
                    <a:pt x="62" y="29"/>
                  </a:lnTo>
                  <a:cubicBezTo>
                    <a:pt x="65" y="45"/>
                    <a:pt x="56" y="62"/>
                    <a:pt x="39" y="65"/>
                  </a:cubicBezTo>
                  <a:cubicBezTo>
                    <a:pt x="20" y="68"/>
                    <a:pt x="3" y="55"/>
                    <a:pt x="3" y="39"/>
                  </a:cubicBezTo>
                  <a:cubicBezTo>
                    <a:pt x="0" y="23"/>
                    <a:pt x="10" y="6"/>
                    <a:pt x="26" y="3"/>
                  </a:cubicBezTo>
                  <a:cubicBezTo>
                    <a:pt x="42" y="0"/>
                    <a:pt x="59" y="13"/>
                    <a:pt x="62" y="2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" name="Freeform 188">
              <a:extLst>
                <a:ext uri="{FF2B5EF4-FFF2-40B4-BE49-F238E27FC236}">
                  <a16:creationId xmlns:a16="http://schemas.microsoft.com/office/drawing/2014/main" id="{85A000B3-5177-6248-9209-7CD48408E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8934" y="31689919"/>
              <a:ext cx="205667" cy="205667"/>
            </a:xfrm>
            <a:custGeom>
              <a:avLst/>
              <a:gdLst>
                <a:gd name="T0" fmla="*/ 65 w 70"/>
                <a:gd name="T1" fmla="*/ 26 h 69"/>
                <a:gd name="T2" fmla="*/ 65 w 70"/>
                <a:gd name="T3" fmla="*/ 26 h 69"/>
                <a:gd name="T4" fmla="*/ 42 w 70"/>
                <a:gd name="T5" fmla="*/ 62 h 69"/>
                <a:gd name="T6" fmla="*/ 3 w 70"/>
                <a:gd name="T7" fmla="*/ 39 h 69"/>
                <a:gd name="T8" fmla="*/ 26 w 70"/>
                <a:gd name="T9" fmla="*/ 3 h 69"/>
                <a:gd name="T10" fmla="*/ 65 w 70"/>
                <a:gd name="T11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69">
                  <a:moveTo>
                    <a:pt x="65" y="26"/>
                  </a:moveTo>
                  <a:lnTo>
                    <a:pt x="65" y="26"/>
                  </a:lnTo>
                  <a:cubicBezTo>
                    <a:pt x="69" y="42"/>
                    <a:pt x="59" y="58"/>
                    <a:pt x="42" y="62"/>
                  </a:cubicBezTo>
                  <a:cubicBezTo>
                    <a:pt x="26" y="68"/>
                    <a:pt x="6" y="58"/>
                    <a:pt x="3" y="39"/>
                  </a:cubicBezTo>
                  <a:cubicBezTo>
                    <a:pt x="0" y="22"/>
                    <a:pt x="10" y="6"/>
                    <a:pt x="26" y="3"/>
                  </a:cubicBezTo>
                  <a:cubicBezTo>
                    <a:pt x="42" y="0"/>
                    <a:pt x="59" y="9"/>
                    <a:pt x="65" y="2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" name="Freeform 189">
              <a:extLst>
                <a:ext uri="{FF2B5EF4-FFF2-40B4-BE49-F238E27FC236}">
                  <a16:creationId xmlns:a16="http://schemas.microsoft.com/office/drawing/2014/main" id="{12D3EEAB-C66F-1B4C-B23F-7ECA70789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2079" y="32011271"/>
              <a:ext cx="179959" cy="179959"/>
            </a:xfrm>
            <a:custGeom>
              <a:avLst/>
              <a:gdLst>
                <a:gd name="T0" fmla="*/ 62 w 63"/>
                <a:gd name="T1" fmla="*/ 30 h 63"/>
                <a:gd name="T2" fmla="*/ 62 w 63"/>
                <a:gd name="T3" fmla="*/ 30 h 63"/>
                <a:gd name="T4" fmla="*/ 29 w 63"/>
                <a:gd name="T5" fmla="*/ 62 h 63"/>
                <a:gd name="T6" fmla="*/ 0 w 63"/>
                <a:gd name="T7" fmla="*/ 30 h 63"/>
                <a:gd name="T8" fmla="*/ 29 w 63"/>
                <a:gd name="T9" fmla="*/ 0 h 63"/>
                <a:gd name="T10" fmla="*/ 62 w 63"/>
                <a:gd name="T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3">
                  <a:moveTo>
                    <a:pt x="62" y="30"/>
                  </a:moveTo>
                  <a:lnTo>
                    <a:pt x="62" y="30"/>
                  </a:lnTo>
                  <a:cubicBezTo>
                    <a:pt x="62" y="46"/>
                    <a:pt x="49" y="62"/>
                    <a:pt x="29" y="62"/>
                  </a:cubicBezTo>
                  <a:cubicBezTo>
                    <a:pt x="13" y="62"/>
                    <a:pt x="0" y="46"/>
                    <a:pt x="0" y="30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9" y="0"/>
                    <a:pt x="62" y="13"/>
                    <a:pt x="62" y="3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" name="Freeform 190">
              <a:extLst>
                <a:ext uri="{FF2B5EF4-FFF2-40B4-BE49-F238E27FC236}">
                  <a16:creationId xmlns:a16="http://schemas.microsoft.com/office/drawing/2014/main" id="{AF27DDAD-1B75-A04D-84C3-24D6F23B5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52" y="31509960"/>
              <a:ext cx="179959" cy="192809"/>
            </a:xfrm>
            <a:custGeom>
              <a:avLst/>
              <a:gdLst>
                <a:gd name="T0" fmla="*/ 62 w 63"/>
                <a:gd name="T1" fmla="*/ 33 h 64"/>
                <a:gd name="T2" fmla="*/ 62 w 63"/>
                <a:gd name="T3" fmla="*/ 33 h 64"/>
                <a:gd name="T4" fmla="*/ 30 w 63"/>
                <a:gd name="T5" fmla="*/ 63 h 64"/>
                <a:gd name="T6" fmla="*/ 0 w 63"/>
                <a:gd name="T7" fmla="*/ 33 h 64"/>
                <a:gd name="T8" fmla="*/ 30 w 63"/>
                <a:gd name="T9" fmla="*/ 0 h 64"/>
                <a:gd name="T10" fmla="*/ 62 w 63"/>
                <a:gd name="T1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4">
                  <a:moveTo>
                    <a:pt x="62" y="33"/>
                  </a:moveTo>
                  <a:lnTo>
                    <a:pt x="62" y="33"/>
                  </a:lnTo>
                  <a:cubicBezTo>
                    <a:pt x="62" y="49"/>
                    <a:pt x="46" y="63"/>
                    <a:pt x="30" y="63"/>
                  </a:cubicBezTo>
                  <a:cubicBezTo>
                    <a:pt x="13" y="63"/>
                    <a:pt x="0" y="49"/>
                    <a:pt x="0" y="33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62" y="14"/>
                    <a:pt x="62" y="3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Freeform 191">
              <a:extLst>
                <a:ext uri="{FF2B5EF4-FFF2-40B4-BE49-F238E27FC236}">
                  <a16:creationId xmlns:a16="http://schemas.microsoft.com/office/drawing/2014/main" id="{64BB97F7-ADE2-0B4D-A0DA-29C836FE8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7829" y="29916037"/>
              <a:ext cx="282793" cy="282793"/>
            </a:xfrm>
            <a:custGeom>
              <a:avLst/>
              <a:gdLst>
                <a:gd name="T0" fmla="*/ 88 w 95"/>
                <a:gd name="T1" fmla="*/ 59 h 96"/>
                <a:gd name="T2" fmla="*/ 88 w 95"/>
                <a:gd name="T3" fmla="*/ 59 h 96"/>
                <a:gd name="T4" fmla="*/ 36 w 95"/>
                <a:gd name="T5" fmla="*/ 88 h 96"/>
                <a:gd name="T6" fmla="*/ 6 w 95"/>
                <a:gd name="T7" fmla="*/ 36 h 96"/>
                <a:gd name="T8" fmla="*/ 58 w 95"/>
                <a:gd name="T9" fmla="*/ 6 h 96"/>
                <a:gd name="T10" fmla="*/ 88 w 95"/>
                <a:gd name="T11" fmla="*/ 5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6">
                  <a:moveTo>
                    <a:pt x="88" y="59"/>
                  </a:moveTo>
                  <a:lnTo>
                    <a:pt x="88" y="59"/>
                  </a:lnTo>
                  <a:cubicBezTo>
                    <a:pt x="81" y="82"/>
                    <a:pt x="58" y="95"/>
                    <a:pt x="36" y="88"/>
                  </a:cubicBezTo>
                  <a:cubicBezTo>
                    <a:pt x="13" y="82"/>
                    <a:pt x="0" y="59"/>
                    <a:pt x="6" y="36"/>
                  </a:cubicBezTo>
                  <a:cubicBezTo>
                    <a:pt x="13" y="13"/>
                    <a:pt x="36" y="0"/>
                    <a:pt x="58" y="6"/>
                  </a:cubicBezTo>
                  <a:cubicBezTo>
                    <a:pt x="81" y="13"/>
                    <a:pt x="94" y="36"/>
                    <a:pt x="88" y="5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Freeform 192">
              <a:extLst>
                <a:ext uri="{FF2B5EF4-FFF2-40B4-BE49-F238E27FC236}">
                  <a16:creationId xmlns:a16="http://schemas.microsoft.com/office/drawing/2014/main" id="{BCE52B3D-B64D-1242-880A-8F33A97F4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0458" y="29877470"/>
              <a:ext cx="257084" cy="257084"/>
            </a:xfrm>
            <a:custGeom>
              <a:avLst/>
              <a:gdLst>
                <a:gd name="T0" fmla="*/ 85 w 86"/>
                <a:gd name="T1" fmla="*/ 42 h 86"/>
                <a:gd name="T2" fmla="*/ 85 w 86"/>
                <a:gd name="T3" fmla="*/ 42 h 86"/>
                <a:gd name="T4" fmla="*/ 42 w 86"/>
                <a:gd name="T5" fmla="*/ 85 h 86"/>
                <a:gd name="T6" fmla="*/ 0 w 86"/>
                <a:gd name="T7" fmla="*/ 42 h 86"/>
                <a:gd name="T8" fmla="*/ 42 w 86"/>
                <a:gd name="T9" fmla="*/ 0 h 86"/>
                <a:gd name="T10" fmla="*/ 85 w 86"/>
                <a:gd name="T11" fmla="*/ 4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6">
                  <a:moveTo>
                    <a:pt x="85" y="42"/>
                  </a:moveTo>
                  <a:lnTo>
                    <a:pt x="85" y="42"/>
                  </a:lnTo>
                  <a:cubicBezTo>
                    <a:pt x="85" y="65"/>
                    <a:pt x="65" y="85"/>
                    <a:pt x="42" y="85"/>
                  </a:cubicBezTo>
                  <a:cubicBezTo>
                    <a:pt x="19" y="85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5" y="19"/>
                    <a:pt x="85" y="4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193">
              <a:extLst>
                <a:ext uri="{FF2B5EF4-FFF2-40B4-BE49-F238E27FC236}">
                  <a16:creationId xmlns:a16="http://schemas.microsoft.com/office/drawing/2014/main" id="{ACA96063-70F6-AD4B-9EA3-41C088C8C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2038" y="31098625"/>
              <a:ext cx="308501" cy="347060"/>
            </a:xfrm>
            <a:custGeom>
              <a:avLst/>
              <a:gdLst>
                <a:gd name="T0" fmla="*/ 95 w 106"/>
                <a:gd name="T1" fmla="*/ 10 h 118"/>
                <a:gd name="T2" fmla="*/ 95 w 106"/>
                <a:gd name="T3" fmla="*/ 10 h 118"/>
                <a:gd name="T4" fmla="*/ 95 w 106"/>
                <a:gd name="T5" fmla="*/ 10 h 118"/>
                <a:gd name="T6" fmla="*/ 98 w 106"/>
                <a:gd name="T7" fmla="*/ 39 h 118"/>
                <a:gd name="T8" fmla="*/ 39 w 106"/>
                <a:gd name="T9" fmla="*/ 107 h 118"/>
                <a:gd name="T10" fmla="*/ 10 w 106"/>
                <a:gd name="T11" fmla="*/ 111 h 118"/>
                <a:gd name="T12" fmla="*/ 10 w 106"/>
                <a:gd name="T13" fmla="*/ 111 h 118"/>
                <a:gd name="T14" fmla="*/ 7 w 106"/>
                <a:gd name="T15" fmla="*/ 78 h 118"/>
                <a:gd name="T16" fmla="*/ 62 w 106"/>
                <a:gd name="T17" fmla="*/ 10 h 118"/>
                <a:gd name="T18" fmla="*/ 95 w 106"/>
                <a:gd name="T19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18">
                  <a:moveTo>
                    <a:pt x="95" y="10"/>
                  </a:moveTo>
                  <a:lnTo>
                    <a:pt x="95" y="10"/>
                  </a:lnTo>
                  <a:lnTo>
                    <a:pt x="95" y="10"/>
                  </a:lnTo>
                  <a:cubicBezTo>
                    <a:pt x="105" y="16"/>
                    <a:pt x="105" y="29"/>
                    <a:pt x="98" y="39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3" y="117"/>
                    <a:pt x="16" y="117"/>
                    <a:pt x="10" y="111"/>
                  </a:cubicBezTo>
                  <a:lnTo>
                    <a:pt x="10" y="111"/>
                  </a:lnTo>
                  <a:cubicBezTo>
                    <a:pt x="0" y="101"/>
                    <a:pt x="0" y="88"/>
                    <a:pt x="7" y="7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72" y="3"/>
                    <a:pt x="85" y="0"/>
                    <a:pt x="95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194">
              <a:extLst>
                <a:ext uri="{FF2B5EF4-FFF2-40B4-BE49-F238E27FC236}">
                  <a16:creationId xmlns:a16="http://schemas.microsoft.com/office/drawing/2014/main" id="{E2E9039B-4DED-4E47-BF15-2A5FEF9BE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7763" y="31214309"/>
              <a:ext cx="282793" cy="282793"/>
            </a:xfrm>
            <a:custGeom>
              <a:avLst/>
              <a:gdLst>
                <a:gd name="T0" fmla="*/ 10 w 96"/>
                <a:gd name="T1" fmla="*/ 33 h 99"/>
                <a:gd name="T2" fmla="*/ 10 w 96"/>
                <a:gd name="T3" fmla="*/ 33 h 99"/>
                <a:gd name="T4" fmla="*/ 65 w 96"/>
                <a:gd name="T5" fmla="*/ 10 h 99"/>
                <a:gd name="T6" fmla="*/ 85 w 96"/>
                <a:gd name="T7" fmla="*/ 69 h 99"/>
                <a:gd name="T8" fmla="*/ 30 w 96"/>
                <a:gd name="T9" fmla="*/ 88 h 99"/>
                <a:gd name="T10" fmla="*/ 10 w 96"/>
                <a:gd name="T11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99">
                  <a:moveTo>
                    <a:pt x="10" y="33"/>
                  </a:moveTo>
                  <a:lnTo>
                    <a:pt x="10" y="33"/>
                  </a:lnTo>
                  <a:cubicBezTo>
                    <a:pt x="20" y="10"/>
                    <a:pt x="46" y="0"/>
                    <a:pt x="65" y="10"/>
                  </a:cubicBezTo>
                  <a:cubicBezTo>
                    <a:pt x="88" y="23"/>
                    <a:pt x="95" y="46"/>
                    <a:pt x="85" y="69"/>
                  </a:cubicBezTo>
                  <a:cubicBezTo>
                    <a:pt x="75" y="88"/>
                    <a:pt x="49" y="98"/>
                    <a:pt x="30" y="88"/>
                  </a:cubicBezTo>
                  <a:cubicBezTo>
                    <a:pt x="7" y="79"/>
                    <a:pt x="0" y="52"/>
                    <a:pt x="10" y="3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195">
              <a:extLst>
                <a:ext uri="{FF2B5EF4-FFF2-40B4-BE49-F238E27FC236}">
                  <a16:creationId xmlns:a16="http://schemas.microsoft.com/office/drawing/2014/main" id="{44A0494C-2C0C-BF4C-9E0F-84E8CA5D6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6551" y="30828683"/>
              <a:ext cx="282793" cy="269943"/>
            </a:xfrm>
            <a:custGeom>
              <a:avLst/>
              <a:gdLst>
                <a:gd name="T0" fmla="*/ 88 w 95"/>
                <a:gd name="T1" fmla="*/ 56 h 93"/>
                <a:gd name="T2" fmla="*/ 88 w 95"/>
                <a:gd name="T3" fmla="*/ 56 h 93"/>
                <a:gd name="T4" fmla="*/ 36 w 95"/>
                <a:gd name="T5" fmla="*/ 89 h 93"/>
                <a:gd name="T6" fmla="*/ 6 w 95"/>
                <a:gd name="T7" fmla="*/ 36 h 93"/>
                <a:gd name="T8" fmla="*/ 58 w 95"/>
                <a:gd name="T9" fmla="*/ 4 h 93"/>
                <a:gd name="T10" fmla="*/ 88 w 95"/>
                <a:gd name="T11" fmla="*/ 5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3">
                  <a:moveTo>
                    <a:pt x="88" y="56"/>
                  </a:moveTo>
                  <a:lnTo>
                    <a:pt x="88" y="56"/>
                  </a:lnTo>
                  <a:cubicBezTo>
                    <a:pt x="81" y="79"/>
                    <a:pt x="58" y="92"/>
                    <a:pt x="36" y="89"/>
                  </a:cubicBezTo>
                  <a:cubicBezTo>
                    <a:pt x="13" y="82"/>
                    <a:pt x="0" y="59"/>
                    <a:pt x="6" y="36"/>
                  </a:cubicBezTo>
                  <a:cubicBezTo>
                    <a:pt x="13" y="14"/>
                    <a:pt x="36" y="0"/>
                    <a:pt x="58" y="4"/>
                  </a:cubicBezTo>
                  <a:cubicBezTo>
                    <a:pt x="81" y="10"/>
                    <a:pt x="94" y="33"/>
                    <a:pt x="88" y="5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Freeform 196">
              <a:extLst>
                <a:ext uri="{FF2B5EF4-FFF2-40B4-BE49-F238E27FC236}">
                  <a16:creationId xmlns:a16="http://schemas.microsoft.com/office/drawing/2014/main" id="{819A7738-47A0-544B-9D4A-6F9D96B9E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3349" y="31895587"/>
              <a:ext cx="257084" cy="257084"/>
            </a:xfrm>
            <a:custGeom>
              <a:avLst/>
              <a:gdLst>
                <a:gd name="T0" fmla="*/ 88 w 89"/>
                <a:gd name="T1" fmla="*/ 43 h 89"/>
                <a:gd name="T2" fmla="*/ 88 w 89"/>
                <a:gd name="T3" fmla="*/ 43 h 89"/>
                <a:gd name="T4" fmla="*/ 49 w 89"/>
                <a:gd name="T5" fmla="*/ 88 h 89"/>
                <a:gd name="T6" fmla="*/ 3 w 89"/>
                <a:gd name="T7" fmla="*/ 49 h 89"/>
                <a:gd name="T8" fmla="*/ 43 w 89"/>
                <a:gd name="T9" fmla="*/ 3 h 89"/>
                <a:gd name="T10" fmla="*/ 88 w 89"/>
                <a:gd name="T11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89">
                  <a:moveTo>
                    <a:pt x="88" y="43"/>
                  </a:moveTo>
                  <a:lnTo>
                    <a:pt x="88" y="43"/>
                  </a:lnTo>
                  <a:cubicBezTo>
                    <a:pt x="88" y="65"/>
                    <a:pt x="72" y="85"/>
                    <a:pt x="49" y="88"/>
                  </a:cubicBezTo>
                  <a:cubicBezTo>
                    <a:pt x="26" y="88"/>
                    <a:pt x="3" y="72"/>
                    <a:pt x="3" y="49"/>
                  </a:cubicBezTo>
                  <a:cubicBezTo>
                    <a:pt x="0" y="23"/>
                    <a:pt x="20" y="3"/>
                    <a:pt x="43" y="3"/>
                  </a:cubicBezTo>
                  <a:cubicBezTo>
                    <a:pt x="65" y="0"/>
                    <a:pt x="88" y="20"/>
                    <a:pt x="88" y="4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197">
              <a:extLst>
                <a:ext uri="{FF2B5EF4-FFF2-40B4-BE49-F238E27FC236}">
                  <a16:creationId xmlns:a16="http://schemas.microsoft.com/office/drawing/2014/main" id="{7D2147F9-42CF-3546-AE54-978531BB9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477" y="30725849"/>
              <a:ext cx="282793" cy="282793"/>
            </a:xfrm>
            <a:custGeom>
              <a:avLst/>
              <a:gdLst>
                <a:gd name="T0" fmla="*/ 88 w 95"/>
                <a:gd name="T1" fmla="*/ 36 h 96"/>
                <a:gd name="T2" fmla="*/ 88 w 95"/>
                <a:gd name="T3" fmla="*/ 36 h 96"/>
                <a:gd name="T4" fmla="*/ 58 w 95"/>
                <a:gd name="T5" fmla="*/ 88 h 96"/>
                <a:gd name="T6" fmla="*/ 6 w 95"/>
                <a:gd name="T7" fmla="*/ 59 h 96"/>
                <a:gd name="T8" fmla="*/ 36 w 95"/>
                <a:gd name="T9" fmla="*/ 7 h 96"/>
                <a:gd name="T10" fmla="*/ 88 w 95"/>
                <a:gd name="T11" fmla="*/ 3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6">
                  <a:moveTo>
                    <a:pt x="88" y="36"/>
                  </a:moveTo>
                  <a:lnTo>
                    <a:pt x="88" y="36"/>
                  </a:lnTo>
                  <a:cubicBezTo>
                    <a:pt x="94" y="59"/>
                    <a:pt x="81" y="82"/>
                    <a:pt x="58" y="88"/>
                  </a:cubicBezTo>
                  <a:cubicBezTo>
                    <a:pt x="36" y="95"/>
                    <a:pt x="13" y="82"/>
                    <a:pt x="6" y="59"/>
                  </a:cubicBezTo>
                  <a:cubicBezTo>
                    <a:pt x="0" y="36"/>
                    <a:pt x="13" y="13"/>
                    <a:pt x="36" y="7"/>
                  </a:cubicBezTo>
                  <a:cubicBezTo>
                    <a:pt x="58" y="0"/>
                    <a:pt x="81" y="13"/>
                    <a:pt x="88" y="3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56887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03049AA-67CE-8F43-B25D-80A3370D5E56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ángulo 5">
            <a:extLst>
              <a:ext uri="{FF2B5EF4-FFF2-40B4-BE49-F238E27FC236}">
                <a16:creationId xmlns:a16="http://schemas.microsoft.com/office/drawing/2014/main" id="{AEE6883D-4702-9D47-8D85-1C44155E0920}"/>
              </a:ext>
            </a:extLst>
          </p:cNvPr>
          <p:cNvSpPr/>
          <p:nvPr/>
        </p:nvSpPr>
        <p:spPr>
          <a:xfrm>
            <a:off x="2896463" y="9739146"/>
            <a:ext cx="174171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2"/>
                </a:solidFill>
                <a:latin typeface="Montserrat" pitchFamily="2" charset="77"/>
              </a:rPr>
              <a:t>The disease causes respiratory illness (like the flu) with symptoms such as </a:t>
            </a:r>
          </a:p>
          <a:p>
            <a:r>
              <a:rPr lang="es-MX" dirty="0">
                <a:solidFill>
                  <a:schemeClr val="bg2"/>
                </a:solidFill>
                <a:latin typeface="Montserrat" pitchFamily="2" charset="77"/>
              </a:rPr>
              <a:t>a cough, fever, and in more severe cases, difficulty breathing.</a:t>
            </a:r>
          </a:p>
          <a:p>
            <a:endParaRPr lang="es-MX" dirty="0">
              <a:solidFill>
                <a:schemeClr val="bg2"/>
              </a:solidFill>
              <a:latin typeface="Montserrat" pitchFamily="2" charset="77"/>
            </a:endParaRPr>
          </a:p>
        </p:txBody>
      </p:sp>
      <p:sp>
        <p:nvSpPr>
          <p:cNvPr id="10" name="CuadroTexto 395">
            <a:extLst>
              <a:ext uri="{FF2B5EF4-FFF2-40B4-BE49-F238E27FC236}">
                <a16:creationId xmlns:a16="http://schemas.microsoft.com/office/drawing/2014/main" id="{C5203AFB-1123-144B-8654-1AFA49F65F7F}"/>
              </a:ext>
            </a:extLst>
          </p:cNvPr>
          <p:cNvSpPr txBox="1"/>
          <p:nvPr/>
        </p:nvSpPr>
        <p:spPr>
          <a:xfrm>
            <a:off x="2896463" y="3792522"/>
            <a:ext cx="1132403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0" b="1" dirty="0">
                <a:solidFill>
                  <a:schemeClr val="bg2"/>
                </a:solidFill>
                <a:latin typeface="Montserrat Black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SECTION</a:t>
            </a:r>
          </a:p>
          <a:p>
            <a:r>
              <a:rPr lang="es-MX" sz="15000" b="1" dirty="0">
                <a:solidFill>
                  <a:schemeClr val="bg2"/>
                </a:solidFill>
                <a:latin typeface="Montserrat Black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BREAK 01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7EEB7756-0545-9B4C-BE3E-7214734550E5}"/>
              </a:ext>
            </a:extLst>
          </p:cNvPr>
          <p:cNvSpPr/>
          <p:nvPr/>
        </p:nvSpPr>
        <p:spPr>
          <a:xfrm rot="5400000">
            <a:off x="13632248" y="1115248"/>
            <a:ext cx="9270945" cy="7040447"/>
          </a:xfrm>
          <a:prstGeom prst="homePlate">
            <a:avLst>
              <a:gd name="adj" fmla="val 26833"/>
            </a:avLst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29984EB-6911-254B-8E5C-601033D708E3}"/>
              </a:ext>
            </a:extLst>
          </p:cNvPr>
          <p:cNvGrpSpPr/>
          <p:nvPr/>
        </p:nvGrpSpPr>
        <p:grpSpPr>
          <a:xfrm>
            <a:off x="16631762" y="4170895"/>
            <a:ext cx="3461127" cy="2671340"/>
            <a:chOff x="7636480" y="8766536"/>
            <a:chExt cx="1422192" cy="1097665"/>
          </a:xfrm>
        </p:grpSpPr>
        <p:sp>
          <p:nvSpPr>
            <p:cNvPr id="13" name="Freeform 211">
              <a:extLst>
                <a:ext uri="{FF2B5EF4-FFF2-40B4-BE49-F238E27FC236}">
                  <a16:creationId xmlns:a16="http://schemas.microsoft.com/office/drawing/2014/main" id="{CAA90867-6952-4C49-A368-D606445B4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4638" y="8766536"/>
              <a:ext cx="505879" cy="200441"/>
            </a:xfrm>
            <a:custGeom>
              <a:avLst/>
              <a:gdLst>
                <a:gd name="T0" fmla="*/ 30 w 233"/>
                <a:gd name="T1" fmla="*/ 91 h 92"/>
                <a:gd name="T2" fmla="*/ 30 w 233"/>
                <a:gd name="T3" fmla="*/ 91 h 92"/>
                <a:gd name="T4" fmla="*/ 30 w 233"/>
                <a:gd name="T5" fmla="*/ 56 h 92"/>
                <a:gd name="T6" fmla="*/ 56 w 233"/>
                <a:gd name="T7" fmla="*/ 29 h 92"/>
                <a:gd name="T8" fmla="*/ 176 w 233"/>
                <a:gd name="T9" fmla="*/ 29 h 92"/>
                <a:gd name="T10" fmla="*/ 202 w 233"/>
                <a:gd name="T11" fmla="*/ 56 h 92"/>
                <a:gd name="T12" fmla="*/ 202 w 233"/>
                <a:gd name="T13" fmla="*/ 91 h 92"/>
                <a:gd name="T14" fmla="*/ 232 w 233"/>
                <a:gd name="T15" fmla="*/ 91 h 92"/>
                <a:gd name="T16" fmla="*/ 232 w 233"/>
                <a:gd name="T17" fmla="*/ 56 h 92"/>
                <a:gd name="T18" fmla="*/ 176 w 233"/>
                <a:gd name="T19" fmla="*/ 0 h 92"/>
                <a:gd name="T20" fmla="*/ 56 w 233"/>
                <a:gd name="T21" fmla="*/ 0 h 92"/>
                <a:gd name="T22" fmla="*/ 0 w 233"/>
                <a:gd name="T23" fmla="*/ 56 h 92"/>
                <a:gd name="T24" fmla="*/ 0 w 233"/>
                <a:gd name="T25" fmla="*/ 91 h 92"/>
                <a:gd name="T26" fmla="*/ 30 w 233"/>
                <a:gd name="T27" fmla="*/ 9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3" h="92">
                  <a:moveTo>
                    <a:pt x="30" y="91"/>
                  </a:moveTo>
                  <a:lnTo>
                    <a:pt x="30" y="91"/>
                  </a:lnTo>
                  <a:cubicBezTo>
                    <a:pt x="30" y="56"/>
                    <a:pt x="30" y="56"/>
                    <a:pt x="30" y="56"/>
                  </a:cubicBezTo>
                  <a:cubicBezTo>
                    <a:pt x="30" y="43"/>
                    <a:pt x="40" y="29"/>
                    <a:pt x="5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2" y="29"/>
                    <a:pt x="202" y="43"/>
                    <a:pt x="202" y="56"/>
                  </a:cubicBezTo>
                  <a:cubicBezTo>
                    <a:pt x="202" y="91"/>
                    <a:pt x="202" y="91"/>
                    <a:pt x="202" y="91"/>
                  </a:cubicBezTo>
                  <a:cubicBezTo>
                    <a:pt x="232" y="91"/>
                    <a:pt x="232" y="91"/>
                    <a:pt x="232" y="91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26"/>
                    <a:pt x="205" y="0"/>
                    <a:pt x="17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26"/>
                    <a:pt x="0" y="56"/>
                  </a:cubicBezTo>
                  <a:cubicBezTo>
                    <a:pt x="0" y="91"/>
                    <a:pt x="0" y="91"/>
                    <a:pt x="0" y="91"/>
                  </a:cubicBezTo>
                  <a:lnTo>
                    <a:pt x="30" y="91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F434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" name="Freeform 212">
              <a:extLst>
                <a:ext uri="{FF2B5EF4-FFF2-40B4-BE49-F238E27FC236}">
                  <a16:creationId xmlns:a16="http://schemas.microsoft.com/office/drawing/2014/main" id="{F968D73D-5750-F648-B463-BA5293566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8742" y="8890617"/>
              <a:ext cx="209989" cy="133629"/>
            </a:xfrm>
            <a:custGeom>
              <a:avLst/>
              <a:gdLst>
                <a:gd name="T0" fmla="*/ 78 w 96"/>
                <a:gd name="T1" fmla="*/ 0 h 63"/>
                <a:gd name="T2" fmla="*/ 78 w 96"/>
                <a:gd name="T3" fmla="*/ 0 h 63"/>
                <a:gd name="T4" fmla="*/ 13 w 96"/>
                <a:gd name="T5" fmla="*/ 0 h 63"/>
                <a:gd name="T6" fmla="*/ 0 w 96"/>
                <a:gd name="T7" fmla="*/ 13 h 63"/>
                <a:gd name="T8" fmla="*/ 0 w 96"/>
                <a:gd name="T9" fmla="*/ 48 h 63"/>
                <a:gd name="T10" fmla="*/ 13 w 96"/>
                <a:gd name="T11" fmla="*/ 62 h 63"/>
                <a:gd name="T12" fmla="*/ 78 w 96"/>
                <a:gd name="T13" fmla="*/ 62 h 63"/>
                <a:gd name="T14" fmla="*/ 95 w 96"/>
                <a:gd name="T15" fmla="*/ 48 h 63"/>
                <a:gd name="T16" fmla="*/ 95 w 96"/>
                <a:gd name="T17" fmla="*/ 13 h 63"/>
                <a:gd name="T18" fmla="*/ 78 w 96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63">
                  <a:moveTo>
                    <a:pt x="78" y="0"/>
                  </a:moveTo>
                  <a:lnTo>
                    <a:pt x="78" y="0"/>
                  </a:ln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0" y="6"/>
                    <a:pt x="0" y="1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8"/>
                    <a:pt x="7" y="62"/>
                    <a:pt x="13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88" y="62"/>
                    <a:pt x="95" y="58"/>
                    <a:pt x="95" y="48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5" y="6"/>
                    <a:pt x="88" y="0"/>
                    <a:pt x="78" y="0"/>
                  </a:cubicBez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F434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" name="Freeform 213">
              <a:extLst>
                <a:ext uri="{FF2B5EF4-FFF2-40B4-BE49-F238E27FC236}">
                  <a16:creationId xmlns:a16="http://schemas.microsoft.com/office/drawing/2014/main" id="{16BC3130-EB46-3545-A028-4EF35C8D4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5056" y="8890617"/>
              <a:ext cx="209989" cy="133629"/>
            </a:xfrm>
            <a:custGeom>
              <a:avLst/>
              <a:gdLst>
                <a:gd name="T0" fmla="*/ 81 w 96"/>
                <a:gd name="T1" fmla="*/ 0 h 63"/>
                <a:gd name="T2" fmla="*/ 81 w 96"/>
                <a:gd name="T3" fmla="*/ 0 h 63"/>
                <a:gd name="T4" fmla="*/ 13 w 96"/>
                <a:gd name="T5" fmla="*/ 0 h 63"/>
                <a:gd name="T6" fmla="*/ 0 w 96"/>
                <a:gd name="T7" fmla="*/ 13 h 63"/>
                <a:gd name="T8" fmla="*/ 0 w 96"/>
                <a:gd name="T9" fmla="*/ 48 h 63"/>
                <a:gd name="T10" fmla="*/ 13 w 96"/>
                <a:gd name="T11" fmla="*/ 62 h 63"/>
                <a:gd name="T12" fmla="*/ 81 w 96"/>
                <a:gd name="T13" fmla="*/ 62 h 63"/>
                <a:gd name="T14" fmla="*/ 95 w 96"/>
                <a:gd name="T15" fmla="*/ 48 h 63"/>
                <a:gd name="T16" fmla="*/ 95 w 96"/>
                <a:gd name="T17" fmla="*/ 13 h 63"/>
                <a:gd name="T18" fmla="*/ 81 w 96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63">
                  <a:moveTo>
                    <a:pt x="81" y="0"/>
                  </a:moveTo>
                  <a:lnTo>
                    <a:pt x="81" y="0"/>
                  </a:ln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8"/>
                    <a:pt x="6" y="62"/>
                    <a:pt x="13" y="62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8" y="62"/>
                    <a:pt x="95" y="58"/>
                    <a:pt x="95" y="48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5" y="6"/>
                    <a:pt x="88" y="0"/>
                    <a:pt x="81" y="0"/>
                  </a:cubicBez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F434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" name="Freeform 214">
              <a:extLst>
                <a:ext uri="{FF2B5EF4-FFF2-40B4-BE49-F238E27FC236}">
                  <a16:creationId xmlns:a16="http://schemas.microsoft.com/office/drawing/2014/main" id="{E046CCB4-E15C-4648-997B-593BF0A2B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6480" y="8947887"/>
              <a:ext cx="1422192" cy="916314"/>
            </a:xfrm>
            <a:custGeom>
              <a:avLst/>
              <a:gdLst>
                <a:gd name="T0" fmla="*/ 626 w 657"/>
                <a:gd name="T1" fmla="*/ 424 h 425"/>
                <a:gd name="T2" fmla="*/ 626 w 657"/>
                <a:gd name="T3" fmla="*/ 424 h 425"/>
                <a:gd name="T4" fmla="*/ 30 w 657"/>
                <a:gd name="T5" fmla="*/ 424 h 425"/>
                <a:gd name="T6" fmla="*/ 0 w 657"/>
                <a:gd name="T7" fmla="*/ 392 h 425"/>
                <a:gd name="T8" fmla="*/ 0 w 657"/>
                <a:gd name="T9" fmla="*/ 29 h 425"/>
                <a:gd name="T10" fmla="*/ 30 w 657"/>
                <a:gd name="T11" fmla="*/ 0 h 425"/>
                <a:gd name="T12" fmla="*/ 626 w 657"/>
                <a:gd name="T13" fmla="*/ 0 h 425"/>
                <a:gd name="T14" fmla="*/ 656 w 657"/>
                <a:gd name="T15" fmla="*/ 29 h 425"/>
                <a:gd name="T16" fmla="*/ 656 w 657"/>
                <a:gd name="T17" fmla="*/ 392 h 425"/>
                <a:gd name="T18" fmla="*/ 626 w 657"/>
                <a:gd name="T19" fmla="*/ 42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7" h="425">
                  <a:moveTo>
                    <a:pt x="626" y="424"/>
                  </a:moveTo>
                  <a:lnTo>
                    <a:pt x="626" y="424"/>
                  </a:lnTo>
                  <a:cubicBezTo>
                    <a:pt x="30" y="424"/>
                    <a:pt x="30" y="424"/>
                    <a:pt x="30" y="424"/>
                  </a:cubicBezTo>
                  <a:cubicBezTo>
                    <a:pt x="13" y="424"/>
                    <a:pt x="0" y="411"/>
                    <a:pt x="0" y="39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626" y="0"/>
                    <a:pt x="626" y="0"/>
                    <a:pt x="626" y="0"/>
                  </a:cubicBezTo>
                  <a:cubicBezTo>
                    <a:pt x="643" y="0"/>
                    <a:pt x="656" y="13"/>
                    <a:pt x="656" y="29"/>
                  </a:cubicBezTo>
                  <a:cubicBezTo>
                    <a:pt x="656" y="392"/>
                    <a:pt x="656" y="392"/>
                    <a:pt x="656" y="392"/>
                  </a:cubicBezTo>
                  <a:cubicBezTo>
                    <a:pt x="656" y="411"/>
                    <a:pt x="643" y="424"/>
                    <a:pt x="626" y="424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F434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" name="Freeform 215">
              <a:extLst>
                <a:ext uri="{FF2B5EF4-FFF2-40B4-BE49-F238E27FC236}">
                  <a16:creationId xmlns:a16="http://schemas.microsoft.com/office/drawing/2014/main" id="{C578D67A-C8B3-3B4A-946E-69828B428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6910" y="9091064"/>
              <a:ext cx="620424" cy="629966"/>
            </a:xfrm>
            <a:custGeom>
              <a:avLst/>
              <a:gdLst>
                <a:gd name="T0" fmla="*/ 287 w 288"/>
                <a:gd name="T1" fmla="*/ 144 h 289"/>
                <a:gd name="T2" fmla="*/ 287 w 288"/>
                <a:gd name="T3" fmla="*/ 144 h 289"/>
                <a:gd name="T4" fmla="*/ 143 w 288"/>
                <a:gd name="T5" fmla="*/ 288 h 289"/>
                <a:gd name="T6" fmla="*/ 0 w 288"/>
                <a:gd name="T7" fmla="*/ 144 h 289"/>
                <a:gd name="T8" fmla="*/ 143 w 288"/>
                <a:gd name="T9" fmla="*/ 0 h 289"/>
                <a:gd name="T10" fmla="*/ 287 w 288"/>
                <a:gd name="T11" fmla="*/ 14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" h="289">
                  <a:moveTo>
                    <a:pt x="287" y="144"/>
                  </a:moveTo>
                  <a:lnTo>
                    <a:pt x="287" y="144"/>
                  </a:lnTo>
                  <a:cubicBezTo>
                    <a:pt x="287" y="222"/>
                    <a:pt x="222" y="288"/>
                    <a:pt x="143" y="288"/>
                  </a:cubicBezTo>
                  <a:cubicBezTo>
                    <a:pt x="62" y="288"/>
                    <a:pt x="0" y="222"/>
                    <a:pt x="0" y="144"/>
                  </a:cubicBezTo>
                  <a:cubicBezTo>
                    <a:pt x="0" y="62"/>
                    <a:pt x="62" y="0"/>
                    <a:pt x="143" y="0"/>
                  </a:cubicBezTo>
                  <a:cubicBezTo>
                    <a:pt x="222" y="0"/>
                    <a:pt x="287" y="62"/>
                    <a:pt x="287" y="14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" name="Freeform 216">
              <a:extLst>
                <a:ext uri="{FF2B5EF4-FFF2-40B4-BE49-F238E27FC236}">
                  <a16:creationId xmlns:a16="http://schemas.microsoft.com/office/drawing/2014/main" id="{BAB4C678-E391-0146-8C6E-6F5633C04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3269" y="9167424"/>
              <a:ext cx="477247" cy="477247"/>
            </a:xfrm>
            <a:custGeom>
              <a:avLst/>
              <a:gdLst>
                <a:gd name="T0" fmla="*/ 218 w 219"/>
                <a:gd name="T1" fmla="*/ 108 h 220"/>
                <a:gd name="T2" fmla="*/ 218 w 219"/>
                <a:gd name="T3" fmla="*/ 108 h 220"/>
                <a:gd name="T4" fmla="*/ 110 w 219"/>
                <a:gd name="T5" fmla="*/ 219 h 220"/>
                <a:gd name="T6" fmla="*/ 0 w 219"/>
                <a:gd name="T7" fmla="*/ 108 h 220"/>
                <a:gd name="T8" fmla="*/ 110 w 219"/>
                <a:gd name="T9" fmla="*/ 0 h 220"/>
                <a:gd name="T10" fmla="*/ 218 w 219"/>
                <a:gd name="T11" fmla="*/ 1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20">
                  <a:moveTo>
                    <a:pt x="218" y="108"/>
                  </a:moveTo>
                  <a:lnTo>
                    <a:pt x="218" y="108"/>
                  </a:lnTo>
                  <a:cubicBezTo>
                    <a:pt x="218" y="170"/>
                    <a:pt x="169" y="219"/>
                    <a:pt x="110" y="219"/>
                  </a:cubicBezTo>
                  <a:cubicBezTo>
                    <a:pt x="49" y="219"/>
                    <a:pt x="0" y="170"/>
                    <a:pt x="0" y="108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69" y="0"/>
                    <a:pt x="218" y="49"/>
                    <a:pt x="218" y="10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" name="Freeform 217">
              <a:extLst>
                <a:ext uri="{FF2B5EF4-FFF2-40B4-BE49-F238E27FC236}">
                  <a16:creationId xmlns:a16="http://schemas.microsoft.com/office/drawing/2014/main" id="{0720062C-75BA-9A47-86F4-EA96DC340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9165" y="9110154"/>
              <a:ext cx="76360" cy="190898"/>
            </a:xfrm>
            <a:custGeom>
              <a:avLst/>
              <a:gdLst>
                <a:gd name="T0" fmla="*/ 10 w 37"/>
                <a:gd name="T1" fmla="*/ 85 h 89"/>
                <a:gd name="T2" fmla="*/ 10 w 37"/>
                <a:gd name="T3" fmla="*/ 85 h 89"/>
                <a:gd name="T4" fmla="*/ 10 w 37"/>
                <a:gd name="T5" fmla="*/ 85 h 89"/>
                <a:gd name="T6" fmla="*/ 3 w 37"/>
                <a:gd name="T7" fmla="*/ 75 h 89"/>
                <a:gd name="T8" fmla="*/ 19 w 37"/>
                <a:gd name="T9" fmla="*/ 6 h 89"/>
                <a:gd name="T10" fmla="*/ 29 w 37"/>
                <a:gd name="T11" fmla="*/ 0 h 89"/>
                <a:gd name="T12" fmla="*/ 29 w 37"/>
                <a:gd name="T13" fmla="*/ 0 h 89"/>
                <a:gd name="T14" fmla="*/ 36 w 37"/>
                <a:gd name="T15" fmla="*/ 13 h 89"/>
                <a:gd name="T16" fmla="*/ 19 w 37"/>
                <a:gd name="T17" fmla="*/ 78 h 89"/>
                <a:gd name="T18" fmla="*/ 10 w 37"/>
                <a:gd name="T19" fmla="*/ 8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89">
                  <a:moveTo>
                    <a:pt x="10" y="85"/>
                  </a:moveTo>
                  <a:lnTo>
                    <a:pt x="10" y="85"/>
                  </a:lnTo>
                  <a:lnTo>
                    <a:pt x="10" y="85"/>
                  </a:lnTo>
                  <a:cubicBezTo>
                    <a:pt x="3" y="85"/>
                    <a:pt x="0" y="78"/>
                    <a:pt x="3" y="7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3"/>
                    <a:pt x="26" y="0"/>
                    <a:pt x="29" y="0"/>
                  </a:cubicBezTo>
                  <a:lnTo>
                    <a:pt x="29" y="0"/>
                  </a:lnTo>
                  <a:cubicBezTo>
                    <a:pt x="36" y="3"/>
                    <a:pt x="36" y="6"/>
                    <a:pt x="36" y="13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6" y="85"/>
                    <a:pt x="13" y="88"/>
                    <a:pt x="10" y="8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" name="Freeform 218">
              <a:extLst>
                <a:ext uri="{FF2B5EF4-FFF2-40B4-BE49-F238E27FC236}">
                  <a16:creationId xmlns:a16="http://schemas.microsoft.com/office/drawing/2014/main" id="{4C0859A7-DDFA-B940-A7B4-85FFA3F00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9629" y="9138786"/>
              <a:ext cx="124087" cy="181357"/>
            </a:xfrm>
            <a:custGeom>
              <a:avLst/>
              <a:gdLst>
                <a:gd name="T0" fmla="*/ 49 w 57"/>
                <a:gd name="T1" fmla="*/ 78 h 83"/>
                <a:gd name="T2" fmla="*/ 49 w 57"/>
                <a:gd name="T3" fmla="*/ 78 h 83"/>
                <a:gd name="T4" fmla="*/ 49 w 57"/>
                <a:gd name="T5" fmla="*/ 78 h 83"/>
                <a:gd name="T6" fmla="*/ 39 w 57"/>
                <a:gd name="T7" fmla="*/ 75 h 83"/>
                <a:gd name="T8" fmla="*/ 4 w 57"/>
                <a:gd name="T9" fmla="*/ 16 h 83"/>
                <a:gd name="T10" fmla="*/ 7 w 57"/>
                <a:gd name="T11" fmla="*/ 3 h 83"/>
                <a:gd name="T12" fmla="*/ 7 w 57"/>
                <a:gd name="T13" fmla="*/ 3 h 83"/>
                <a:gd name="T14" fmla="*/ 20 w 57"/>
                <a:gd name="T15" fmla="*/ 6 h 83"/>
                <a:gd name="T16" fmla="*/ 52 w 57"/>
                <a:gd name="T17" fmla="*/ 65 h 83"/>
                <a:gd name="T18" fmla="*/ 49 w 57"/>
                <a:gd name="T19" fmla="*/ 7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3">
                  <a:moveTo>
                    <a:pt x="49" y="78"/>
                  </a:moveTo>
                  <a:lnTo>
                    <a:pt x="49" y="78"/>
                  </a:lnTo>
                  <a:lnTo>
                    <a:pt x="49" y="78"/>
                  </a:lnTo>
                  <a:cubicBezTo>
                    <a:pt x="46" y="82"/>
                    <a:pt x="39" y="78"/>
                    <a:pt x="39" y="75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0"/>
                    <a:pt x="4" y="6"/>
                    <a:pt x="7" y="3"/>
                  </a:cubicBezTo>
                  <a:lnTo>
                    <a:pt x="7" y="3"/>
                  </a:lnTo>
                  <a:cubicBezTo>
                    <a:pt x="10" y="0"/>
                    <a:pt x="17" y="3"/>
                    <a:pt x="20" y="6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56" y="72"/>
                    <a:pt x="56" y="75"/>
                    <a:pt x="49" y="7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" name="Freeform 219">
              <a:extLst>
                <a:ext uri="{FF2B5EF4-FFF2-40B4-BE49-F238E27FC236}">
                  <a16:creationId xmlns:a16="http://schemas.microsoft.com/office/drawing/2014/main" id="{18291B3E-AA28-E949-8FEB-78F12D052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0076" y="9530131"/>
              <a:ext cx="66811" cy="190898"/>
            </a:xfrm>
            <a:custGeom>
              <a:avLst/>
              <a:gdLst>
                <a:gd name="T0" fmla="*/ 26 w 33"/>
                <a:gd name="T1" fmla="*/ 88 h 89"/>
                <a:gd name="T2" fmla="*/ 26 w 33"/>
                <a:gd name="T3" fmla="*/ 88 h 89"/>
                <a:gd name="T4" fmla="*/ 26 w 33"/>
                <a:gd name="T5" fmla="*/ 88 h 89"/>
                <a:gd name="T6" fmla="*/ 16 w 33"/>
                <a:gd name="T7" fmla="*/ 81 h 89"/>
                <a:gd name="T8" fmla="*/ 0 w 33"/>
                <a:gd name="T9" fmla="*/ 13 h 89"/>
                <a:gd name="T10" fmla="*/ 6 w 33"/>
                <a:gd name="T11" fmla="*/ 3 h 89"/>
                <a:gd name="T12" fmla="*/ 6 w 33"/>
                <a:gd name="T13" fmla="*/ 3 h 89"/>
                <a:gd name="T14" fmla="*/ 16 w 33"/>
                <a:gd name="T15" fmla="*/ 9 h 89"/>
                <a:gd name="T16" fmla="*/ 32 w 33"/>
                <a:gd name="T17" fmla="*/ 78 h 89"/>
                <a:gd name="T18" fmla="*/ 26 w 33"/>
                <a:gd name="T19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89">
                  <a:moveTo>
                    <a:pt x="26" y="88"/>
                  </a:moveTo>
                  <a:lnTo>
                    <a:pt x="26" y="88"/>
                  </a:lnTo>
                  <a:lnTo>
                    <a:pt x="26" y="88"/>
                  </a:lnTo>
                  <a:cubicBezTo>
                    <a:pt x="23" y="88"/>
                    <a:pt x="16" y="85"/>
                    <a:pt x="16" y="8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3" y="3"/>
                    <a:pt x="6" y="3"/>
                  </a:cubicBezTo>
                  <a:lnTo>
                    <a:pt x="6" y="3"/>
                  </a:lnTo>
                  <a:cubicBezTo>
                    <a:pt x="13" y="0"/>
                    <a:pt x="16" y="3"/>
                    <a:pt x="16" y="9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1"/>
                    <a:pt x="29" y="85"/>
                    <a:pt x="26" y="88"/>
                  </a:cubicBezTo>
                </a:path>
              </a:pathLst>
            </a:custGeom>
            <a:solidFill>
              <a:srgbClr val="2F43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F434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" name="Freeform 220">
              <a:extLst>
                <a:ext uri="{FF2B5EF4-FFF2-40B4-BE49-F238E27FC236}">
                  <a16:creationId xmlns:a16="http://schemas.microsoft.com/office/drawing/2014/main" id="{1F7F19AD-5774-C747-B227-EFBE288E8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3705" y="9157875"/>
              <a:ext cx="114540" cy="133629"/>
            </a:xfrm>
            <a:custGeom>
              <a:avLst/>
              <a:gdLst>
                <a:gd name="T0" fmla="*/ 3 w 53"/>
                <a:gd name="T1" fmla="*/ 55 h 60"/>
                <a:gd name="T2" fmla="*/ 3 w 53"/>
                <a:gd name="T3" fmla="*/ 55 h 60"/>
                <a:gd name="T4" fmla="*/ 3 w 53"/>
                <a:gd name="T5" fmla="*/ 55 h 60"/>
                <a:gd name="T6" fmla="*/ 3 w 53"/>
                <a:gd name="T7" fmla="*/ 45 h 60"/>
                <a:gd name="T8" fmla="*/ 39 w 53"/>
                <a:gd name="T9" fmla="*/ 3 h 60"/>
                <a:gd name="T10" fmla="*/ 49 w 53"/>
                <a:gd name="T11" fmla="*/ 3 h 60"/>
                <a:gd name="T12" fmla="*/ 49 w 53"/>
                <a:gd name="T13" fmla="*/ 3 h 60"/>
                <a:gd name="T14" fmla="*/ 49 w 53"/>
                <a:gd name="T15" fmla="*/ 13 h 60"/>
                <a:gd name="T16" fmla="*/ 13 w 53"/>
                <a:gd name="T17" fmla="*/ 55 h 60"/>
                <a:gd name="T18" fmla="*/ 3 w 53"/>
                <a:gd name="T19" fmla="*/ 5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60">
                  <a:moveTo>
                    <a:pt x="3" y="55"/>
                  </a:moveTo>
                  <a:lnTo>
                    <a:pt x="3" y="55"/>
                  </a:lnTo>
                  <a:lnTo>
                    <a:pt x="3" y="55"/>
                  </a:lnTo>
                  <a:cubicBezTo>
                    <a:pt x="0" y="55"/>
                    <a:pt x="0" y="49"/>
                    <a:pt x="3" y="45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3" y="3"/>
                    <a:pt x="46" y="0"/>
                    <a:pt x="49" y="3"/>
                  </a:cubicBezTo>
                  <a:lnTo>
                    <a:pt x="49" y="3"/>
                  </a:lnTo>
                  <a:cubicBezTo>
                    <a:pt x="52" y="6"/>
                    <a:pt x="52" y="9"/>
                    <a:pt x="49" y="1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9"/>
                    <a:pt x="7" y="59"/>
                    <a:pt x="3" y="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Freeform 221">
              <a:extLst>
                <a:ext uri="{FF2B5EF4-FFF2-40B4-BE49-F238E27FC236}">
                  <a16:creationId xmlns:a16="http://schemas.microsoft.com/office/drawing/2014/main" id="{693E5390-F591-E445-A42C-67F900C44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2806" y="9052884"/>
              <a:ext cx="38180" cy="152719"/>
            </a:xfrm>
            <a:custGeom>
              <a:avLst/>
              <a:gdLst>
                <a:gd name="T0" fmla="*/ 8 w 16"/>
                <a:gd name="T1" fmla="*/ 68 h 69"/>
                <a:gd name="T2" fmla="*/ 8 w 16"/>
                <a:gd name="T3" fmla="*/ 68 h 69"/>
                <a:gd name="T4" fmla="*/ 8 w 16"/>
                <a:gd name="T5" fmla="*/ 68 h 69"/>
                <a:gd name="T6" fmla="*/ 3 w 16"/>
                <a:gd name="T7" fmla="*/ 62 h 69"/>
                <a:gd name="T8" fmla="*/ 0 w 16"/>
                <a:gd name="T9" fmla="*/ 6 h 69"/>
                <a:gd name="T10" fmla="*/ 5 w 16"/>
                <a:gd name="T11" fmla="*/ 0 h 69"/>
                <a:gd name="T12" fmla="*/ 5 w 16"/>
                <a:gd name="T13" fmla="*/ 0 h 69"/>
                <a:gd name="T14" fmla="*/ 12 w 16"/>
                <a:gd name="T15" fmla="*/ 6 h 69"/>
                <a:gd name="T16" fmla="*/ 15 w 16"/>
                <a:gd name="T17" fmla="*/ 58 h 69"/>
                <a:gd name="T18" fmla="*/ 8 w 16"/>
                <a:gd name="T19" fmla="*/ 6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69">
                  <a:moveTo>
                    <a:pt x="8" y="68"/>
                  </a:moveTo>
                  <a:lnTo>
                    <a:pt x="8" y="68"/>
                  </a:lnTo>
                  <a:lnTo>
                    <a:pt x="8" y="68"/>
                  </a:lnTo>
                  <a:cubicBezTo>
                    <a:pt x="5" y="68"/>
                    <a:pt x="3" y="65"/>
                    <a:pt x="3" y="6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5" y="0"/>
                  </a:cubicBezTo>
                  <a:lnTo>
                    <a:pt x="5" y="0"/>
                  </a:lnTo>
                  <a:cubicBezTo>
                    <a:pt x="8" y="0"/>
                    <a:pt x="12" y="0"/>
                    <a:pt x="12" y="6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65"/>
                    <a:pt x="15" y="68"/>
                    <a:pt x="8" y="6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" name="Freeform 222">
              <a:extLst>
                <a:ext uri="{FF2B5EF4-FFF2-40B4-BE49-F238E27FC236}">
                  <a16:creationId xmlns:a16="http://schemas.microsoft.com/office/drawing/2014/main" id="{BEAF7F7D-D270-D246-8088-DA602183B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5067" y="9530131"/>
              <a:ext cx="114540" cy="124081"/>
            </a:xfrm>
            <a:custGeom>
              <a:avLst/>
              <a:gdLst>
                <a:gd name="T0" fmla="*/ 49 w 53"/>
                <a:gd name="T1" fmla="*/ 55 h 56"/>
                <a:gd name="T2" fmla="*/ 49 w 53"/>
                <a:gd name="T3" fmla="*/ 55 h 56"/>
                <a:gd name="T4" fmla="*/ 49 w 53"/>
                <a:gd name="T5" fmla="*/ 55 h 56"/>
                <a:gd name="T6" fmla="*/ 39 w 53"/>
                <a:gd name="T7" fmla="*/ 52 h 56"/>
                <a:gd name="T8" fmla="*/ 3 w 53"/>
                <a:gd name="T9" fmla="*/ 13 h 56"/>
                <a:gd name="T10" fmla="*/ 3 w 53"/>
                <a:gd name="T11" fmla="*/ 3 h 56"/>
                <a:gd name="T12" fmla="*/ 3 w 53"/>
                <a:gd name="T13" fmla="*/ 3 h 56"/>
                <a:gd name="T14" fmla="*/ 13 w 53"/>
                <a:gd name="T15" fmla="*/ 3 h 56"/>
                <a:gd name="T16" fmla="*/ 49 w 53"/>
                <a:gd name="T17" fmla="*/ 45 h 56"/>
                <a:gd name="T18" fmla="*/ 49 w 53"/>
                <a:gd name="T19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6">
                  <a:moveTo>
                    <a:pt x="49" y="55"/>
                  </a:moveTo>
                  <a:lnTo>
                    <a:pt x="49" y="55"/>
                  </a:lnTo>
                  <a:lnTo>
                    <a:pt x="49" y="55"/>
                  </a:lnTo>
                  <a:cubicBezTo>
                    <a:pt x="46" y="55"/>
                    <a:pt x="42" y="55"/>
                    <a:pt x="39" y="5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0" y="9"/>
                    <a:pt x="0" y="3"/>
                    <a:pt x="3" y="3"/>
                  </a:cubicBezTo>
                  <a:lnTo>
                    <a:pt x="3" y="3"/>
                  </a:lnTo>
                  <a:cubicBezTo>
                    <a:pt x="6" y="0"/>
                    <a:pt x="10" y="0"/>
                    <a:pt x="13" y="3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2" y="49"/>
                    <a:pt x="52" y="52"/>
                    <a:pt x="49" y="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Freeform 223">
              <a:extLst>
                <a:ext uri="{FF2B5EF4-FFF2-40B4-BE49-F238E27FC236}">
                  <a16:creationId xmlns:a16="http://schemas.microsoft.com/office/drawing/2014/main" id="{B7728714-483C-1343-B00B-B35D70172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3247" y="9463313"/>
              <a:ext cx="143177" cy="76360"/>
            </a:xfrm>
            <a:custGeom>
              <a:avLst/>
              <a:gdLst>
                <a:gd name="T0" fmla="*/ 66 w 67"/>
                <a:gd name="T1" fmla="*/ 30 h 34"/>
                <a:gd name="T2" fmla="*/ 66 w 67"/>
                <a:gd name="T3" fmla="*/ 30 h 34"/>
                <a:gd name="T4" fmla="*/ 66 w 67"/>
                <a:gd name="T5" fmla="*/ 30 h 34"/>
                <a:gd name="T6" fmla="*/ 56 w 67"/>
                <a:gd name="T7" fmla="*/ 33 h 34"/>
                <a:gd name="T8" fmla="*/ 4 w 67"/>
                <a:gd name="T9" fmla="*/ 13 h 34"/>
                <a:gd name="T10" fmla="*/ 0 w 67"/>
                <a:gd name="T11" fmla="*/ 3 h 34"/>
                <a:gd name="T12" fmla="*/ 0 w 67"/>
                <a:gd name="T13" fmla="*/ 3 h 34"/>
                <a:gd name="T14" fmla="*/ 10 w 67"/>
                <a:gd name="T15" fmla="*/ 0 h 34"/>
                <a:gd name="T16" fmla="*/ 62 w 67"/>
                <a:gd name="T17" fmla="*/ 20 h 34"/>
                <a:gd name="T18" fmla="*/ 66 w 67"/>
                <a:gd name="T19" fmla="*/ 3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34">
                  <a:moveTo>
                    <a:pt x="66" y="30"/>
                  </a:moveTo>
                  <a:lnTo>
                    <a:pt x="66" y="30"/>
                  </a:lnTo>
                  <a:lnTo>
                    <a:pt x="66" y="30"/>
                  </a:lnTo>
                  <a:cubicBezTo>
                    <a:pt x="66" y="33"/>
                    <a:pt x="59" y="33"/>
                    <a:pt x="56" y="3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7"/>
                    <a:pt x="0" y="3"/>
                  </a:cubicBezTo>
                  <a:lnTo>
                    <a:pt x="0" y="3"/>
                  </a:lnTo>
                  <a:cubicBezTo>
                    <a:pt x="4" y="0"/>
                    <a:pt x="7" y="0"/>
                    <a:pt x="10" y="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6" y="20"/>
                    <a:pt x="66" y="23"/>
                    <a:pt x="66" y="3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224">
              <a:extLst>
                <a:ext uri="{FF2B5EF4-FFF2-40B4-BE49-F238E27FC236}">
                  <a16:creationId xmlns:a16="http://schemas.microsoft.com/office/drawing/2014/main" id="{09E29891-5B65-D648-91A5-0FFF14A75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6000" y="9186513"/>
              <a:ext cx="124087" cy="114540"/>
            </a:xfrm>
            <a:custGeom>
              <a:avLst/>
              <a:gdLst>
                <a:gd name="T0" fmla="*/ 52 w 57"/>
                <a:gd name="T1" fmla="*/ 49 h 53"/>
                <a:gd name="T2" fmla="*/ 52 w 57"/>
                <a:gd name="T3" fmla="*/ 49 h 53"/>
                <a:gd name="T4" fmla="*/ 52 w 57"/>
                <a:gd name="T5" fmla="*/ 49 h 53"/>
                <a:gd name="T6" fmla="*/ 43 w 57"/>
                <a:gd name="T7" fmla="*/ 49 h 53"/>
                <a:gd name="T8" fmla="*/ 3 w 57"/>
                <a:gd name="T9" fmla="*/ 13 h 53"/>
                <a:gd name="T10" fmla="*/ 0 w 57"/>
                <a:gd name="T11" fmla="*/ 3 h 53"/>
                <a:gd name="T12" fmla="*/ 0 w 57"/>
                <a:gd name="T13" fmla="*/ 3 h 53"/>
                <a:gd name="T14" fmla="*/ 10 w 57"/>
                <a:gd name="T15" fmla="*/ 3 h 53"/>
                <a:gd name="T16" fmla="*/ 52 w 57"/>
                <a:gd name="T17" fmla="*/ 39 h 53"/>
                <a:gd name="T18" fmla="*/ 52 w 57"/>
                <a:gd name="T1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3">
                  <a:moveTo>
                    <a:pt x="52" y="49"/>
                  </a:moveTo>
                  <a:lnTo>
                    <a:pt x="52" y="49"/>
                  </a:lnTo>
                  <a:lnTo>
                    <a:pt x="52" y="49"/>
                  </a:lnTo>
                  <a:cubicBezTo>
                    <a:pt x="49" y="52"/>
                    <a:pt x="46" y="52"/>
                    <a:pt x="43" y="49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0" y="10"/>
                    <a:pt x="0" y="6"/>
                    <a:pt x="0" y="3"/>
                  </a:cubicBezTo>
                  <a:lnTo>
                    <a:pt x="0" y="3"/>
                  </a:lnTo>
                  <a:cubicBezTo>
                    <a:pt x="3" y="0"/>
                    <a:pt x="10" y="0"/>
                    <a:pt x="10" y="3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6" y="42"/>
                    <a:pt x="56" y="46"/>
                    <a:pt x="52" y="4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225">
              <a:extLst>
                <a:ext uri="{FF2B5EF4-FFF2-40B4-BE49-F238E27FC236}">
                  <a16:creationId xmlns:a16="http://schemas.microsoft.com/office/drawing/2014/main" id="{ECA1F3E2-005C-0C42-9844-3CCA99E69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7820" y="9501493"/>
              <a:ext cx="133629" cy="95449"/>
            </a:xfrm>
            <a:custGeom>
              <a:avLst/>
              <a:gdLst>
                <a:gd name="T0" fmla="*/ 0 w 63"/>
                <a:gd name="T1" fmla="*/ 39 h 43"/>
                <a:gd name="T2" fmla="*/ 0 w 63"/>
                <a:gd name="T3" fmla="*/ 39 h 43"/>
                <a:gd name="T4" fmla="*/ 0 w 63"/>
                <a:gd name="T5" fmla="*/ 39 h 43"/>
                <a:gd name="T6" fmla="*/ 3 w 63"/>
                <a:gd name="T7" fmla="*/ 29 h 43"/>
                <a:gd name="T8" fmla="*/ 52 w 63"/>
                <a:gd name="T9" fmla="*/ 3 h 43"/>
                <a:gd name="T10" fmla="*/ 62 w 63"/>
                <a:gd name="T11" fmla="*/ 6 h 43"/>
                <a:gd name="T12" fmla="*/ 62 w 63"/>
                <a:gd name="T13" fmla="*/ 6 h 43"/>
                <a:gd name="T14" fmla="*/ 59 w 63"/>
                <a:gd name="T15" fmla="*/ 13 h 43"/>
                <a:gd name="T16" fmla="*/ 10 w 63"/>
                <a:gd name="T17" fmla="*/ 42 h 43"/>
                <a:gd name="T18" fmla="*/ 0 w 63"/>
                <a:gd name="T19" fmla="*/ 3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43">
                  <a:moveTo>
                    <a:pt x="0" y="39"/>
                  </a:moveTo>
                  <a:lnTo>
                    <a:pt x="0" y="39"/>
                  </a:lnTo>
                  <a:lnTo>
                    <a:pt x="0" y="39"/>
                  </a:lnTo>
                  <a:cubicBezTo>
                    <a:pt x="0" y="36"/>
                    <a:pt x="0" y="32"/>
                    <a:pt x="3" y="29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5" y="0"/>
                    <a:pt x="59" y="3"/>
                    <a:pt x="62" y="6"/>
                  </a:cubicBezTo>
                  <a:lnTo>
                    <a:pt x="62" y="6"/>
                  </a:lnTo>
                  <a:cubicBezTo>
                    <a:pt x="62" y="10"/>
                    <a:pt x="62" y="13"/>
                    <a:pt x="59" y="1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6" y="42"/>
                    <a:pt x="3" y="42"/>
                    <a:pt x="0" y="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226">
              <a:extLst>
                <a:ext uri="{FF2B5EF4-FFF2-40B4-BE49-F238E27FC236}">
                  <a16:creationId xmlns:a16="http://schemas.microsoft.com/office/drawing/2014/main" id="{A807183D-D25F-DA47-9D97-F1DD2A6D5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8267" y="9596942"/>
              <a:ext cx="76360" cy="143177"/>
            </a:xfrm>
            <a:custGeom>
              <a:avLst/>
              <a:gdLst>
                <a:gd name="T0" fmla="*/ 7 w 37"/>
                <a:gd name="T1" fmla="*/ 66 h 67"/>
                <a:gd name="T2" fmla="*/ 7 w 37"/>
                <a:gd name="T3" fmla="*/ 66 h 67"/>
                <a:gd name="T4" fmla="*/ 7 w 37"/>
                <a:gd name="T5" fmla="*/ 66 h 67"/>
                <a:gd name="T6" fmla="*/ 0 w 37"/>
                <a:gd name="T7" fmla="*/ 56 h 67"/>
                <a:gd name="T8" fmla="*/ 23 w 37"/>
                <a:gd name="T9" fmla="*/ 4 h 67"/>
                <a:gd name="T10" fmla="*/ 30 w 37"/>
                <a:gd name="T11" fmla="*/ 0 h 67"/>
                <a:gd name="T12" fmla="*/ 30 w 37"/>
                <a:gd name="T13" fmla="*/ 0 h 67"/>
                <a:gd name="T14" fmla="*/ 33 w 37"/>
                <a:gd name="T15" fmla="*/ 10 h 67"/>
                <a:gd name="T16" fmla="*/ 13 w 37"/>
                <a:gd name="T17" fmla="*/ 62 h 67"/>
                <a:gd name="T18" fmla="*/ 7 w 37"/>
                <a:gd name="T1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67">
                  <a:moveTo>
                    <a:pt x="7" y="66"/>
                  </a:moveTo>
                  <a:lnTo>
                    <a:pt x="7" y="66"/>
                  </a:lnTo>
                  <a:lnTo>
                    <a:pt x="7" y="66"/>
                  </a:lnTo>
                  <a:cubicBezTo>
                    <a:pt x="0" y="62"/>
                    <a:pt x="0" y="59"/>
                    <a:pt x="0" y="56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0"/>
                    <a:pt x="26" y="0"/>
                    <a:pt x="30" y="0"/>
                  </a:cubicBezTo>
                  <a:lnTo>
                    <a:pt x="30" y="0"/>
                  </a:lnTo>
                  <a:cubicBezTo>
                    <a:pt x="33" y="4"/>
                    <a:pt x="36" y="7"/>
                    <a:pt x="33" y="10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3" y="66"/>
                    <a:pt x="10" y="66"/>
                    <a:pt x="7" y="6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Freeform 227">
              <a:extLst>
                <a:ext uri="{FF2B5EF4-FFF2-40B4-BE49-F238E27FC236}">
                  <a16:creationId xmlns:a16="http://schemas.microsoft.com/office/drawing/2014/main" id="{665B0BFC-C197-C64E-9EE7-1FF62C18B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8278" y="9377412"/>
              <a:ext cx="190898" cy="47722"/>
            </a:xfrm>
            <a:custGeom>
              <a:avLst/>
              <a:gdLst>
                <a:gd name="T0" fmla="*/ 0 w 90"/>
                <a:gd name="T1" fmla="*/ 13 h 21"/>
                <a:gd name="T2" fmla="*/ 0 w 90"/>
                <a:gd name="T3" fmla="*/ 13 h 21"/>
                <a:gd name="T4" fmla="*/ 0 w 90"/>
                <a:gd name="T5" fmla="*/ 13 h 21"/>
                <a:gd name="T6" fmla="*/ 10 w 90"/>
                <a:gd name="T7" fmla="*/ 3 h 21"/>
                <a:gd name="T8" fmla="*/ 79 w 90"/>
                <a:gd name="T9" fmla="*/ 0 h 21"/>
                <a:gd name="T10" fmla="*/ 89 w 90"/>
                <a:gd name="T11" fmla="*/ 6 h 21"/>
                <a:gd name="T12" fmla="*/ 89 w 90"/>
                <a:gd name="T13" fmla="*/ 6 h 21"/>
                <a:gd name="T14" fmla="*/ 82 w 90"/>
                <a:gd name="T15" fmla="*/ 16 h 21"/>
                <a:gd name="T16" fmla="*/ 10 w 90"/>
                <a:gd name="T17" fmla="*/ 20 h 21"/>
                <a:gd name="T18" fmla="*/ 0 w 90"/>
                <a:gd name="T19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2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6"/>
                    <a:pt x="4" y="3"/>
                    <a:pt x="10" y="3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89" y="3"/>
                    <a:pt x="89" y="6"/>
                  </a:cubicBezTo>
                  <a:lnTo>
                    <a:pt x="89" y="6"/>
                  </a:lnTo>
                  <a:cubicBezTo>
                    <a:pt x="89" y="13"/>
                    <a:pt x="85" y="16"/>
                    <a:pt x="82" y="16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7" y="20"/>
                    <a:pt x="4" y="16"/>
                    <a:pt x="0" y="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" name="Freeform 228">
              <a:extLst>
                <a:ext uri="{FF2B5EF4-FFF2-40B4-BE49-F238E27FC236}">
                  <a16:creationId xmlns:a16="http://schemas.microsoft.com/office/drawing/2014/main" id="{E529A61F-E0FA-5145-BBC6-635049641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6887" y="9358322"/>
              <a:ext cx="190898" cy="66811"/>
            </a:xfrm>
            <a:custGeom>
              <a:avLst/>
              <a:gdLst>
                <a:gd name="T0" fmla="*/ 0 w 90"/>
                <a:gd name="T1" fmla="*/ 20 h 31"/>
                <a:gd name="T2" fmla="*/ 0 w 90"/>
                <a:gd name="T3" fmla="*/ 20 h 31"/>
                <a:gd name="T4" fmla="*/ 0 w 90"/>
                <a:gd name="T5" fmla="*/ 20 h 31"/>
                <a:gd name="T6" fmla="*/ 7 w 90"/>
                <a:gd name="T7" fmla="*/ 10 h 31"/>
                <a:gd name="T8" fmla="*/ 79 w 90"/>
                <a:gd name="T9" fmla="*/ 0 h 31"/>
                <a:gd name="T10" fmla="*/ 85 w 90"/>
                <a:gd name="T11" fmla="*/ 7 h 31"/>
                <a:gd name="T12" fmla="*/ 85 w 90"/>
                <a:gd name="T13" fmla="*/ 7 h 31"/>
                <a:gd name="T14" fmla="*/ 79 w 90"/>
                <a:gd name="T15" fmla="*/ 16 h 31"/>
                <a:gd name="T16" fmla="*/ 10 w 90"/>
                <a:gd name="T17" fmla="*/ 30 h 31"/>
                <a:gd name="T18" fmla="*/ 0 w 90"/>
                <a:gd name="T19" fmla="*/ 2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31">
                  <a:moveTo>
                    <a:pt x="0" y="20"/>
                  </a:moveTo>
                  <a:lnTo>
                    <a:pt x="0" y="20"/>
                  </a:lnTo>
                  <a:lnTo>
                    <a:pt x="0" y="20"/>
                  </a:lnTo>
                  <a:cubicBezTo>
                    <a:pt x="0" y="16"/>
                    <a:pt x="4" y="13"/>
                    <a:pt x="7" y="1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2" y="0"/>
                    <a:pt x="85" y="3"/>
                    <a:pt x="85" y="7"/>
                  </a:cubicBezTo>
                  <a:lnTo>
                    <a:pt x="85" y="7"/>
                  </a:lnTo>
                  <a:cubicBezTo>
                    <a:pt x="89" y="13"/>
                    <a:pt x="85" y="16"/>
                    <a:pt x="79" y="16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7" y="30"/>
                    <a:pt x="0" y="26"/>
                    <a:pt x="0" y="2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229">
              <a:extLst>
                <a:ext uri="{FF2B5EF4-FFF2-40B4-BE49-F238E27FC236}">
                  <a16:creationId xmlns:a16="http://schemas.microsoft.com/office/drawing/2014/main" id="{F1087825-D442-D14F-B9EC-2CD2E11FC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7368" y="9167424"/>
              <a:ext cx="57269" cy="47722"/>
            </a:xfrm>
            <a:custGeom>
              <a:avLst/>
              <a:gdLst>
                <a:gd name="T0" fmla="*/ 26 w 27"/>
                <a:gd name="T1" fmla="*/ 10 h 24"/>
                <a:gd name="T2" fmla="*/ 26 w 27"/>
                <a:gd name="T3" fmla="*/ 10 h 24"/>
                <a:gd name="T4" fmla="*/ 13 w 27"/>
                <a:gd name="T5" fmla="*/ 23 h 24"/>
                <a:gd name="T6" fmla="*/ 0 w 27"/>
                <a:gd name="T7" fmla="*/ 10 h 24"/>
                <a:gd name="T8" fmla="*/ 13 w 27"/>
                <a:gd name="T9" fmla="*/ 0 h 24"/>
                <a:gd name="T10" fmla="*/ 26 w 27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4">
                  <a:moveTo>
                    <a:pt x="26" y="10"/>
                  </a:moveTo>
                  <a:lnTo>
                    <a:pt x="26" y="10"/>
                  </a:lnTo>
                  <a:cubicBezTo>
                    <a:pt x="26" y="16"/>
                    <a:pt x="20" y="23"/>
                    <a:pt x="13" y="23"/>
                  </a:cubicBezTo>
                  <a:cubicBezTo>
                    <a:pt x="7" y="23"/>
                    <a:pt x="0" y="16"/>
                    <a:pt x="0" y="10"/>
                  </a:cubicBezTo>
                  <a:cubicBezTo>
                    <a:pt x="0" y="3"/>
                    <a:pt x="7" y="0"/>
                    <a:pt x="13" y="0"/>
                  </a:cubicBezTo>
                  <a:cubicBezTo>
                    <a:pt x="20" y="0"/>
                    <a:pt x="26" y="3"/>
                    <a:pt x="26" y="1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230">
              <a:extLst>
                <a:ext uri="{FF2B5EF4-FFF2-40B4-BE49-F238E27FC236}">
                  <a16:creationId xmlns:a16="http://schemas.microsoft.com/office/drawing/2014/main" id="{E399BAAF-35C8-284A-8FBE-006244595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3716" y="9024246"/>
              <a:ext cx="57269" cy="57269"/>
            </a:xfrm>
            <a:custGeom>
              <a:avLst/>
              <a:gdLst>
                <a:gd name="T0" fmla="*/ 25 w 26"/>
                <a:gd name="T1" fmla="*/ 13 h 27"/>
                <a:gd name="T2" fmla="*/ 25 w 26"/>
                <a:gd name="T3" fmla="*/ 13 h 27"/>
                <a:gd name="T4" fmla="*/ 12 w 26"/>
                <a:gd name="T5" fmla="*/ 26 h 27"/>
                <a:gd name="T6" fmla="*/ 0 w 26"/>
                <a:gd name="T7" fmla="*/ 13 h 27"/>
                <a:gd name="T8" fmla="*/ 12 w 26"/>
                <a:gd name="T9" fmla="*/ 0 h 27"/>
                <a:gd name="T10" fmla="*/ 25 w 26"/>
                <a:gd name="T11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7">
                  <a:moveTo>
                    <a:pt x="25" y="13"/>
                  </a:moveTo>
                  <a:lnTo>
                    <a:pt x="25" y="13"/>
                  </a:lnTo>
                  <a:cubicBezTo>
                    <a:pt x="25" y="19"/>
                    <a:pt x="19" y="26"/>
                    <a:pt x="12" y="26"/>
                  </a:cubicBezTo>
                  <a:cubicBezTo>
                    <a:pt x="7" y="26"/>
                    <a:pt x="0" y="19"/>
                    <a:pt x="0" y="13"/>
                  </a:cubicBezTo>
                  <a:cubicBezTo>
                    <a:pt x="0" y="6"/>
                    <a:pt x="7" y="0"/>
                    <a:pt x="12" y="0"/>
                  </a:cubicBezTo>
                  <a:cubicBezTo>
                    <a:pt x="19" y="0"/>
                    <a:pt x="25" y="6"/>
                    <a:pt x="25" y="1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231">
              <a:extLst>
                <a:ext uri="{FF2B5EF4-FFF2-40B4-BE49-F238E27FC236}">
                  <a16:creationId xmlns:a16="http://schemas.microsoft.com/office/drawing/2014/main" id="{15E88833-0DCF-9D4D-8FD4-271CF60FE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0065" y="9148334"/>
              <a:ext cx="57269" cy="57269"/>
            </a:xfrm>
            <a:custGeom>
              <a:avLst/>
              <a:gdLst>
                <a:gd name="T0" fmla="*/ 26 w 27"/>
                <a:gd name="T1" fmla="*/ 16 h 27"/>
                <a:gd name="T2" fmla="*/ 26 w 27"/>
                <a:gd name="T3" fmla="*/ 16 h 27"/>
                <a:gd name="T4" fmla="*/ 13 w 27"/>
                <a:gd name="T5" fmla="*/ 26 h 27"/>
                <a:gd name="T6" fmla="*/ 3 w 27"/>
                <a:gd name="T7" fmla="*/ 10 h 27"/>
                <a:gd name="T8" fmla="*/ 16 w 27"/>
                <a:gd name="T9" fmla="*/ 0 h 27"/>
                <a:gd name="T10" fmla="*/ 26 w 27"/>
                <a:gd name="T11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26" y="16"/>
                  </a:moveTo>
                  <a:lnTo>
                    <a:pt x="26" y="16"/>
                  </a:lnTo>
                  <a:cubicBezTo>
                    <a:pt x="26" y="23"/>
                    <a:pt x="19" y="26"/>
                    <a:pt x="13" y="26"/>
                  </a:cubicBezTo>
                  <a:cubicBezTo>
                    <a:pt x="6" y="23"/>
                    <a:pt x="0" y="16"/>
                    <a:pt x="3" y="10"/>
                  </a:cubicBezTo>
                  <a:cubicBezTo>
                    <a:pt x="3" y="3"/>
                    <a:pt x="10" y="0"/>
                    <a:pt x="16" y="0"/>
                  </a:cubicBezTo>
                  <a:cubicBezTo>
                    <a:pt x="23" y="3"/>
                    <a:pt x="26" y="10"/>
                    <a:pt x="26" y="1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232">
              <a:extLst>
                <a:ext uri="{FF2B5EF4-FFF2-40B4-BE49-F238E27FC236}">
                  <a16:creationId xmlns:a16="http://schemas.microsoft.com/office/drawing/2014/main" id="{D749EDA6-5CD7-6B4E-8911-65DC13C54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7334" y="9491951"/>
              <a:ext cx="57269" cy="57269"/>
            </a:xfrm>
            <a:custGeom>
              <a:avLst/>
              <a:gdLst>
                <a:gd name="T0" fmla="*/ 23 w 27"/>
                <a:gd name="T1" fmla="*/ 13 h 27"/>
                <a:gd name="T2" fmla="*/ 23 w 27"/>
                <a:gd name="T3" fmla="*/ 13 h 27"/>
                <a:gd name="T4" fmla="*/ 13 w 27"/>
                <a:gd name="T5" fmla="*/ 26 h 27"/>
                <a:gd name="T6" fmla="*/ 0 w 27"/>
                <a:gd name="T7" fmla="*/ 17 h 27"/>
                <a:gd name="T8" fmla="*/ 10 w 27"/>
                <a:gd name="T9" fmla="*/ 3 h 27"/>
                <a:gd name="T10" fmla="*/ 23 w 27"/>
                <a:gd name="T11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23" y="13"/>
                  </a:moveTo>
                  <a:lnTo>
                    <a:pt x="23" y="13"/>
                  </a:lnTo>
                  <a:cubicBezTo>
                    <a:pt x="26" y="20"/>
                    <a:pt x="19" y="26"/>
                    <a:pt x="13" y="26"/>
                  </a:cubicBezTo>
                  <a:cubicBezTo>
                    <a:pt x="6" y="26"/>
                    <a:pt x="0" y="23"/>
                    <a:pt x="0" y="17"/>
                  </a:cubicBezTo>
                  <a:cubicBezTo>
                    <a:pt x="0" y="10"/>
                    <a:pt x="3" y="3"/>
                    <a:pt x="10" y="3"/>
                  </a:cubicBezTo>
                  <a:cubicBezTo>
                    <a:pt x="16" y="0"/>
                    <a:pt x="23" y="7"/>
                    <a:pt x="23" y="1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233">
              <a:extLst>
                <a:ext uri="{FF2B5EF4-FFF2-40B4-BE49-F238E27FC236}">
                  <a16:creationId xmlns:a16="http://schemas.microsoft.com/office/drawing/2014/main" id="{CB2CA5C6-13B3-F844-AE33-2ACEDDFA4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1427" y="9616033"/>
              <a:ext cx="57269" cy="57269"/>
            </a:xfrm>
            <a:custGeom>
              <a:avLst/>
              <a:gdLst>
                <a:gd name="T0" fmla="*/ 26 w 27"/>
                <a:gd name="T1" fmla="*/ 10 h 27"/>
                <a:gd name="T2" fmla="*/ 26 w 27"/>
                <a:gd name="T3" fmla="*/ 10 h 27"/>
                <a:gd name="T4" fmla="*/ 16 w 27"/>
                <a:gd name="T5" fmla="*/ 23 h 27"/>
                <a:gd name="T6" fmla="*/ 0 w 27"/>
                <a:gd name="T7" fmla="*/ 16 h 27"/>
                <a:gd name="T8" fmla="*/ 10 w 27"/>
                <a:gd name="T9" fmla="*/ 0 h 27"/>
                <a:gd name="T10" fmla="*/ 26 w 27"/>
                <a:gd name="T1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26" y="10"/>
                  </a:moveTo>
                  <a:lnTo>
                    <a:pt x="26" y="10"/>
                  </a:lnTo>
                  <a:cubicBezTo>
                    <a:pt x="26" y="16"/>
                    <a:pt x="23" y="23"/>
                    <a:pt x="16" y="23"/>
                  </a:cubicBezTo>
                  <a:cubicBezTo>
                    <a:pt x="10" y="26"/>
                    <a:pt x="3" y="23"/>
                    <a:pt x="0" y="16"/>
                  </a:cubicBezTo>
                  <a:cubicBezTo>
                    <a:pt x="0" y="10"/>
                    <a:pt x="3" y="3"/>
                    <a:pt x="10" y="0"/>
                  </a:cubicBezTo>
                  <a:cubicBezTo>
                    <a:pt x="16" y="0"/>
                    <a:pt x="23" y="3"/>
                    <a:pt x="26" y="10"/>
                  </a:cubicBezTo>
                </a:path>
              </a:pathLst>
            </a:custGeom>
            <a:solidFill>
              <a:srgbClr val="93D3D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F434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234">
              <a:extLst>
                <a:ext uri="{FF2B5EF4-FFF2-40B4-BE49-F238E27FC236}">
                  <a16:creationId xmlns:a16="http://schemas.microsoft.com/office/drawing/2014/main" id="{E3D8890C-7B17-8F4B-83E3-7908C8FF6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9177" y="9711482"/>
              <a:ext cx="47722" cy="47728"/>
            </a:xfrm>
            <a:custGeom>
              <a:avLst/>
              <a:gdLst>
                <a:gd name="T0" fmla="*/ 23 w 24"/>
                <a:gd name="T1" fmla="*/ 9 h 23"/>
                <a:gd name="T2" fmla="*/ 23 w 24"/>
                <a:gd name="T3" fmla="*/ 9 h 23"/>
                <a:gd name="T4" fmla="*/ 13 w 24"/>
                <a:gd name="T5" fmla="*/ 22 h 23"/>
                <a:gd name="T6" fmla="*/ 0 w 24"/>
                <a:gd name="T7" fmla="*/ 9 h 23"/>
                <a:gd name="T8" fmla="*/ 13 w 24"/>
                <a:gd name="T9" fmla="*/ 0 h 23"/>
                <a:gd name="T10" fmla="*/ 23 w 24"/>
                <a:gd name="T11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3" y="9"/>
                  </a:moveTo>
                  <a:lnTo>
                    <a:pt x="23" y="9"/>
                  </a:lnTo>
                  <a:cubicBezTo>
                    <a:pt x="23" y="16"/>
                    <a:pt x="19" y="22"/>
                    <a:pt x="13" y="22"/>
                  </a:cubicBezTo>
                  <a:cubicBezTo>
                    <a:pt x="6" y="22"/>
                    <a:pt x="0" y="16"/>
                    <a:pt x="0" y="9"/>
                  </a:cubicBezTo>
                  <a:cubicBezTo>
                    <a:pt x="0" y="3"/>
                    <a:pt x="6" y="0"/>
                    <a:pt x="13" y="0"/>
                  </a:cubicBezTo>
                  <a:cubicBezTo>
                    <a:pt x="19" y="0"/>
                    <a:pt x="23" y="3"/>
                    <a:pt x="23" y="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235">
              <a:extLst>
                <a:ext uri="{FF2B5EF4-FFF2-40B4-BE49-F238E27FC236}">
                  <a16:creationId xmlns:a16="http://schemas.microsoft.com/office/drawing/2014/main" id="{D98051CA-968A-394A-8539-3B8EA32DA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8730" y="9558763"/>
              <a:ext cx="47728" cy="57269"/>
            </a:xfrm>
            <a:custGeom>
              <a:avLst/>
              <a:gdLst>
                <a:gd name="T0" fmla="*/ 23 w 24"/>
                <a:gd name="T1" fmla="*/ 13 h 27"/>
                <a:gd name="T2" fmla="*/ 23 w 24"/>
                <a:gd name="T3" fmla="*/ 13 h 27"/>
                <a:gd name="T4" fmla="*/ 13 w 24"/>
                <a:gd name="T5" fmla="*/ 26 h 27"/>
                <a:gd name="T6" fmla="*/ 0 w 24"/>
                <a:gd name="T7" fmla="*/ 13 h 27"/>
                <a:gd name="T8" fmla="*/ 13 w 24"/>
                <a:gd name="T9" fmla="*/ 0 h 27"/>
                <a:gd name="T10" fmla="*/ 23 w 24"/>
                <a:gd name="T11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7">
                  <a:moveTo>
                    <a:pt x="23" y="13"/>
                  </a:moveTo>
                  <a:lnTo>
                    <a:pt x="23" y="13"/>
                  </a:lnTo>
                  <a:cubicBezTo>
                    <a:pt x="23" y="20"/>
                    <a:pt x="20" y="26"/>
                    <a:pt x="13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3" y="0"/>
                  </a:cubicBezTo>
                  <a:cubicBezTo>
                    <a:pt x="20" y="0"/>
                    <a:pt x="23" y="6"/>
                    <a:pt x="23" y="1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236">
              <a:extLst>
                <a:ext uri="{FF2B5EF4-FFF2-40B4-BE49-F238E27FC236}">
                  <a16:creationId xmlns:a16="http://schemas.microsoft.com/office/drawing/2014/main" id="{9C542E2C-E6E8-604B-A6F8-CE62A0B55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0997" y="9091064"/>
              <a:ext cx="76360" cy="85901"/>
            </a:xfrm>
            <a:custGeom>
              <a:avLst/>
              <a:gdLst>
                <a:gd name="T0" fmla="*/ 33 w 37"/>
                <a:gd name="T1" fmla="*/ 23 h 40"/>
                <a:gd name="T2" fmla="*/ 33 w 37"/>
                <a:gd name="T3" fmla="*/ 23 h 40"/>
                <a:gd name="T4" fmla="*/ 13 w 37"/>
                <a:gd name="T5" fmla="*/ 36 h 40"/>
                <a:gd name="T6" fmla="*/ 0 w 37"/>
                <a:gd name="T7" fmla="*/ 17 h 40"/>
                <a:gd name="T8" fmla="*/ 23 w 37"/>
                <a:gd name="T9" fmla="*/ 4 h 40"/>
                <a:gd name="T10" fmla="*/ 33 w 37"/>
                <a:gd name="T11" fmla="*/ 2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40">
                  <a:moveTo>
                    <a:pt x="33" y="23"/>
                  </a:moveTo>
                  <a:lnTo>
                    <a:pt x="33" y="23"/>
                  </a:lnTo>
                  <a:cubicBezTo>
                    <a:pt x="33" y="33"/>
                    <a:pt x="23" y="39"/>
                    <a:pt x="13" y="36"/>
                  </a:cubicBezTo>
                  <a:cubicBezTo>
                    <a:pt x="3" y="33"/>
                    <a:pt x="0" y="23"/>
                    <a:pt x="0" y="17"/>
                  </a:cubicBezTo>
                  <a:cubicBezTo>
                    <a:pt x="3" y="7"/>
                    <a:pt x="13" y="0"/>
                    <a:pt x="23" y="4"/>
                  </a:cubicBezTo>
                  <a:cubicBezTo>
                    <a:pt x="30" y="7"/>
                    <a:pt x="36" y="13"/>
                    <a:pt x="33" y="2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237">
              <a:extLst>
                <a:ext uri="{FF2B5EF4-FFF2-40B4-BE49-F238E27FC236}">
                  <a16:creationId xmlns:a16="http://schemas.microsoft.com/office/drawing/2014/main" id="{F6E08284-1671-8C44-A2C9-8A0A1344C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7345" y="9081516"/>
              <a:ext cx="76360" cy="66818"/>
            </a:xfrm>
            <a:custGeom>
              <a:avLst/>
              <a:gdLst>
                <a:gd name="T0" fmla="*/ 36 w 37"/>
                <a:gd name="T1" fmla="*/ 16 h 33"/>
                <a:gd name="T2" fmla="*/ 36 w 37"/>
                <a:gd name="T3" fmla="*/ 16 h 33"/>
                <a:gd name="T4" fmla="*/ 16 w 37"/>
                <a:gd name="T5" fmla="*/ 32 h 33"/>
                <a:gd name="T6" fmla="*/ 0 w 37"/>
                <a:gd name="T7" fmla="*/ 16 h 33"/>
                <a:gd name="T8" fmla="*/ 16 w 37"/>
                <a:gd name="T9" fmla="*/ 0 h 33"/>
                <a:gd name="T10" fmla="*/ 36 w 37"/>
                <a:gd name="T11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3">
                  <a:moveTo>
                    <a:pt x="36" y="16"/>
                  </a:moveTo>
                  <a:lnTo>
                    <a:pt x="36" y="16"/>
                  </a:lnTo>
                  <a:cubicBezTo>
                    <a:pt x="36" y="26"/>
                    <a:pt x="26" y="32"/>
                    <a:pt x="16" y="32"/>
                  </a:cubicBezTo>
                  <a:cubicBezTo>
                    <a:pt x="10" y="32"/>
                    <a:pt x="0" y="26"/>
                    <a:pt x="0" y="16"/>
                  </a:cubicBezTo>
                  <a:cubicBezTo>
                    <a:pt x="0" y="6"/>
                    <a:pt x="10" y="0"/>
                    <a:pt x="16" y="0"/>
                  </a:cubicBezTo>
                  <a:cubicBezTo>
                    <a:pt x="26" y="0"/>
                    <a:pt x="36" y="6"/>
                    <a:pt x="36" y="1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238">
              <a:extLst>
                <a:ext uri="{FF2B5EF4-FFF2-40B4-BE49-F238E27FC236}">
                  <a16:creationId xmlns:a16="http://schemas.microsoft.com/office/drawing/2014/main" id="{F5DD8B93-2510-2144-836C-C2172C9CB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6447" y="9444224"/>
              <a:ext cx="95449" cy="104997"/>
            </a:xfrm>
            <a:custGeom>
              <a:avLst/>
              <a:gdLst>
                <a:gd name="T0" fmla="*/ 39 w 42"/>
                <a:gd name="T1" fmla="*/ 4 h 47"/>
                <a:gd name="T2" fmla="*/ 39 w 42"/>
                <a:gd name="T3" fmla="*/ 4 h 47"/>
                <a:gd name="T4" fmla="*/ 39 w 42"/>
                <a:gd name="T5" fmla="*/ 4 h 47"/>
                <a:gd name="T6" fmla="*/ 39 w 42"/>
                <a:gd name="T7" fmla="*/ 13 h 47"/>
                <a:gd name="T8" fmla="*/ 16 w 42"/>
                <a:gd name="T9" fmla="*/ 43 h 47"/>
                <a:gd name="T10" fmla="*/ 6 w 42"/>
                <a:gd name="T11" fmla="*/ 43 h 47"/>
                <a:gd name="T12" fmla="*/ 6 w 42"/>
                <a:gd name="T13" fmla="*/ 43 h 47"/>
                <a:gd name="T14" fmla="*/ 3 w 42"/>
                <a:gd name="T15" fmla="*/ 30 h 47"/>
                <a:gd name="T16" fmla="*/ 26 w 42"/>
                <a:gd name="T17" fmla="*/ 4 h 47"/>
                <a:gd name="T18" fmla="*/ 39 w 42"/>
                <a:gd name="T19" fmla="*/ 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7">
                  <a:moveTo>
                    <a:pt x="39" y="4"/>
                  </a:moveTo>
                  <a:lnTo>
                    <a:pt x="39" y="4"/>
                  </a:lnTo>
                  <a:lnTo>
                    <a:pt x="39" y="4"/>
                  </a:lnTo>
                  <a:cubicBezTo>
                    <a:pt x="41" y="7"/>
                    <a:pt x="41" y="10"/>
                    <a:pt x="39" y="13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3" y="46"/>
                    <a:pt x="9" y="46"/>
                    <a:pt x="6" y="43"/>
                  </a:cubicBezTo>
                  <a:lnTo>
                    <a:pt x="6" y="43"/>
                  </a:lnTo>
                  <a:cubicBezTo>
                    <a:pt x="0" y="40"/>
                    <a:pt x="0" y="33"/>
                    <a:pt x="3" y="3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9" y="0"/>
                    <a:pt x="36" y="0"/>
                    <a:pt x="39" y="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239">
              <a:extLst>
                <a:ext uri="{FF2B5EF4-FFF2-40B4-BE49-F238E27FC236}">
                  <a16:creationId xmlns:a16="http://schemas.microsoft.com/office/drawing/2014/main" id="{988108C0-BD8B-1749-B063-5F8B7B42C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356" y="9472862"/>
              <a:ext cx="76360" cy="85901"/>
            </a:xfrm>
            <a:custGeom>
              <a:avLst/>
              <a:gdLst>
                <a:gd name="T0" fmla="*/ 3 w 37"/>
                <a:gd name="T1" fmla="*/ 13 h 40"/>
                <a:gd name="T2" fmla="*/ 3 w 37"/>
                <a:gd name="T3" fmla="*/ 13 h 40"/>
                <a:gd name="T4" fmla="*/ 26 w 37"/>
                <a:gd name="T5" fmla="*/ 3 h 40"/>
                <a:gd name="T6" fmla="*/ 33 w 37"/>
                <a:gd name="T7" fmla="*/ 26 h 40"/>
                <a:gd name="T8" fmla="*/ 10 w 37"/>
                <a:gd name="T9" fmla="*/ 36 h 40"/>
                <a:gd name="T10" fmla="*/ 3 w 37"/>
                <a:gd name="T11" fmla="*/ 1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40">
                  <a:moveTo>
                    <a:pt x="3" y="13"/>
                  </a:moveTo>
                  <a:lnTo>
                    <a:pt x="3" y="13"/>
                  </a:lnTo>
                  <a:cubicBezTo>
                    <a:pt x="7" y="3"/>
                    <a:pt x="16" y="0"/>
                    <a:pt x="26" y="3"/>
                  </a:cubicBezTo>
                  <a:cubicBezTo>
                    <a:pt x="33" y="6"/>
                    <a:pt x="36" y="19"/>
                    <a:pt x="33" y="26"/>
                  </a:cubicBezTo>
                  <a:cubicBezTo>
                    <a:pt x="29" y="36"/>
                    <a:pt x="20" y="39"/>
                    <a:pt x="10" y="36"/>
                  </a:cubicBezTo>
                  <a:cubicBezTo>
                    <a:pt x="3" y="29"/>
                    <a:pt x="0" y="19"/>
                    <a:pt x="3" y="13"/>
                  </a:cubicBezTo>
                </a:path>
              </a:pathLst>
            </a:custGeom>
            <a:solidFill>
              <a:srgbClr val="93D3D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F434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240">
              <a:extLst>
                <a:ext uri="{FF2B5EF4-FFF2-40B4-BE49-F238E27FC236}">
                  <a16:creationId xmlns:a16="http://schemas.microsoft.com/office/drawing/2014/main" id="{E0A8114A-1302-8042-8613-2D37FFA66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0551" y="9358322"/>
              <a:ext cx="76360" cy="76360"/>
            </a:xfrm>
            <a:custGeom>
              <a:avLst/>
              <a:gdLst>
                <a:gd name="T0" fmla="*/ 32 w 37"/>
                <a:gd name="T1" fmla="*/ 23 h 37"/>
                <a:gd name="T2" fmla="*/ 32 w 37"/>
                <a:gd name="T3" fmla="*/ 23 h 37"/>
                <a:gd name="T4" fmla="*/ 13 w 37"/>
                <a:gd name="T5" fmla="*/ 36 h 37"/>
                <a:gd name="T6" fmla="*/ 0 w 37"/>
                <a:gd name="T7" fmla="*/ 13 h 37"/>
                <a:gd name="T8" fmla="*/ 23 w 37"/>
                <a:gd name="T9" fmla="*/ 4 h 37"/>
                <a:gd name="T10" fmla="*/ 32 w 37"/>
                <a:gd name="T11" fmla="*/ 2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7">
                  <a:moveTo>
                    <a:pt x="32" y="23"/>
                  </a:moveTo>
                  <a:lnTo>
                    <a:pt x="32" y="23"/>
                  </a:lnTo>
                  <a:cubicBezTo>
                    <a:pt x="32" y="33"/>
                    <a:pt x="23" y="36"/>
                    <a:pt x="13" y="36"/>
                  </a:cubicBezTo>
                  <a:cubicBezTo>
                    <a:pt x="3" y="33"/>
                    <a:pt x="0" y="23"/>
                    <a:pt x="0" y="13"/>
                  </a:cubicBezTo>
                  <a:cubicBezTo>
                    <a:pt x="3" y="7"/>
                    <a:pt x="13" y="0"/>
                    <a:pt x="23" y="4"/>
                  </a:cubicBezTo>
                  <a:cubicBezTo>
                    <a:pt x="29" y="4"/>
                    <a:pt x="36" y="13"/>
                    <a:pt x="32" y="2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241">
              <a:extLst>
                <a:ext uri="{FF2B5EF4-FFF2-40B4-BE49-F238E27FC236}">
                  <a16:creationId xmlns:a16="http://schemas.microsoft.com/office/drawing/2014/main" id="{E543F29E-6EC3-9E49-A313-E475FB945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9165" y="9673302"/>
              <a:ext cx="66811" cy="76360"/>
            </a:xfrm>
            <a:custGeom>
              <a:avLst/>
              <a:gdLst>
                <a:gd name="T0" fmla="*/ 32 w 33"/>
                <a:gd name="T1" fmla="*/ 17 h 37"/>
                <a:gd name="T2" fmla="*/ 32 w 33"/>
                <a:gd name="T3" fmla="*/ 17 h 37"/>
                <a:gd name="T4" fmla="*/ 16 w 33"/>
                <a:gd name="T5" fmla="*/ 36 h 37"/>
                <a:gd name="T6" fmla="*/ 0 w 33"/>
                <a:gd name="T7" fmla="*/ 20 h 37"/>
                <a:gd name="T8" fmla="*/ 16 w 33"/>
                <a:gd name="T9" fmla="*/ 0 h 37"/>
                <a:gd name="T10" fmla="*/ 32 w 33"/>
                <a:gd name="T1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7">
                  <a:moveTo>
                    <a:pt x="32" y="17"/>
                  </a:moveTo>
                  <a:lnTo>
                    <a:pt x="32" y="17"/>
                  </a:lnTo>
                  <a:cubicBezTo>
                    <a:pt x="32" y="26"/>
                    <a:pt x="26" y="33"/>
                    <a:pt x="16" y="36"/>
                  </a:cubicBezTo>
                  <a:cubicBezTo>
                    <a:pt x="6" y="36"/>
                    <a:pt x="0" y="30"/>
                    <a:pt x="0" y="20"/>
                  </a:cubicBezTo>
                  <a:cubicBezTo>
                    <a:pt x="0" y="10"/>
                    <a:pt x="6" y="0"/>
                    <a:pt x="16" y="0"/>
                  </a:cubicBezTo>
                  <a:cubicBezTo>
                    <a:pt x="22" y="0"/>
                    <a:pt x="32" y="7"/>
                    <a:pt x="32" y="17"/>
                  </a:cubicBezTo>
                </a:path>
              </a:pathLst>
            </a:custGeom>
            <a:solidFill>
              <a:srgbClr val="93D3D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F434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242">
              <a:extLst>
                <a:ext uri="{FF2B5EF4-FFF2-40B4-BE49-F238E27FC236}">
                  <a16:creationId xmlns:a16="http://schemas.microsoft.com/office/drawing/2014/main" id="{39F9DE15-DE2B-0542-B968-7B9C74265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0065" y="9329684"/>
              <a:ext cx="85901" cy="85907"/>
            </a:xfrm>
            <a:custGeom>
              <a:avLst/>
              <a:gdLst>
                <a:gd name="T0" fmla="*/ 36 w 40"/>
                <a:gd name="T1" fmla="*/ 16 h 40"/>
                <a:gd name="T2" fmla="*/ 36 w 40"/>
                <a:gd name="T3" fmla="*/ 16 h 40"/>
                <a:gd name="T4" fmla="*/ 23 w 40"/>
                <a:gd name="T5" fmla="*/ 36 h 40"/>
                <a:gd name="T6" fmla="*/ 3 w 40"/>
                <a:gd name="T7" fmla="*/ 23 h 40"/>
                <a:gd name="T8" fmla="*/ 16 w 40"/>
                <a:gd name="T9" fmla="*/ 3 h 40"/>
                <a:gd name="T10" fmla="*/ 36 w 40"/>
                <a:gd name="T1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40">
                  <a:moveTo>
                    <a:pt x="36" y="16"/>
                  </a:moveTo>
                  <a:lnTo>
                    <a:pt x="36" y="16"/>
                  </a:lnTo>
                  <a:cubicBezTo>
                    <a:pt x="39" y="23"/>
                    <a:pt x="33" y="33"/>
                    <a:pt x="23" y="36"/>
                  </a:cubicBezTo>
                  <a:cubicBezTo>
                    <a:pt x="16" y="39"/>
                    <a:pt x="7" y="33"/>
                    <a:pt x="3" y="23"/>
                  </a:cubicBezTo>
                  <a:cubicBezTo>
                    <a:pt x="0" y="16"/>
                    <a:pt x="7" y="7"/>
                    <a:pt x="16" y="3"/>
                  </a:cubicBezTo>
                  <a:cubicBezTo>
                    <a:pt x="23" y="0"/>
                    <a:pt x="33" y="7"/>
                    <a:pt x="36" y="1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13742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100282E-F18A-3C4C-BA65-898711C546BF}"/>
              </a:ext>
            </a:extLst>
          </p:cNvPr>
          <p:cNvGrpSpPr/>
          <p:nvPr/>
        </p:nvGrpSpPr>
        <p:grpSpPr>
          <a:xfrm>
            <a:off x="1543338" y="15368902"/>
            <a:ext cx="21257514" cy="6247864"/>
            <a:chOff x="1527135" y="4480384"/>
            <a:chExt cx="21257514" cy="6247864"/>
          </a:xfrm>
        </p:grpSpPr>
        <p:sp>
          <p:nvSpPr>
            <p:cNvPr id="45" name="Rectángulo 4">
              <a:extLst>
                <a:ext uri="{FF2B5EF4-FFF2-40B4-BE49-F238E27FC236}">
                  <a16:creationId xmlns:a16="http://schemas.microsoft.com/office/drawing/2014/main" id="{E26531EB-CB10-434C-9CD0-71B6B0FB4666}"/>
                </a:ext>
              </a:extLst>
            </p:cNvPr>
            <p:cNvSpPr/>
            <p:nvPr/>
          </p:nvSpPr>
          <p:spPr>
            <a:xfrm>
              <a:off x="1527135" y="4480384"/>
              <a:ext cx="3402545" cy="62478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40000" b="1" dirty="0">
                  <a:solidFill>
                    <a:schemeClr val="accent3"/>
                  </a:solidFill>
                  <a:latin typeface="Montserrat" pitchFamily="2" charset="77"/>
                </a:rPr>
                <a:t>1</a:t>
              </a:r>
            </a:p>
          </p:txBody>
        </p:sp>
        <p:sp>
          <p:nvSpPr>
            <p:cNvPr id="48" name="Rectángulo 4">
              <a:extLst>
                <a:ext uri="{FF2B5EF4-FFF2-40B4-BE49-F238E27FC236}">
                  <a16:creationId xmlns:a16="http://schemas.microsoft.com/office/drawing/2014/main" id="{E454DBF6-1058-0A4C-91DA-1F35A9BA53FA}"/>
                </a:ext>
              </a:extLst>
            </p:cNvPr>
            <p:cNvSpPr/>
            <p:nvPr/>
          </p:nvSpPr>
          <p:spPr>
            <a:xfrm>
              <a:off x="16052508" y="4480384"/>
              <a:ext cx="3402545" cy="62478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40000" b="1" dirty="0">
                  <a:solidFill>
                    <a:schemeClr val="accent3"/>
                  </a:solidFill>
                  <a:latin typeface="Montserrat" pitchFamily="2" charset="77"/>
                </a:rPr>
                <a:t>3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DDDE09D-7F87-444E-975D-E70442C1584A}"/>
                </a:ext>
              </a:extLst>
            </p:cNvPr>
            <p:cNvGrpSpPr/>
            <p:nvPr/>
          </p:nvGrpSpPr>
          <p:grpSpPr>
            <a:xfrm>
              <a:off x="3528136" y="5549992"/>
              <a:ext cx="3431113" cy="3928819"/>
              <a:chOff x="13774185" y="4270778"/>
              <a:chExt cx="3431113" cy="3928819"/>
            </a:xfrm>
          </p:grpSpPr>
          <p:sp>
            <p:nvSpPr>
              <p:cNvPr id="50" name="CuadroTexto 395">
                <a:extLst>
                  <a:ext uri="{FF2B5EF4-FFF2-40B4-BE49-F238E27FC236}">
                    <a16:creationId xmlns:a16="http://schemas.microsoft.com/office/drawing/2014/main" id="{0E7E31A9-F24C-D244-9793-44C4727EC2A6}"/>
                  </a:ext>
                </a:extLst>
              </p:cNvPr>
              <p:cNvSpPr txBox="1"/>
              <p:nvPr/>
            </p:nvSpPr>
            <p:spPr>
              <a:xfrm>
                <a:off x="13802753" y="4270778"/>
                <a:ext cx="34025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b="1" dirty="0">
                    <a:solidFill>
                      <a:schemeClr val="accent1"/>
                    </a:solidFill>
                    <a:latin typeface="Montserrat" pitchFamily="2" charset="77"/>
                    <a:ea typeface="Lato Heavy" panose="020F0502020204030203" pitchFamily="34" charset="0"/>
                    <a:cs typeface="Lato Heavy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51" name="Rectangle 56">
                <a:extLst>
                  <a:ext uri="{FF2B5EF4-FFF2-40B4-BE49-F238E27FC236}">
                    <a16:creationId xmlns:a16="http://schemas.microsoft.com/office/drawing/2014/main" id="{B8E8BCA8-DA28-A245-BF3C-AAED74A2CF41}"/>
                  </a:ext>
                </a:extLst>
              </p:cNvPr>
              <p:cNvSpPr/>
              <p:nvPr/>
            </p:nvSpPr>
            <p:spPr>
              <a:xfrm>
                <a:off x="13774185" y="5521941"/>
                <a:ext cx="3402545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latin typeface="Muli Light" pitchFamily="2" charset="77"/>
                    <a:ea typeface="Lato" panose="020F0502020204030203" pitchFamily="34" charset="0"/>
                    <a:cs typeface="Lato" panose="020F0502020204030203" pitchFamily="34" charset="0"/>
                  </a:rPr>
                  <a:t>The disease causes respiratory illness with symptoms such as a cough, fever, and in more severe cases.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34F75C9-B6B2-234F-AACD-2BA3F0B006A9}"/>
                </a:ext>
              </a:extLst>
            </p:cNvPr>
            <p:cNvGrpSpPr/>
            <p:nvPr/>
          </p:nvGrpSpPr>
          <p:grpSpPr>
            <a:xfrm>
              <a:off x="8139808" y="4480384"/>
              <a:ext cx="6732141" cy="6247864"/>
              <a:chOff x="8666550" y="4480384"/>
              <a:chExt cx="6732141" cy="6247864"/>
            </a:xfrm>
          </p:grpSpPr>
          <p:sp>
            <p:nvSpPr>
              <p:cNvPr id="47" name="Rectángulo 4">
                <a:extLst>
                  <a:ext uri="{FF2B5EF4-FFF2-40B4-BE49-F238E27FC236}">
                    <a16:creationId xmlns:a16="http://schemas.microsoft.com/office/drawing/2014/main" id="{B0D86F10-2B51-CE4B-A49B-6DB91DEB15E8}"/>
                  </a:ext>
                </a:extLst>
              </p:cNvPr>
              <p:cNvSpPr/>
              <p:nvPr/>
            </p:nvSpPr>
            <p:spPr>
              <a:xfrm>
                <a:off x="8666550" y="4480384"/>
                <a:ext cx="3402545" cy="62478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40000" b="1" dirty="0">
                    <a:solidFill>
                      <a:schemeClr val="accent3"/>
                    </a:solidFill>
                    <a:latin typeface="Montserrat" pitchFamily="2" charset="77"/>
                  </a:rPr>
                  <a:t>2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2D26B7D7-E3F2-FE42-B6EF-1F773B3CBDF5}"/>
                  </a:ext>
                </a:extLst>
              </p:cNvPr>
              <p:cNvGrpSpPr/>
              <p:nvPr/>
            </p:nvGrpSpPr>
            <p:grpSpPr>
              <a:xfrm>
                <a:off x="11967578" y="5549992"/>
                <a:ext cx="3431113" cy="3928819"/>
                <a:chOff x="13774185" y="4270778"/>
                <a:chExt cx="3431113" cy="3928819"/>
              </a:xfrm>
            </p:grpSpPr>
            <p:sp>
              <p:nvSpPr>
                <p:cNvPr id="53" name="CuadroTexto 395">
                  <a:extLst>
                    <a:ext uri="{FF2B5EF4-FFF2-40B4-BE49-F238E27FC236}">
                      <a16:creationId xmlns:a16="http://schemas.microsoft.com/office/drawing/2014/main" id="{3B0C004D-227D-BD48-8674-827C9B889042}"/>
                    </a:ext>
                  </a:extLst>
                </p:cNvPr>
                <p:cNvSpPr txBox="1"/>
                <p:nvPr/>
              </p:nvSpPr>
              <p:spPr>
                <a:xfrm>
                  <a:off x="13802753" y="4270778"/>
                  <a:ext cx="340254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b="1" dirty="0">
                      <a:solidFill>
                        <a:schemeClr val="accent1"/>
                      </a:solidFill>
                      <a:latin typeface="Montserrat" pitchFamily="2" charset="77"/>
                      <a:ea typeface="Lato Heavy" panose="020F0502020204030203" pitchFamily="34" charset="0"/>
                      <a:cs typeface="Lato Heavy" panose="020F0502020204030203" pitchFamily="34" charset="0"/>
                    </a:rPr>
                    <a:t>your title</a:t>
                  </a:r>
                </a:p>
              </p:txBody>
            </p:sp>
            <p:sp>
              <p:nvSpPr>
                <p:cNvPr id="54" name="Rectangle 56">
                  <a:extLst>
                    <a:ext uri="{FF2B5EF4-FFF2-40B4-BE49-F238E27FC236}">
                      <a16:creationId xmlns:a16="http://schemas.microsoft.com/office/drawing/2014/main" id="{64093866-1F80-8243-8295-A5088F208BEF}"/>
                    </a:ext>
                  </a:extLst>
                </p:cNvPr>
                <p:cNvSpPr/>
                <p:nvPr/>
              </p:nvSpPr>
              <p:spPr>
                <a:xfrm>
                  <a:off x="13774185" y="5521941"/>
                  <a:ext cx="3402545" cy="267765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s-MX" sz="2800" dirty="0">
                      <a:latin typeface="Muli Light" pitchFamily="2" charset="77"/>
                      <a:ea typeface="Lato" panose="020F0502020204030203" pitchFamily="34" charset="0"/>
                      <a:cs typeface="Lato" panose="020F0502020204030203" pitchFamily="34" charset="0"/>
                    </a:rPr>
                    <a:t>The disease causes respiratory illness with symptoms such as a cough, fever, and in more severe cases.</a:t>
                  </a:r>
                </a:p>
              </p:txBody>
            </p: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DBBE63C-5090-AB4B-855F-1EB15FDEAEA2}"/>
                </a:ext>
              </a:extLst>
            </p:cNvPr>
            <p:cNvGrpSpPr/>
            <p:nvPr/>
          </p:nvGrpSpPr>
          <p:grpSpPr>
            <a:xfrm>
              <a:off x="19353536" y="5549992"/>
              <a:ext cx="3431113" cy="3928819"/>
              <a:chOff x="13774185" y="4270778"/>
              <a:chExt cx="3431113" cy="3928819"/>
            </a:xfrm>
          </p:grpSpPr>
          <p:sp>
            <p:nvSpPr>
              <p:cNvPr id="56" name="CuadroTexto 395">
                <a:extLst>
                  <a:ext uri="{FF2B5EF4-FFF2-40B4-BE49-F238E27FC236}">
                    <a16:creationId xmlns:a16="http://schemas.microsoft.com/office/drawing/2014/main" id="{BBBCBFE7-9AA7-774B-B384-5780328A9884}"/>
                  </a:ext>
                </a:extLst>
              </p:cNvPr>
              <p:cNvSpPr txBox="1"/>
              <p:nvPr/>
            </p:nvSpPr>
            <p:spPr>
              <a:xfrm>
                <a:off x="13802753" y="4270778"/>
                <a:ext cx="34025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b="1" dirty="0">
                    <a:solidFill>
                      <a:schemeClr val="accent1"/>
                    </a:solidFill>
                    <a:latin typeface="Montserrat" pitchFamily="2" charset="77"/>
                    <a:ea typeface="Lato Heavy" panose="020F0502020204030203" pitchFamily="34" charset="0"/>
                    <a:cs typeface="Lato Heavy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1D8864C-BB88-BD41-8BA9-3A21435D79D4}"/>
                  </a:ext>
                </a:extLst>
              </p:cNvPr>
              <p:cNvSpPr/>
              <p:nvPr/>
            </p:nvSpPr>
            <p:spPr>
              <a:xfrm>
                <a:off x="13774185" y="5521941"/>
                <a:ext cx="3402545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latin typeface="Muli Light" pitchFamily="2" charset="77"/>
                    <a:ea typeface="Lato" panose="020F0502020204030203" pitchFamily="34" charset="0"/>
                    <a:cs typeface="Lato" panose="020F0502020204030203" pitchFamily="34" charset="0"/>
                  </a:rPr>
                  <a:t>The disease causes respiratory illness with symptoms such as a cough, fever, and in more severe cases.</a:t>
                </a:r>
              </a:p>
            </p:txBody>
          </p:sp>
        </p:grpSp>
      </p:grpSp>
      <p:sp>
        <p:nvSpPr>
          <p:cNvPr id="27" name="CuadroTexto 395">
            <a:extLst>
              <a:ext uri="{FF2B5EF4-FFF2-40B4-BE49-F238E27FC236}">
                <a16:creationId xmlns:a16="http://schemas.microsoft.com/office/drawing/2014/main" id="{A18342F1-3C18-0748-83CA-6AF30C304A06}"/>
              </a:ext>
            </a:extLst>
          </p:cNvPr>
          <p:cNvSpPr txBox="1"/>
          <p:nvPr/>
        </p:nvSpPr>
        <p:spPr>
          <a:xfrm>
            <a:off x="1925478" y="1062069"/>
            <a:ext cx="12962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>
                <a:solidFill>
                  <a:schemeClr val="accent1"/>
                </a:solidFill>
                <a:latin typeface="Montserrat Black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KEEP YOUR DISTANCE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721009-5E02-EE4F-BF2B-AEA1D8B987AC}"/>
              </a:ext>
            </a:extLst>
          </p:cNvPr>
          <p:cNvSpPr/>
          <p:nvPr/>
        </p:nvSpPr>
        <p:spPr>
          <a:xfrm>
            <a:off x="0" y="-3239"/>
            <a:ext cx="1132377" cy="11959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09B6A33-386E-794B-A3F0-9EEE4B318FBB}"/>
              </a:ext>
            </a:extLst>
          </p:cNvPr>
          <p:cNvSpPr/>
          <p:nvPr/>
        </p:nvSpPr>
        <p:spPr>
          <a:xfrm>
            <a:off x="3296655" y="6804874"/>
            <a:ext cx="17927918" cy="179279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33FE58-6920-F946-86D3-FDA904859695}"/>
              </a:ext>
            </a:extLst>
          </p:cNvPr>
          <p:cNvGrpSpPr/>
          <p:nvPr/>
        </p:nvGrpSpPr>
        <p:grpSpPr>
          <a:xfrm>
            <a:off x="9075044" y="3241814"/>
            <a:ext cx="6506210" cy="6381875"/>
            <a:chOff x="3308350" y="5262563"/>
            <a:chExt cx="249238" cy="244475"/>
          </a:xfrm>
        </p:grpSpPr>
        <p:sp>
          <p:nvSpPr>
            <p:cNvPr id="30" name="Freeform 440">
              <a:extLst>
                <a:ext uri="{FF2B5EF4-FFF2-40B4-BE49-F238E27FC236}">
                  <a16:creationId xmlns:a16="http://schemas.microsoft.com/office/drawing/2014/main" id="{255A03DE-52AF-1E46-B439-87D7DA191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388" y="5346700"/>
              <a:ext cx="100012" cy="57150"/>
            </a:xfrm>
            <a:custGeom>
              <a:avLst/>
              <a:gdLst>
                <a:gd name="T0" fmla="*/ 0 w 279"/>
                <a:gd name="T1" fmla="*/ 60 h 159"/>
                <a:gd name="T2" fmla="*/ 0 w 279"/>
                <a:gd name="T3" fmla="*/ 60 h 159"/>
                <a:gd name="T4" fmla="*/ 165 w 279"/>
                <a:gd name="T5" fmla="*/ 23 h 159"/>
                <a:gd name="T6" fmla="*/ 278 w 279"/>
                <a:gd name="T7" fmla="*/ 75 h 159"/>
                <a:gd name="T8" fmla="*/ 218 w 279"/>
                <a:gd name="T9" fmla="*/ 158 h 159"/>
                <a:gd name="T10" fmla="*/ 0 w 279"/>
                <a:gd name="T11" fmla="*/ 6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59">
                  <a:moveTo>
                    <a:pt x="0" y="60"/>
                  </a:moveTo>
                  <a:lnTo>
                    <a:pt x="0" y="60"/>
                  </a:lnTo>
                  <a:cubicBezTo>
                    <a:pt x="0" y="60"/>
                    <a:pt x="90" y="0"/>
                    <a:pt x="165" y="23"/>
                  </a:cubicBezTo>
                  <a:cubicBezTo>
                    <a:pt x="233" y="45"/>
                    <a:pt x="278" y="75"/>
                    <a:pt x="278" y="75"/>
                  </a:cubicBezTo>
                  <a:cubicBezTo>
                    <a:pt x="218" y="158"/>
                    <a:pt x="218" y="158"/>
                    <a:pt x="218" y="158"/>
                  </a:cubicBezTo>
                  <a:lnTo>
                    <a:pt x="0" y="60"/>
                  </a:lnTo>
                </a:path>
              </a:pathLst>
            </a:custGeom>
            <a:solidFill>
              <a:srgbClr val="EAC5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441">
              <a:extLst>
                <a:ext uri="{FF2B5EF4-FFF2-40B4-BE49-F238E27FC236}">
                  <a16:creationId xmlns:a16="http://schemas.microsoft.com/office/drawing/2014/main" id="{F61D6D48-649D-1244-A2F5-BDFA1F3D6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150" y="5349875"/>
              <a:ext cx="198438" cy="141288"/>
            </a:xfrm>
            <a:custGeom>
              <a:avLst/>
              <a:gdLst>
                <a:gd name="T0" fmla="*/ 541 w 550"/>
                <a:gd name="T1" fmla="*/ 52 h 392"/>
                <a:gd name="T2" fmla="*/ 541 w 550"/>
                <a:gd name="T3" fmla="*/ 52 h 392"/>
                <a:gd name="T4" fmla="*/ 406 w 550"/>
                <a:gd name="T5" fmla="*/ 52 h 392"/>
                <a:gd name="T6" fmla="*/ 248 w 550"/>
                <a:gd name="T7" fmla="*/ 15 h 392"/>
                <a:gd name="T8" fmla="*/ 7 w 550"/>
                <a:gd name="T9" fmla="*/ 135 h 392"/>
                <a:gd name="T10" fmla="*/ 218 w 550"/>
                <a:gd name="T11" fmla="*/ 376 h 392"/>
                <a:gd name="T12" fmla="*/ 368 w 550"/>
                <a:gd name="T13" fmla="*/ 285 h 392"/>
                <a:gd name="T14" fmla="*/ 541 w 550"/>
                <a:gd name="T15" fmla="*/ 285 h 392"/>
                <a:gd name="T16" fmla="*/ 549 w 550"/>
                <a:gd name="T17" fmla="*/ 278 h 392"/>
                <a:gd name="T18" fmla="*/ 549 w 550"/>
                <a:gd name="T19" fmla="*/ 60 h 392"/>
                <a:gd name="T20" fmla="*/ 541 w 550"/>
                <a:gd name="T21" fmla="*/ 5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0" h="392">
                  <a:moveTo>
                    <a:pt x="541" y="52"/>
                  </a:moveTo>
                  <a:lnTo>
                    <a:pt x="541" y="52"/>
                  </a:lnTo>
                  <a:cubicBezTo>
                    <a:pt x="519" y="52"/>
                    <a:pt x="421" y="60"/>
                    <a:pt x="406" y="52"/>
                  </a:cubicBezTo>
                  <a:cubicBezTo>
                    <a:pt x="398" y="52"/>
                    <a:pt x="308" y="0"/>
                    <a:pt x="248" y="15"/>
                  </a:cubicBezTo>
                  <a:cubicBezTo>
                    <a:pt x="150" y="45"/>
                    <a:pt x="15" y="112"/>
                    <a:pt x="7" y="135"/>
                  </a:cubicBezTo>
                  <a:cubicBezTo>
                    <a:pt x="0" y="158"/>
                    <a:pt x="195" y="391"/>
                    <a:pt x="218" y="376"/>
                  </a:cubicBezTo>
                  <a:cubicBezTo>
                    <a:pt x="240" y="353"/>
                    <a:pt x="308" y="346"/>
                    <a:pt x="368" y="285"/>
                  </a:cubicBezTo>
                  <a:cubicBezTo>
                    <a:pt x="391" y="270"/>
                    <a:pt x="511" y="285"/>
                    <a:pt x="541" y="285"/>
                  </a:cubicBezTo>
                  <a:lnTo>
                    <a:pt x="549" y="278"/>
                  </a:lnTo>
                  <a:cubicBezTo>
                    <a:pt x="549" y="60"/>
                    <a:pt x="549" y="60"/>
                    <a:pt x="549" y="60"/>
                  </a:cubicBezTo>
                  <a:lnTo>
                    <a:pt x="541" y="52"/>
                  </a:lnTo>
                </a:path>
              </a:pathLst>
            </a:custGeom>
            <a:solidFill>
              <a:srgbClr val="D6AC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442">
              <a:extLst>
                <a:ext uri="{FF2B5EF4-FFF2-40B4-BE49-F238E27FC236}">
                  <a16:creationId xmlns:a16="http://schemas.microsoft.com/office/drawing/2014/main" id="{EDE3A7FC-D6E8-B547-BC83-F88B859A7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8350" y="5346700"/>
              <a:ext cx="190500" cy="160338"/>
            </a:xfrm>
            <a:custGeom>
              <a:avLst/>
              <a:gdLst>
                <a:gd name="T0" fmla="*/ 519 w 527"/>
                <a:gd name="T1" fmla="*/ 293 h 445"/>
                <a:gd name="T2" fmla="*/ 519 w 527"/>
                <a:gd name="T3" fmla="*/ 293 h 445"/>
                <a:gd name="T4" fmla="*/ 263 w 527"/>
                <a:gd name="T5" fmla="*/ 38 h 445"/>
                <a:gd name="T6" fmla="*/ 120 w 527"/>
                <a:gd name="T7" fmla="*/ 60 h 445"/>
                <a:gd name="T8" fmla="*/ 15 w 527"/>
                <a:gd name="T9" fmla="*/ 53 h 445"/>
                <a:gd name="T10" fmla="*/ 7 w 527"/>
                <a:gd name="T11" fmla="*/ 60 h 445"/>
                <a:gd name="T12" fmla="*/ 0 w 527"/>
                <a:gd name="T13" fmla="*/ 271 h 445"/>
                <a:gd name="T14" fmla="*/ 7 w 527"/>
                <a:gd name="T15" fmla="*/ 278 h 445"/>
                <a:gd name="T16" fmla="*/ 120 w 527"/>
                <a:gd name="T17" fmla="*/ 271 h 445"/>
                <a:gd name="T18" fmla="*/ 271 w 527"/>
                <a:gd name="T19" fmla="*/ 414 h 445"/>
                <a:gd name="T20" fmla="*/ 338 w 527"/>
                <a:gd name="T21" fmla="*/ 436 h 445"/>
                <a:gd name="T22" fmla="*/ 353 w 527"/>
                <a:gd name="T23" fmla="*/ 406 h 445"/>
                <a:gd name="T24" fmla="*/ 391 w 527"/>
                <a:gd name="T25" fmla="*/ 406 h 445"/>
                <a:gd name="T26" fmla="*/ 406 w 527"/>
                <a:gd name="T27" fmla="*/ 376 h 445"/>
                <a:gd name="T28" fmla="*/ 451 w 527"/>
                <a:gd name="T29" fmla="*/ 368 h 445"/>
                <a:gd name="T30" fmla="*/ 466 w 527"/>
                <a:gd name="T31" fmla="*/ 331 h 445"/>
                <a:gd name="T32" fmla="*/ 481 w 527"/>
                <a:gd name="T33" fmla="*/ 338 h 445"/>
                <a:gd name="T34" fmla="*/ 519 w 527"/>
                <a:gd name="T35" fmla="*/ 293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7" h="445">
                  <a:moveTo>
                    <a:pt x="519" y="293"/>
                  </a:moveTo>
                  <a:lnTo>
                    <a:pt x="519" y="293"/>
                  </a:lnTo>
                  <a:cubicBezTo>
                    <a:pt x="504" y="271"/>
                    <a:pt x="316" y="75"/>
                    <a:pt x="263" y="38"/>
                  </a:cubicBezTo>
                  <a:cubicBezTo>
                    <a:pt x="218" y="0"/>
                    <a:pt x="135" y="60"/>
                    <a:pt x="120" y="60"/>
                  </a:cubicBezTo>
                  <a:cubicBezTo>
                    <a:pt x="113" y="68"/>
                    <a:pt x="30" y="53"/>
                    <a:pt x="15" y="53"/>
                  </a:cubicBezTo>
                  <a:cubicBezTo>
                    <a:pt x="7" y="53"/>
                    <a:pt x="7" y="53"/>
                    <a:pt x="7" y="6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8"/>
                    <a:pt x="7" y="286"/>
                    <a:pt x="7" y="278"/>
                  </a:cubicBezTo>
                  <a:cubicBezTo>
                    <a:pt x="30" y="278"/>
                    <a:pt x="98" y="271"/>
                    <a:pt x="120" y="271"/>
                  </a:cubicBezTo>
                  <a:cubicBezTo>
                    <a:pt x="173" y="338"/>
                    <a:pt x="248" y="399"/>
                    <a:pt x="271" y="414"/>
                  </a:cubicBezTo>
                  <a:cubicBezTo>
                    <a:pt x="293" y="436"/>
                    <a:pt x="323" y="444"/>
                    <a:pt x="338" y="436"/>
                  </a:cubicBezTo>
                  <a:cubicBezTo>
                    <a:pt x="346" y="429"/>
                    <a:pt x="353" y="421"/>
                    <a:pt x="353" y="406"/>
                  </a:cubicBezTo>
                  <a:cubicBezTo>
                    <a:pt x="353" y="414"/>
                    <a:pt x="376" y="421"/>
                    <a:pt x="391" y="406"/>
                  </a:cubicBezTo>
                  <a:cubicBezTo>
                    <a:pt x="406" y="399"/>
                    <a:pt x="406" y="376"/>
                    <a:pt x="406" y="376"/>
                  </a:cubicBezTo>
                  <a:cubicBezTo>
                    <a:pt x="406" y="376"/>
                    <a:pt x="436" y="391"/>
                    <a:pt x="451" y="368"/>
                  </a:cubicBezTo>
                  <a:cubicBezTo>
                    <a:pt x="466" y="354"/>
                    <a:pt x="466" y="331"/>
                    <a:pt x="466" y="331"/>
                  </a:cubicBezTo>
                  <a:cubicBezTo>
                    <a:pt x="466" y="331"/>
                    <a:pt x="474" y="338"/>
                    <a:pt x="481" y="338"/>
                  </a:cubicBezTo>
                  <a:cubicBezTo>
                    <a:pt x="511" y="338"/>
                    <a:pt x="526" y="316"/>
                    <a:pt x="519" y="293"/>
                  </a:cubicBezTo>
                </a:path>
              </a:pathLst>
            </a:custGeom>
            <a:solidFill>
              <a:srgbClr val="EAC5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443">
              <a:extLst>
                <a:ext uri="{FF2B5EF4-FFF2-40B4-BE49-F238E27FC236}">
                  <a16:creationId xmlns:a16="http://schemas.microsoft.com/office/drawing/2014/main" id="{C0602056-88BA-BA4D-A53D-ADC7C35FD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025" y="5265738"/>
              <a:ext cx="52388" cy="65087"/>
            </a:xfrm>
            <a:custGeom>
              <a:avLst/>
              <a:gdLst>
                <a:gd name="T0" fmla="*/ 0 w 144"/>
                <a:gd name="T1" fmla="*/ 180 h 181"/>
                <a:gd name="T2" fmla="*/ 0 w 144"/>
                <a:gd name="T3" fmla="*/ 180 h 181"/>
                <a:gd name="T4" fmla="*/ 0 w 144"/>
                <a:gd name="T5" fmla="*/ 0 h 181"/>
                <a:gd name="T6" fmla="*/ 37 w 144"/>
                <a:gd name="T7" fmla="*/ 0 h 181"/>
                <a:gd name="T8" fmla="*/ 113 w 144"/>
                <a:gd name="T9" fmla="*/ 135 h 181"/>
                <a:gd name="T10" fmla="*/ 113 w 144"/>
                <a:gd name="T11" fmla="*/ 135 h 181"/>
                <a:gd name="T12" fmla="*/ 113 w 144"/>
                <a:gd name="T13" fmla="*/ 60 h 181"/>
                <a:gd name="T14" fmla="*/ 113 w 144"/>
                <a:gd name="T15" fmla="*/ 0 h 181"/>
                <a:gd name="T16" fmla="*/ 143 w 144"/>
                <a:gd name="T17" fmla="*/ 0 h 181"/>
                <a:gd name="T18" fmla="*/ 143 w 144"/>
                <a:gd name="T19" fmla="*/ 180 h 181"/>
                <a:gd name="T20" fmla="*/ 105 w 144"/>
                <a:gd name="T21" fmla="*/ 180 h 181"/>
                <a:gd name="T22" fmla="*/ 30 w 144"/>
                <a:gd name="T23" fmla="*/ 30 h 181"/>
                <a:gd name="T24" fmla="*/ 30 w 144"/>
                <a:gd name="T25" fmla="*/ 30 h 181"/>
                <a:gd name="T26" fmla="*/ 30 w 144"/>
                <a:gd name="T27" fmla="*/ 120 h 181"/>
                <a:gd name="T28" fmla="*/ 30 w 144"/>
                <a:gd name="T29" fmla="*/ 180 h 181"/>
                <a:gd name="T30" fmla="*/ 0 w 144"/>
                <a:gd name="T31" fmla="*/ 18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4" h="181">
                  <a:moveTo>
                    <a:pt x="0" y="180"/>
                  </a:moveTo>
                  <a:lnTo>
                    <a:pt x="0" y="18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60" y="37"/>
                    <a:pt x="105" y="120"/>
                    <a:pt x="113" y="135"/>
                  </a:cubicBezTo>
                  <a:lnTo>
                    <a:pt x="113" y="135"/>
                  </a:lnTo>
                  <a:cubicBezTo>
                    <a:pt x="113" y="120"/>
                    <a:pt x="113" y="82"/>
                    <a:pt x="113" y="6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180"/>
                    <a:pt x="143" y="180"/>
                    <a:pt x="143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83" y="142"/>
                    <a:pt x="37" y="52"/>
                    <a:pt x="30" y="30"/>
                  </a:cubicBezTo>
                  <a:lnTo>
                    <a:pt x="30" y="30"/>
                  </a:lnTo>
                  <a:cubicBezTo>
                    <a:pt x="30" y="52"/>
                    <a:pt x="30" y="82"/>
                    <a:pt x="30" y="120"/>
                  </a:cubicBezTo>
                  <a:cubicBezTo>
                    <a:pt x="30" y="180"/>
                    <a:pt x="30" y="180"/>
                    <a:pt x="30" y="180"/>
                  </a:cubicBezTo>
                  <a:lnTo>
                    <a:pt x="0" y="18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444">
              <a:extLst>
                <a:ext uri="{FF2B5EF4-FFF2-40B4-BE49-F238E27FC236}">
                  <a16:creationId xmlns:a16="http://schemas.microsoft.com/office/drawing/2014/main" id="{C93F4767-982D-774C-BE14-5755E2848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525" y="5262563"/>
              <a:ext cx="60325" cy="68262"/>
            </a:xfrm>
            <a:custGeom>
              <a:avLst/>
              <a:gdLst>
                <a:gd name="T0" fmla="*/ 165 w 166"/>
                <a:gd name="T1" fmla="*/ 98 h 189"/>
                <a:gd name="T2" fmla="*/ 165 w 166"/>
                <a:gd name="T3" fmla="*/ 98 h 189"/>
                <a:gd name="T4" fmla="*/ 82 w 166"/>
                <a:gd name="T5" fmla="*/ 188 h 189"/>
                <a:gd name="T6" fmla="*/ 0 w 166"/>
                <a:gd name="T7" fmla="*/ 98 h 189"/>
                <a:gd name="T8" fmla="*/ 82 w 166"/>
                <a:gd name="T9" fmla="*/ 0 h 189"/>
                <a:gd name="T10" fmla="*/ 165 w 166"/>
                <a:gd name="T11" fmla="*/ 98 h 189"/>
                <a:gd name="T12" fmla="*/ 37 w 166"/>
                <a:gd name="T13" fmla="*/ 98 h 189"/>
                <a:gd name="T14" fmla="*/ 37 w 166"/>
                <a:gd name="T15" fmla="*/ 98 h 189"/>
                <a:gd name="T16" fmla="*/ 82 w 166"/>
                <a:gd name="T17" fmla="*/ 158 h 189"/>
                <a:gd name="T18" fmla="*/ 135 w 166"/>
                <a:gd name="T19" fmla="*/ 98 h 189"/>
                <a:gd name="T20" fmla="*/ 82 w 166"/>
                <a:gd name="T21" fmla="*/ 30 h 189"/>
                <a:gd name="T22" fmla="*/ 37 w 166"/>
                <a:gd name="T23" fmla="*/ 9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6" h="189">
                  <a:moveTo>
                    <a:pt x="165" y="98"/>
                  </a:moveTo>
                  <a:lnTo>
                    <a:pt x="165" y="98"/>
                  </a:lnTo>
                  <a:cubicBezTo>
                    <a:pt x="165" y="143"/>
                    <a:pt x="135" y="188"/>
                    <a:pt x="82" y="188"/>
                  </a:cubicBezTo>
                  <a:cubicBezTo>
                    <a:pt x="30" y="188"/>
                    <a:pt x="0" y="150"/>
                    <a:pt x="0" y="98"/>
                  </a:cubicBezTo>
                  <a:cubicBezTo>
                    <a:pt x="0" y="45"/>
                    <a:pt x="30" y="0"/>
                    <a:pt x="82" y="0"/>
                  </a:cubicBezTo>
                  <a:cubicBezTo>
                    <a:pt x="135" y="0"/>
                    <a:pt x="165" y="38"/>
                    <a:pt x="165" y="98"/>
                  </a:cubicBezTo>
                  <a:close/>
                  <a:moveTo>
                    <a:pt x="37" y="98"/>
                  </a:moveTo>
                  <a:lnTo>
                    <a:pt x="37" y="98"/>
                  </a:lnTo>
                  <a:cubicBezTo>
                    <a:pt x="37" y="128"/>
                    <a:pt x="52" y="158"/>
                    <a:pt x="82" y="158"/>
                  </a:cubicBezTo>
                  <a:cubicBezTo>
                    <a:pt x="120" y="158"/>
                    <a:pt x="135" y="128"/>
                    <a:pt x="135" y="98"/>
                  </a:cubicBezTo>
                  <a:cubicBezTo>
                    <a:pt x="135" y="60"/>
                    <a:pt x="120" y="30"/>
                    <a:pt x="82" y="30"/>
                  </a:cubicBezTo>
                  <a:cubicBezTo>
                    <a:pt x="52" y="30"/>
                    <a:pt x="37" y="60"/>
                    <a:pt x="37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445">
              <a:extLst>
                <a:ext uri="{FF2B5EF4-FFF2-40B4-BE49-F238E27FC236}">
                  <a16:creationId xmlns:a16="http://schemas.microsoft.com/office/drawing/2014/main" id="{60E2E6AD-A75C-1246-A82E-E0E131225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200" y="5362575"/>
              <a:ext cx="100013" cy="41275"/>
            </a:xfrm>
            <a:custGeom>
              <a:avLst/>
              <a:gdLst>
                <a:gd name="T0" fmla="*/ 158 w 280"/>
                <a:gd name="T1" fmla="*/ 0 h 114"/>
                <a:gd name="T2" fmla="*/ 158 w 280"/>
                <a:gd name="T3" fmla="*/ 0 h 114"/>
                <a:gd name="T4" fmla="*/ 8 w 280"/>
                <a:gd name="T5" fmla="*/ 68 h 114"/>
                <a:gd name="T6" fmla="*/ 226 w 280"/>
                <a:gd name="T7" fmla="*/ 91 h 114"/>
                <a:gd name="T8" fmla="*/ 158 w 280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14">
                  <a:moveTo>
                    <a:pt x="158" y="0"/>
                  </a:moveTo>
                  <a:lnTo>
                    <a:pt x="158" y="0"/>
                  </a:lnTo>
                  <a:cubicBezTo>
                    <a:pt x="151" y="8"/>
                    <a:pt x="0" y="30"/>
                    <a:pt x="8" y="68"/>
                  </a:cubicBezTo>
                  <a:cubicBezTo>
                    <a:pt x="23" y="113"/>
                    <a:pt x="166" y="68"/>
                    <a:pt x="226" y="91"/>
                  </a:cubicBezTo>
                  <a:cubicBezTo>
                    <a:pt x="279" y="113"/>
                    <a:pt x="158" y="0"/>
                    <a:pt x="158" y="0"/>
                  </a:cubicBezTo>
                </a:path>
              </a:pathLst>
            </a:custGeom>
            <a:solidFill>
              <a:srgbClr val="D6AC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" name="Rectángulo 7">
            <a:extLst>
              <a:ext uri="{FF2B5EF4-FFF2-40B4-BE49-F238E27FC236}">
                <a16:creationId xmlns:a16="http://schemas.microsoft.com/office/drawing/2014/main" id="{C9636CFC-B30D-EA48-AC20-E4C0FAAB2986}"/>
              </a:ext>
            </a:extLst>
          </p:cNvPr>
          <p:cNvSpPr/>
          <p:nvPr/>
        </p:nvSpPr>
        <p:spPr>
          <a:xfrm flipH="1">
            <a:off x="7121433" y="9982394"/>
            <a:ext cx="1027836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dirty="0">
                <a:solidFill>
                  <a:schemeClr val="bg1"/>
                </a:solidFill>
                <a:latin typeface="Montserrat" pitchFamily="2" charset="77"/>
              </a:rPr>
              <a:t>The disease causes respiratory illness (like the flu) with symptoms such as  a cough, fever. The disease causes respiratory illness (like the flu) with symptoms such as  a cough, fever. </a:t>
            </a:r>
          </a:p>
          <a:p>
            <a:pPr algn="ctr"/>
            <a:endParaRPr lang="es-MX" sz="3200" dirty="0">
              <a:solidFill>
                <a:schemeClr val="bg1"/>
              </a:solidFill>
              <a:latin typeface="Montserrat" pitchFamily="2" charset="77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79B627-780C-9E4C-AF1D-437C3AF3D490}"/>
              </a:ext>
            </a:extLst>
          </p:cNvPr>
          <p:cNvGrpSpPr/>
          <p:nvPr/>
        </p:nvGrpSpPr>
        <p:grpSpPr>
          <a:xfrm>
            <a:off x="7314819" y="5236802"/>
            <a:ext cx="1087342" cy="1060021"/>
            <a:chOff x="8856551" y="29697511"/>
            <a:chExt cx="2557993" cy="2493719"/>
          </a:xfrm>
        </p:grpSpPr>
        <p:sp>
          <p:nvSpPr>
            <p:cNvPr id="39" name="Freeform 171">
              <a:extLst>
                <a:ext uri="{FF2B5EF4-FFF2-40B4-BE49-F238E27FC236}">
                  <a16:creationId xmlns:a16="http://schemas.microsoft.com/office/drawing/2014/main" id="{FD390E40-5D85-2D4D-8696-1BEB48CCF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0720" y="30173121"/>
              <a:ext cx="1619631" cy="1619631"/>
            </a:xfrm>
            <a:custGeom>
              <a:avLst/>
              <a:gdLst>
                <a:gd name="T0" fmla="*/ 556 w 557"/>
                <a:gd name="T1" fmla="*/ 278 h 557"/>
                <a:gd name="T2" fmla="*/ 556 w 557"/>
                <a:gd name="T3" fmla="*/ 278 h 557"/>
                <a:gd name="T4" fmla="*/ 278 w 557"/>
                <a:gd name="T5" fmla="*/ 556 h 557"/>
                <a:gd name="T6" fmla="*/ 0 w 557"/>
                <a:gd name="T7" fmla="*/ 278 h 557"/>
                <a:gd name="T8" fmla="*/ 278 w 557"/>
                <a:gd name="T9" fmla="*/ 0 h 557"/>
                <a:gd name="T10" fmla="*/ 556 w 557"/>
                <a:gd name="T11" fmla="*/ 278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7" h="557">
                  <a:moveTo>
                    <a:pt x="556" y="278"/>
                  </a:moveTo>
                  <a:lnTo>
                    <a:pt x="556" y="278"/>
                  </a:lnTo>
                  <a:cubicBezTo>
                    <a:pt x="556" y="431"/>
                    <a:pt x="431" y="556"/>
                    <a:pt x="278" y="556"/>
                  </a:cubicBezTo>
                  <a:cubicBezTo>
                    <a:pt x="124" y="556"/>
                    <a:pt x="0" y="431"/>
                    <a:pt x="0" y="278"/>
                  </a:cubicBezTo>
                  <a:cubicBezTo>
                    <a:pt x="0" y="124"/>
                    <a:pt x="124" y="0"/>
                    <a:pt x="278" y="0"/>
                  </a:cubicBezTo>
                  <a:cubicBezTo>
                    <a:pt x="431" y="0"/>
                    <a:pt x="556" y="124"/>
                    <a:pt x="556" y="27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" name="Freeform 172">
              <a:extLst>
                <a:ext uri="{FF2B5EF4-FFF2-40B4-BE49-F238E27FC236}">
                  <a16:creationId xmlns:a16="http://schemas.microsoft.com/office/drawing/2014/main" id="{1A197D45-C897-7C45-B8A6-F35B6E4BC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4766" y="29967454"/>
              <a:ext cx="269943" cy="642711"/>
            </a:xfrm>
            <a:custGeom>
              <a:avLst/>
              <a:gdLst>
                <a:gd name="T0" fmla="*/ 16 w 92"/>
                <a:gd name="T1" fmla="*/ 216 h 220"/>
                <a:gd name="T2" fmla="*/ 16 w 92"/>
                <a:gd name="T3" fmla="*/ 216 h 220"/>
                <a:gd name="T4" fmla="*/ 16 w 92"/>
                <a:gd name="T5" fmla="*/ 216 h 220"/>
                <a:gd name="T6" fmla="*/ 3 w 92"/>
                <a:gd name="T7" fmla="*/ 190 h 220"/>
                <a:gd name="T8" fmla="*/ 45 w 92"/>
                <a:gd name="T9" fmla="*/ 20 h 220"/>
                <a:gd name="T10" fmla="*/ 71 w 92"/>
                <a:gd name="T11" fmla="*/ 3 h 220"/>
                <a:gd name="T12" fmla="*/ 71 w 92"/>
                <a:gd name="T13" fmla="*/ 3 h 220"/>
                <a:gd name="T14" fmla="*/ 88 w 92"/>
                <a:gd name="T15" fmla="*/ 30 h 220"/>
                <a:gd name="T16" fmla="*/ 42 w 92"/>
                <a:gd name="T17" fmla="*/ 199 h 220"/>
                <a:gd name="T18" fmla="*/ 16 w 92"/>
                <a:gd name="T19" fmla="*/ 21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220">
                  <a:moveTo>
                    <a:pt x="16" y="216"/>
                  </a:moveTo>
                  <a:lnTo>
                    <a:pt x="16" y="216"/>
                  </a:lnTo>
                  <a:lnTo>
                    <a:pt x="16" y="216"/>
                  </a:lnTo>
                  <a:cubicBezTo>
                    <a:pt x="6" y="213"/>
                    <a:pt x="0" y="203"/>
                    <a:pt x="3" y="19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8" y="7"/>
                    <a:pt x="62" y="0"/>
                    <a:pt x="71" y="3"/>
                  </a:cubicBezTo>
                  <a:lnTo>
                    <a:pt x="71" y="3"/>
                  </a:lnTo>
                  <a:cubicBezTo>
                    <a:pt x="84" y="7"/>
                    <a:pt x="91" y="17"/>
                    <a:pt x="88" y="30"/>
                  </a:cubicBezTo>
                  <a:cubicBezTo>
                    <a:pt x="42" y="199"/>
                    <a:pt x="42" y="199"/>
                    <a:pt x="42" y="199"/>
                  </a:cubicBezTo>
                  <a:cubicBezTo>
                    <a:pt x="39" y="213"/>
                    <a:pt x="29" y="219"/>
                    <a:pt x="16" y="216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173">
              <a:extLst>
                <a:ext uri="{FF2B5EF4-FFF2-40B4-BE49-F238E27FC236}">
                  <a16:creationId xmlns:a16="http://schemas.microsoft.com/office/drawing/2014/main" id="{A024A706-A417-6A48-9312-ABA520945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3513" y="30070288"/>
              <a:ext cx="398485" cy="591294"/>
            </a:xfrm>
            <a:custGeom>
              <a:avLst/>
              <a:gdLst>
                <a:gd name="T0" fmla="*/ 124 w 138"/>
                <a:gd name="T1" fmla="*/ 196 h 204"/>
                <a:gd name="T2" fmla="*/ 124 w 138"/>
                <a:gd name="T3" fmla="*/ 196 h 204"/>
                <a:gd name="T4" fmla="*/ 124 w 138"/>
                <a:gd name="T5" fmla="*/ 196 h 204"/>
                <a:gd name="T6" fmla="*/ 95 w 138"/>
                <a:gd name="T7" fmla="*/ 186 h 204"/>
                <a:gd name="T8" fmla="*/ 6 w 138"/>
                <a:gd name="T9" fmla="*/ 33 h 204"/>
                <a:gd name="T10" fmla="*/ 13 w 138"/>
                <a:gd name="T11" fmla="*/ 3 h 204"/>
                <a:gd name="T12" fmla="*/ 13 w 138"/>
                <a:gd name="T13" fmla="*/ 3 h 204"/>
                <a:gd name="T14" fmla="*/ 42 w 138"/>
                <a:gd name="T15" fmla="*/ 13 h 204"/>
                <a:gd name="T16" fmla="*/ 130 w 138"/>
                <a:gd name="T17" fmla="*/ 167 h 204"/>
                <a:gd name="T18" fmla="*/ 124 w 138"/>
                <a:gd name="T19" fmla="*/ 19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204">
                  <a:moveTo>
                    <a:pt x="124" y="196"/>
                  </a:moveTo>
                  <a:lnTo>
                    <a:pt x="124" y="196"/>
                  </a:lnTo>
                  <a:lnTo>
                    <a:pt x="124" y="196"/>
                  </a:lnTo>
                  <a:cubicBezTo>
                    <a:pt x="114" y="203"/>
                    <a:pt x="98" y="199"/>
                    <a:pt x="95" y="186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0" y="23"/>
                    <a:pt x="3" y="10"/>
                    <a:pt x="13" y="3"/>
                  </a:cubicBezTo>
                  <a:lnTo>
                    <a:pt x="13" y="3"/>
                  </a:lnTo>
                  <a:cubicBezTo>
                    <a:pt x="23" y="0"/>
                    <a:pt x="36" y="3"/>
                    <a:pt x="42" y="13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7" y="177"/>
                    <a:pt x="134" y="190"/>
                    <a:pt x="124" y="196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174">
              <a:extLst>
                <a:ext uri="{FF2B5EF4-FFF2-40B4-BE49-F238E27FC236}">
                  <a16:creationId xmlns:a16="http://schemas.microsoft.com/office/drawing/2014/main" id="{354D2254-DF15-E041-B34F-78D1BCF04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32" y="31394268"/>
              <a:ext cx="244234" cy="642711"/>
            </a:xfrm>
            <a:custGeom>
              <a:avLst/>
              <a:gdLst>
                <a:gd name="T0" fmla="*/ 65 w 85"/>
                <a:gd name="T1" fmla="*/ 216 h 220"/>
                <a:gd name="T2" fmla="*/ 65 w 85"/>
                <a:gd name="T3" fmla="*/ 216 h 220"/>
                <a:gd name="T4" fmla="*/ 65 w 85"/>
                <a:gd name="T5" fmla="*/ 216 h 220"/>
                <a:gd name="T6" fmla="*/ 39 w 85"/>
                <a:gd name="T7" fmla="*/ 200 h 220"/>
                <a:gd name="T8" fmla="*/ 3 w 85"/>
                <a:gd name="T9" fmla="*/ 26 h 220"/>
                <a:gd name="T10" fmla="*/ 19 w 85"/>
                <a:gd name="T11" fmla="*/ 3 h 220"/>
                <a:gd name="T12" fmla="*/ 19 w 85"/>
                <a:gd name="T13" fmla="*/ 3 h 220"/>
                <a:gd name="T14" fmla="*/ 45 w 85"/>
                <a:gd name="T15" fmla="*/ 20 h 220"/>
                <a:gd name="T16" fmla="*/ 81 w 85"/>
                <a:gd name="T17" fmla="*/ 193 h 220"/>
                <a:gd name="T18" fmla="*/ 65 w 85"/>
                <a:gd name="T19" fmla="*/ 21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220">
                  <a:moveTo>
                    <a:pt x="65" y="216"/>
                  </a:moveTo>
                  <a:lnTo>
                    <a:pt x="65" y="216"/>
                  </a:lnTo>
                  <a:lnTo>
                    <a:pt x="65" y="216"/>
                  </a:lnTo>
                  <a:cubicBezTo>
                    <a:pt x="55" y="219"/>
                    <a:pt x="42" y="213"/>
                    <a:pt x="39" y="20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17"/>
                    <a:pt x="6" y="3"/>
                    <a:pt x="19" y="3"/>
                  </a:cubicBezTo>
                  <a:lnTo>
                    <a:pt x="19" y="3"/>
                  </a:lnTo>
                  <a:cubicBezTo>
                    <a:pt x="29" y="0"/>
                    <a:pt x="42" y="7"/>
                    <a:pt x="45" y="20"/>
                  </a:cubicBezTo>
                  <a:cubicBezTo>
                    <a:pt x="81" y="193"/>
                    <a:pt x="81" y="193"/>
                    <a:pt x="81" y="193"/>
                  </a:cubicBezTo>
                  <a:cubicBezTo>
                    <a:pt x="84" y="203"/>
                    <a:pt x="78" y="216"/>
                    <a:pt x="65" y="216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175">
              <a:extLst>
                <a:ext uri="{FF2B5EF4-FFF2-40B4-BE49-F238E27FC236}">
                  <a16:creationId xmlns:a16="http://schemas.microsoft.com/office/drawing/2014/main" id="{DD398F28-82AE-8441-ABCC-13A5B5F07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7542" y="30147413"/>
              <a:ext cx="385627" cy="424185"/>
            </a:xfrm>
            <a:custGeom>
              <a:avLst/>
              <a:gdLst>
                <a:gd name="T0" fmla="*/ 10 w 132"/>
                <a:gd name="T1" fmla="*/ 137 h 145"/>
                <a:gd name="T2" fmla="*/ 10 w 132"/>
                <a:gd name="T3" fmla="*/ 137 h 145"/>
                <a:gd name="T4" fmla="*/ 10 w 132"/>
                <a:gd name="T5" fmla="*/ 137 h 145"/>
                <a:gd name="T6" fmla="*/ 7 w 132"/>
                <a:gd name="T7" fmla="*/ 115 h 145"/>
                <a:gd name="T8" fmla="*/ 98 w 132"/>
                <a:gd name="T9" fmla="*/ 7 h 145"/>
                <a:gd name="T10" fmla="*/ 121 w 132"/>
                <a:gd name="T11" fmla="*/ 7 h 145"/>
                <a:gd name="T12" fmla="*/ 121 w 132"/>
                <a:gd name="T13" fmla="*/ 7 h 145"/>
                <a:gd name="T14" fmla="*/ 124 w 132"/>
                <a:gd name="T15" fmla="*/ 30 h 145"/>
                <a:gd name="T16" fmla="*/ 33 w 132"/>
                <a:gd name="T17" fmla="*/ 137 h 145"/>
                <a:gd name="T18" fmla="*/ 10 w 132"/>
                <a:gd name="T19" fmla="*/ 13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45">
                  <a:moveTo>
                    <a:pt x="10" y="137"/>
                  </a:moveTo>
                  <a:lnTo>
                    <a:pt x="10" y="137"/>
                  </a:lnTo>
                  <a:lnTo>
                    <a:pt x="10" y="137"/>
                  </a:lnTo>
                  <a:cubicBezTo>
                    <a:pt x="3" y="131"/>
                    <a:pt x="0" y="121"/>
                    <a:pt x="7" y="115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5" y="0"/>
                    <a:pt x="115" y="0"/>
                    <a:pt x="121" y="7"/>
                  </a:cubicBezTo>
                  <a:lnTo>
                    <a:pt x="121" y="7"/>
                  </a:lnTo>
                  <a:cubicBezTo>
                    <a:pt x="131" y="13"/>
                    <a:pt x="131" y="23"/>
                    <a:pt x="124" y="30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26" y="144"/>
                    <a:pt x="17" y="144"/>
                    <a:pt x="10" y="137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176">
              <a:extLst>
                <a:ext uri="{FF2B5EF4-FFF2-40B4-BE49-F238E27FC236}">
                  <a16:creationId xmlns:a16="http://schemas.microsoft.com/office/drawing/2014/main" id="{683E960D-8268-A942-8734-D748BE634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6265" y="29774637"/>
              <a:ext cx="141400" cy="501319"/>
            </a:xfrm>
            <a:custGeom>
              <a:avLst/>
              <a:gdLst>
                <a:gd name="T0" fmla="*/ 29 w 47"/>
                <a:gd name="T1" fmla="*/ 173 h 174"/>
                <a:gd name="T2" fmla="*/ 29 w 47"/>
                <a:gd name="T3" fmla="*/ 173 h 174"/>
                <a:gd name="T4" fmla="*/ 29 w 47"/>
                <a:gd name="T5" fmla="*/ 173 h 174"/>
                <a:gd name="T6" fmla="*/ 13 w 47"/>
                <a:gd name="T7" fmla="*/ 156 h 174"/>
                <a:gd name="T8" fmla="*/ 3 w 47"/>
                <a:gd name="T9" fmla="*/ 16 h 174"/>
                <a:gd name="T10" fmla="*/ 20 w 47"/>
                <a:gd name="T11" fmla="*/ 0 h 174"/>
                <a:gd name="T12" fmla="*/ 20 w 47"/>
                <a:gd name="T13" fmla="*/ 0 h 174"/>
                <a:gd name="T14" fmla="*/ 36 w 47"/>
                <a:gd name="T15" fmla="*/ 16 h 174"/>
                <a:gd name="T16" fmla="*/ 46 w 47"/>
                <a:gd name="T17" fmla="*/ 153 h 174"/>
                <a:gd name="T18" fmla="*/ 29 w 47"/>
                <a:gd name="T19" fmla="*/ 17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4">
                  <a:moveTo>
                    <a:pt x="29" y="173"/>
                  </a:moveTo>
                  <a:lnTo>
                    <a:pt x="29" y="173"/>
                  </a:lnTo>
                  <a:lnTo>
                    <a:pt x="29" y="173"/>
                  </a:lnTo>
                  <a:cubicBezTo>
                    <a:pt x="20" y="173"/>
                    <a:pt x="13" y="166"/>
                    <a:pt x="13" y="15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9"/>
                    <a:pt x="10" y="0"/>
                    <a:pt x="20" y="0"/>
                  </a:cubicBezTo>
                  <a:lnTo>
                    <a:pt x="20" y="0"/>
                  </a:lnTo>
                  <a:cubicBezTo>
                    <a:pt x="26" y="0"/>
                    <a:pt x="36" y="6"/>
                    <a:pt x="36" y="16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6" y="163"/>
                    <a:pt x="39" y="173"/>
                    <a:pt x="29" y="173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177">
              <a:extLst>
                <a:ext uri="{FF2B5EF4-FFF2-40B4-BE49-F238E27FC236}">
                  <a16:creationId xmlns:a16="http://schemas.microsoft.com/office/drawing/2014/main" id="{B434CF4E-EDA7-204A-9B0F-626CA2D1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1850" y="31394268"/>
              <a:ext cx="385627" cy="424193"/>
            </a:xfrm>
            <a:custGeom>
              <a:avLst/>
              <a:gdLst>
                <a:gd name="T0" fmla="*/ 121 w 131"/>
                <a:gd name="T1" fmla="*/ 137 h 145"/>
                <a:gd name="T2" fmla="*/ 121 w 131"/>
                <a:gd name="T3" fmla="*/ 137 h 145"/>
                <a:gd name="T4" fmla="*/ 121 w 131"/>
                <a:gd name="T5" fmla="*/ 137 h 145"/>
                <a:gd name="T6" fmla="*/ 98 w 131"/>
                <a:gd name="T7" fmla="*/ 134 h 145"/>
                <a:gd name="T8" fmla="*/ 6 w 131"/>
                <a:gd name="T9" fmla="*/ 29 h 145"/>
                <a:gd name="T10" fmla="*/ 9 w 131"/>
                <a:gd name="T11" fmla="*/ 3 h 145"/>
                <a:gd name="T12" fmla="*/ 9 w 131"/>
                <a:gd name="T13" fmla="*/ 3 h 145"/>
                <a:gd name="T14" fmla="*/ 32 w 131"/>
                <a:gd name="T15" fmla="*/ 6 h 145"/>
                <a:gd name="T16" fmla="*/ 124 w 131"/>
                <a:gd name="T17" fmla="*/ 114 h 145"/>
                <a:gd name="T18" fmla="*/ 121 w 131"/>
                <a:gd name="T19" fmla="*/ 13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45">
                  <a:moveTo>
                    <a:pt x="121" y="137"/>
                  </a:moveTo>
                  <a:lnTo>
                    <a:pt x="121" y="137"/>
                  </a:lnTo>
                  <a:lnTo>
                    <a:pt x="121" y="137"/>
                  </a:lnTo>
                  <a:cubicBezTo>
                    <a:pt x="114" y="144"/>
                    <a:pt x="104" y="144"/>
                    <a:pt x="98" y="134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0" y="23"/>
                    <a:pt x="3" y="10"/>
                    <a:pt x="9" y="3"/>
                  </a:cubicBezTo>
                  <a:lnTo>
                    <a:pt x="9" y="3"/>
                  </a:lnTo>
                  <a:cubicBezTo>
                    <a:pt x="16" y="0"/>
                    <a:pt x="26" y="0"/>
                    <a:pt x="32" y="6"/>
                  </a:cubicBezTo>
                  <a:cubicBezTo>
                    <a:pt x="124" y="114"/>
                    <a:pt x="124" y="114"/>
                    <a:pt x="124" y="114"/>
                  </a:cubicBezTo>
                  <a:cubicBezTo>
                    <a:pt x="130" y="121"/>
                    <a:pt x="130" y="131"/>
                    <a:pt x="121" y="137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178">
              <a:extLst>
                <a:ext uri="{FF2B5EF4-FFF2-40B4-BE49-F238E27FC236}">
                  <a16:creationId xmlns:a16="http://schemas.microsoft.com/office/drawing/2014/main" id="{8C6FF24C-C851-264F-8E47-738647321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392" y="31162892"/>
              <a:ext cx="501319" cy="257084"/>
            </a:xfrm>
            <a:custGeom>
              <a:avLst/>
              <a:gdLst>
                <a:gd name="T0" fmla="*/ 170 w 171"/>
                <a:gd name="T1" fmla="*/ 72 h 86"/>
                <a:gd name="T2" fmla="*/ 170 w 171"/>
                <a:gd name="T3" fmla="*/ 72 h 86"/>
                <a:gd name="T4" fmla="*/ 170 w 171"/>
                <a:gd name="T5" fmla="*/ 72 h 86"/>
                <a:gd name="T6" fmla="*/ 147 w 171"/>
                <a:gd name="T7" fmla="*/ 81 h 86"/>
                <a:gd name="T8" fmla="*/ 17 w 171"/>
                <a:gd name="T9" fmla="*/ 33 h 86"/>
                <a:gd name="T10" fmla="*/ 4 w 171"/>
                <a:gd name="T11" fmla="*/ 13 h 86"/>
                <a:gd name="T12" fmla="*/ 4 w 171"/>
                <a:gd name="T13" fmla="*/ 13 h 86"/>
                <a:gd name="T14" fmla="*/ 27 w 171"/>
                <a:gd name="T15" fmla="*/ 3 h 86"/>
                <a:gd name="T16" fmla="*/ 157 w 171"/>
                <a:gd name="T17" fmla="*/ 49 h 86"/>
                <a:gd name="T18" fmla="*/ 170 w 171"/>
                <a:gd name="T19" fmla="*/ 7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86">
                  <a:moveTo>
                    <a:pt x="170" y="72"/>
                  </a:moveTo>
                  <a:lnTo>
                    <a:pt x="170" y="72"/>
                  </a:lnTo>
                  <a:lnTo>
                    <a:pt x="170" y="72"/>
                  </a:lnTo>
                  <a:cubicBezTo>
                    <a:pt x="167" y="78"/>
                    <a:pt x="157" y="85"/>
                    <a:pt x="147" y="81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7" y="29"/>
                    <a:pt x="0" y="19"/>
                    <a:pt x="4" y="13"/>
                  </a:cubicBezTo>
                  <a:lnTo>
                    <a:pt x="4" y="13"/>
                  </a:lnTo>
                  <a:cubicBezTo>
                    <a:pt x="7" y="3"/>
                    <a:pt x="17" y="0"/>
                    <a:pt x="27" y="3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67" y="52"/>
                    <a:pt x="170" y="62"/>
                    <a:pt x="170" y="7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179">
              <a:extLst>
                <a:ext uri="{FF2B5EF4-FFF2-40B4-BE49-F238E27FC236}">
                  <a16:creationId xmlns:a16="http://schemas.microsoft.com/office/drawing/2014/main" id="{A87C0BF8-202B-0D42-A033-71F9194EA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7911" y="30224538"/>
              <a:ext cx="411335" cy="398477"/>
            </a:xfrm>
            <a:custGeom>
              <a:avLst/>
              <a:gdLst>
                <a:gd name="T0" fmla="*/ 134 w 142"/>
                <a:gd name="T1" fmla="*/ 125 h 135"/>
                <a:gd name="T2" fmla="*/ 134 w 142"/>
                <a:gd name="T3" fmla="*/ 125 h 135"/>
                <a:gd name="T4" fmla="*/ 134 w 142"/>
                <a:gd name="T5" fmla="*/ 125 h 135"/>
                <a:gd name="T6" fmla="*/ 112 w 142"/>
                <a:gd name="T7" fmla="*/ 128 h 135"/>
                <a:gd name="T8" fmla="*/ 10 w 142"/>
                <a:gd name="T9" fmla="*/ 33 h 135"/>
                <a:gd name="T10" fmla="*/ 7 w 142"/>
                <a:gd name="T11" fmla="*/ 7 h 135"/>
                <a:gd name="T12" fmla="*/ 7 w 142"/>
                <a:gd name="T13" fmla="*/ 7 h 135"/>
                <a:gd name="T14" fmla="*/ 33 w 142"/>
                <a:gd name="T15" fmla="*/ 7 h 135"/>
                <a:gd name="T16" fmla="*/ 134 w 142"/>
                <a:gd name="T17" fmla="*/ 102 h 135"/>
                <a:gd name="T18" fmla="*/ 134 w 142"/>
                <a:gd name="T19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35">
                  <a:moveTo>
                    <a:pt x="134" y="125"/>
                  </a:moveTo>
                  <a:lnTo>
                    <a:pt x="134" y="125"/>
                  </a:lnTo>
                  <a:lnTo>
                    <a:pt x="134" y="125"/>
                  </a:lnTo>
                  <a:cubicBezTo>
                    <a:pt x="131" y="131"/>
                    <a:pt x="118" y="134"/>
                    <a:pt x="112" y="128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0" y="26"/>
                    <a:pt x="0" y="13"/>
                    <a:pt x="7" y="7"/>
                  </a:cubicBezTo>
                  <a:lnTo>
                    <a:pt x="7" y="7"/>
                  </a:lnTo>
                  <a:cubicBezTo>
                    <a:pt x="14" y="0"/>
                    <a:pt x="23" y="0"/>
                    <a:pt x="33" y="7"/>
                  </a:cubicBezTo>
                  <a:cubicBezTo>
                    <a:pt x="134" y="102"/>
                    <a:pt x="134" y="102"/>
                    <a:pt x="134" y="102"/>
                  </a:cubicBezTo>
                  <a:cubicBezTo>
                    <a:pt x="141" y="108"/>
                    <a:pt x="141" y="118"/>
                    <a:pt x="134" y="12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180">
              <a:extLst>
                <a:ext uri="{FF2B5EF4-FFF2-40B4-BE49-F238E27FC236}">
                  <a16:creationId xmlns:a16="http://schemas.microsoft.com/office/drawing/2014/main" id="{11B164E7-1ECA-204A-A873-D8B31FAA1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2219" y="31317143"/>
              <a:ext cx="475610" cy="321359"/>
            </a:xfrm>
            <a:custGeom>
              <a:avLst/>
              <a:gdLst>
                <a:gd name="T0" fmla="*/ 4 w 161"/>
                <a:gd name="T1" fmla="*/ 98 h 109"/>
                <a:gd name="T2" fmla="*/ 4 w 161"/>
                <a:gd name="T3" fmla="*/ 98 h 109"/>
                <a:gd name="T4" fmla="*/ 4 w 161"/>
                <a:gd name="T5" fmla="*/ 98 h 109"/>
                <a:gd name="T6" fmla="*/ 10 w 161"/>
                <a:gd name="T7" fmla="*/ 75 h 109"/>
                <a:gd name="T8" fmla="*/ 131 w 161"/>
                <a:gd name="T9" fmla="*/ 3 h 109"/>
                <a:gd name="T10" fmla="*/ 154 w 161"/>
                <a:gd name="T11" fmla="*/ 10 h 109"/>
                <a:gd name="T12" fmla="*/ 154 w 161"/>
                <a:gd name="T13" fmla="*/ 10 h 109"/>
                <a:gd name="T14" fmla="*/ 151 w 161"/>
                <a:gd name="T15" fmla="*/ 36 h 109"/>
                <a:gd name="T16" fmla="*/ 26 w 161"/>
                <a:gd name="T17" fmla="*/ 105 h 109"/>
                <a:gd name="T18" fmla="*/ 4 w 161"/>
                <a:gd name="T19" fmla="*/ 9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09">
                  <a:moveTo>
                    <a:pt x="4" y="98"/>
                  </a:moveTo>
                  <a:lnTo>
                    <a:pt x="4" y="98"/>
                  </a:lnTo>
                  <a:lnTo>
                    <a:pt x="4" y="98"/>
                  </a:lnTo>
                  <a:cubicBezTo>
                    <a:pt x="0" y="92"/>
                    <a:pt x="4" y="79"/>
                    <a:pt x="10" y="75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41" y="0"/>
                    <a:pt x="151" y="3"/>
                    <a:pt x="154" y="10"/>
                  </a:cubicBezTo>
                  <a:lnTo>
                    <a:pt x="154" y="10"/>
                  </a:lnTo>
                  <a:cubicBezTo>
                    <a:pt x="160" y="20"/>
                    <a:pt x="157" y="29"/>
                    <a:pt x="151" y="36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0" y="108"/>
                    <a:pt x="10" y="108"/>
                    <a:pt x="4" y="98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181">
              <a:extLst>
                <a:ext uri="{FF2B5EF4-FFF2-40B4-BE49-F238E27FC236}">
                  <a16:creationId xmlns:a16="http://schemas.microsoft.com/office/drawing/2014/main" id="{4D38AF8C-0A09-B644-8E17-2F0D1D5C4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0638" y="31625644"/>
              <a:ext cx="269943" cy="488460"/>
            </a:xfrm>
            <a:custGeom>
              <a:avLst/>
              <a:gdLst>
                <a:gd name="T0" fmla="*/ 13 w 93"/>
                <a:gd name="T1" fmla="*/ 163 h 167"/>
                <a:gd name="T2" fmla="*/ 13 w 93"/>
                <a:gd name="T3" fmla="*/ 163 h 167"/>
                <a:gd name="T4" fmla="*/ 13 w 93"/>
                <a:gd name="T5" fmla="*/ 163 h 167"/>
                <a:gd name="T6" fmla="*/ 4 w 93"/>
                <a:gd name="T7" fmla="*/ 140 h 167"/>
                <a:gd name="T8" fmla="*/ 56 w 93"/>
                <a:gd name="T9" fmla="*/ 13 h 167"/>
                <a:gd name="T10" fmla="*/ 79 w 93"/>
                <a:gd name="T11" fmla="*/ 3 h 167"/>
                <a:gd name="T12" fmla="*/ 79 w 93"/>
                <a:gd name="T13" fmla="*/ 3 h 167"/>
                <a:gd name="T14" fmla="*/ 88 w 93"/>
                <a:gd name="T15" fmla="*/ 23 h 167"/>
                <a:gd name="T16" fmla="*/ 36 w 93"/>
                <a:gd name="T17" fmla="*/ 153 h 167"/>
                <a:gd name="T18" fmla="*/ 13 w 93"/>
                <a:gd name="T19" fmla="*/ 16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167">
                  <a:moveTo>
                    <a:pt x="13" y="163"/>
                  </a:moveTo>
                  <a:lnTo>
                    <a:pt x="13" y="163"/>
                  </a:lnTo>
                  <a:lnTo>
                    <a:pt x="13" y="163"/>
                  </a:lnTo>
                  <a:cubicBezTo>
                    <a:pt x="4" y="160"/>
                    <a:pt x="0" y="150"/>
                    <a:pt x="4" y="140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9" y="3"/>
                    <a:pt x="69" y="0"/>
                    <a:pt x="79" y="3"/>
                  </a:cubicBezTo>
                  <a:lnTo>
                    <a:pt x="79" y="3"/>
                  </a:lnTo>
                  <a:cubicBezTo>
                    <a:pt x="85" y="6"/>
                    <a:pt x="92" y="16"/>
                    <a:pt x="88" y="23"/>
                  </a:cubicBezTo>
                  <a:cubicBezTo>
                    <a:pt x="36" y="153"/>
                    <a:pt x="36" y="153"/>
                    <a:pt x="36" y="153"/>
                  </a:cubicBezTo>
                  <a:cubicBezTo>
                    <a:pt x="33" y="163"/>
                    <a:pt x="23" y="166"/>
                    <a:pt x="13" y="163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182">
              <a:extLst>
                <a:ext uri="{FF2B5EF4-FFF2-40B4-BE49-F238E27FC236}">
                  <a16:creationId xmlns:a16="http://schemas.microsoft.com/office/drawing/2014/main" id="{BFCE81BF-77AC-4B4F-815F-601A57220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3660" y="30880099"/>
              <a:ext cx="655561" cy="154251"/>
            </a:xfrm>
            <a:custGeom>
              <a:avLst/>
              <a:gdLst>
                <a:gd name="T0" fmla="*/ 0 w 223"/>
                <a:gd name="T1" fmla="*/ 32 h 53"/>
                <a:gd name="T2" fmla="*/ 0 w 223"/>
                <a:gd name="T3" fmla="*/ 32 h 53"/>
                <a:gd name="T4" fmla="*/ 0 w 223"/>
                <a:gd name="T5" fmla="*/ 32 h 53"/>
                <a:gd name="T6" fmla="*/ 23 w 223"/>
                <a:gd name="T7" fmla="*/ 9 h 53"/>
                <a:gd name="T8" fmla="*/ 199 w 223"/>
                <a:gd name="T9" fmla="*/ 0 h 53"/>
                <a:gd name="T10" fmla="*/ 222 w 223"/>
                <a:gd name="T11" fmla="*/ 19 h 53"/>
                <a:gd name="T12" fmla="*/ 222 w 223"/>
                <a:gd name="T13" fmla="*/ 19 h 53"/>
                <a:gd name="T14" fmla="*/ 199 w 223"/>
                <a:gd name="T15" fmla="*/ 42 h 53"/>
                <a:gd name="T16" fmla="*/ 23 w 223"/>
                <a:gd name="T17" fmla="*/ 52 h 53"/>
                <a:gd name="T18" fmla="*/ 0 w 223"/>
                <a:gd name="T19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53">
                  <a:moveTo>
                    <a:pt x="0" y="32"/>
                  </a:moveTo>
                  <a:lnTo>
                    <a:pt x="0" y="32"/>
                  </a:lnTo>
                  <a:lnTo>
                    <a:pt x="0" y="32"/>
                  </a:lnTo>
                  <a:cubicBezTo>
                    <a:pt x="0" y="19"/>
                    <a:pt x="10" y="9"/>
                    <a:pt x="23" y="9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22" y="9"/>
                    <a:pt x="222" y="19"/>
                  </a:cubicBezTo>
                  <a:lnTo>
                    <a:pt x="222" y="19"/>
                  </a:lnTo>
                  <a:cubicBezTo>
                    <a:pt x="222" y="32"/>
                    <a:pt x="213" y="42"/>
                    <a:pt x="199" y="4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3" y="52"/>
                    <a:pt x="3" y="42"/>
                    <a:pt x="0" y="3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Freeform 183">
              <a:extLst>
                <a:ext uri="{FF2B5EF4-FFF2-40B4-BE49-F238E27FC236}">
                  <a16:creationId xmlns:a16="http://schemas.microsoft.com/office/drawing/2014/main" id="{2834C1E7-44A4-3D4F-8459-E2E0B4F04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308" y="30802974"/>
              <a:ext cx="655569" cy="218526"/>
            </a:xfrm>
            <a:custGeom>
              <a:avLst/>
              <a:gdLst>
                <a:gd name="T0" fmla="*/ 0 w 223"/>
                <a:gd name="T1" fmla="*/ 52 h 73"/>
                <a:gd name="T2" fmla="*/ 0 w 223"/>
                <a:gd name="T3" fmla="*/ 52 h 73"/>
                <a:gd name="T4" fmla="*/ 0 w 223"/>
                <a:gd name="T5" fmla="*/ 52 h 73"/>
                <a:gd name="T6" fmla="*/ 20 w 223"/>
                <a:gd name="T7" fmla="*/ 29 h 73"/>
                <a:gd name="T8" fmla="*/ 196 w 223"/>
                <a:gd name="T9" fmla="*/ 3 h 73"/>
                <a:gd name="T10" fmla="*/ 219 w 223"/>
                <a:gd name="T11" fmla="*/ 19 h 73"/>
                <a:gd name="T12" fmla="*/ 219 w 223"/>
                <a:gd name="T13" fmla="*/ 19 h 73"/>
                <a:gd name="T14" fmla="*/ 200 w 223"/>
                <a:gd name="T15" fmla="*/ 45 h 73"/>
                <a:gd name="T16" fmla="*/ 26 w 223"/>
                <a:gd name="T17" fmla="*/ 72 h 73"/>
                <a:gd name="T18" fmla="*/ 0 w 223"/>
                <a:gd name="T19" fmla="*/ 5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73">
                  <a:moveTo>
                    <a:pt x="0" y="52"/>
                  </a:moveTo>
                  <a:lnTo>
                    <a:pt x="0" y="52"/>
                  </a:lnTo>
                  <a:lnTo>
                    <a:pt x="0" y="52"/>
                  </a:lnTo>
                  <a:cubicBezTo>
                    <a:pt x="0" y="42"/>
                    <a:pt x="7" y="29"/>
                    <a:pt x="20" y="29"/>
                  </a:cubicBezTo>
                  <a:cubicBezTo>
                    <a:pt x="196" y="3"/>
                    <a:pt x="196" y="3"/>
                    <a:pt x="196" y="3"/>
                  </a:cubicBezTo>
                  <a:cubicBezTo>
                    <a:pt x="206" y="0"/>
                    <a:pt x="219" y="9"/>
                    <a:pt x="219" y="19"/>
                  </a:cubicBezTo>
                  <a:lnTo>
                    <a:pt x="219" y="19"/>
                  </a:lnTo>
                  <a:cubicBezTo>
                    <a:pt x="222" y="32"/>
                    <a:pt x="213" y="42"/>
                    <a:pt x="200" y="45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3" y="72"/>
                    <a:pt x="3" y="65"/>
                    <a:pt x="0" y="5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Freeform 184">
              <a:extLst>
                <a:ext uri="{FF2B5EF4-FFF2-40B4-BE49-F238E27FC236}">
                  <a16:creationId xmlns:a16="http://schemas.microsoft.com/office/drawing/2014/main" id="{A313B662-B762-B440-9FF5-A75F2CE19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0785" y="30147413"/>
              <a:ext cx="179959" cy="179959"/>
            </a:xfrm>
            <a:custGeom>
              <a:avLst/>
              <a:gdLst>
                <a:gd name="T0" fmla="*/ 62 w 63"/>
                <a:gd name="T1" fmla="*/ 33 h 63"/>
                <a:gd name="T2" fmla="*/ 62 w 63"/>
                <a:gd name="T3" fmla="*/ 33 h 63"/>
                <a:gd name="T4" fmla="*/ 30 w 63"/>
                <a:gd name="T5" fmla="*/ 62 h 63"/>
                <a:gd name="T6" fmla="*/ 0 w 63"/>
                <a:gd name="T7" fmla="*/ 33 h 63"/>
                <a:gd name="T8" fmla="*/ 30 w 63"/>
                <a:gd name="T9" fmla="*/ 0 h 63"/>
                <a:gd name="T10" fmla="*/ 62 w 63"/>
                <a:gd name="T11" fmla="*/ 3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3">
                  <a:moveTo>
                    <a:pt x="62" y="33"/>
                  </a:moveTo>
                  <a:lnTo>
                    <a:pt x="62" y="33"/>
                  </a:lnTo>
                  <a:cubicBezTo>
                    <a:pt x="62" y="49"/>
                    <a:pt x="49" y="62"/>
                    <a:pt x="30" y="62"/>
                  </a:cubicBezTo>
                  <a:cubicBezTo>
                    <a:pt x="13" y="62"/>
                    <a:pt x="0" y="49"/>
                    <a:pt x="0" y="33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9" y="0"/>
                    <a:pt x="62" y="13"/>
                    <a:pt x="62" y="3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Freeform 185">
              <a:extLst>
                <a:ext uri="{FF2B5EF4-FFF2-40B4-BE49-F238E27FC236}">
                  <a16:creationId xmlns:a16="http://schemas.microsoft.com/office/drawing/2014/main" id="{61B87199-DEFF-9542-B531-E5838CA68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7706" y="29697511"/>
              <a:ext cx="179959" cy="192817"/>
            </a:xfrm>
            <a:custGeom>
              <a:avLst/>
              <a:gdLst>
                <a:gd name="T0" fmla="*/ 62 w 63"/>
                <a:gd name="T1" fmla="*/ 30 h 64"/>
                <a:gd name="T2" fmla="*/ 62 w 63"/>
                <a:gd name="T3" fmla="*/ 30 h 64"/>
                <a:gd name="T4" fmla="*/ 29 w 63"/>
                <a:gd name="T5" fmla="*/ 63 h 64"/>
                <a:gd name="T6" fmla="*/ 0 w 63"/>
                <a:gd name="T7" fmla="*/ 30 h 64"/>
                <a:gd name="T8" fmla="*/ 29 w 63"/>
                <a:gd name="T9" fmla="*/ 0 h 64"/>
                <a:gd name="T10" fmla="*/ 62 w 63"/>
                <a:gd name="T11" fmla="*/ 3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4">
                  <a:moveTo>
                    <a:pt x="62" y="30"/>
                  </a:moveTo>
                  <a:lnTo>
                    <a:pt x="62" y="30"/>
                  </a:lnTo>
                  <a:cubicBezTo>
                    <a:pt x="62" y="46"/>
                    <a:pt x="49" y="63"/>
                    <a:pt x="29" y="63"/>
                  </a:cubicBezTo>
                  <a:cubicBezTo>
                    <a:pt x="13" y="63"/>
                    <a:pt x="0" y="46"/>
                    <a:pt x="0" y="30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9" y="0"/>
                    <a:pt x="62" y="13"/>
                    <a:pt x="62" y="3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Freeform 186">
              <a:extLst>
                <a:ext uri="{FF2B5EF4-FFF2-40B4-BE49-F238E27FC236}">
                  <a16:creationId xmlns:a16="http://schemas.microsoft.com/office/drawing/2014/main" id="{BBB39647-8B51-F745-B0CC-52ACE193A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626" y="30083138"/>
              <a:ext cx="192809" cy="205667"/>
            </a:xfrm>
            <a:custGeom>
              <a:avLst/>
              <a:gdLst>
                <a:gd name="T0" fmla="*/ 62 w 66"/>
                <a:gd name="T1" fmla="*/ 40 h 70"/>
                <a:gd name="T2" fmla="*/ 62 w 66"/>
                <a:gd name="T3" fmla="*/ 40 h 70"/>
                <a:gd name="T4" fmla="*/ 26 w 66"/>
                <a:gd name="T5" fmla="*/ 66 h 70"/>
                <a:gd name="T6" fmla="*/ 3 w 66"/>
                <a:gd name="T7" fmla="*/ 30 h 70"/>
                <a:gd name="T8" fmla="*/ 39 w 66"/>
                <a:gd name="T9" fmla="*/ 4 h 70"/>
                <a:gd name="T10" fmla="*/ 62 w 66"/>
                <a:gd name="T11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70">
                  <a:moveTo>
                    <a:pt x="62" y="40"/>
                  </a:moveTo>
                  <a:lnTo>
                    <a:pt x="62" y="40"/>
                  </a:lnTo>
                  <a:cubicBezTo>
                    <a:pt x="59" y="56"/>
                    <a:pt x="43" y="69"/>
                    <a:pt x="26" y="66"/>
                  </a:cubicBezTo>
                  <a:cubicBezTo>
                    <a:pt x="10" y="62"/>
                    <a:pt x="0" y="46"/>
                    <a:pt x="3" y="30"/>
                  </a:cubicBezTo>
                  <a:cubicBezTo>
                    <a:pt x="3" y="14"/>
                    <a:pt x="20" y="0"/>
                    <a:pt x="39" y="4"/>
                  </a:cubicBezTo>
                  <a:cubicBezTo>
                    <a:pt x="56" y="7"/>
                    <a:pt x="65" y="23"/>
                    <a:pt x="62" y="4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187">
              <a:extLst>
                <a:ext uri="{FF2B5EF4-FFF2-40B4-BE49-F238E27FC236}">
                  <a16:creationId xmlns:a16="http://schemas.microsoft.com/office/drawing/2014/main" id="{6071892D-D39D-DC4F-A4C3-1353ACDAD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1727" y="31278584"/>
              <a:ext cx="192817" cy="205667"/>
            </a:xfrm>
            <a:custGeom>
              <a:avLst/>
              <a:gdLst>
                <a:gd name="T0" fmla="*/ 62 w 66"/>
                <a:gd name="T1" fmla="*/ 29 h 69"/>
                <a:gd name="T2" fmla="*/ 62 w 66"/>
                <a:gd name="T3" fmla="*/ 29 h 69"/>
                <a:gd name="T4" fmla="*/ 39 w 66"/>
                <a:gd name="T5" fmla="*/ 65 h 69"/>
                <a:gd name="T6" fmla="*/ 3 w 66"/>
                <a:gd name="T7" fmla="*/ 39 h 69"/>
                <a:gd name="T8" fmla="*/ 26 w 66"/>
                <a:gd name="T9" fmla="*/ 3 h 69"/>
                <a:gd name="T10" fmla="*/ 62 w 66"/>
                <a:gd name="T11" fmla="*/ 2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69">
                  <a:moveTo>
                    <a:pt x="62" y="29"/>
                  </a:moveTo>
                  <a:lnTo>
                    <a:pt x="62" y="29"/>
                  </a:lnTo>
                  <a:cubicBezTo>
                    <a:pt x="65" y="45"/>
                    <a:pt x="56" y="62"/>
                    <a:pt x="39" y="65"/>
                  </a:cubicBezTo>
                  <a:cubicBezTo>
                    <a:pt x="20" y="68"/>
                    <a:pt x="3" y="55"/>
                    <a:pt x="3" y="39"/>
                  </a:cubicBezTo>
                  <a:cubicBezTo>
                    <a:pt x="0" y="23"/>
                    <a:pt x="10" y="6"/>
                    <a:pt x="26" y="3"/>
                  </a:cubicBezTo>
                  <a:cubicBezTo>
                    <a:pt x="42" y="0"/>
                    <a:pt x="59" y="13"/>
                    <a:pt x="62" y="2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188">
              <a:extLst>
                <a:ext uri="{FF2B5EF4-FFF2-40B4-BE49-F238E27FC236}">
                  <a16:creationId xmlns:a16="http://schemas.microsoft.com/office/drawing/2014/main" id="{A9EAD560-FCA8-CA42-82A1-F99BA1091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8934" y="31689919"/>
              <a:ext cx="205667" cy="205667"/>
            </a:xfrm>
            <a:custGeom>
              <a:avLst/>
              <a:gdLst>
                <a:gd name="T0" fmla="*/ 65 w 70"/>
                <a:gd name="T1" fmla="*/ 26 h 69"/>
                <a:gd name="T2" fmla="*/ 65 w 70"/>
                <a:gd name="T3" fmla="*/ 26 h 69"/>
                <a:gd name="T4" fmla="*/ 42 w 70"/>
                <a:gd name="T5" fmla="*/ 62 h 69"/>
                <a:gd name="T6" fmla="*/ 3 w 70"/>
                <a:gd name="T7" fmla="*/ 39 h 69"/>
                <a:gd name="T8" fmla="*/ 26 w 70"/>
                <a:gd name="T9" fmla="*/ 3 h 69"/>
                <a:gd name="T10" fmla="*/ 65 w 70"/>
                <a:gd name="T11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69">
                  <a:moveTo>
                    <a:pt x="65" y="26"/>
                  </a:moveTo>
                  <a:lnTo>
                    <a:pt x="65" y="26"/>
                  </a:lnTo>
                  <a:cubicBezTo>
                    <a:pt x="69" y="42"/>
                    <a:pt x="59" y="58"/>
                    <a:pt x="42" y="62"/>
                  </a:cubicBezTo>
                  <a:cubicBezTo>
                    <a:pt x="26" y="68"/>
                    <a:pt x="6" y="58"/>
                    <a:pt x="3" y="39"/>
                  </a:cubicBezTo>
                  <a:cubicBezTo>
                    <a:pt x="0" y="22"/>
                    <a:pt x="10" y="6"/>
                    <a:pt x="26" y="3"/>
                  </a:cubicBezTo>
                  <a:cubicBezTo>
                    <a:pt x="42" y="0"/>
                    <a:pt x="59" y="9"/>
                    <a:pt x="65" y="2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189">
              <a:extLst>
                <a:ext uri="{FF2B5EF4-FFF2-40B4-BE49-F238E27FC236}">
                  <a16:creationId xmlns:a16="http://schemas.microsoft.com/office/drawing/2014/main" id="{21A3526B-DA11-8C43-979A-069BCAEFF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2079" y="32011271"/>
              <a:ext cx="179959" cy="179959"/>
            </a:xfrm>
            <a:custGeom>
              <a:avLst/>
              <a:gdLst>
                <a:gd name="T0" fmla="*/ 62 w 63"/>
                <a:gd name="T1" fmla="*/ 30 h 63"/>
                <a:gd name="T2" fmla="*/ 62 w 63"/>
                <a:gd name="T3" fmla="*/ 30 h 63"/>
                <a:gd name="T4" fmla="*/ 29 w 63"/>
                <a:gd name="T5" fmla="*/ 62 h 63"/>
                <a:gd name="T6" fmla="*/ 0 w 63"/>
                <a:gd name="T7" fmla="*/ 30 h 63"/>
                <a:gd name="T8" fmla="*/ 29 w 63"/>
                <a:gd name="T9" fmla="*/ 0 h 63"/>
                <a:gd name="T10" fmla="*/ 62 w 63"/>
                <a:gd name="T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3">
                  <a:moveTo>
                    <a:pt x="62" y="30"/>
                  </a:moveTo>
                  <a:lnTo>
                    <a:pt x="62" y="30"/>
                  </a:lnTo>
                  <a:cubicBezTo>
                    <a:pt x="62" y="46"/>
                    <a:pt x="49" y="62"/>
                    <a:pt x="29" y="62"/>
                  </a:cubicBezTo>
                  <a:cubicBezTo>
                    <a:pt x="13" y="62"/>
                    <a:pt x="0" y="46"/>
                    <a:pt x="0" y="30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9" y="0"/>
                    <a:pt x="62" y="13"/>
                    <a:pt x="62" y="3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Freeform 190">
              <a:extLst>
                <a:ext uri="{FF2B5EF4-FFF2-40B4-BE49-F238E27FC236}">
                  <a16:creationId xmlns:a16="http://schemas.microsoft.com/office/drawing/2014/main" id="{E3A824F6-1DE3-824D-A749-E2E9741A6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52" y="31509960"/>
              <a:ext cx="179959" cy="192809"/>
            </a:xfrm>
            <a:custGeom>
              <a:avLst/>
              <a:gdLst>
                <a:gd name="T0" fmla="*/ 62 w 63"/>
                <a:gd name="T1" fmla="*/ 33 h 64"/>
                <a:gd name="T2" fmla="*/ 62 w 63"/>
                <a:gd name="T3" fmla="*/ 33 h 64"/>
                <a:gd name="T4" fmla="*/ 30 w 63"/>
                <a:gd name="T5" fmla="*/ 63 h 64"/>
                <a:gd name="T6" fmla="*/ 0 w 63"/>
                <a:gd name="T7" fmla="*/ 33 h 64"/>
                <a:gd name="T8" fmla="*/ 30 w 63"/>
                <a:gd name="T9" fmla="*/ 0 h 64"/>
                <a:gd name="T10" fmla="*/ 62 w 63"/>
                <a:gd name="T1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4">
                  <a:moveTo>
                    <a:pt x="62" y="33"/>
                  </a:moveTo>
                  <a:lnTo>
                    <a:pt x="62" y="33"/>
                  </a:lnTo>
                  <a:cubicBezTo>
                    <a:pt x="62" y="49"/>
                    <a:pt x="46" y="63"/>
                    <a:pt x="30" y="63"/>
                  </a:cubicBezTo>
                  <a:cubicBezTo>
                    <a:pt x="13" y="63"/>
                    <a:pt x="0" y="49"/>
                    <a:pt x="0" y="33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62" y="14"/>
                    <a:pt x="62" y="3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191">
              <a:extLst>
                <a:ext uri="{FF2B5EF4-FFF2-40B4-BE49-F238E27FC236}">
                  <a16:creationId xmlns:a16="http://schemas.microsoft.com/office/drawing/2014/main" id="{60A97D1D-C286-904A-883F-C8C25ACC4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7829" y="29916037"/>
              <a:ext cx="282793" cy="282793"/>
            </a:xfrm>
            <a:custGeom>
              <a:avLst/>
              <a:gdLst>
                <a:gd name="T0" fmla="*/ 88 w 95"/>
                <a:gd name="T1" fmla="*/ 59 h 96"/>
                <a:gd name="T2" fmla="*/ 88 w 95"/>
                <a:gd name="T3" fmla="*/ 59 h 96"/>
                <a:gd name="T4" fmla="*/ 36 w 95"/>
                <a:gd name="T5" fmla="*/ 88 h 96"/>
                <a:gd name="T6" fmla="*/ 6 w 95"/>
                <a:gd name="T7" fmla="*/ 36 h 96"/>
                <a:gd name="T8" fmla="*/ 58 w 95"/>
                <a:gd name="T9" fmla="*/ 6 h 96"/>
                <a:gd name="T10" fmla="*/ 88 w 95"/>
                <a:gd name="T11" fmla="*/ 5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6">
                  <a:moveTo>
                    <a:pt x="88" y="59"/>
                  </a:moveTo>
                  <a:lnTo>
                    <a:pt x="88" y="59"/>
                  </a:lnTo>
                  <a:cubicBezTo>
                    <a:pt x="81" y="82"/>
                    <a:pt x="58" y="95"/>
                    <a:pt x="36" y="88"/>
                  </a:cubicBezTo>
                  <a:cubicBezTo>
                    <a:pt x="13" y="82"/>
                    <a:pt x="0" y="59"/>
                    <a:pt x="6" y="36"/>
                  </a:cubicBezTo>
                  <a:cubicBezTo>
                    <a:pt x="13" y="13"/>
                    <a:pt x="36" y="0"/>
                    <a:pt x="58" y="6"/>
                  </a:cubicBezTo>
                  <a:cubicBezTo>
                    <a:pt x="81" y="13"/>
                    <a:pt x="94" y="36"/>
                    <a:pt x="88" y="5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192">
              <a:extLst>
                <a:ext uri="{FF2B5EF4-FFF2-40B4-BE49-F238E27FC236}">
                  <a16:creationId xmlns:a16="http://schemas.microsoft.com/office/drawing/2014/main" id="{AA12FBC2-8C9B-8149-BEA1-5B6BD36A3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0458" y="29877470"/>
              <a:ext cx="257084" cy="257084"/>
            </a:xfrm>
            <a:custGeom>
              <a:avLst/>
              <a:gdLst>
                <a:gd name="T0" fmla="*/ 85 w 86"/>
                <a:gd name="T1" fmla="*/ 42 h 86"/>
                <a:gd name="T2" fmla="*/ 85 w 86"/>
                <a:gd name="T3" fmla="*/ 42 h 86"/>
                <a:gd name="T4" fmla="*/ 42 w 86"/>
                <a:gd name="T5" fmla="*/ 85 h 86"/>
                <a:gd name="T6" fmla="*/ 0 w 86"/>
                <a:gd name="T7" fmla="*/ 42 h 86"/>
                <a:gd name="T8" fmla="*/ 42 w 86"/>
                <a:gd name="T9" fmla="*/ 0 h 86"/>
                <a:gd name="T10" fmla="*/ 85 w 86"/>
                <a:gd name="T11" fmla="*/ 4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6">
                  <a:moveTo>
                    <a:pt x="85" y="42"/>
                  </a:moveTo>
                  <a:lnTo>
                    <a:pt x="85" y="42"/>
                  </a:lnTo>
                  <a:cubicBezTo>
                    <a:pt x="85" y="65"/>
                    <a:pt x="65" y="85"/>
                    <a:pt x="42" y="85"/>
                  </a:cubicBezTo>
                  <a:cubicBezTo>
                    <a:pt x="19" y="85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5" y="19"/>
                    <a:pt x="85" y="4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193">
              <a:extLst>
                <a:ext uri="{FF2B5EF4-FFF2-40B4-BE49-F238E27FC236}">
                  <a16:creationId xmlns:a16="http://schemas.microsoft.com/office/drawing/2014/main" id="{50C54A60-C00E-764C-A562-462A4A6DE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2038" y="31098625"/>
              <a:ext cx="308501" cy="347060"/>
            </a:xfrm>
            <a:custGeom>
              <a:avLst/>
              <a:gdLst>
                <a:gd name="T0" fmla="*/ 95 w 106"/>
                <a:gd name="T1" fmla="*/ 10 h 118"/>
                <a:gd name="T2" fmla="*/ 95 w 106"/>
                <a:gd name="T3" fmla="*/ 10 h 118"/>
                <a:gd name="T4" fmla="*/ 95 w 106"/>
                <a:gd name="T5" fmla="*/ 10 h 118"/>
                <a:gd name="T6" fmla="*/ 98 w 106"/>
                <a:gd name="T7" fmla="*/ 39 h 118"/>
                <a:gd name="T8" fmla="*/ 39 w 106"/>
                <a:gd name="T9" fmla="*/ 107 h 118"/>
                <a:gd name="T10" fmla="*/ 10 w 106"/>
                <a:gd name="T11" fmla="*/ 111 h 118"/>
                <a:gd name="T12" fmla="*/ 10 w 106"/>
                <a:gd name="T13" fmla="*/ 111 h 118"/>
                <a:gd name="T14" fmla="*/ 7 w 106"/>
                <a:gd name="T15" fmla="*/ 78 h 118"/>
                <a:gd name="T16" fmla="*/ 62 w 106"/>
                <a:gd name="T17" fmla="*/ 10 h 118"/>
                <a:gd name="T18" fmla="*/ 95 w 106"/>
                <a:gd name="T19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18">
                  <a:moveTo>
                    <a:pt x="95" y="10"/>
                  </a:moveTo>
                  <a:lnTo>
                    <a:pt x="95" y="10"/>
                  </a:lnTo>
                  <a:lnTo>
                    <a:pt x="95" y="10"/>
                  </a:lnTo>
                  <a:cubicBezTo>
                    <a:pt x="105" y="16"/>
                    <a:pt x="105" y="29"/>
                    <a:pt x="98" y="39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3" y="117"/>
                    <a:pt x="16" y="117"/>
                    <a:pt x="10" y="111"/>
                  </a:cubicBezTo>
                  <a:lnTo>
                    <a:pt x="10" y="111"/>
                  </a:lnTo>
                  <a:cubicBezTo>
                    <a:pt x="0" y="101"/>
                    <a:pt x="0" y="88"/>
                    <a:pt x="7" y="7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72" y="3"/>
                    <a:pt x="85" y="0"/>
                    <a:pt x="95" y="1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Freeform 194">
              <a:extLst>
                <a:ext uri="{FF2B5EF4-FFF2-40B4-BE49-F238E27FC236}">
                  <a16:creationId xmlns:a16="http://schemas.microsoft.com/office/drawing/2014/main" id="{06F1590B-72D1-4F4C-8893-65DF40C34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7763" y="31214309"/>
              <a:ext cx="282793" cy="282793"/>
            </a:xfrm>
            <a:custGeom>
              <a:avLst/>
              <a:gdLst>
                <a:gd name="T0" fmla="*/ 10 w 96"/>
                <a:gd name="T1" fmla="*/ 33 h 99"/>
                <a:gd name="T2" fmla="*/ 10 w 96"/>
                <a:gd name="T3" fmla="*/ 33 h 99"/>
                <a:gd name="T4" fmla="*/ 65 w 96"/>
                <a:gd name="T5" fmla="*/ 10 h 99"/>
                <a:gd name="T6" fmla="*/ 85 w 96"/>
                <a:gd name="T7" fmla="*/ 69 h 99"/>
                <a:gd name="T8" fmla="*/ 30 w 96"/>
                <a:gd name="T9" fmla="*/ 88 h 99"/>
                <a:gd name="T10" fmla="*/ 10 w 96"/>
                <a:gd name="T11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99">
                  <a:moveTo>
                    <a:pt x="10" y="33"/>
                  </a:moveTo>
                  <a:lnTo>
                    <a:pt x="10" y="33"/>
                  </a:lnTo>
                  <a:cubicBezTo>
                    <a:pt x="20" y="10"/>
                    <a:pt x="46" y="0"/>
                    <a:pt x="65" y="10"/>
                  </a:cubicBezTo>
                  <a:cubicBezTo>
                    <a:pt x="88" y="23"/>
                    <a:pt x="95" y="46"/>
                    <a:pt x="85" y="69"/>
                  </a:cubicBezTo>
                  <a:cubicBezTo>
                    <a:pt x="75" y="88"/>
                    <a:pt x="49" y="98"/>
                    <a:pt x="30" y="88"/>
                  </a:cubicBezTo>
                  <a:cubicBezTo>
                    <a:pt x="7" y="79"/>
                    <a:pt x="0" y="52"/>
                    <a:pt x="10" y="3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" name="Freeform 195">
              <a:extLst>
                <a:ext uri="{FF2B5EF4-FFF2-40B4-BE49-F238E27FC236}">
                  <a16:creationId xmlns:a16="http://schemas.microsoft.com/office/drawing/2014/main" id="{0AF55A60-181C-2647-A265-A668BA0B4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6551" y="30828683"/>
              <a:ext cx="282793" cy="269943"/>
            </a:xfrm>
            <a:custGeom>
              <a:avLst/>
              <a:gdLst>
                <a:gd name="T0" fmla="*/ 88 w 95"/>
                <a:gd name="T1" fmla="*/ 56 h 93"/>
                <a:gd name="T2" fmla="*/ 88 w 95"/>
                <a:gd name="T3" fmla="*/ 56 h 93"/>
                <a:gd name="T4" fmla="*/ 36 w 95"/>
                <a:gd name="T5" fmla="*/ 89 h 93"/>
                <a:gd name="T6" fmla="*/ 6 w 95"/>
                <a:gd name="T7" fmla="*/ 36 h 93"/>
                <a:gd name="T8" fmla="*/ 58 w 95"/>
                <a:gd name="T9" fmla="*/ 4 h 93"/>
                <a:gd name="T10" fmla="*/ 88 w 95"/>
                <a:gd name="T11" fmla="*/ 5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3">
                  <a:moveTo>
                    <a:pt x="88" y="56"/>
                  </a:moveTo>
                  <a:lnTo>
                    <a:pt x="88" y="56"/>
                  </a:lnTo>
                  <a:cubicBezTo>
                    <a:pt x="81" y="79"/>
                    <a:pt x="58" y="92"/>
                    <a:pt x="36" y="89"/>
                  </a:cubicBezTo>
                  <a:cubicBezTo>
                    <a:pt x="13" y="82"/>
                    <a:pt x="0" y="59"/>
                    <a:pt x="6" y="36"/>
                  </a:cubicBezTo>
                  <a:cubicBezTo>
                    <a:pt x="13" y="14"/>
                    <a:pt x="36" y="0"/>
                    <a:pt x="58" y="4"/>
                  </a:cubicBezTo>
                  <a:cubicBezTo>
                    <a:pt x="81" y="10"/>
                    <a:pt x="94" y="33"/>
                    <a:pt x="88" y="5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196">
              <a:extLst>
                <a:ext uri="{FF2B5EF4-FFF2-40B4-BE49-F238E27FC236}">
                  <a16:creationId xmlns:a16="http://schemas.microsoft.com/office/drawing/2014/main" id="{8EE3C9A1-2843-4D4A-90D4-C41B9DDEC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3349" y="31895587"/>
              <a:ext cx="257084" cy="257084"/>
            </a:xfrm>
            <a:custGeom>
              <a:avLst/>
              <a:gdLst>
                <a:gd name="T0" fmla="*/ 88 w 89"/>
                <a:gd name="T1" fmla="*/ 43 h 89"/>
                <a:gd name="T2" fmla="*/ 88 w 89"/>
                <a:gd name="T3" fmla="*/ 43 h 89"/>
                <a:gd name="T4" fmla="*/ 49 w 89"/>
                <a:gd name="T5" fmla="*/ 88 h 89"/>
                <a:gd name="T6" fmla="*/ 3 w 89"/>
                <a:gd name="T7" fmla="*/ 49 h 89"/>
                <a:gd name="T8" fmla="*/ 43 w 89"/>
                <a:gd name="T9" fmla="*/ 3 h 89"/>
                <a:gd name="T10" fmla="*/ 88 w 89"/>
                <a:gd name="T11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89">
                  <a:moveTo>
                    <a:pt x="88" y="43"/>
                  </a:moveTo>
                  <a:lnTo>
                    <a:pt x="88" y="43"/>
                  </a:lnTo>
                  <a:cubicBezTo>
                    <a:pt x="88" y="65"/>
                    <a:pt x="72" y="85"/>
                    <a:pt x="49" y="88"/>
                  </a:cubicBezTo>
                  <a:cubicBezTo>
                    <a:pt x="26" y="88"/>
                    <a:pt x="3" y="72"/>
                    <a:pt x="3" y="49"/>
                  </a:cubicBezTo>
                  <a:cubicBezTo>
                    <a:pt x="0" y="23"/>
                    <a:pt x="20" y="3"/>
                    <a:pt x="43" y="3"/>
                  </a:cubicBezTo>
                  <a:cubicBezTo>
                    <a:pt x="65" y="0"/>
                    <a:pt x="88" y="20"/>
                    <a:pt x="88" y="4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Freeform 197">
              <a:extLst>
                <a:ext uri="{FF2B5EF4-FFF2-40B4-BE49-F238E27FC236}">
                  <a16:creationId xmlns:a16="http://schemas.microsoft.com/office/drawing/2014/main" id="{2636E80D-A23A-F748-9FCF-3118A45BD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477" y="30725849"/>
              <a:ext cx="282793" cy="282793"/>
            </a:xfrm>
            <a:custGeom>
              <a:avLst/>
              <a:gdLst>
                <a:gd name="T0" fmla="*/ 88 w 95"/>
                <a:gd name="T1" fmla="*/ 36 h 96"/>
                <a:gd name="T2" fmla="*/ 88 w 95"/>
                <a:gd name="T3" fmla="*/ 36 h 96"/>
                <a:gd name="T4" fmla="*/ 58 w 95"/>
                <a:gd name="T5" fmla="*/ 88 h 96"/>
                <a:gd name="T6" fmla="*/ 6 w 95"/>
                <a:gd name="T7" fmla="*/ 59 h 96"/>
                <a:gd name="T8" fmla="*/ 36 w 95"/>
                <a:gd name="T9" fmla="*/ 7 h 96"/>
                <a:gd name="T10" fmla="*/ 88 w 95"/>
                <a:gd name="T11" fmla="*/ 3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6">
                  <a:moveTo>
                    <a:pt x="88" y="36"/>
                  </a:moveTo>
                  <a:lnTo>
                    <a:pt x="88" y="36"/>
                  </a:lnTo>
                  <a:cubicBezTo>
                    <a:pt x="94" y="59"/>
                    <a:pt x="81" y="82"/>
                    <a:pt x="58" y="88"/>
                  </a:cubicBezTo>
                  <a:cubicBezTo>
                    <a:pt x="36" y="95"/>
                    <a:pt x="13" y="82"/>
                    <a:pt x="6" y="59"/>
                  </a:cubicBezTo>
                  <a:cubicBezTo>
                    <a:pt x="0" y="36"/>
                    <a:pt x="13" y="13"/>
                    <a:pt x="36" y="7"/>
                  </a:cubicBezTo>
                  <a:cubicBezTo>
                    <a:pt x="58" y="0"/>
                    <a:pt x="81" y="13"/>
                    <a:pt x="88" y="3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BA615B6-68D4-7041-8ECC-AE6EEEE8B2D1}"/>
              </a:ext>
            </a:extLst>
          </p:cNvPr>
          <p:cNvGrpSpPr/>
          <p:nvPr/>
        </p:nvGrpSpPr>
        <p:grpSpPr>
          <a:xfrm>
            <a:off x="1307345" y="9078211"/>
            <a:ext cx="1087342" cy="1060021"/>
            <a:chOff x="8856551" y="29697511"/>
            <a:chExt cx="2557993" cy="2493719"/>
          </a:xfrm>
        </p:grpSpPr>
        <p:sp>
          <p:nvSpPr>
            <p:cNvPr id="116" name="Freeform 171">
              <a:extLst>
                <a:ext uri="{FF2B5EF4-FFF2-40B4-BE49-F238E27FC236}">
                  <a16:creationId xmlns:a16="http://schemas.microsoft.com/office/drawing/2014/main" id="{025631CE-7152-9040-997C-D6042F7A6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0720" y="30173121"/>
              <a:ext cx="1619631" cy="1619631"/>
            </a:xfrm>
            <a:custGeom>
              <a:avLst/>
              <a:gdLst>
                <a:gd name="T0" fmla="*/ 556 w 557"/>
                <a:gd name="T1" fmla="*/ 278 h 557"/>
                <a:gd name="T2" fmla="*/ 556 w 557"/>
                <a:gd name="T3" fmla="*/ 278 h 557"/>
                <a:gd name="T4" fmla="*/ 278 w 557"/>
                <a:gd name="T5" fmla="*/ 556 h 557"/>
                <a:gd name="T6" fmla="*/ 0 w 557"/>
                <a:gd name="T7" fmla="*/ 278 h 557"/>
                <a:gd name="T8" fmla="*/ 278 w 557"/>
                <a:gd name="T9" fmla="*/ 0 h 557"/>
                <a:gd name="T10" fmla="*/ 556 w 557"/>
                <a:gd name="T11" fmla="*/ 278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7" h="557">
                  <a:moveTo>
                    <a:pt x="556" y="278"/>
                  </a:moveTo>
                  <a:lnTo>
                    <a:pt x="556" y="278"/>
                  </a:lnTo>
                  <a:cubicBezTo>
                    <a:pt x="556" y="431"/>
                    <a:pt x="431" y="556"/>
                    <a:pt x="278" y="556"/>
                  </a:cubicBezTo>
                  <a:cubicBezTo>
                    <a:pt x="124" y="556"/>
                    <a:pt x="0" y="431"/>
                    <a:pt x="0" y="278"/>
                  </a:cubicBezTo>
                  <a:cubicBezTo>
                    <a:pt x="0" y="124"/>
                    <a:pt x="124" y="0"/>
                    <a:pt x="278" y="0"/>
                  </a:cubicBezTo>
                  <a:cubicBezTo>
                    <a:pt x="431" y="0"/>
                    <a:pt x="556" y="124"/>
                    <a:pt x="556" y="27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172">
              <a:extLst>
                <a:ext uri="{FF2B5EF4-FFF2-40B4-BE49-F238E27FC236}">
                  <a16:creationId xmlns:a16="http://schemas.microsoft.com/office/drawing/2014/main" id="{B9348AD8-1BDB-8044-B035-640ACDEF8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4766" y="29967454"/>
              <a:ext cx="269943" cy="642711"/>
            </a:xfrm>
            <a:custGeom>
              <a:avLst/>
              <a:gdLst>
                <a:gd name="T0" fmla="*/ 16 w 92"/>
                <a:gd name="T1" fmla="*/ 216 h 220"/>
                <a:gd name="T2" fmla="*/ 16 w 92"/>
                <a:gd name="T3" fmla="*/ 216 h 220"/>
                <a:gd name="T4" fmla="*/ 16 w 92"/>
                <a:gd name="T5" fmla="*/ 216 h 220"/>
                <a:gd name="T6" fmla="*/ 3 w 92"/>
                <a:gd name="T7" fmla="*/ 190 h 220"/>
                <a:gd name="T8" fmla="*/ 45 w 92"/>
                <a:gd name="T9" fmla="*/ 20 h 220"/>
                <a:gd name="T10" fmla="*/ 71 w 92"/>
                <a:gd name="T11" fmla="*/ 3 h 220"/>
                <a:gd name="T12" fmla="*/ 71 w 92"/>
                <a:gd name="T13" fmla="*/ 3 h 220"/>
                <a:gd name="T14" fmla="*/ 88 w 92"/>
                <a:gd name="T15" fmla="*/ 30 h 220"/>
                <a:gd name="T16" fmla="*/ 42 w 92"/>
                <a:gd name="T17" fmla="*/ 199 h 220"/>
                <a:gd name="T18" fmla="*/ 16 w 92"/>
                <a:gd name="T19" fmla="*/ 21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220">
                  <a:moveTo>
                    <a:pt x="16" y="216"/>
                  </a:moveTo>
                  <a:lnTo>
                    <a:pt x="16" y="216"/>
                  </a:lnTo>
                  <a:lnTo>
                    <a:pt x="16" y="216"/>
                  </a:lnTo>
                  <a:cubicBezTo>
                    <a:pt x="6" y="213"/>
                    <a:pt x="0" y="203"/>
                    <a:pt x="3" y="19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8" y="7"/>
                    <a:pt x="62" y="0"/>
                    <a:pt x="71" y="3"/>
                  </a:cubicBezTo>
                  <a:lnTo>
                    <a:pt x="71" y="3"/>
                  </a:lnTo>
                  <a:cubicBezTo>
                    <a:pt x="84" y="7"/>
                    <a:pt x="91" y="17"/>
                    <a:pt x="88" y="30"/>
                  </a:cubicBezTo>
                  <a:cubicBezTo>
                    <a:pt x="42" y="199"/>
                    <a:pt x="42" y="199"/>
                    <a:pt x="42" y="199"/>
                  </a:cubicBezTo>
                  <a:cubicBezTo>
                    <a:pt x="39" y="213"/>
                    <a:pt x="29" y="219"/>
                    <a:pt x="16" y="216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173">
              <a:extLst>
                <a:ext uri="{FF2B5EF4-FFF2-40B4-BE49-F238E27FC236}">
                  <a16:creationId xmlns:a16="http://schemas.microsoft.com/office/drawing/2014/main" id="{FF7E1EEF-EF10-8142-89CC-7D2764E02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3513" y="30070288"/>
              <a:ext cx="398485" cy="591294"/>
            </a:xfrm>
            <a:custGeom>
              <a:avLst/>
              <a:gdLst>
                <a:gd name="T0" fmla="*/ 124 w 138"/>
                <a:gd name="T1" fmla="*/ 196 h 204"/>
                <a:gd name="T2" fmla="*/ 124 w 138"/>
                <a:gd name="T3" fmla="*/ 196 h 204"/>
                <a:gd name="T4" fmla="*/ 124 w 138"/>
                <a:gd name="T5" fmla="*/ 196 h 204"/>
                <a:gd name="T6" fmla="*/ 95 w 138"/>
                <a:gd name="T7" fmla="*/ 186 h 204"/>
                <a:gd name="T8" fmla="*/ 6 w 138"/>
                <a:gd name="T9" fmla="*/ 33 h 204"/>
                <a:gd name="T10" fmla="*/ 13 w 138"/>
                <a:gd name="T11" fmla="*/ 3 h 204"/>
                <a:gd name="T12" fmla="*/ 13 w 138"/>
                <a:gd name="T13" fmla="*/ 3 h 204"/>
                <a:gd name="T14" fmla="*/ 42 w 138"/>
                <a:gd name="T15" fmla="*/ 13 h 204"/>
                <a:gd name="T16" fmla="*/ 130 w 138"/>
                <a:gd name="T17" fmla="*/ 167 h 204"/>
                <a:gd name="T18" fmla="*/ 124 w 138"/>
                <a:gd name="T19" fmla="*/ 19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204">
                  <a:moveTo>
                    <a:pt x="124" y="196"/>
                  </a:moveTo>
                  <a:lnTo>
                    <a:pt x="124" y="196"/>
                  </a:lnTo>
                  <a:lnTo>
                    <a:pt x="124" y="196"/>
                  </a:lnTo>
                  <a:cubicBezTo>
                    <a:pt x="114" y="203"/>
                    <a:pt x="98" y="199"/>
                    <a:pt x="95" y="186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0" y="23"/>
                    <a:pt x="3" y="10"/>
                    <a:pt x="13" y="3"/>
                  </a:cubicBezTo>
                  <a:lnTo>
                    <a:pt x="13" y="3"/>
                  </a:lnTo>
                  <a:cubicBezTo>
                    <a:pt x="23" y="0"/>
                    <a:pt x="36" y="3"/>
                    <a:pt x="42" y="13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7" y="177"/>
                    <a:pt x="134" y="190"/>
                    <a:pt x="124" y="196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Freeform 174">
              <a:extLst>
                <a:ext uri="{FF2B5EF4-FFF2-40B4-BE49-F238E27FC236}">
                  <a16:creationId xmlns:a16="http://schemas.microsoft.com/office/drawing/2014/main" id="{AFDBE74D-3962-6347-A36F-ED425B524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32" y="31394268"/>
              <a:ext cx="244234" cy="642711"/>
            </a:xfrm>
            <a:custGeom>
              <a:avLst/>
              <a:gdLst>
                <a:gd name="T0" fmla="*/ 65 w 85"/>
                <a:gd name="T1" fmla="*/ 216 h 220"/>
                <a:gd name="T2" fmla="*/ 65 w 85"/>
                <a:gd name="T3" fmla="*/ 216 h 220"/>
                <a:gd name="T4" fmla="*/ 65 w 85"/>
                <a:gd name="T5" fmla="*/ 216 h 220"/>
                <a:gd name="T6" fmla="*/ 39 w 85"/>
                <a:gd name="T7" fmla="*/ 200 h 220"/>
                <a:gd name="T8" fmla="*/ 3 w 85"/>
                <a:gd name="T9" fmla="*/ 26 h 220"/>
                <a:gd name="T10" fmla="*/ 19 w 85"/>
                <a:gd name="T11" fmla="*/ 3 h 220"/>
                <a:gd name="T12" fmla="*/ 19 w 85"/>
                <a:gd name="T13" fmla="*/ 3 h 220"/>
                <a:gd name="T14" fmla="*/ 45 w 85"/>
                <a:gd name="T15" fmla="*/ 20 h 220"/>
                <a:gd name="T16" fmla="*/ 81 w 85"/>
                <a:gd name="T17" fmla="*/ 193 h 220"/>
                <a:gd name="T18" fmla="*/ 65 w 85"/>
                <a:gd name="T19" fmla="*/ 21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220">
                  <a:moveTo>
                    <a:pt x="65" y="216"/>
                  </a:moveTo>
                  <a:lnTo>
                    <a:pt x="65" y="216"/>
                  </a:lnTo>
                  <a:lnTo>
                    <a:pt x="65" y="216"/>
                  </a:lnTo>
                  <a:cubicBezTo>
                    <a:pt x="55" y="219"/>
                    <a:pt x="42" y="213"/>
                    <a:pt x="39" y="20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17"/>
                    <a:pt x="6" y="3"/>
                    <a:pt x="19" y="3"/>
                  </a:cubicBezTo>
                  <a:lnTo>
                    <a:pt x="19" y="3"/>
                  </a:lnTo>
                  <a:cubicBezTo>
                    <a:pt x="29" y="0"/>
                    <a:pt x="42" y="7"/>
                    <a:pt x="45" y="20"/>
                  </a:cubicBezTo>
                  <a:cubicBezTo>
                    <a:pt x="81" y="193"/>
                    <a:pt x="81" y="193"/>
                    <a:pt x="81" y="193"/>
                  </a:cubicBezTo>
                  <a:cubicBezTo>
                    <a:pt x="84" y="203"/>
                    <a:pt x="78" y="216"/>
                    <a:pt x="65" y="216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175">
              <a:extLst>
                <a:ext uri="{FF2B5EF4-FFF2-40B4-BE49-F238E27FC236}">
                  <a16:creationId xmlns:a16="http://schemas.microsoft.com/office/drawing/2014/main" id="{A778DA31-5743-694E-983A-46D7CAEFB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7542" y="30147413"/>
              <a:ext cx="385627" cy="424185"/>
            </a:xfrm>
            <a:custGeom>
              <a:avLst/>
              <a:gdLst>
                <a:gd name="T0" fmla="*/ 10 w 132"/>
                <a:gd name="T1" fmla="*/ 137 h 145"/>
                <a:gd name="T2" fmla="*/ 10 w 132"/>
                <a:gd name="T3" fmla="*/ 137 h 145"/>
                <a:gd name="T4" fmla="*/ 10 w 132"/>
                <a:gd name="T5" fmla="*/ 137 h 145"/>
                <a:gd name="T6" fmla="*/ 7 w 132"/>
                <a:gd name="T7" fmla="*/ 115 h 145"/>
                <a:gd name="T8" fmla="*/ 98 w 132"/>
                <a:gd name="T9" fmla="*/ 7 h 145"/>
                <a:gd name="T10" fmla="*/ 121 w 132"/>
                <a:gd name="T11" fmla="*/ 7 h 145"/>
                <a:gd name="T12" fmla="*/ 121 w 132"/>
                <a:gd name="T13" fmla="*/ 7 h 145"/>
                <a:gd name="T14" fmla="*/ 124 w 132"/>
                <a:gd name="T15" fmla="*/ 30 h 145"/>
                <a:gd name="T16" fmla="*/ 33 w 132"/>
                <a:gd name="T17" fmla="*/ 137 h 145"/>
                <a:gd name="T18" fmla="*/ 10 w 132"/>
                <a:gd name="T19" fmla="*/ 13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45">
                  <a:moveTo>
                    <a:pt x="10" y="137"/>
                  </a:moveTo>
                  <a:lnTo>
                    <a:pt x="10" y="137"/>
                  </a:lnTo>
                  <a:lnTo>
                    <a:pt x="10" y="137"/>
                  </a:lnTo>
                  <a:cubicBezTo>
                    <a:pt x="3" y="131"/>
                    <a:pt x="0" y="121"/>
                    <a:pt x="7" y="115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5" y="0"/>
                    <a:pt x="115" y="0"/>
                    <a:pt x="121" y="7"/>
                  </a:cubicBezTo>
                  <a:lnTo>
                    <a:pt x="121" y="7"/>
                  </a:lnTo>
                  <a:cubicBezTo>
                    <a:pt x="131" y="13"/>
                    <a:pt x="131" y="23"/>
                    <a:pt x="124" y="30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26" y="144"/>
                    <a:pt x="17" y="144"/>
                    <a:pt x="10" y="137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176">
              <a:extLst>
                <a:ext uri="{FF2B5EF4-FFF2-40B4-BE49-F238E27FC236}">
                  <a16:creationId xmlns:a16="http://schemas.microsoft.com/office/drawing/2014/main" id="{4DE95EF3-9071-4E41-88F9-8C9A3E0B4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6265" y="29774637"/>
              <a:ext cx="141400" cy="501319"/>
            </a:xfrm>
            <a:custGeom>
              <a:avLst/>
              <a:gdLst>
                <a:gd name="T0" fmla="*/ 29 w 47"/>
                <a:gd name="T1" fmla="*/ 173 h 174"/>
                <a:gd name="T2" fmla="*/ 29 w 47"/>
                <a:gd name="T3" fmla="*/ 173 h 174"/>
                <a:gd name="T4" fmla="*/ 29 w 47"/>
                <a:gd name="T5" fmla="*/ 173 h 174"/>
                <a:gd name="T6" fmla="*/ 13 w 47"/>
                <a:gd name="T7" fmla="*/ 156 h 174"/>
                <a:gd name="T8" fmla="*/ 3 w 47"/>
                <a:gd name="T9" fmla="*/ 16 h 174"/>
                <a:gd name="T10" fmla="*/ 20 w 47"/>
                <a:gd name="T11" fmla="*/ 0 h 174"/>
                <a:gd name="T12" fmla="*/ 20 w 47"/>
                <a:gd name="T13" fmla="*/ 0 h 174"/>
                <a:gd name="T14" fmla="*/ 36 w 47"/>
                <a:gd name="T15" fmla="*/ 16 h 174"/>
                <a:gd name="T16" fmla="*/ 46 w 47"/>
                <a:gd name="T17" fmla="*/ 153 h 174"/>
                <a:gd name="T18" fmla="*/ 29 w 47"/>
                <a:gd name="T19" fmla="*/ 17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4">
                  <a:moveTo>
                    <a:pt x="29" y="173"/>
                  </a:moveTo>
                  <a:lnTo>
                    <a:pt x="29" y="173"/>
                  </a:lnTo>
                  <a:lnTo>
                    <a:pt x="29" y="173"/>
                  </a:lnTo>
                  <a:cubicBezTo>
                    <a:pt x="20" y="173"/>
                    <a:pt x="13" y="166"/>
                    <a:pt x="13" y="15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9"/>
                    <a:pt x="10" y="0"/>
                    <a:pt x="20" y="0"/>
                  </a:cubicBezTo>
                  <a:lnTo>
                    <a:pt x="20" y="0"/>
                  </a:lnTo>
                  <a:cubicBezTo>
                    <a:pt x="26" y="0"/>
                    <a:pt x="36" y="6"/>
                    <a:pt x="36" y="16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6" y="163"/>
                    <a:pt x="39" y="173"/>
                    <a:pt x="29" y="173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177">
              <a:extLst>
                <a:ext uri="{FF2B5EF4-FFF2-40B4-BE49-F238E27FC236}">
                  <a16:creationId xmlns:a16="http://schemas.microsoft.com/office/drawing/2014/main" id="{5ADB15FE-833D-EC4B-8E5D-7F838DE9A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1850" y="31394268"/>
              <a:ext cx="385627" cy="424193"/>
            </a:xfrm>
            <a:custGeom>
              <a:avLst/>
              <a:gdLst>
                <a:gd name="T0" fmla="*/ 121 w 131"/>
                <a:gd name="T1" fmla="*/ 137 h 145"/>
                <a:gd name="T2" fmla="*/ 121 w 131"/>
                <a:gd name="T3" fmla="*/ 137 h 145"/>
                <a:gd name="T4" fmla="*/ 121 w 131"/>
                <a:gd name="T5" fmla="*/ 137 h 145"/>
                <a:gd name="T6" fmla="*/ 98 w 131"/>
                <a:gd name="T7" fmla="*/ 134 h 145"/>
                <a:gd name="T8" fmla="*/ 6 w 131"/>
                <a:gd name="T9" fmla="*/ 29 h 145"/>
                <a:gd name="T10" fmla="*/ 9 w 131"/>
                <a:gd name="T11" fmla="*/ 3 h 145"/>
                <a:gd name="T12" fmla="*/ 9 w 131"/>
                <a:gd name="T13" fmla="*/ 3 h 145"/>
                <a:gd name="T14" fmla="*/ 32 w 131"/>
                <a:gd name="T15" fmla="*/ 6 h 145"/>
                <a:gd name="T16" fmla="*/ 124 w 131"/>
                <a:gd name="T17" fmla="*/ 114 h 145"/>
                <a:gd name="T18" fmla="*/ 121 w 131"/>
                <a:gd name="T19" fmla="*/ 13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45">
                  <a:moveTo>
                    <a:pt x="121" y="137"/>
                  </a:moveTo>
                  <a:lnTo>
                    <a:pt x="121" y="137"/>
                  </a:lnTo>
                  <a:lnTo>
                    <a:pt x="121" y="137"/>
                  </a:lnTo>
                  <a:cubicBezTo>
                    <a:pt x="114" y="144"/>
                    <a:pt x="104" y="144"/>
                    <a:pt x="98" y="134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0" y="23"/>
                    <a:pt x="3" y="10"/>
                    <a:pt x="9" y="3"/>
                  </a:cubicBezTo>
                  <a:lnTo>
                    <a:pt x="9" y="3"/>
                  </a:lnTo>
                  <a:cubicBezTo>
                    <a:pt x="16" y="0"/>
                    <a:pt x="26" y="0"/>
                    <a:pt x="32" y="6"/>
                  </a:cubicBezTo>
                  <a:cubicBezTo>
                    <a:pt x="124" y="114"/>
                    <a:pt x="124" y="114"/>
                    <a:pt x="124" y="114"/>
                  </a:cubicBezTo>
                  <a:cubicBezTo>
                    <a:pt x="130" y="121"/>
                    <a:pt x="130" y="131"/>
                    <a:pt x="121" y="137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178">
              <a:extLst>
                <a:ext uri="{FF2B5EF4-FFF2-40B4-BE49-F238E27FC236}">
                  <a16:creationId xmlns:a16="http://schemas.microsoft.com/office/drawing/2014/main" id="{D74BAE12-E9FD-A741-A8EB-225AC8894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392" y="31162892"/>
              <a:ext cx="501319" cy="257084"/>
            </a:xfrm>
            <a:custGeom>
              <a:avLst/>
              <a:gdLst>
                <a:gd name="T0" fmla="*/ 170 w 171"/>
                <a:gd name="T1" fmla="*/ 72 h 86"/>
                <a:gd name="T2" fmla="*/ 170 w 171"/>
                <a:gd name="T3" fmla="*/ 72 h 86"/>
                <a:gd name="T4" fmla="*/ 170 w 171"/>
                <a:gd name="T5" fmla="*/ 72 h 86"/>
                <a:gd name="T6" fmla="*/ 147 w 171"/>
                <a:gd name="T7" fmla="*/ 81 h 86"/>
                <a:gd name="T8" fmla="*/ 17 w 171"/>
                <a:gd name="T9" fmla="*/ 33 h 86"/>
                <a:gd name="T10" fmla="*/ 4 w 171"/>
                <a:gd name="T11" fmla="*/ 13 h 86"/>
                <a:gd name="T12" fmla="*/ 4 w 171"/>
                <a:gd name="T13" fmla="*/ 13 h 86"/>
                <a:gd name="T14" fmla="*/ 27 w 171"/>
                <a:gd name="T15" fmla="*/ 3 h 86"/>
                <a:gd name="T16" fmla="*/ 157 w 171"/>
                <a:gd name="T17" fmla="*/ 49 h 86"/>
                <a:gd name="T18" fmla="*/ 170 w 171"/>
                <a:gd name="T19" fmla="*/ 7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86">
                  <a:moveTo>
                    <a:pt x="170" y="72"/>
                  </a:moveTo>
                  <a:lnTo>
                    <a:pt x="170" y="72"/>
                  </a:lnTo>
                  <a:lnTo>
                    <a:pt x="170" y="72"/>
                  </a:lnTo>
                  <a:cubicBezTo>
                    <a:pt x="167" y="78"/>
                    <a:pt x="157" y="85"/>
                    <a:pt x="147" y="81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7" y="29"/>
                    <a:pt x="0" y="19"/>
                    <a:pt x="4" y="13"/>
                  </a:cubicBezTo>
                  <a:lnTo>
                    <a:pt x="4" y="13"/>
                  </a:lnTo>
                  <a:cubicBezTo>
                    <a:pt x="7" y="3"/>
                    <a:pt x="17" y="0"/>
                    <a:pt x="27" y="3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67" y="52"/>
                    <a:pt x="170" y="62"/>
                    <a:pt x="170" y="7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179">
              <a:extLst>
                <a:ext uri="{FF2B5EF4-FFF2-40B4-BE49-F238E27FC236}">
                  <a16:creationId xmlns:a16="http://schemas.microsoft.com/office/drawing/2014/main" id="{33D9B988-37A1-FF4C-981C-CD77059A4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7911" y="30224538"/>
              <a:ext cx="411335" cy="398477"/>
            </a:xfrm>
            <a:custGeom>
              <a:avLst/>
              <a:gdLst>
                <a:gd name="T0" fmla="*/ 134 w 142"/>
                <a:gd name="T1" fmla="*/ 125 h 135"/>
                <a:gd name="T2" fmla="*/ 134 w 142"/>
                <a:gd name="T3" fmla="*/ 125 h 135"/>
                <a:gd name="T4" fmla="*/ 134 w 142"/>
                <a:gd name="T5" fmla="*/ 125 h 135"/>
                <a:gd name="T6" fmla="*/ 112 w 142"/>
                <a:gd name="T7" fmla="*/ 128 h 135"/>
                <a:gd name="T8" fmla="*/ 10 w 142"/>
                <a:gd name="T9" fmla="*/ 33 h 135"/>
                <a:gd name="T10" fmla="*/ 7 w 142"/>
                <a:gd name="T11" fmla="*/ 7 h 135"/>
                <a:gd name="T12" fmla="*/ 7 w 142"/>
                <a:gd name="T13" fmla="*/ 7 h 135"/>
                <a:gd name="T14" fmla="*/ 33 w 142"/>
                <a:gd name="T15" fmla="*/ 7 h 135"/>
                <a:gd name="T16" fmla="*/ 134 w 142"/>
                <a:gd name="T17" fmla="*/ 102 h 135"/>
                <a:gd name="T18" fmla="*/ 134 w 142"/>
                <a:gd name="T19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35">
                  <a:moveTo>
                    <a:pt x="134" y="125"/>
                  </a:moveTo>
                  <a:lnTo>
                    <a:pt x="134" y="125"/>
                  </a:lnTo>
                  <a:lnTo>
                    <a:pt x="134" y="125"/>
                  </a:lnTo>
                  <a:cubicBezTo>
                    <a:pt x="131" y="131"/>
                    <a:pt x="118" y="134"/>
                    <a:pt x="112" y="128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0" y="26"/>
                    <a:pt x="0" y="13"/>
                    <a:pt x="7" y="7"/>
                  </a:cubicBezTo>
                  <a:lnTo>
                    <a:pt x="7" y="7"/>
                  </a:lnTo>
                  <a:cubicBezTo>
                    <a:pt x="14" y="0"/>
                    <a:pt x="23" y="0"/>
                    <a:pt x="33" y="7"/>
                  </a:cubicBezTo>
                  <a:cubicBezTo>
                    <a:pt x="134" y="102"/>
                    <a:pt x="134" y="102"/>
                    <a:pt x="134" y="102"/>
                  </a:cubicBezTo>
                  <a:cubicBezTo>
                    <a:pt x="141" y="108"/>
                    <a:pt x="141" y="118"/>
                    <a:pt x="134" y="12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180">
              <a:extLst>
                <a:ext uri="{FF2B5EF4-FFF2-40B4-BE49-F238E27FC236}">
                  <a16:creationId xmlns:a16="http://schemas.microsoft.com/office/drawing/2014/main" id="{D38E750F-9B3B-BF48-9880-34FF15E15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2219" y="31317143"/>
              <a:ext cx="475610" cy="321359"/>
            </a:xfrm>
            <a:custGeom>
              <a:avLst/>
              <a:gdLst>
                <a:gd name="T0" fmla="*/ 4 w 161"/>
                <a:gd name="T1" fmla="*/ 98 h 109"/>
                <a:gd name="T2" fmla="*/ 4 w 161"/>
                <a:gd name="T3" fmla="*/ 98 h 109"/>
                <a:gd name="T4" fmla="*/ 4 w 161"/>
                <a:gd name="T5" fmla="*/ 98 h 109"/>
                <a:gd name="T6" fmla="*/ 10 w 161"/>
                <a:gd name="T7" fmla="*/ 75 h 109"/>
                <a:gd name="T8" fmla="*/ 131 w 161"/>
                <a:gd name="T9" fmla="*/ 3 h 109"/>
                <a:gd name="T10" fmla="*/ 154 w 161"/>
                <a:gd name="T11" fmla="*/ 10 h 109"/>
                <a:gd name="T12" fmla="*/ 154 w 161"/>
                <a:gd name="T13" fmla="*/ 10 h 109"/>
                <a:gd name="T14" fmla="*/ 151 w 161"/>
                <a:gd name="T15" fmla="*/ 36 h 109"/>
                <a:gd name="T16" fmla="*/ 26 w 161"/>
                <a:gd name="T17" fmla="*/ 105 h 109"/>
                <a:gd name="T18" fmla="*/ 4 w 161"/>
                <a:gd name="T19" fmla="*/ 9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09">
                  <a:moveTo>
                    <a:pt x="4" y="98"/>
                  </a:moveTo>
                  <a:lnTo>
                    <a:pt x="4" y="98"/>
                  </a:lnTo>
                  <a:lnTo>
                    <a:pt x="4" y="98"/>
                  </a:lnTo>
                  <a:cubicBezTo>
                    <a:pt x="0" y="92"/>
                    <a:pt x="4" y="79"/>
                    <a:pt x="10" y="75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41" y="0"/>
                    <a:pt x="151" y="3"/>
                    <a:pt x="154" y="10"/>
                  </a:cubicBezTo>
                  <a:lnTo>
                    <a:pt x="154" y="10"/>
                  </a:lnTo>
                  <a:cubicBezTo>
                    <a:pt x="160" y="20"/>
                    <a:pt x="157" y="29"/>
                    <a:pt x="151" y="36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0" y="108"/>
                    <a:pt x="10" y="108"/>
                    <a:pt x="4" y="98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181">
              <a:extLst>
                <a:ext uri="{FF2B5EF4-FFF2-40B4-BE49-F238E27FC236}">
                  <a16:creationId xmlns:a16="http://schemas.microsoft.com/office/drawing/2014/main" id="{3264A13A-1837-C047-9C7F-7AC3EFE6C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0638" y="31625644"/>
              <a:ext cx="269943" cy="488460"/>
            </a:xfrm>
            <a:custGeom>
              <a:avLst/>
              <a:gdLst>
                <a:gd name="T0" fmla="*/ 13 w 93"/>
                <a:gd name="T1" fmla="*/ 163 h 167"/>
                <a:gd name="T2" fmla="*/ 13 w 93"/>
                <a:gd name="T3" fmla="*/ 163 h 167"/>
                <a:gd name="T4" fmla="*/ 13 w 93"/>
                <a:gd name="T5" fmla="*/ 163 h 167"/>
                <a:gd name="T6" fmla="*/ 4 w 93"/>
                <a:gd name="T7" fmla="*/ 140 h 167"/>
                <a:gd name="T8" fmla="*/ 56 w 93"/>
                <a:gd name="T9" fmla="*/ 13 h 167"/>
                <a:gd name="T10" fmla="*/ 79 w 93"/>
                <a:gd name="T11" fmla="*/ 3 h 167"/>
                <a:gd name="T12" fmla="*/ 79 w 93"/>
                <a:gd name="T13" fmla="*/ 3 h 167"/>
                <a:gd name="T14" fmla="*/ 88 w 93"/>
                <a:gd name="T15" fmla="*/ 23 h 167"/>
                <a:gd name="T16" fmla="*/ 36 w 93"/>
                <a:gd name="T17" fmla="*/ 153 h 167"/>
                <a:gd name="T18" fmla="*/ 13 w 93"/>
                <a:gd name="T19" fmla="*/ 16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167">
                  <a:moveTo>
                    <a:pt x="13" y="163"/>
                  </a:moveTo>
                  <a:lnTo>
                    <a:pt x="13" y="163"/>
                  </a:lnTo>
                  <a:lnTo>
                    <a:pt x="13" y="163"/>
                  </a:lnTo>
                  <a:cubicBezTo>
                    <a:pt x="4" y="160"/>
                    <a:pt x="0" y="150"/>
                    <a:pt x="4" y="140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9" y="3"/>
                    <a:pt x="69" y="0"/>
                    <a:pt x="79" y="3"/>
                  </a:cubicBezTo>
                  <a:lnTo>
                    <a:pt x="79" y="3"/>
                  </a:lnTo>
                  <a:cubicBezTo>
                    <a:pt x="85" y="6"/>
                    <a:pt x="92" y="16"/>
                    <a:pt x="88" y="23"/>
                  </a:cubicBezTo>
                  <a:cubicBezTo>
                    <a:pt x="36" y="153"/>
                    <a:pt x="36" y="153"/>
                    <a:pt x="36" y="153"/>
                  </a:cubicBezTo>
                  <a:cubicBezTo>
                    <a:pt x="33" y="163"/>
                    <a:pt x="23" y="166"/>
                    <a:pt x="13" y="163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Freeform 182">
              <a:extLst>
                <a:ext uri="{FF2B5EF4-FFF2-40B4-BE49-F238E27FC236}">
                  <a16:creationId xmlns:a16="http://schemas.microsoft.com/office/drawing/2014/main" id="{B08DF0AD-42E3-7248-A405-9A28090ED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3660" y="30880099"/>
              <a:ext cx="655561" cy="154251"/>
            </a:xfrm>
            <a:custGeom>
              <a:avLst/>
              <a:gdLst>
                <a:gd name="T0" fmla="*/ 0 w 223"/>
                <a:gd name="T1" fmla="*/ 32 h 53"/>
                <a:gd name="T2" fmla="*/ 0 w 223"/>
                <a:gd name="T3" fmla="*/ 32 h 53"/>
                <a:gd name="T4" fmla="*/ 0 w 223"/>
                <a:gd name="T5" fmla="*/ 32 h 53"/>
                <a:gd name="T6" fmla="*/ 23 w 223"/>
                <a:gd name="T7" fmla="*/ 9 h 53"/>
                <a:gd name="T8" fmla="*/ 199 w 223"/>
                <a:gd name="T9" fmla="*/ 0 h 53"/>
                <a:gd name="T10" fmla="*/ 222 w 223"/>
                <a:gd name="T11" fmla="*/ 19 h 53"/>
                <a:gd name="T12" fmla="*/ 222 w 223"/>
                <a:gd name="T13" fmla="*/ 19 h 53"/>
                <a:gd name="T14" fmla="*/ 199 w 223"/>
                <a:gd name="T15" fmla="*/ 42 h 53"/>
                <a:gd name="T16" fmla="*/ 23 w 223"/>
                <a:gd name="T17" fmla="*/ 52 h 53"/>
                <a:gd name="T18" fmla="*/ 0 w 223"/>
                <a:gd name="T19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53">
                  <a:moveTo>
                    <a:pt x="0" y="32"/>
                  </a:moveTo>
                  <a:lnTo>
                    <a:pt x="0" y="32"/>
                  </a:lnTo>
                  <a:lnTo>
                    <a:pt x="0" y="32"/>
                  </a:lnTo>
                  <a:cubicBezTo>
                    <a:pt x="0" y="19"/>
                    <a:pt x="10" y="9"/>
                    <a:pt x="23" y="9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22" y="9"/>
                    <a:pt x="222" y="19"/>
                  </a:cubicBezTo>
                  <a:lnTo>
                    <a:pt x="222" y="19"/>
                  </a:lnTo>
                  <a:cubicBezTo>
                    <a:pt x="222" y="32"/>
                    <a:pt x="213" y="42"/>
                    <a:pt x="199" y="4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3" y="52"/>
                    <a:pt x="3" y="42"/>
                    <a:pt x="0" y="3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8" name="Freeform 183">
              <a:extLst>
                <a:ext uri="{FF2B5EF4-FFF2-40B4-BE49-F238E27FC236}">
                  <a16:creationId xmlns:a16="http://schemas.microsoft.com/office/drawing/2014/main" id="{71102D01-B137-284B-A6A6-E3FA7F44E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308" y="30802974"/>
              <a:ext cx="655569" cy="218526"/>
            </a:xfrm>
            <a:custGeom>
              <a:avLst/>
              <a:gdLst>
                <a:gd name="T0" fmla="*/ 0 w 223"/>
                <a:gd name="T1" fmla="*/ 52 h 73"/>
                <a:gd name="T2" fmla="*/ 0 w 223"/>
                <a:gd name="T3" fmla="*/ 52 h 73"/>
                <a:gd name="T4" fmla="*/ 0 w 223"/>
                <a:gd name="T5" fmla="*/ 52 h 73"/>
                <a:gd name="T6" fmla="*/ 20 w 223"/>
                <a:gd name="T7" fmla="*/ 29 h 73"/>
                <a:gd name="T8" fmla="*/ 196 w 223"/>
                <a:gd name="T9" fmla="*/ 3 h 73"/>
                <a:gd name="T10" fmla="*/ 219 w 223"/>
                <a:gd name="T11" fmla="*/ 19 h 73"/>
                <a:gd name="T12" fmla="*/ 219 w 223"/>
                <a:gd name="T13" fmla="*/ 19 h 73"/>
                <a:gd name="T14" fmla="*/ 200 w 223"/>
                <a:gd name="T15" fmla="*/ 45 h 73"/>
                <a:gd name="T16" fmla="*/ 26 w 223"/>
                <a:gd name="T17" fmla="*/ 72 h 73"/>
                <a:gd name="T18" fmla="*/ 0 w 223"/>
                <a:gd name="T19" fmla="*/ 5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73">
                  <a:moveTo>
                    <a:pt x="0" y="52"/>
                  </a:moveTo>
                  <a:lnTo>
                    <a:pt x="0" y="52"/>
                  </a:lnTo>
                  <a:lnTo>
                    <a:pt x="0" y="52"/>
                  </a:lnTo>
                  <a:cubicBezTo>
                    <a:pt x="0" y="42"/>
                    <a:pt x="7" y="29"/>
                    <a:pt x="20" y="29"/>
                  </a:cubicBezTo>
                  <a:cubicBezTo>
                    <a:pt x="196" y="3"/>
                    <a:pt x="196" y="3"/>
                    <a:pt x="196" y="3"/>
                  </a:cubicBezTo>
                  <a:cubicBezTo>
                    <a:pt x="206" y="0"/>
                    <a:pt x="219" y="9"/>
                    <a:pt x="219" y="19"/>
                  </a:cubicBezTo>
                  <a:lnTo>
                    <a:pt x="219" y="19"/>
                  </a:lnTo>
                  <a:cubicBezTo>
                    <a:pt x="222" y="32"/>
                    <a:pt x="213" y="42"/>
                    <a:pt x="200" y="45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3" y="72"/>
                    <a:pt x="3" y="65"/>
                    <a:pt x="0" y="5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Freeform 184">
              <a:extLst>
                <a:ext uri="{FF2B5EF4-FFF2-40B4-BE49-F238E27FC236}">
                  <a16:creationId xmlns:a16="http://schemas.microsoft.com/office/drawing/2014/main" id="{D4E84517-53E5-F442-B36D-3898A9633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0785" y="30147413"/>
              <a:ext cx="179959" cy="179959"/>
            </a:xfrm>
            <a:custGeom>
              <a:avLst/>
              <a:gdLst>
                <a:gd name="T0" fmla="*/ 62 w 63"/>
                <a:gd name="T1" fmla="*/ 33 h 63"/>
                <a:gd name="T2" fmla="*/ 62 w 63"/>
                <a:gd name="T3" fmla="*/ 33 h 63"/>
                <a:gd name="T4" fmla="*/ 30 w 63"/>
                <a:gd name="T5" fmla="*/ 62 h 63"/>
                <a:gd name="T6" fmla="*/ 0 w 63"/>
                <a:gd name="T7" fmla="*/ 33 h 63"/>
                <a:gd name="T8" fmla="*/ 30 w 63"/>
                <a:gd name="T9" fmla="*/ 0 h 63"/>
                <a:gd name="T10" fmla="*/ 62 w 63"/>
                <a:gd name="T11" fmla="*/ 3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3">
                  <a:moveTo>
                    <a:pt x="62" y="33"/>
                  </a:moveTo>
                  <a:lnTo>
                    <a:pt x="62" y="33"/>
                  </a:lnTo>
                  <a:cubicBezTo>
                    <a:pt x="62" y="49"/>
                    <a:pt x="49" y="62"/>
                    <a:pt x="30" y="62"/>
                  </a:cubicBezTo>
                  <a:cubicBezTo>
                    <a:pt x="13" y="62"/>
                    <a:pt x="0" y="49"/>
                    <a:pt x="0" y="33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9" y="0"/>
                    <a:pt x="62" y="13"/>
                    <a:pt x="62" y="3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0" name="Freeform 185">
              <a:extLst>
                <a:ext uri="{FF2B5EF4-FFF2-40B4-BE49-F238E27FC236}">
                  <a16:creationId xmlns:a16="http://schemas.microsoft.com/office/drawing/2014/main" id="{B528B30A-2C3F-0D46-9DB7-77A6DA59A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7706" y="29697511"/>
              <a:ext cx="179959" cy="192817"/>
            </a:xfrm>
            <a:custGeom>
              <a:avLst/>
              <a:gdLst>
                <a:gd name="T0" fmla="*/ 62 w 63"/>
                <a:gd name="T1" fmla="*/ 30 h 64"/>
                <a:gd name="T2" fmla="*/ 62 w 63"/>
                <a:gd name="T3" fmla="*/ 30 h 64"/>
                <a:gd name="T4" fmla="*/ 29 w 63"/>
                <a:gd name="T5" fmla="*/ 63 h 64"/>
                <a:gd name="T6" fmla="*/ 0 w 63"/>
                <a:gd name="T7" fmla="*/ 30 h 64"/>
                <a:gd name="T8" fmla="*/ 29 w 63"/>
                <a:gd name="T9" fmla="*/ 0 h 64"/>
                <a:gd name="T10" fmla="*/ 62 w 63"/>
                <a:gd name="T11" fmla="*/ 3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4">
                  <a:moveTo>
                    <a:pt x="62" y="30"/>
                  </a:moveTo>
                  <a:lnTo>
                    <a:pt x="62" y="30"/>
                  </a:lnTo>
                  <a:cubicBezTo>
                    <a:pt x="62" y="46"/>
                    <a:pt x="49" y="63"/>
                    <a:pt x="29" y="63"/>
                  </a:cubicBezTo>
                  <a:cubicBezTo>
                    <a:pt x="13" y="63"/>
                    <a:pt x="0" y="46"/>
                    <a:pt x="0" y="30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9" y="0"/>
                    <a:pt x="62" y="13"/>
                    <a:pt x="62" y="3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Freeform 186">
              <a:extLst>
                <a:ext uri="{FF2B5EF4-FFF2-40B4-BE49-F238E27FC236}">
                  <a16:creationId xmlns:a16="http://schemas.microsoft.com/office/drawing/2014/main" id="{3E7DC22F-5F6E-CE45-AB92-B93307B5E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626" y="30083138"/>
              <a:ext cx="192809" cy="205667"/>
            </a:xfrm>
            <a:custGeom>
              <a:avLst/>
              <a:gdLst>
                <a:gd name="T0" fmla="*/ 62 w 66"/>
                <a:gd name="T1" fmla="*/ 40 h 70"/>
                <a:gd name="T2" fmla="*/ 62 w 66"/>
                <a:gd name="T3" fmla="*/ 40 h 70"/>
                <a:gd name="T4" fmla="*/ 26 w 66"/>
                <a:gd name="T5" fmla="*/ 66 h 70"/>
                <a:gd name="T6" fmla="*/ 3 w 66"/>
                <a:gd name="T7" fmla="*/ 30 h 70"/>
                <a:gd name="T8" fmla="*/ 39 w 66"/>
                <a:gd name="T9" fmla="*/ 4 h 70"/>
                <a:gd name="T10" fmla="*/ 62 w 66"/>
                <a:gd name="T11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70">
                  <a:moveTo>
                    <a:pt x="62" y="40"/>
                  </a:moveTo>
                  <a:lnTo>
                    <a:pt x="62" y="40"/>
                  </a:lnTo>
                  <a:cubicBezTo>
                    <a:pt x="59" y="56"/>
                    <a:pt x="43" y="69"/>
                    <a:pt x="26" y="66"/>
                  </a:cubicBezTo>
                  <a:cubicBezTo>
                    <a:pt x="10" y="62"/>
                    <a:pt x="0" y="46"/>
                    <a:pt x="3" y="30"/>
                  </a:cubicBezTo>
                  <a:cubicBezTo>
                    <a:pt x="3" y="14"/>
                    <a:pt x="20" y="0"/>
                    <a:pt x="39" y="4"/>
                  </a:cubicBezTo>
                  <a:cubicBezTo>
                    <a:pt x="56" y="7"/>
                    <a:pt x="65" y="23"/>
                    <a:pt x="62" y="4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" name="Freeform 187">
              <a:extLst>
                <a:ext uri="{FF2B5EF4-FFF2-40B4-BE49-F238E27FC236}">
                  <a16:creationId xmlns:a16="http://schemas.microsoft.com/office/drawing/2014/main" id="{66E69B71-4B3C-9548-A490-5C9E3194D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1727" y="31278584"/>
              <a:ext cx="192817" cy="205667"/>
            </a:xfrm>
            <a:custGeom>
              <a:avLst/>
              <a:gdLst>
                <a:gd name="T0" fmla="*/ 62 w 66"/>
                <a:gd name="T1" fmla="*/ 29 h 69"/>
                <a:gd name="T2" fmla="*/ 62 w 66"/>
                <a:gd name="T3" fmla="*/ 29 h 69"/>
                <a:gd name="T4" fmla="*/ 39 w 66"/>
                <a:gd name="T5" fmla="*/ 65 h 69"/>
                <a:gd name="T6" fmla="*/ 3 w 66"/>
                <a:gd name="T7" fmla="*/ 39 h 69"/>
                <a:gd name="T8" fmla="*/ 26 w 66"/>
                <a:gd name="T9" fmla="*/ 3 h 69"/>
                <a:gd name="T10" fmla="*/ 62 w 66"/>
                <a:gd name="T11" fmla="*/ 2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69">
                  <a:moveTo>
                    <a:pt x="62" y="29"/>
                  </a:moveTo>
                  <a:lnTo>
                    <a:pt x="62" y="29"/>
                  </a:lnTo>
                  <a:cubicBezTo>
                    <a:pt x="65" y="45"/>
                    <a:pt x="56" y="62"/>
                    <a:pt x="39" y="65"/>
                  </a:cubicBezTo>
                  <a:cubicBezTo>
                    <a:pt x="20" y="68"/>
                    <a:pt x="3" y="55"/>
                    <a:pt x="3" y="39"/>
                  </a:cubicBezTo>
                  <a:cubicBezTo>
                    <a:pt x="0" y="23"/>
                    <a:pt x="10" y="6"/>
                    <a:pt x="26" y="3"/>
                  </a:cubicBezTo>
                  <a:cubicBezTo>
                    <a:pt x="42" y="0"/>
                    <a:pt x="59" y="13"/>
                    <a:pt x="62" y="2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Freeform 188">
              <a:extLst>
                <a:ext uri="{FF2B5EF4-FFF2-40B4-BE49-F238E27FC236}">
                  <a16:creationId xmlns:a16="http://schemas.microsoft.com/office/drawing/2014/main" id="{715269C1-017F-784C-A0CB-FCA9853C3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8934" y="31689919"/>
              <a:ext cx="205667" cy="205667"/>
            </a:xfrm>
            <a:custGeom>
              <a:avLst/>
              <a:gdLst>
                <a:gd name="T0" fmla="*/ 65 w 70"/>
                <a:gd name="T1" fmla="*/ 26 h 69"/>
                <a:gd name="T2" fmla="*/ 65 w 70"/>
                <a:gd name="T3" fmla="*/ 26 h 69"/>
                <a:gd name="T4" fmla="*/ 42 w 70"/>
                <a:gd name="T5" fmla="*/ 62 h 69"/>
                <a:gd name="T6" fmla="*/ 3 w 70"/>
                <a:gd name="T7" fmla="*/ 39 h 69"/>
                <a:gd name="T8" fmla="*/ 26 w 70"/>
                <a:gd name="T9" fmla="*/ 3 h 69"/>
                <a:gd name="T10" fmla="*/ 65 w 70"/>
                <a:gd name="T11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69">
                  <a:moveTo>
                    <a:pt x="65" y="26"/>
                  </a:moveTo>
                  <a:lnTo>
                    <a:pt x="65" y="26"/>
                  </a:lnTo>
                  <a:cubicBezTo>
                    <a:pt x="69" y="42"/>
                    <a:pt x="59" y="58"/>
                    <a:pt x="42" y="62"/>
                  </a:cubicBezTo>
                  <a:cubicBezTo>
                    <a:pt x="26" y="68"/>
                    <a:pt x="6" y="58"/>
                    <a:pt x="3" y="39"/>
                  </a:cubicBezTo>
                  <a:cubicBezTo>
                    <a:pt x="0" y="22"/>
                    <a:pt x="10" y="6"/>
                    <a:pt x="26" y="3"/>
                  </a:cubicBezTo>
                  <a:cubicBezTo>
                    <a:pt x="42" y="0"/>
                    <a:pt x="59" y="9"/>
                    <a:pt x="65" y="2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Freeform 189">
              <a:extLst>
                <a:ext uri="{FF2B5EF4-FFF2-40B4-BE49-F238E27FC236}">
                  <a16:creationId xmlns:a16="http://schemas.microsoft.com/office/drawing/2014/main" id="{5773832B-6364-B04D-BF6E-6BCE9523F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2079" y="32011271"/>
              <a:ext cx="179959" cy="179959"/>
            </a:xfrm>
            <a:custGeom>
              <a:avLst/>
              <a:gdLst>
                <a:gd name="T0" fmla="*/ 62 w 63"/>
                <a:gd name="T1" fmla="*/ 30 h 63"/>
                <a:gd name="T2" fmla="*/ 62 w 63"/>
                <a:gd name="T3" fmla="*/ 30 h 63"/>
                <a:gd name="T4" fmla="*/ 29 w 63"/>
                <a:gd name="T5" fmla="*/ 62 h 63"/>
                <a:gd name="T6" fmla="*/ 0 w 63"/>
                <a:gd name="T7" fmla="*/ 30 h 63"/>
                <a:gd name="T8" fmla="*/ 29 w 63"/>
                <a:gd name="T9" fmla="*/ 0 h 63"/>
                <a:gd name="T10" fmla="*/ 62 w 63"/>
                <a:gd name="T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3">
                  <a:moveTo>
                    <a:pt x="62" y="30"/>
                  </a:moveTo>
                  <a:lnTo>
                    <a:pt x="62" y="30"/>
                  </a:lnTo>
                  <a:cubicBezTo>
                    <a:pt x="62" y="46"/>
                    <a:pt x="49" y="62"/>
                    <a:pt x="29" y="62"/>
                  </a:cubicBezTo>
                  <a:cubicBezTo>
                    <a:pt x="13" y="62"/>
                    <a:pt x="0" y="46"/>
                    <a:pt x="0" y="30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9" y="0"/>
                    <a:pt x="62" y="13"/>
                    <a:pt x="62" y="3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Freeform 190">
              <a:extLst>
                <a:ext uri="{FF2B5EF4-FFF2-40B4-BE49-F238E27FC236}">
                  <a16:creationId xmlns:a16="http://schemas.microsoft.com/office/drawing/2014/main" id="{1D09A23D-DEE8-4742-A3F0-4DC09107B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52" y="31509960"/>
              <a:ext cx="179959" cy="192809"/>
            </a:xfrm>
            <a:custGeom>
              <a:avLst/>
              <a:gdLst>
                <a:gd name="T0" fmla="*/ 62 w 63"/>
                <a:gd name="T1" fmla="*/ 33 h 64"/>
                <a:gd name="T2" fmla="*/ 62 w 63"/>
                <a:gd name="T3" fmla="*/ 33 h 64"/>
                <a:gd name="T4" fmla="*/ 30 w 63"/>
                <a:gd name="T5" fmla="*/ 63 h 64"/>
                <a:gd name="T6" fmla="*/ 0 w 63"/>
                <a:gd name="T7" fmla="*/ 33 h 64"/>
                <a:gd name="T8" fmla="*/ 30 w 63"/>
                <a:gd name="T9" fmla="*/ 0 h 64"/>
                <a:gd name="T10" fmla="*/ 62 w 63"/>
                <a:gd name="T1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4">
                  <a:moveTo>
                    <a:pt x="62" y="33"/>
                  </a:moveTo>
                  <a:lnTo>
                    <a:pt x="62" y="33"/>
                  </a:lnTo>
                  <a:cubicBezTo>
                    <a:pt x="62" y="49"/>
                    <a:pt x="46" y="63"/>
                    <a:pt x="30" y="63"/>
                  </a:cubicBezTo>
                  <a:cubicBezTo>
                    <a:pt x="13" y="63"/>
                    <a:pt x="0" y="49"/>
                    <a:pt x="0" y="33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62" y="14"/>
                    <a:pt x="62" y="3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6" name="Freeform 191">
              <a:extLst>
                <a:ext uri="{FF2B5EF4-FFF2-40B4-BE49-F238E27FC236}">
                  <a16:creationId xmlns:a16="http://schemas.microsoft.com/office/drawing/2014/main" id="{D023BFE3-1D51-6347-A07F-56E2001BF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7829" y="29916037"/>
              <a:ext cx="282793" cy="282793"/>
            </a:xfrm>
            <a:custGeom>
              <a:avLst/>
              <a:gdLst>
                <a:gd name="T0" fmla="*/ 88 w 95"/>
                <a:gd name="T1" fmla="*/ 59 h 96"/>
                <a:gd name="T2" fmla="*/ 88 w 95"/>
                <a:gd name="T3" fmla="*/ 59 h 96"/>
                <a:gd name="T4" fmla="*/ 36 w 95"/>
                <a:gd name="T5" fmla="*/ 88 h 96"/>
                <a:gd name="T6" fmla="*/ 6 w 95"/>
                <a:gd name="T7" fmla="*/ 36 h 96"/>
                <a:gd name="T8" fmla="*/ 58 w 95"/>
                <a:gd name="T9" fmla="*/ 6 h 96"/>
                <a:gd name="T10" fmla="*/ 88 w 95"/>
                <a:gd name="T11" fmla="*/ 5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6">
                  <a:moveTo>
                    <a:pt x="88" y="59"/>
                  </a:moveTo>
                  <a:lnTo>
                    <a:pt x="88" y="59"/>
                  </a:lnTo>
                  <a:cubicBezTo>
                    <a:pt x="81" y="82"/>
                    <a:pt x="58" y="95"/>
                    <a:pt x="36" y="88"/>
                  </a:cubicBezTo>
                  <a:cubicBezTo>
                    <a:pt x="13" y="82"/>
                    <a:pt x="0" y="59"/>
                    <a:pt x="6" y="36"/>
                  </a:cubicBezTo>
                  <a:cubicBezTo>
                    <a:pt x="13" y="13"/>
                    <a:pt x="36" y="0"/>
                    <a:pt x="58" y="6"/>
                  </a:cubicBezTo>
                  <a:cubicBezTo>
                    <a:pt x="81" y="13"/>
                    <a:pt x="94" y="36"/>
                    <a:pt x="88" y="5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7" name="Freeform 192">
              <a:extLst>
                <a:ext uri="{FF2B5EF4-FFF2-40B4-BE49-F238E27FC236}">
                  <a16:creationId xmlns:a16="http://schemas.microsoft.com/office/drawing/2014/main" id="{9D0C8CAE-8672-EA4B-8E98-C249E13A1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0458" y="29877470"/>
              <a:ext cx="257084" cy="257084"/>
            </a:xfrm>
            <a:custGeom>
              <a:avLst/>
              <a:gdLst>
                <a:gd name="T0" fmla="*/ 85 w 86"/>
                <a:gd name="T1" fmla="*/ 42 h 86"/>
                <a:gd name="T2" fmla="*/ 85 w 86"/>
                <a:gd name="T3" fmla="*/ 42 h 86"/>
                <a:gd name="T4" fmla="*/ 42 w 86"/>
                <a:gd name="T5" fmla="*/ 85 h 86"/>
                <a:gd name="T6" fmla="*/ 0 w 86"/>
                <a:gd name="T7" fmla="*/ 42 h 86"/>
                <a:gd name="T8" fmla="*/ 42 w 86"/>
                <a:gd name="T9" fmla="*/ 0 h 86"/>
                <a:gd name="T10" fmla="*/ 85 w 86"/>
                <a:gd name="T11" fmla="*/ 4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6">
                  <a:moveTo>
                    <a:pt x="85" y="42"/>
                  </a:moveTo>
                  <a:lnTo>
                    <a:pt x="85" y="42"/>
                  </a:lnTo>
                  <a:cubicBezTo>
                    <a:pt x="85" y="65"/>
                    <a:pt x="65" y="85"/>
                    <a:pt x="42" y="85"/>
                  </a:cubicBezTo>
                  <a:cubicBezTo>
                    <a:pt x="19" y="85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5" y="19"/>
                    <a:pt x="85" y="4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8" name="Freeform 193">
              <a:extLst>
                <a:ext uri="{FF2B5EF4-FFF2-40B4-BE49-F238E27FC236}">
                  <a16:creationId xmlns:a16="http://schemas.microsoft.com/office/drawing/2014/main" id="{195BA830-9EA3-9B45-97C1-4281B52ED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2038" y="31098625"/>
              <a:ext cx="308501" cy="347060"/>
            </a:xfrm>
            <a:custGeom>
              <a:avLst/>
              <a:gdLst>
                <a:gd name="T0" fmla="*/ 95 w 106"/>
                <a:gd name="T1" fmla="*/ 10 h 118"/>
                <a:gd name="T2" fmla="*/ 95 w 106"/>
                <a:gd name="T3" fmla="*/ 10 h 118"/>
                <a:gd name="T4" fmla="*/ 95 w 106"/>
                <a:gd name="T5" fmla="*/ 10 h 118"/>
                <a:gd name="T6" fmla="*/ 98 w 106"/>
                <a:gd name="T7" fmla="*/ 39 h 118"/>
                <a:gd name="T8" fmla="*/ 39 w 106"/>
                <a:gd name="T9" fmla="*/ 107 h 118"/>
                <a:gd name="T10" fmla="*/ 10 w 106"/>
                <a:gd name="T11" fmla="*/ 111 h 118"/>
                <a:gd name="T12" fmla="*/ 10 w 106"/>
                <a:gd name="T13" fmla="*/ 111 h 118"/>
                <a:gd name="T14" fmla="*/ 7 w 106"/>
                <a:gd name="T15" fmla="*/ 78 h 118"/>
                <a:gd name="T16" fmla="*/ 62 w 106"/>
                <a:gd name="T17" fmla="*/ 10 h 118"/>
                <a:gd name="T18" fmla="*/ 95 w 106"/>
                <a:gd name="T19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18">
                  <a:moveTo>
                    <a:pt x="95" y="10"/>
                  </a:moveTo>
                  <a:lnTo>
                    <a:pt x="95" y="10"/>
                  </a:lnTo>
                  <a:lnTo>
                    <a:pt x="95" y="10"/>
                  </a:lnTo>
                  <a:cubicBezTo>
                    <a:pt x="105" y="16"/>
                    <a:pt x="105" y="29"/>
                    <a:pt x="98" y="39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3" y="117"/>
                    <a:pt x="16" y="117"/>
                    <a:pt x="10" y="111"/>
                  </a:cubicBezTo>
                  <a:lnTo>
                    <a:pt x="10" y="111"/>
                  </a:lnTo>
                  <a:cubicBezTo>
                    <a:pt x="0" y="101"/>
                    <a:pt x="0" y="88"/>
                    <a:pt x="7" y="7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72" y="3"/>
                    <a:pt x="85" y="0"/>
                    <a:pt x="95" y="1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9" name="Freeform 194">
              <a:extLst>
                <a:ext uri="{FF2B5EF4-FFF2-40B4-BE49-F238E27FC236}">
                  <a16:creationId xmlns:a16="http://schemas.microsoft.com/office/drawing/2014/main" id="{E68BC699-CC78-6445-8BAC-1426E0CDD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7763" y="31214309"/>
              <a:ext cx="282793" cy="282793"/>
            </a:xfrm>
            <a:custGeom>
              <a:avLst/>
              <a:gdLst>
                <a:gd name="T0" fmla="*/ 10 w 96"/>
                <a:gd name="T1" fmla="*/ 33 h 99"/>
                <a:gd name="T2" fmla="*/ 10 w 96"/>
                <a:gd name="T3" fmla="*/ 33 h 99"/>
                <a:gd name="T4" fmla="*/ 65 w 96"/>
                <a:gd name="T5" fmla="*/ 10 h 99"/>
                <a:gd name="T6" fmla="*/ 85 w 96"/>
                <a:gd name="T7" fmla="*/ 69 h 99"/>
                <a:gd name="T8" fmla="*/ 30 w 96"/>
                <a:gd name="T9" fmla="*/ 88 h 99"/>
                <a:gd name="T10" fmla="*/ 10 w 96"/>
                <a:gd name="T11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99">
                  <a:moveTo>
                    <a:pt x="10" y="33"/>
                  </a:moveTo>
                  <a:lnTo>
                    <a:pt x="10" y="33"/>
                  </a:lnTo>
                  <a:cubicBezTo>
                    <a:pt x="20" y="10"/>
                    <a:pt x="46" y="0"/>
                    <a:pt x="65" y="10"/>
                  </a:cubicBezTo>
                  <a:cubicBezTo>
                    <a:pt x="88" y="23"/>
                    <a:pt x="95" y="46"/>
                    <a:pt x="85" y="69"/>
                  </a:cubicBezTo>
                  <a:cubicBezTo>
                    <a:pt x="75" y="88"/>
                    <a:pt x="49" y="98"/>
                    <a:pt x="30" y="88"/>
                  </a:cubicBezTo>
                  <a:cubicBezTo>
                    <a:pt x="7" y="79"/>
                    <a:pt x="0" y="52"/>
                    <a:pt x="10" y="3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0" name="Freeform 195">
              <a:extLst>
                <a:ext uri="{FF2B5EF4-FFF2-40B4-BE49-F238E27FC236}">
                  <a16:creationId xmlns:a16="http://schemas.microsoft.com/office/drawing/2014/main" id="{F52640B4-F746-1A49-A939-6E05515D3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6551" y="30828683"/>
              <a:ext cx="282793" cy="269943"/>
            </a:xfrm>
            <a:custGeom>
              <a:avLst/>
              <a:gdLst>
                <a:gd name="T0" fmla="*/ 88 w 95"/>
                <a:gd name="T1" fmla="*/ 56 h 93"/>
                <a:gd name="T2" fmla="*/ 88 w 95"/>
                <a:gd name="T3" fmla="*/ 56 h 93"/>
                <a:gd name="T4" fmla="*/ 36 w 95"/>
                <a:gd name="T5" fmla="*/ 89 h 93"/>
                <a:gd name="T6" fmla="*/ 6 w 95"/>
                <a:gd name="T7" fmla="*/ 36 h 93"/>
                <a:gd name="T8" fmla="*/ 58 w 95"/>
                <a:gd name="T9" fmla="*/ 4 h 93"/>
                <a:gd name="T10" fmla="*/ 88 w 95"/>
                <a:gd name="T11" fmla="*/ 5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3">
                  <a:moveTo>
                    <a:pt x="88" y="56"/>
                  </a:moveTo>
                  <a:lnTo>
                    <a:pt x="88" y="56"/>
                  </a:lnTo>
                  <a:cubicBezTo>
                    <a:pt x="81" y="79"/>
                    <a:pt x="58" y="92"/>
                    <a:pt x="36" y="89"/>
                  </a:cubicBezTo>
                  <a:cubicBezTo>
                    <a:pt x="13" y="82"/>
                    <a:pt x="0" y="59"/>
                    <a:pt x="6" y="36"/>
                  </a:cubicBezTo>
                  <a:cubicBezTo>
                    <a:pt x="13" y="14"/>
                    <a:pt x="36" y="0"/>
                    <a:pt x="58" y="4"/>
                  </a:cubicBezTo>
                  <a:cubicBezTo>
                    <a:pt x="81" y="10"/>
                    <a:pt x="94" y="33"/>
                    <a:pt x="88" y="5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1" name="Freeform 196">
              <a:extLst>
                <a:ext uri="{FF2B5EF4-FFF2-40B4-BE49-F238E27FC236}">
                  <a16:creationId xmlns:a16="http://schemas.microsoft.com/office/drawing/2014/main" id="{099B04EB-E854-F641-89FE-FC4251171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3349" y="31895587"/>
              <a:ext cx="257084" cy="257084"/>
            </a:xfrm>
            <a:custGeom>
              <a:avLst/>
              <a:gdLst>
                <a:gd name="T0" fmla="*/ 88 w 89"/>
                <a:gd name="T1" fmla="*/ 43 h 89"/>
                <a:gd name="T2" fmla="*/ 88 w 89"/>
                <a:gd name="T3" fmla="*/ 43 h 89"/>
                <a:gd name="T4" fmla="*/ 49 w 89"/>
                <a:gd name="T5" fmla="*/ 88 h 89"/>
                <a:gd name="T6" fmla="*/ 3 w 89"/>
                <a:gd name="T7" fmla="*/ 49 h 89"/>
                <a:gd name="T8" fmla="*/ 43 w 89"/>
                <a:gd name="T9" fmla="*/ 3 h 89"/>
                <a:gd name="T10" fmla="*/ 88 w 89"/>
                <a:gd name="T11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89">
                  <a:moveTo>
                    <a:pt x="88" y="43"/>
                  </a:moveTo>
                  <a:lnTo>
                    <a:pt x="88" y="43"/>
                  </a:lnTo>
                  <a:cubicBezTo>
                    <a:pt x="88" y="65"/>
                    <a:pt x="72" y="85"/>
                    <a:pt x="49" y="88"/>
                  </a:cubicBezTo>
                  <a:cubicBezTo>
                    <a:pt x="26" y="88"/>
                    <a:pt x="3" y="72"/>
                    <a:pt x="3" y="49"/>
                  </a:cubicBezTo>
                  <a:cubicBezTo>
                    <a:pt x="0" y="23"/>
                    <a:pt x="20" y="3"/>
                    <a:pt x="43" y="3"/>
                  </a:cubicBezTo>
                  <a:cubicBezTo>
                    <a:pt x="65" y="0"/>
                    <a:pt x="88" y="20"/>
                    <a:pt x="88" y="4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2" name="Freeform 197">
              <a:extLst>
                <a:ext uri="{FF2B5EF4-FFF2-40B4-BE49-F238E27FC236}">
                  <a16:creationId xmlns:a16="http://schemas.microsoft.com/office/drawing/2014/main" id="{11BCC371-5B1B-044E-9429-4AB316A0D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477" y="30725849"/>
              <a:ext cx="282793" cy="282793"/>
            </a:xfrm>
            <a:custGeom>
              <a:avLst/>
              <a:gdLst>
                <a:gd name="T0" fmla="*/ 88 w 95"/>
                <a:gd name="T1" fmla="*/ 36 h 96"/>
                <a:gd name="T2" fmla="*/ 88 w 95"/>
                <a:gd name="T3" fmla="*/ 36 h 96"/>
                <a:gd name="T4" fmla="*/ 58 w 95"/>
                <a:gd name="T5" fmla="*/ 88 h 96"/>
                <a:gd name="T6" fmla="*/ 6 w 95"/>
                <a:gd name="T7" fmla="*/ 59 h 96"/>
                <a:gd name="T8" fmla="*/ 36 w 95"/>
                <a:gd name="T9" fmla="*/ 7 h 96"/>
                <a:gd name="T10" fmla="*/ 88 w 95"/>
                <a:gd name="T11" fmla="*/ 3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6">
                  <a:moveTo>
                    <a:pt x="88" y="36"/>
                  </a:moveTo>
                  <a:lnTo>
                    <a:pt x="88" y="36"/>
                  </a:lnTo>
                  <a:cubicBezTo>
                    <a:pt x="94" y="59"/>
                    <a:pt x="81" y="82"/>
                    <a:pt x="58" y="88"/>
                  </a:cubicBezTo>
                  <a:cubicBezTo>
                    <a:pt x="36" y="95"/>
                    <a:pt x="13" y="82"/>
                    <a:pt x="6" y="59"/>
                  </a:cubicBezTo>
                  <a:cubicBezTo>
                    <a:pt x="0" y="36"/>
                    <a:pt x="13" y="13"/>
                    <a:pt x="36" y="7"/>
                  </a:cubicBezTo>
                  <a:cubicBezTo>
                    <a:pt x="58" y="0"/>
                    <a:pt x="81" y="13"/>
                    <a:pt x="88" y="3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135DA14-CF31-9747-9D92-89E4D9A85EB9}"/>
              </a:ext>
            </a:extLst>
          </p:cNvPr>
          <p:cNvGrpSpPr/>
          <p:nvPr/>
        </p:nvGrpSpPr>
        <p:grpSpPr>
          <a:xfrm>
            <a:off x="16946499" y="5876882"/>
            <a:ext cx="1087342" cy="1060021"/>
            <a:chOff x="8856551" y="29697511"/>
            <a:chExt cx="2557993" cy="2493719"/>
          </a:xfrm>
        </p:grpSpPr>
        <p:sp>
          <p:nvSpPr>
            <p:cNvPr id="144" name="Freeform 171">
              <a:extLst>
                <a:ext uri="{FF2B5EF4-FFF2-40B4-BE49-F238E27FC236}">
                  <a16:creationId xmlns:a16="http://schemas.microsoft.com/office/drawing/2014/main" id="{9AA59243-E34F-954B-B555-B687EC1E1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0720" y="30173121"/>
              <a:ext cx="1619631" cy="1619631"/>
            </a:xfrm>
            <a:custGeom>
              <a:avLst/>
              <a:gdLst>
                <a:gd name="T0" fmla="*/ 556 w 557"/>
                <a:gd name="T1" fmla="*/ 278 h 557"/>
                <a:gd name="T2" fmla="*/ 556 w 557"/>
                <a:gd name="T3" fmla="*/ 278 h 557"/>
                <a:gd name="T4" fmla="*/ 278 w 557"/>
                <a:gd name="T5" fmla="*/ 556 h 557"/>
                <a:gd name="T6" fmla="*/ 0 w 557"/>
                <a:gd name="T7" fmla="*/ 278 h 557"/>
                <a:gd name="T8" fmla="*/ 278 w 557"/>
                <a:gd name="T9" fmla="*/ 0 h 557"/>
                <a:gd name="T10" fmla="*/ 556 w 557"/>
                <a:gd name="T11" fmla="*/ 278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7" h="557">
                  <a:moveTo>
                    <a:pt x="556" y="278"/>
                  </a:moveTo>
                  <a:lnTo>
                    <a:pt x="556" y="278"/>
                  </a:lnTo>
                  <a:cubicBezTo>
                    <a:pt x="556" y="431"/>
                    <a:pt x="431" y="556"/>
                    <a:pt x="278" y="556"/>
                  </a:cubicBezTo>
                  <a:cubicBezTo>
                    <a:pt x="124" y="556"/>
                    <a:pt x="0" y="431"/>
                    <a:pt x="0" y="278"/>
                  </a:cubicBezTo>
                  <a:cubicBezTo>
                    <a:pt x="0" y="124"/>
                    <a:pt x="124" y="0"/>
                    <a:pt x="278" y="0"/>
                  </a:cubicBezTo>
                  <a:cubicBezTo>
                    <a:pt x="431" y="0"/>
                    <a:pt x="556" y="124"/>
                    <a:pt x="556" y="27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5" name="Freeform 172">
              <a:extLst>
                <a:ext uri="{FF2B5EF4-FFF2-40B4-BE49-F238E27FC236}">
                  <a16:creationId xmlns:a16="http://schemas.microsoft.com/office/drawing/2014/main" id="{1FEC0D97-BB3B-2345-9088-5833BB4BB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4766" y="29967454"/>
              <a:ext cx="269943" cy="642711"/>
            </a:xfrm>
            <a:custGeom>
              <a:avLst/>
              <a:gdLst>
                <a:gd name="T0" fmla="*/ 16 w 92"/>
                <a:gd name="T1" fmla="*/ 216 h 220"/>
                <a:gd name="T2" fmla="*/ 16 w 92"/>
                <a:gd name="T3" fmla="*/ 216 h 220"/>
                <a:gd name="T4" fmla="*/ 16 w 92"/>
                <a:gd name="T5" fmla="*/ 216 h 220"/>
                <a:gd name="T6" fmla="*/ 3 w 92"/>
                <a:gd name="T7" fmla="*/ 190 h 220"/>
                <a:gd name="T8" fmla="*/ 45 w 92"/>
                <a:gd name="T9" fmla="*/ 20 h 220"/>
                <a:gd name="T10" fmla="*/ 71 w 92"/>
                <a:gd name="T11" fmla="*/ 3 h 220"/>
                <a:gd name="T12" fmla="*/ 71 w 92"/>
                <a:gd name="T13" fmla="*/ 3 h 220"/>
                <a:gd name="T14" fmla="*/ 88 w 92"/>
                <a:gd name="T15" fmla="*/ 30 h 220"/>
                <a:gd name="T16" fmla="*/ 42 w 92"/>
                <a:gd name="T17" fmla="*/ 199 h 220"/>
                <a:gd name="T18" fmla="*/ 16 w 92"/>
                <a:gd name="T19" fmla="*/ 21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220">
                  <a:moveTo>
                    <a:pt x="16" y="216"/>
                  </a:moveTo>
                  <a:lnTo>
                    <a:pt x="16" y="216"/>
                  </a:lnTo>
                  <a:lnTo>
                    <a:pt x="16" y="216"/>
                  </a:lnTo>
                  <a:cubicBezTo>
                    <a:pt x="6" y="213"/>
                    <a:pt x="0" y="203"/>
                    <a:pt x="3" y="19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8" y="7"/>
                    <a:pt x="62" y="0"/>
                    <a:pt x="71" y="3"/>
                  </a:cubicBezTo>
                  <a:lnTo>
                    <a:pt x="71" y="3"/>
                  </a:lnTo>
                  <a:cubicBezTo>
                    <a:pt x="84" y="7"/>
                    <a:pt x="91" y="17"/>
                    <a:pt x="88" y="30"/>
                  </a:cubicBezTo>
                  <a:cubicBezTo>
                    <a:pt x="42" y="199"/>
                    <a:pt x="42" y="199"/>
                    <a:pt x="42" y="199"/>
                  </a:cubicBezTo>
                  <a:cubicBezTo>
                    <a:pt x="39" y="213"/>
                    <a:pt x="29" y="219"/>
                    <a:pt x="16" y="216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6" name="Freeform 173">
              <a:extLst>
                <a:ext uri="{FF2B5EF4-FFF2-40B4-BE49-F238E27FC236}">
                  <a16:creationId xmlns:a16="http://schemas.microsoft.com/office/drawing/2014/main" id="{3F3808F3-F59F-F444-AD99-10A11BD8B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3513" y="30070288"/>
              <a:ext cx="398485" cy="591294"/>
            </a:xfrm>
            <a:custGeom>
              <a:avLst/>
              <a:gdLst>
                <a:gd name="T0" fmla="*/ 124 w 138"/>
                <a:gd name="T1" fmla="*/ 196 h 204"/>
                <a:gd name="T2" fmla="*/ 124 w 138"/>
                <a:gd name="T3" fmla="*/ 196 h 204"/>
                <a:gd name="T4" fmla="*/ 124 w 138"/>
                <a:gd name="T5" fmla="*/ 196 h 204"/>
                <a:gd name="T6" fmla="*/ 95 w 138"/>
                <a:gd name="T7" fmla="*/ 186 h 204"/>
                <a:gd name="T8" fmla="*/ 6 w 138"/>
                <a:gd name="T9" fmla="*/ 33 h 204"/>
                <a:gd name="T10" fmla="*/ 13 w 138"/>
                <a:gd name="T11" fmla="*/ 3 h 204"/>
                <a:gd name="T12" fmla="*/ 13 w 138"/>
                <a:gd name="T13" fmla="*/ 3 h 204"/>
                <a:gd name="T14" fmla="*/ 42 w 138"/>
                <a:gd name="T15" fmla="*/ 13 h 204"/>
                <a:gd name="T16" fmla="*/ 130 w 138"/>
                <a:gd name="T17" fmla="*/ 167 h 204"/>
                <a:gd name="T18" fmla="*/ 124 w 138"/>
                <a:gd name="T19" fmla="*/ 19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204">
                  <a:moveTo>
                    <a:pt x="124" y="196"/>
                  </a:moveTo>
                  <a:lnTo>
                    <a:pt x="124" y="196"/>
                  </a:lnTo>
                  <a:lnTo>
                    <a:pt x="124" y="196"/>
                  </a:lnTo>
                  <a:cubicBezTo>
                    <a:pt x="114" y="203"/>
                    <a:pt x="98" y="199"/>
                    <a:pt x="95" y="186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0" y="23"/>
                    <a:pt x="3" y="10"/>
                    <a:pt x="13" y="3"/>
                  </a:cubicBezTo>
                  <a:lnTo>
                    <a:pt x="13" y="3"/>
                  </a:lnTo>
                  <a:cubicBezTo>
                    <a:pt x="23" y="0"/>
                    <a:pt x="36" y="3"/>
                    <a:pt x="42" y="13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7" y="177"/>
                    <a:pt x="134" y="190"/>
                    <a:pt x="124" y="196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7" name="Freeform 174">
              <a:extLst>
                <a:ext uri="{FF2B5EF4-FFF2-40B4-BE49-F238E27FC236}">
                  <a16:creationId xmlns:a16="http://schemas.microsoft.com/office/drawing/2014/main" id="{1A18E3CF-6681-3A40-8196-19A729BBB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32" y="31394268"/>
              <a:ext cx="244234" cy="642711"/>
            </a:xfrm>
            <a:custGeom>
              <a:avLst/>
              <a:gdLst>
                <a:gd name="T0" fmla="*/ 65 w 85"/>
                <a:gd name="T1" fmla="*/ 216 h 220"/>
                <a:gd name="T2" fmla="*/ 65 w 85"/>
                <a:gd name="T3" fmla="*/ 216 h 220"/>
                <a:gd name="T4" fmla="*/ 65 w 85"/>
                <a:gd name="T5" fmla="*/ 216 h 220"/>
                <a:gd name="T6" fmla="*/ 39 w 85"/>
                <a:gd name="T7" fmla="*/ 200 h 220"/>
                <a:gd name="T8" fmla="*/ 3 w 85"/>
                <a:gd name="T9" fmla="*/ 26 h 220"/>
                <a:gd name="T10" fmla="*/ 19 w 85"/>
                <a:gd name="T11" fmla="*/ 3 h 220"/>
                <a:gd name="T12" fmla="*/ 19 w 85"/>
                <a:gd name="T13" fmla="*/ 3 h 220"/>
                <a:gd name="T14" fmla="*/ 45 w 85"/>
                <a:gd name="T15" fmla="*/ 20 h 220"/>
                <a:gd name="T16" fmla="*/ 81 w 85"/>
                <a:gd name="T17" fmla="*/ 193 h 220"/>
                <a:gd name="T18" fmla="*/ 65 w 85"/>
                <a:gd name="T19" fmla="*/ 21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220">
                  <a:moveTo>
                    <a:pt x="65" y="216"/>
                  </a:moveTo>
                  <a:lnTo>
                    <a:pt x="65" y="216"/>
                  </a:lnTo>
                  <a:lnTo>
                    <a:pt x="65" y="216"/>
                  </a:lnTo>
                  <a:cubicBezTo>
                    <a:pt x="55" y="219"/>
                    <a:pt x="42" y="213"/>
                    <a:pt x="39" y="20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17"/>
                    <a:pt x="6" y="3"/>
                    <a:pt x="19" y="3"/>
                  </a:cubicBezTo>
                  <a:lnTo>
                    <a:pt x="19" y="3"/>
                  </a:lnTo>
                  <a:cubicBezTo>
                    <a:pt x="29" y="0"/>
                    <a:pt x="42" y="7"/>
                    <a:pt x="45" y="20"/>
                  </a:cubicBezTo>
                  <a:cubicBezTo>
                    <a:pt x="81" y="193"/>
                    <a:pt x="81" y="193"/>
                    <a:pt x="81" y="193"/>
                  </a:cubicBezTo>
                  <a:cubicBezTo>
                    <a:pt x="84" y="203"/>
                    <a:pt x="78" y="216"/>
                    <a:pt x="65" y="216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8" name="Freeform 175">
              <a:extLst>
                <a:ext uri="{FF2B5EF4-FFF2-40B4-BE49-F238E27FC236}">
                  <a16:creationId xmlns:a16="http://schemas.microsoft.com/office/drawing/2014/main" id="{CCF262B4-2D45-0B43-9A81-759DAF56C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7542" y="30147413"/>
              <a:ext cx="385627" cy="424185"/>
            </a:xfrm>
            <a:custGeom>
              <a:avLst/>
              <a:gdLst>
                <a:gd name="T0" fmla="*/ 10 w 132"/>
                <a:gd name="T1" fmla="*/ 137 h 145"/>
                <a:gd name="T2" fmla="*/ 10 w 132"/>
                <a:gd name="T3" fmla="*/ 137 h 145"/>
                <a:gd name="T4" fmla="*/ 10 w 132"/>
                <a:gd name="T5" fmla="*/ 137 h 145"/>
                <a:gd name="T6" fmla="*/ 7 w 132"/>
                <a:gd name="T7" fmla="*/ 115 h 145"/>
                <a:gd name="T8" fmla="*/ 98 w 132"/>
                <a:gd name="T9" fmla="*/ 7 h 145"/>
                <a:gd name="T10" fmla="*/ 121 w 132"/>
                <a:gd name="T11" fmla="*/ 7 h 145"/>
                <a:gd name="T12" fmla="*/ 121 w 132"/>
                <a:gd name="T13" fmla="*/ 7 h 145"/>
                <a:gd name="T14" fmla="*/ 124 w 132"/>
                <a:gd name="T15" fmla="*/ 30 h 145"/>
                <a:gd name="T16" fmla="*/ 33 w 132"/>
                <a:gd name="T17" fmla="*/ 137 h 145"/>
                <a:gd name="T18" fmla="*/ 10 w 132"/>
                <a:gd name="T19" fmla="*/ 13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45">
                  <a:moveTo>
                    <a:pt x="10" y="137"/>
                  </a:moveTo>
                  <a:lnTo>
                    <a:pt x="10" y="137"/>
                  </a:lnTo>
                  <a:lnTo>
                    <a:pt x="10" y="137"/>
                  </a:lnTo>
                  <a:cubicBezTo>
                    <a:pt x="3" y="131"/>
                    <a:pt x="0" y="121"/>
                    <a:pt x="7" y="115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5" y="0"/>
                    <a:pt x="115" y="0"/>
                    <a:pt x="121" y="7"/>
                  </a:cubicBezTo>
                  <a:lnTo>
                    <a:pt x="121" y="7"/>
                  </a:lnTo>
                  <a:cubicBezTo>
                    <a:pt x="131" y="13"/>
                    <a:pt x="131" y="23"/>
                    <a:pt x="124" y="30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26" y="144"/>
                    <a:pt x="17" y="144"/>
                    <a:pt x="10" y="137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9" name="Freeform 176">
              <a:extLst>
                <a:ext uri="{FF2B5EF4-FFF2-40B4-BE49-F238E27FC236}">
                  <a16:creationId xmlns:a16="http://schemas.microsoft.com/office/drawing/2014/main" id="{C124B784-C21D-0B49-A05A-1DB7A0B9A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6265" y="29774637"/>
              <a:ext cx="141400" cy="501319"/>
            </a:xfrm>
            <a:custGeom>
              <a:avLst/>
              <a:gdLst>
                <a:gd name="T0" fmla="*/ 29 w 47"/>
                <a:gd name="T1" fmla="*/ 173 h 174"/>
                <a:gd name="T2" fmla="*/ 29 w 47"/>
                <a:gd name="T3" fmla="*/ 173 h 174"/>
                <a:gd name="T4" fmla="*/ 29 w 47"/>
                <a:gd name="T5" fmla="*/ 173 h 174"/>
                <a:gd name="T6" fmla="*/ 13 w 47"/>
                <a:gd name="T7" fmla="*/ 156 h 174"/>
                <a:gd name="T8" fmla="*/ 3 w 47"/>
                <a:gd name="T9" fmla="*/ 16 h 174"/>
                <a:gd name="T10" fmla="*/ 20 w 47"/>
                <a:gd name="T11" fmla="*/ 0 h 174"/>
                <a:gd name="T12" fmla="*/ 20 w 47"/>
                <a:gd name="T13" fmla="*/ 0 h 174"/>
                <a:gd name="T14" fmla="*/ 36 w 47"/>
                <a:gd name="T15" fmla="*/ 16 h 174"/>
                <a:gd name="T16" fmla="*/ 46 w 47"/>
                <a:gd name="T17" fmla="*/ 153 h 174"/>
                <a:gd name="T18" fmla="*/ 29 w 47"/>
                <a:gd name="T19" fmla="*/ 17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4">
                  <a:moveTo>
                    <a:pt x="29" y="173"/>
                  </a:moveTo>
                  <a:lnTo>
                    <a:pt x="29" y="173"/>
                  </a:lnTo>
                  <a:lnTo>
                    <a:pt x="29" y="173"/>
                  </a:lnTo>
                  <a:cubicBezTo>
                    <a:pt x="20" y="173"/>
                    <a:pt x="13" y="166"/>
                    <a:pt x="13" y="15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9"/>
                    <a:pt x="10" y="0"/>
                    <a:pt x="20" y="0"/>
                  </a:cubicBezTo>
                  <a:lnTo>
                    <a:pt x="20" y="0"/>
                  </a:lnTo>
                  <a:cubicBezTo>
                    <a:pt x="26" y="0"/>
                    <a:pt x="36" y="6"/>
                    <a:pt x="36" y="16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6" y="163"/>
                    <a:pt x="39" y="173"/>
                    <a:pt x="29" y="173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0" name="Freeform 177">
              <a:extLst>
                <a:ext uri="{FF2B5EF4-FFF2-40B4-BE49-F238E27FC236}">
                  <a16:creationId xmlns:a16="http://schemas.microsoft.com/office/drawing/2014/main" id="{7FF0A3BB-48F8-8B4C-8819-1D54F3349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1850" y="31394268"/>
              <a:ext cx="385627" cy="424193"/>
            </a:xfrm>
            <a:custGeom>
              <a:avLst/>
              <a:gdLst>
                <a:gd name="T0" fmla="*/ 121 w 131"/>
                <a:gd name="T1" fmla="*/ 137 h 145"/>
                <a:gd name="T2" fmla="*/ 121 w 131"/>
                <a:gd name="T3" fmla="*/ 137 h 145"/>
                <a:gd name="T4" fmla="*/ 121 w 131"/>
                <a:gd name="T5" fmla="*/ 137 h 145"/>
                <a:gd name="T6" fmla="*/ 98 w 131"/>
                <a:gd name="T7" fmla="*/ 134 h 145"/>
                <a:gd name="T8" fmla="*/ 6 w 131"/>
                <a:gd name="T9" fmla="*/ 29 h 145"/>
                <a:gd name="T10" fmla="*/ 9 w 131"/>
                <a:gd name="T11" fmla="*/ 3 h 145"/>
                <a:gd name="T12" fmla="*/ 9 w 131"/>
                <a:gd name="T13" fmla="*/ 3 h 145"/>
                <a:gd name="T14" fmla="*/ 32 w 131"/>
                <a:gd name="T15" fmla="*/ 6 h 145"/>
                <a:gd name="T16" fmla="*/ 124 w 131"/>
                <a:gd name="T17" fmla="*/ 114 h 145"/>
                <a:gd name="T18" fmla="*/ 121 w 131"/>
                <a:gd name="T19" fmla="*/ 13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45">
                  <a:moveTo>
                    <a:pt x="121" y="137"/>
                  </a:moveTo>
                  <a:lnTo>
                    <a:pt x="121" y="137"/>
                  </a:lnTo>
                  <a:lnTo>
                    <a:pt x="121" y="137"/>
                  </a:lnTo>
                  <a:cubicBezTo>
                    <a:pt x="114" y="144"/>
                    <a:pt x="104" y="144"/>
                    <a:pt x="98" y="134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0" y="23"/>
                    <a:pt x="3" y="10"/>
                    <a:pt x="9" y="3"/>
                  </a:cubicBezTo>
                  <a:lnTo>
                    <a:pt x="9" y="3"/>
                  </a:lnTo>
                  <a:cubicBezTo>
                    <a:pt x="16" y="0"/>
                    <a:pt x="26" y="0"/>
                    <a:pt x="32" y="6"/>
                  </a:cubicBezTo>
                  <a:cubicBezTo>
                    <a:pt x="124" y="114"/>
                    <a:pt x="124" y="114"/>
                    <a:pt x="124" y="114"/>
                  </a:cubicBezTo>
                  <a:cubicBezTo>
                    <a:pt x="130" y="121"/>
                    <a:pt x="130" y="131"/>
                    <a:pt x="121" y="137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1" name="Freeform 178">
              <a:extLst>
                <a:ext uri="{FF2B5EF4-FFF2-40B4-BE49-F238E27FC236}">
                  <a16:creationId xmlns:a16="http://schemas.microsoft.com/office/drawing/2014/main" id="{DDB64165-FF67-9D44-A63F-B09A161AB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392" y="31162892"/>
              <a:ext cx="501319" cy="257084"/>
            </a:xfrm>
            <a:custGeom>
              <a:avLst/>
              <a:gdLst>
                <a:gd name="T0" fmla="*/ 170 w 171"/>
                <a:gd name="T1" fmla="*/ 72 h 86"/>
                <a:gd name="T2" fmla="*/ 170 w 171"/>
                <a:gd name="T3" fmla="*/ 72 h 86"/>
                <a:gd name="T4" fmla="*/ 170 w 171"/>
                <a:gd name="T5" fmla="*/ 72 h 86"/>
                <a:gd name="T6" fmla="*/ 147 w 171"/>
                <a:gd name="T7" fmla="*/ 81 h 86"/>
                <a:gd name="T8" fmla="*/ 17 w 171"/>
                <a:gd name="T9" fmla="*/ 33 h 86"/>
                <a:gd name="T10" fmla="*/ 4 w 171"/>
                <a:gd name="T11" fmla="*/ 13 h 86"/>
                <a:gd name="T12" fmla="*/ 4 w 171"/>
                <a:gd name="T13" fmla="*/ 13 h 86"/>
                <a:gd name="T14" fmla="*/ 27 w 171"/>
                <a:gd name="T15" fmla="*/ 3 h 86"/>
                <a:gd name="T16" fmla="*/ 157 w 171"/>
                <a:gd name="T17" fmla="*/ 49 h 86"/>
                <a:gd name="T18" fmla="*/ 170 w 171"/>
                <a:gd name="T19" fmla="*/ 7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86">
                  <a:moveTo>
                    <a:pt x="170" y="72"/>
                  </a:moveTo>
                  <a:lnTo>
                    <a:pt x="170" y="72"/>
                  </a:lnTo>
                  <a:lnTo>
                    <a:pt x="170" y="72"/>
                  </a:lnTo>
                  <a:cubicBezTo>
                    <a:pt x="167" y="78"/>
                    <a:pt x="157" y="85"/>
                    <a:pt x="147" y="81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7" y="29"/>
                    <a:pt x="0" y="19"/>
                    <a:pt x="4" y="13"/>
                  </a:cubicBezTo>
                  <a:lnTo>
                    <a:pt x="4" y="13"/>
                  </a:lnTo>
                  <a:cubicBezTo>
                    <a:pt x="7" y="3"/>
                    <a:pt x="17" y="0"/>
                    <a:pt x="27" y="3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67" y="52"/>
                    <a:pt x="170" y="62"/>
                    <a:pt x="170" y="7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2" name="Freeform 179">
              <a:extLst>
                <a:ext uri="{FF2B5EF4-FFF2-40B4-BE49-F238E27FC236}">
                  <a16:creationId xmlns:a16="http://schemas.microsoft.com/office/drawing/2014/main" id="{C8CF6129-0219-8F46-B1DA-7D7F8B235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7911" y="30224538"/>
              <a:ext cx="411335" cy="398477"/>
            </a:xfrm>
            <a:custGeom>
              <a:avLst/>
              <a:gdLst>
                <a:gd name="T0" fmla="*/ 134 w 142"/>
                <a:gd name="T1" fmla="*/ 125 h 135"/>
                <a:gd name="T2" fmla="*/ 134 w 142"/>
                <a:gd name="T3" fmla="*/ 125 h 135"/>
                <a:gd name="T4" fmla="*/ 134 w 142"/>
                <a:gd name="T5" fmla="*/ 125 h 135"/>
                <a:gd name="T6" fmla="*/ 112 w 142"/>
                <a:gd name="T7" fmla="*/ 128 h 135"/>
                <a:gd name="T8" fmla="*/ 10 w 142"/>
                <a:gd name="T9" fmla="*/ 33 h 135"/>
                <a:gd name="T10" fmla="*/ 7 w 142"/>
                <a:gd name="T11" fmla="*/ 7 h 135"/>
                <a:gd name="T12" fmla="*/ 7 w 142"/>
                <a:gd name="T13" fmla="*/ 7 h 135"/>
                <a:gd name="T14" fmla="*/ 33 w 142"/>
                <a:gd name="T15" fmla="*/ 7 h 135"/>
                <a:gd name="T16" fmla="*/ 134 w 142"/>
                <a:gd name="T17" fmla="*/ 102 h 135"/>
                <a:gd name="T18" fmla="*/ 134 w 142"/>
                <a:gd name="T19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35">
                  <a:moveTo>
                    <a:pt x="134" y="125"/>
                  </a:moveTo>
                  <a:lnTo>
                    <a:pt x="134" y="125"/>
                  </a:lnTo>
                  <a:lnTo>
                    <a:pt x="134" y="125"/>
                  </a:lnTo>
                  <a:cubicBezTo>
                    <a:pt x="131" y="131"/>
                    <a:pt x="118" y="134"/>
                    <a:pt x="112" y="128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0" y="26"/>
                    <a:pt x="0" y="13"/>
                    <a:pt x="7" y="7"/>
                  </a:cubicBezTo>
                  <a:lnTo>
                    <a:pt x="7" y="7"/>
                  </a:lnTo>
                  <a:cubicBezTo>
                    <a:pt x="14" y="0"/>
                    <a:pt x="23" y="0"/>
                    <a:pt x="33" y="7"/>
                  </a:cubicBezTo>
                  <a:cubicBezTo>
                    <a:pt x="134" y="102"/>
                    <a:pt x="134" y="102"/>
                    <a:pt x="134" y="102"/>
                  </a:cubicBezTo>
                  <a:cubicBezTo>
                    <a:pt x="141" y="108"/>
                    <a:pt x="141" y="118"/>
                    <a:pt x="134" y="12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" name="Freeform 180">
              <a:extLst>
                <a:ext uri="{FF2B5EF4-FFF2-40B4-BE49-F238E27FC236}">
                  <a16:creationId xmlns:a16="http://schemas.microsoft.com/office/drawing/2014/main" id="{F44E1CA3-D4D9-1F49-9C30-19AF2888E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2219" y="31317143"/>
              <a:ext cx="475610" cy="321359"/>
            </a:xfrm>
            <a:custGeom>
              <a:avLst/>
              <a:gdLst>
                <a:gd name="T0" fmla="*/ 4 w 161"/>
                <a:gd name="T1" fmla="*/ 98 h 109"/>
                <a:gd name="T2" fmla="*/ 4 w 161"/>
                <a:gd name="T3" fmla="*/ 98 h 109"/>
                <a:gd name="T4" fmla="*/ 4 w 161"/>
                <a:gd name="T5" fmla="*/ 98 h 109"/>
                <a:gd name="T6" fmla="*/ 10 w 161"/>
                <a:gd name="T7" fmla="*/ 75 h 109"/>
                <a:gd name="T8" fmla="*/ 131 w 161"/>
                <a:gd name="T9" fmla="*/ 3 h 109"/>
                <a:gd name="T10" fmla="*/ 154 w 161"/>
                <a:gd name="T11" fmla="*/ 10 h 109"/>
                <a:gd name="T12" fmla="*/ 154 w 161"/>
                <a:gd name="T13" fmla="*/ 10 h 109"/>
                <a:gd name="T14" fmla="*/ 151 w 161"/>
                <a:gd name="T15" fmla="*/ 36 h 109"/>
                <a:gd name="T16" fmla="*/ 26 w 161"/>
                <a:gd name="T17" fmla="*/ 105 h 109"/>
                <a:gd name="T18" fmla="*/ 4 w 161"/>
                <a:gd name="T19" fmla="*/ 9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09">
                  <a:moveTo>
                    <a:pt x="4" y="98"/>
                  </a:moveTo>
                  <a:lnTo>
                    <a:pt x="4" y="98"/>
                  </a:lnTo>
                  <a:lnTo>
                    <a:pt x="4" y="98"/>
                  </a:lnTo>
                  <a:cubicBezTo>
                    <a:pt x="0" y="92"/>
                    <a:pt x="4" y="79"/>
                    <a:pt x="10" y="75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41" y="0"/>
                    <a:pt x="151" y="3"/>
                    <a:pt x="154" y="10"/>
                  </a:cubicBezTo>
                  <a:lnTo>
                    <a:pt x="154" y="10"/>
                  </a:lnTo>
                  <a:cubicBezTo>
                    <a:pt x="160" y="20"/>
                    <a:pt x="157" y="29"/>
                    <a:pt x="151" y="36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0" y="108"/>
                    <a:pt x="10" y="108"/>
                    <a:pt x="4" y="98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" name="Freeform 181">
              <a:extLst>
                <a:ext uri="{FF2B5EF4-FFF2-40B4-BE49-F238E27FC236}">
                  <a16:creationId xmlns:a16="http://schemas.microsoft.com/office/drawing/2014/main" id="{54382862-EDE7-B14F-A360-71AF37048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0638" y="31625644"/>
              <a:ext cx="269943" cy="488460"/>
            </a:xfrm>
            <a:custGeom>
              <a:avLst/>
              <a:gdLst>
                <a:gd name="T0" fmla="*/ 13 w 93"/>
                <a:gd name="T1" fmla="*/ 163 h 167"/>
                <a:gd name="T2" fmla="*/ 13 w 93"/>
                <a:gd name="T3" fmla="*/ 163 h 167"/>
                <a:gd name="T4" fmla="*/ 13 w 93"/>
                <a:gd name="T5" fmla="*/ 163 h 167"/>
                <a:gd name="T6" fmla="*/ 4 w 93"/>
                <a:gd name="T7" fmla="*/ 140 h 167"/>
                <a:gd name="T8" fmla="*/ 56 w 93"/>
                <a:gd name="T9" fmla="*/ 13 h 167"/>
                <a:gd name="T10" fmla="*/ 79 w 93"/>
                <a:gd name="T11" fmla="*/ 3 h 167"/>
                <a:gd name="T12" fmla="*/ 79 w 93"/>
                <a:gd name="T13" fmla="*/ 3 h 167"/>
                <a:gd name="T14" fmla="*/ 88 w 93"/>
                <a:gd name="T15" fmla="*/ 23 h 167"/>
                <a:gd name="T16" fmla="*/ 36 w 93"/>
                <a:gd name="T17" fmla="*/ 153 h 167"/>
                <a:gd name="T18" fmla="*/ 13 w 93"/>
                <a:gd name="T19" fmla="*/ 16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167">
                  <a:moveTo>
                    <a:pt x="13" y="163"/>
                  </a:moveTo>
                  <a:lnTo>
                    <a:pt x="13" y="163"/>
                  </a:lnTo>
                  <a:lnTo>
                    <a:pt x="13" y="163"/>
                  </a:lnTo>
                  <a:cubicBezTo>
                    <a:pt x="4" y="160"/>
                    <a:pt x="0" y="150"/>
                    <a:pt x="4" y="140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9" y="3"/>
                    <a:pt x="69" y="0"/>
                    <a:pt x="79" y="3"/>
                  </a:cubicBezTo>
                  <a:lnTo>
                    <a:pt x="79" y="3"/>
                  </a:lnTo>
                  <a:cubicBezTo>
                    <a:pt x="85" y="6"/>
                    <a:pt x="92" y="16"/>
                    <a:pt x="88" y="23"/>
                  </a:cubicBezTo>
                  <a:cubicBezTo>
                    <a:pt x="36" y="153"/>
                    <a:pt x="36" y="153"/>
                    <a:pt x="36" y="153"/>
                  </a:cubicBezTo>
                  <a:cubicBezTo>
                    <a:pt x="33" y="163"/>
                    <a:pt x="23" y="166"/>
                    <a:pt x="13" y="163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5" name="Freeform 182">
              <a:extLst>
                <a:ext uri="{FF2B5EF4-FFF2-40B4-BE49-F238E27FC236}">
                  <a16:creationId xmlns:a16="http://schemas.microsoft.com/office/drawing/2014/main" id="{A41157C3-1546-EC4B-A45A-D1427EF97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3660" y="30880099"/>
              <a:ext cx="655561" cy="154251"/>
            </a:xfrm>
            <a:custGeom>
              <a:avLst/>
              <a:gdLst>
                <a:gd name="T0" fmla="*/ 0 w 223"/>
                <a:gd name="T1" fmla="*/ 32 h 53"/>
                <a:gd name="T2" fmla="*/ 0 w 223"/>
                <a:gd name="T3" fmla="*/ 32 h 53"/>
                <a:gd name="T4" fmla="*/ 0 w 223"/>
                <a:gd name="T5" fmla="*/ 32 h 53"/>
                <a:gd name="T6" fmla="*/ 23 w 223"/>
                <a:gd name="T7" fmla="*/ 9 h 53"/>
                <a:gd name="T8" fmla="*/ 199 w 223"/>
                <a:gd name="T9" fmla="*/ 0 h 53"/>
                <a:gd name="T10" fmla="*/ 222 w 223"/>
                <a:gd name="T11" fmla="*/ 19 h 53"/>
                <a:gd name="T12" fmla="*/ 222 w 223"/>
                <a:gd name="T13" fmla="*/ 19 h 53"/>
                <a:gd name="T14" fmla="*/ 199 w 223"/>
                <a:gd name="T15" fmla="*/ 42 h 53"/>
                <a:gd name="T16" fmla="*/ 23 w 223"/>
                <a:gd name="T17" fmla="*/ 52 h 53"/>
                <a:gd name="T18" fmla="*/ 0 w 223"/>
                <a:gd name="T19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53">
                  <a:moveTo>
                    <a:pt x="0" y="32"/>
                  </a:moveTo>
                  <a:lnTo>
                    <a:pt x="0" y="32"/>
                  </a:lnTo>
                  <a:lnTo>
                    <a:pt x="0" y="32"/>
                  </a:lnTo>
                  <a:cubicBezTo>
                    <a:pt x="0" y="19"/>
                    <a:pt x="10" y="9"/>
                    <a:pt x="23" y="9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22" y="9"/>
                    <a:pt x="222" y="19"/>
                  </a:cubicBezTo>
                  <a:lnTo>
                    <a:pt x="222" y="19"/>
                  </a:lnTo>
                  <a:cubicBezTo>
                    <a:pt x="222" y="32"/>
                    <a:pt x="213" y="42"/>
                    <a:pt x="199" y="4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3" y="52"/>
                    <a:pt x="3" y="42"/>
                    <a:pt x="0" y="3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6" name="Freeform 183">
              <a:extLst>
                <a:ext uri="{FF2B5EF4-FFF2-40B4-BE49-F238E27FC236}">
                  <a16:creationId xmlns:a16="http://schemas.microsoft.com/office/drawing/2014/main" id="{86E647E7-AA98-DF40-A0F1-1D94C928D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308" y="30802974"/>
              <a:ext cx="655569" cy="218526"/>
            </a:xfrm>
            <a:custGeom>
              <a:avLst/>
              <a:gdLst>
                <a:gd name="T0" fmla="*/ 0 w 223"/>
                <a:gd name="T1" fmla="*/ 52 h 73"/>
                <a:gd name="T2" fmla="*/ 0 w 223"/>
                <a:gd name="T3" fmla="*/ 52 h 73"/>
                <a:gd name="T4" fmla="*/ 0 w 223"/>
                <a:gd name="T5" fmla="*/ 52 h 73"/>
                <a:gd name="T6" fmla="*/ 20 w 223"/>
                <a:gd name="T7" fmla="*/ 29 h 73"/>
                <a:gd name="T8" fmla="*/ 196 w 223"/>
                <a:gd name="T9" fmla="*/ 3 h 73"/>
                <a:gd name="T10" fmla="*/ 219 w 223"/>
                <a:gd name="T11" fmla="*/ 19 h 73"/>
                <a:gd name="T12" fmla="*/ 219 w 223"/>
                <a:gd name="T13" fmla="*/ 19 h 73"/>
                <a:gd name="T14" fmla="*/ 200 w 223"/>
                <a:gd name="T15" fmla="*/ 45 h 73"/>
                <a:gd name="T16" fmla="*/ 26 w 223"/>
                <a:gd name="T17" fmla="*/ 72 h 73"/>
                <a:gd name="T18" fmla="*/ 0 w 223"/>
                <a:gd name="T19" fmla="*/ 5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73">
                  <a:moveTo>
                    <a:pt x="0" y="52"/>
                  </a:moveTo>
                  <a:lnTo>
                    <a:pt x="0" y="52"/>
                  </a:lnTo>
                  <a:lnTo>
                    <a:pt x="0" y="52"/>
                  </a:lnTo>
                  <a:cubicBezTo>
                    <a:pt x="0" y="42"/>
                    <a:pt x="7" y="29"/>
                    <a:pt x="20" y="29"/>
                  </a:cubicBezTo>
                  <a:cubicBezTo>
                    <a:pt x="196" y="3"/>
                    <a:pt x="196" y="3"/>
                    <a:pt x="196" y="3"/>
                  </a:cubicBezTo>
                  <a:cubicBezTo>
                    <a:pt x="206" y="0"/>
                    <a:pt x="219" y="9"/>
                    <a:pt x="219" y="19"/>
                  </a:cubicBezTo>
                  <a:lnTo>
                    <a:pt x="219" y="19"/>
                  </a:lnTo>
                  <a:cubicBezTo>
                    <a:pt x="222" y="32"/>
                    <a:pt x="213" y="42"/>
                    <a:pt x="200" y="45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3" y="72"/>
                    <a:pt x="3" y="65"/>
                    <a:pt x="0" y="5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7" name="Freeform 184">
              <a:extLst>
                <a:ext uri="{FF2B5EF4-FFF2-40B4-BE49-F238E27FC236}">
                  <a16:creationId xmlns:a16="http://schemas.microsoft.com/office/drawing/2014/main" id="{BC784E0B-1632-FD49-B5BB-DBA581C89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0785" y="30147413"/>
              <a:ext cx="179959" cy="179959"/>
            </a:xfrm>
            <a:custGeom>
              <a:avLst/>
              <a:gdLst>
                <a:gd name="T0" fmla="*/ 62 w 63"/>
                <a:gd name="T1" fmla="*/ 33 h 63"/>
                <a:gd name="T2" fmla="*/ 62 w 63"/>
                <a:gd name="T3" fmla="*/ 33 h 63"/>
                <a:gd name="T4" fmla="*/ 30 w 63"/>
                <a:gd name="T5" fmla="*/ 62 h 63"/>
                <a:gd name="T6" fmla="*/ 0 w 63"/>
                <a:gd name="T7" fmla="*/ 33 h 63"/>
                <a:gd name="T8" fmla="*/ 30 w 63"/>
                <a:gd name="T9" fmla="*/ 0 h 63"/>
                <a:gd name="T10" fmla="*/ 62 w 63"/>
                <a:gd name="T11" fmla="*/ 3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3">
                  <a:moveTo>
                    <a:pt x="62" y="33"/>
                  </a:moveTo>
                  <a:lnTo>
                    <a:pt x="62" y="33"/>
                  </a:lnTo>
                  <a:cubicBezTo>
                    <a:pt x="62" y="49"/>
                    <a:pt x="49" y="62"/>
                    <a:pt x="30" y="62"/>
                  </a:cubicBezTo>
                  <a:cubicBezTo>
                    <a:pt x="13" y="62"/>
                    <a:pt x="0" y="49"/>
                    <a:pt x="0" y="33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9" y="0"/>
                    <a:pt x="62" y="13"/>
                    <a:pt x="62" y="3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8" name="Freeform 185">
              <a:extLst>
                <a:ext uri="{FF2B5EF4-FFF2-40B4-BE49-F238E27FC236}">
                  <a16:creationId xmlns:a16="http://schemas.microsoft.com/office/drawing/2014/main" id="{F760AAFE-6B4C-834D-BC54-5B7B41203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7706" y="29697511"/>
              <a:ext cx="179959" cy="192817"/>
            </a:xfrm>
            <a:custGeom>
              <a:avLst/>
              <a:gdLst>
                <a:gd name="T0" fmla="*/ 62 w 63"/>
                <a:gd name="T1" fmla="*/ 30 h 64"/>
                <a:gd name="T2" fmla="*/ 62 w 63"/>
                <a:gd name="T3" fmla="*/ 30 h 64"/>
                <a:gd name="T4" fmla="*/ 29 w 63"/>
                <a:gd name="T5" fmla="*/ 63 h 64"/>
                <a:gd name="T6" fmla="*/ 0 w 63"/>
                <a:gd name="T7" fmla="*/ 30 h 64"/>
                <a:gd name="T8" fmla="*/ 29 w 63"/>
                <a:gd name="T9" fmla="*/ 0 h 64"/>
                <a:gd name="T10" fmla="*/ 62 w 63"/>
                <a:gd name="T11" fmla="*/ 3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4">
                  <a:moveTo>
                    <a:pt x="62" y="30"/>
                  </a:moveTo>
                  <a:lnTo>
                    <a:pt x="62" y="30"/>
                  </a:lnTo>
                  <a:cubicBezTo>
                    <a:pt x="62" y="46"/>
                    <a:pt x="49" y="63"/>
                    <a:pt x="29" y="63"/>
                  </a:cubicBezTo>
                  <a:cubicBezTo>
                    <a:pt x="13" y="63"/>
                    <a:pt x="0" y="46"/>
                    <a:pt x="0" y="30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9" y="0"/>
                    <a:pt x="62" y="13"/>
                    <a:pt x="62" y="3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9" name="Freeform 186">
              <a:extLst>
                <a:ext uri="{FF2B5EF4-FFF2-40B4-BE49-F238E27FC236}">
                  <a16:creationId xmlns:a16="http://schemas.microsoft.com/office/drawing/2014/main" id="{ED02DED4-8593-0442-B544-A7A3E7DF1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626" y="30083138"/>
              <a:ext cx="192809" cy="205667"/>
            </a:xfrm>
            <a:custGeom>
              <a:avLst/>
              <a:gdLst>
                <a:gd name="T0" fmla="*/ 62 w 66"/>
                <a:gd name="T1" fmla="*/ 40 h 70"/>
                <a:gd name="T2" fmla="*/ 62 w 66"/>
                <a:gd name="T3" fmla="*/ 40 h 70"/>
                <a:gd name="T4" fmla="*/ 26 w 66"/>
                <a:gd name="T5" fmla="*/ 66 h 70"/>
                <a:gd name="T6" fmla="*/ 3 w 66"/>
                <a:gd name="T7" fmla="*/ 30 h 70"/>
                <a:gd name="T8" fmla="*/ 39 w 66"/>
                <a:gd name="T9" fmla="*/ 4 h 70"/>
                <a:gd name="T10" fmla="*/ 62 w 66"/>
                <a:gd name="T11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70">
                  <a:moveTo>
                    <a:pt x="62" y="40"/>
                  </a:moveTo>
                  <a:lnTo>
                    <a:pt x="62" y="40"/>
                  </a:lnTo>
                  <a:cubicBezTo>
                    <a:pt x="59" y="56"/>
                    <a:pt x="43" y="69"/>
                    <a:pt x="26" y="66"/>
                  </a:cubicBezTo>
                  <a:cubicBezTo>
                    <a:pt x="10" y="62"/>
                    <a:pt x="0" y="46"/>
                    <a:pt x="3" y="30"/>
                  </a:cubicBezTo>
                  <a:cubicBezTo>
                    <a:pt x="3" y="14"/>
                    <a:pt x="20" y="0"/>
                    <a:pt x="39" y="4"/>
                  </a:cubicBezTo>
                  <a:cubicBezTo>
                    <a:pt x="56" y="7"/>
                    <a:pt x="65" y="23"/>
                    <a:pt x="62" y="4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0" name="Freeform 187">
              <a:extLst>
                <a:ext uri="{FF2B5EF4-FFF2-40B4-BE49-F238E27FC236}">
                  <a16:creationId xmlns:a16="http://schemas.microsoft.com/office/drawing/2014/main" id="{38D0ADF9-C568-6E41-871A-BC3ACDCAB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1727" y="31278584"/>
              <a:ext cx="192817" cy="205667"/>
            </a:xfrm>
            <a:custGeom>
              <a:avLst/>
              <a:gdLst>
                <a:gd name="T0" fmla="*/ 62 w 66"/>
                <a:gd name="T1" fmla="*/ 29 h 69"/>
                <a:gd name="T2" fmla="*/ 62 w 66"/>
                <a:gd name="T3" fmla="*/ 29 h 69"/>
                <a:gd name="T4" fmla="*/ 39 w 66"/>
                <a:gd name="T5" fmla="*/ 65 h 69"/>
                <a:gd name="T6" fmla="*/ 3 w 66"/>
                <a:gd name="T7" fmla="*/ 39 h 69"/>
                <a:gd name="T8" fmla="*/ 26 w 66"/>
                <a:gd name="T9" fmla="*/ 3 h 69"/>
                <a:gd name="T10" fmla="*/ 62 w 66"/>
                <a:gd name="T11" fmla="*/ 2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69">
                  <a:moveTo>
                    <a:pt x="62" y="29"/>
                  </a:moveTo>
                  <a:lnTo>
                    <a:pt x="62" y="29"/>
                  </a:lnTo>
                  <a:cubicBezTo>
                    <a:pt x="65" y="45"/>
                    <a:pt x="56" y="62"/>
                    <a:pt x="39" y="65"/>
                  </a:cubicBezTo>
                  <a:cubicBezTo>
                    <a:pt x="20" y="68"/>
                    <a:pt x="3" y="55"/>
                    <a:pt x="3" y="39"/>
                  </a:cubicBezTo>
                  <a:cubicBezTo>
                    <a:pt x="0" y="23"/>
                    <a:pt x="10" y="6"/>
                    <a:pt x="26" y="3"/>
                  </a:cubicBezTo>
                  <a:cubicBezTo>
                    <a:pt x="42" y="0"/>
                    <a:pt x="59" y="13"/>
                    <a:pt x="62" y="2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" name="Freeform 188">
              <a:extLst>
                <a:ext uri="{FF2B5EF4-FFF2-40B4-BE49-F238E27FC236}">
                  <a16:creationId xmlns:a16="http://schemas.microsoft.com/office/drawing/2014/main" id="{4B0489DA-58DA-294D-B500-21CF1F83D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8934" y="31689919"/>
              <a:ext cx="205667" cy="205667"/>
            </a:xfrm>
            <a:custGeom>
              <a:avLst/>
              <a:gdLst>
                <a:gd name="T0" fmla="*/ 65 w 70"/>
                <a:gd name="T1" fmla="*/ 26 h 69"/>
                <a:gd name="T2" fmla="*/ 65 w 70"/>
                <a:gd name="T3" fmla="*/ 26 h 69"/>
                <a:gd name="T4" fmla="*/ 42 w 70"/>
                <a:gd name="T5" fmla="*/ 62 h 69"/>
                <a:gd name="T6" fmla="*/ 3 w 70"/>
                <a:gd name="T7" fmla="*/ 39 h 69"/>
                <a:gd name="T8" fmla="*/ 26 w 70"/>
                <a:gd name="T9" fmla="*/ 3 h 69"/>
                <a:gd name="T10" fmla="*/ 65 w 70"/>
                <a:gd name="T11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69">
                  <a:moveTo>
                    <a:pt x="65" y="26"/>
                  </a:moveTo>
                  <a:lnTo>
                    <a:pt x="65" y="26"/>
                  </a:lnTo>
                  <a:cubicBezTo>
                    <a:pt x="69" y="42"/>
                    <a:pt x="59" y="58"/>
                    <a:pt x="42" y="62"/>
                  </a:cubicBezTo>
                  <a:cubicBezTo>
                    <a:pt x="26" y="68"/>
                    <a:pt x="6" y="58"/>
                    <a:pt x="3" y="39"/>
                  </a:cubicBezTo>
                  <a:cubicBezTo>
                    <a:pt x="0" y="22"/>
                    <a:pt x="10" y="6"/>
                    <a:pt x="26" y="3"/>
                  </a:cubicBezTo>
                  <a:cubicBezTo>
                    <a:pt x="42" y="0"/>
                    <a:pt x="59" y="9"/>
                    <a:pt x="65" y="2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2" name="Freeform 189">
              <a:extLst>
                <a:ext uri="{FF2B5EF4-FFF2-40B4-BE49-F238E27FC236}">
                  <a16:creationId xmlns:a16="http://schemas.microsoft.com/office/drawing/2014/main" id="{9A172A49-0B1D-C947-9017-AA9F513E5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2079" y="32011271"/>
              <a:ext cx="179959" cy="179959"/>
            </a:xfrm>
            <a:custGeom>
              <a:avLst/>
              <a:gdLst>
                <a:gd name="T0" fmla="*/ 62 w 63"/>
                <a:gd name="T1" fmla="*/ 30 h 63"/>
                <a:gd name="T2" fmla="*/ 62 w 63"/>
                <a:gd name="T3" fmla="*/ 30 h 63"/>
                <a:gd name="T4" fmla="*/ 29 w 63"/>
                <a:gd name="T5" fmla="*/ 62 h 63"/>
                <a:gd name="T6" fmla="*/ 0 w 63"/>
                <a:gd name="T7" fmla="*/ 30 h 63"/>
                <a:gd name="T8" fmla="*/ 29 w 63"/>
                <a:gd name="T9" fmla="*/ 0 h 63"/>
                <a:gd name="T10" fmla="*/ 62 w 63"/>
                <a:gd name="T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3">
                  <a:moveTo>
                    <a:pt x="62" y="30"/>
                  </a:moveTo>
                  <a:lnTo>
                    <a:pt x="62" y="30"/>
                  </a:lnTo>
                  <a:cubicBezTo>
                    <a:pt x="62" y="46"/>
                    <a:pt x="49" y="62"/>
                    <a:pt x="29" y="62"/>
                  </a:cubicBezTo>
                  <a:cubicBezTo>
                    <a:pt x="13" y="62"/>
                    <a:pt x="0" y="46"/>
                    <a:pt x="0" y="30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9" y="0"/>
                    <a:pt x="62" y="13"/>
                    <a:pt x="62" y="3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3" name="Freeform 190">
              <a:extLst>
                <a:ext uri="{FF2B5EF4-FFF2-40B4-BE49-F238E27FC236}">
                  <a16:creationId xmlns:a16="http://schemas.microsoft.com/office/drawing/2014/main" id="{380E75F2-CCDF-BC41-BE28-5A220D294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52" y="31509960"/>
              <a:ext cx="179959" cy="192809"/>
            </a:xfrm>
            <a:custGeom>
              <a:avLst/>
              <a:gdLst>
                <a:gd name="T0" fmla="*/ 62 w 63"/>
                <a:gd name="T1" fmla="*/ 33 h 64"/>
                <a:gd name="T2" fmla="*/ 62 w 63"/>
                <a:gd name="T3" fmla="*/ 33 h 64"/>
                <a:gd name="T4" fmla="*/ 30 w 63"/>
                <a:gd name="T5" fmla="*/ 63 h 64"/>
                <a:gd name="T6" fmla="*/ 0 w 63"/>
                <a:gd name="T7" fmla="*/ 33 h 64"/>
                <a:gd name="T8" fmla="*/ 30 w 63"/>
                <a:gd name="T9" fmla="*/ 0 h 64"/>
                <a:gd name="T10" fmla="*/ 62 w 63"/>
                <a:gd name="T1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4">
                  <a:moveTo>
                    <a:pt x="62" y="33"/>
                  </a:moveTo>
                  <a:lnTo>
                    <a:pt x="62" y="33"/>
                  </a:lnTo>
                  <a:cubicBezTo>
                    <a:pt x="62" y="49"/>
                    <a:pt x="46" y="63"/>
                    <a:pt x="30" y="63"/>
                  </a:cubicBezTo>
                  <a:cubicBezTo>
                    <a:pt x="13" y="63"/>
                    <a:pt x="0" y="49"/>
                    <a:pt x="0" y="33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62" y="14"/>
                    <a:pt x="62" y="3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" name="Freeform 191">
              <a:extLst>
                <a:ext uri="{FF2B5EF4-FFF2-40B4-BE49-F238E27FC236}">
                  <a16:creationId xmlns:a16="http://schemas.microsoft.com/office/drawing/2014/main" id="{507C4A1D-F523-C247-85AA-D592CDBAD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7829" y="29916037"/>
              <a:ext cx="282793" cy="282793"/>
            </a:xfrm>
            <a:custGeom>
              <a:avLst/>
              <a:gdLst>
                <a:gd name="T0" fmla="*/ 88 w 95"/>
                <a:gd name="T1" fmla="*/ 59 h 96"/>
                <a:gd name="T2" fmla="*/ 88 w 95"/>
                <a:gd name="T3" fmla="*/ 59 h 96"/>
                <a:gd name="T4" fmla="*/ 36 w 95"/>
                <a:gd name="T5" fmla="*/ 88 h 96"/>
                <a:gd name="T6" fmla="*/ 6 w 95"/>
                <a:gd name="T7" fmla="*/ 36 h 96"/>
                <a:gd name="T8" fmla="*/ 58 w 95"/>
                <a:gd name="T9" fmla="*/ 6 h 96"/>
                <a:gd name="T10" fmla="*/ 88 w 95"/>
                <a:gd name="T11" fmla="*/ 5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6">
                  <a:moveTo>
                    <a:pt x="88" y="59"/>
                  </a:moveTo>
                  <a:lnTo>
                    <a:pt x="88" y="59"/>
                  </a:lnTo>
                  <a:cubicBezTo>
                    <a:pt x="81" y="82"/>
                    <a:pt x="58" y="95"/>
                    <a:pt x="36" y="88"/>
                  </a:cubicBezTo>
                  <a:cubicBezTo>
                    <a:pt x="13" y="82"/>
                    <a:pt x="0" y="59"/>
                    <a:pt x="6" y="36"/>
                  </a:cubicBezTo>
                  <a:cubicBezTo>
                    <a:pt x="13" y="13"/>
                    <a:pt x="36" y="0"/>
                    <a:pt x="58" y="6"/>
                  </a:cubicBezTo>
                  <a:cubicBezTo>
                    <a:pt x="81" y="13"/>
                    <a:pt x="94" y="36"/>
                    <a:pt x="88" y="5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5" name="Freeform 192">
              <a:extLst>
                <a:ext uri="{FF2B5EF4-FFF2-40B4-BE49-F238E27FC236}">
                  <a16:creationId xmlns:a16="http://schemas.microsoft.com/office/drawing/2014/main" id="{09FDAD1F-39BB-B745-B86B-785F759DC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0458" y="29877470"/>
              <a:ext cx="257084" cy="257084"/>
            </a:xfrm>
            <a:custGeom>
              <a:avLst/>
              <a:gdLst>
                <a:gd name="T0" fmla="*/ 85 w 86"/>
                <a:gd name="T1" fmla="*/ 42 h 86"/>
                <a:gd name="T2" fmla="*/ 85 w 86"/>
                <a:gd name="T3" fmla="*/ 42 h 86"/>
                <a:gd name="T4" fmla="*/ 42 w 86"/>
                <a:gd name="T5" fmla="*/ 85 h 86"/>
                <a:gd name="T6" fmla="*/ 0 w 86"/>
                <a:gd name="T7" fmla="*/ 42 h 86"/>
                <a:gd name="T8" fmla="*/ 42 w 86"/>
                <a:gd name="T9" fmla="*/ 0 h 86"/>
                <a:gd name="T10" fmla="*/ 85 w 86"/>
                <a:gd name="T11" fmla="*/ 4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6">
                  <a:moveTo>
                    <a:pt x="85" y="42"/>
                  </a:moveTo>
                  <a:lnTo>
                    <a:pt x="85" y="42"/>
                  </a:lnTo>
                  <a:cubicBezTo>
                    <a:pt x="85" y="65"/>
                    <a:pt x="65" y="85"/>
                    <a:pt x="42" y="85"/>
                  </a:cubicBezTo>
                  <a:cubicBezTo>
                    <a:pt x="19" y="85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5" y="19"/>
                    <a:pt x="85" y="4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6" name="Freeform 193">
              <a:extLst>
                <a:ext uri="{FF2B5EF4-FFF2-40B4-BE49-F238E27FC236}">
                  <a16:creationId xmlns:a16="http://schemas.microsoft.com/office/drawing/2014/main" id="{C392A786-D424-4041-8626-6902B740C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2038" y="31098625"/>
              <a:ext cx="308501" cy="347060"/>
            </a:xfrm>
            <a:custGeom>
              <a:avLst/>
              <a:gdLst>
                <a:gd name="T0" fmla="*/ 95 w 106"/>
                <a:gd name="T1" fmla="*/ 10 h 118"/>
                <a:gd name="T2" fmla="*/ 95 w 106"/>
                <a:gd name="T3" fmla="*/ 10 h 118"/>
                <a:gd name="T4" fmla="*/ 95 w 106"/>
                <a:gd name="T5" fmla="*/ 10 h 118"/>
                <a:gd name="T6" fmla="*/ 98 w 106"/>
                <a:gd name="T7" fmla="*/ 39 h 118"/>
                <a:gd name="T8" fmla="*/ 39 w 106"/>
                <a:gd name="T9" fmla="*/ 107 h 118"/>
                <a:gd name="T10" fmla="*/ 10 w 106"/>
                <a:gd name="T11" fmla="*/ 111 h 118"/>
                <a:gd name="T12" fmla="*/ 10 w 106"/>
                <a:gd name="T13" fmla="*/ 111 h 118"/>
                <a:gd name="T14" fmla="*/ 7 w 106"/>
                <a:gd name="T15" fmla="*/ 78 h 118"/>
                <a:gd name="T16" fmla="*/ 62 w 106"/>
                <a:gd name="T17" fmla="*/ 10 h 118"/>
                <a:gd name="T18" fmla="*/ 95 w 106"/>
                <a:gd name="T19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18">
                  <a:moveTo>
                    <a:pt x="95" y="10"/>
                  </a:moveTo>
                  <a:lnTo>
                    <a:pt x="95" y="10"/>
                  </a:lnTo>
                  <a:lnTo>
                    <a:pt x="95" y="10"/>
                  </a:lnTo>
                  <a:cubicBezTo>
                    <a:pt x="105" y="16"/>
                    <a:pt x="105" y="29"/>
                    <a:pt x="98" y="39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3" y="117"/>
                    <a:pt x="16" y="117"/>
                    <a:pt x="10" y="111"/>
                  </a:cubicBezTo>
                  <a:lnTo>
                    <a:pt x="10" y="111"/>
                  </a:lnTo>
                  <a:cubicBezTo>
                    <a:pt x="0" y="101"/>
                    <a:pt x="0" y="88"/>
                    <a:pt x="7" y="7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72" y="3"/>
                    <a:pt x="85" y="0"/>
                    <a:pt x="95" y="1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7" name="Freeform 194">
              <a:extLst>
                <a:ext uri="{FF2B5EF4-FFF2-40B4-BE49-F238E27FC236}">
                  <a16:creationId xmlns:a16="http://schemas.microsoft.com/office/drawing/2014/main" id="{C4F2F7BC-EA45-AD45-BFD1-38F80E576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7763" y="31214309"/>
              <a:ext cx="282793" cy="282793"/>
            </a:xfrm>
            <a:custGeom>
              <a:avLst/>
              <a:gdLst>
                <a:gd name="T0" fmla="*/ 10 w 96"/>
                <a:gd name="T1" fmla="*/ 33 h 99"/>
                <a:gd name="T2" fmla="*/ 10 w 96"/>
                <a:gd name="T3" fmla="*/ 33 h 99"/>
                <a:gd name="T4" fmla="*/ 65 w 96"/>
                <a:gd name="T5" fmla="*/ 10 h 99"/>
                <a:gd name="T6" fmla="*/ 85 w 96"/>
                <a:gd name="T7" fmla="*/ 69 h 99"/>
                <a:gd name="T8" fmla="*/ 30 w 96"/>
                <a:gd name="T9" fmla="*/ 88 h 99"/>
                <a:gd name="T10" fmla="*/ 10 w 96"/>
                <a:gd name="T11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99">
                  <a:moveTo>
                    <a:pt x="10" y="33"/>
                  </a:moveTo>
                  <a:lnTo>
                    <a:pt x="10" y="33"/>
                  </a:lnTo>
                  <a:cubicBezTo>
                    <a:pt x="20" y="10"/>
                    <a:pt x="46" y="0"/>
                    <a:pt x="65" y="10"/>
                  </a:cubicBezTo>
                  <a:cubicBezTo>
                    <a:pt x="88" y="23"/>
                    <a:pt x="95" y="46"/>
                    <a:pt x="85" y="69"/>
                  </a:cubicBezTo>
                  <a:cubicBezTo>
                    <a:pt x="75" y="88"/>
                    <a:pt x="49" y="98"/>
                    <a:pt x="30" y="88"/>
                  </a:cubicBezTo>
                  <a:cubicBezTo>
                    <a:pt x="7" y="79"/>
                    <a:pt x="0" y="52"/>
                    <a:pt x="10" y="3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8" name="Freeform 195">
              <a:extLst>
                <a:ext uri="{FF2B5EF4-FFF2-40B4-BE49-F238E27FC236}">
                  <a16:creationId xmlns:a16="http://schemas.microsoft.com/office/drawing/2014/main" id="{6182B7CB-DD3F-DA43-BE49-F98D89920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6551" y="30828683"/>
              <a:ext cx="282793" cy="269943"/>
            </a:xfrm>
            <a:custGeom>
              <a:avLst/>
              <a:gdLst>
                <a:gd name="T0" fmla="*/ 88 w 95"/>
                <a:gd name="T1" fmla="*/ 56 h 93"/>
                <a:gd name="T2" fmla="*/ 88 w 95"/>
                <a:gd name="T3" fmla="*/ 56 h 93"/>
                <a:gd name="T4" fmla="*/ 36 w 95"/>
                <a:gd name="T5" fmla="*/ 89 h 93"/>
                <a:gd name="T6" fmla="*/ 6 w 95"/>
                <a:gd name="T7" fmla="*/ 36 h 93"/>
                <a:gd name="T8" fmla="*/ 58 w 95"/>
                <a:gd name="T9" fmla="*/ 4 h 93"/>
                <a:gd name="T10" fmla="*/ 88 w 95"/>
                <a:gd name="T11" fmla="*/ 5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3">
                  <a:moveTo>
                    <a:pt x="88" y="56"/>
                  </a:moveTo>
                  <a:lnTo>
                    <a:pt x="88" y="56"/>
                  </a:lnTo>
                  <a:cubicBezTo>
                    <a:pt x="81" y="79"/>
                    <a:pt x="58" y="92"/>
                    <a:pt x="36" y="89"/>
                  </a:cubicBezTo>
                  <a:cubicBezTo>
                    <a:pt x="13" y="82"/>
                    <a:pt x="0" y="59"/>
                    <a:pt x="6" y="36"/>
                  </a:cubicBezTo>
                  <a:cubicBezTo>
                    <a:pt x="13" y="14"/>
                    <a:pt x="36" y="0"/>
                    <a:pt x="58" y="4"/>
                  </a:cubicBezTo>
                  <a:cubicBezTo>
                    <a:pt x="81" y="10"/>
                    <a:pt x="94" y="33"/>
                    <a:pt x="88" y="5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9" name="Freeform 196">
              <a:extLst>
                <a:ext uri="{FF2B5EF4-FFF2-40B4-BE49-F238E27FC236}">
                  <a16:creationId xmlns:a16="http://schemas.microsoft.com/office/drawing/2014/main" id="{5AD7E813-2114-1647-82EB-DD4A868C8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3349" y="31895587"/>
              <a:ext cx="257084" cy="257084"/>
            </a:xfrm>
            <a:custGeom>
              <a:avLst/>
              <a:gdLst>
                <a:gd name="T0" fmla="*/ 88 w 89"/>
                <a:gd name="T1" fmla="*/ 43 h 89"/>
                <a:gd name="T2" fmla="*/ 88 w 89"/>
                <a:gd name="T3" fmla="*/ 43 h 89"/>
                <a:gd name="T4" fmla="*/ 49 w 89"/>
                <a:gd name="T5" fmla="*/ 88 h 89"/>
                <a:gd name="T6" fmla="*/ 3 w 89"/>
                <a:gd name="T7" fmla="*/ 49 h 89"/>
                <a:gd name="T8" fmla="*/ 43 w 89"/>
                <a:gd name="T9" fmla="*/ 3 h 89"/>
                <a:gd name="T10" fmla="*/ 88 w 89"/>
                <a:gd name="T11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89">
                  <a:moveTo>
                    <a:pt x="88" y="43"/>
                  </a:moveTo>
                  <a:lnTo>
                    <a:pt x="88" y="43"/>
                  </a:lnTo>
                  <a:cubicBezTo>
                    <a:pt x="88" y="65"/>
                    <a:pt x="72" y="85"/>
                    <a:pt x="49" y="88"/>
                  </a:cubicBezTo>
                  <a:cubicBezTo>
                    <a:pt x="26" y="88"/>
                    <a:pt x="3" y="72"/>
                    <a:pt x="3" y="49"/>
                  </a:cubicBezTo>
                  <a:cubicBezTo>
                    <a:pt x="0" y="23"/>
                    <a:pt x="20" y="3"/>
                    <a:pt x="43" y="3"/>
                  </a:cubicBezTo>
                  <a:cubicBezTo>
                    <a:pt x="65" y="0"/>
                    <a:pt x="88" y="20"/>
                    <a:pt x="88" y="4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0" name="Freeform 197">
              <a:extLst>
                <a:ext uri="{FF2B5EF4-FFF2-40B4-BE49-F238E27FC236}">
                  <a16:creationId xmlns:a16="http://schemas.microsoft.com/office/drawing/2014/main" id="{490E4C51-98DD-7E44-8061-D5710427D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477" y="30725849"/>
              <a:ext cx="282793" cy="282793"/>
            </a:xfrm>
            <a:custGeom>
              <a:avLst/>
              <a:gdLst>
                <a:gd name="T0" fmla="*/ 88 w 95"/>
                <a:gd name="T1" fmla="*/ 36 h 96"/>
                <a:gd name="T2" fmla="*/ 88 w 95"/>
                <a:gd name="T3" fmla="*/ 36 h 96"/>
                <a:gd name="T4" fmla="*/ 58 w 95"/>
                <a:gd name="T5" fmla="*/ 88 h 96"/>
                <a:gd name="T6" fmla="*/ 6 w 95"/>
                <a:gd name="T7" fmla="*/ 59 h 96"/>
                <a:gd name="T8" fmla="*/ 36 w 95"/>
                <a:gd name="T9" fmla="*/ 7 h 96"/>
                <a:gd name="T10" fmla="*/ 88 w 95"/>
                <a:gd name="T11" fmla="*/ 3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6">
                  <a:moveTo>
                    <a:pt x="88" y="36"/>
                  </a:moveTo>
                  <a:lnTo>
                    <a:pt x="88" y="36"/>
                  </a:lnTo>
                  <a:cubicBezTo>
                    <a:pt x="94" y="59"/>
                    <a:pt x="81" y="82"/>
                    <a:pt x="58" y="88"/>
                  </a:cubicBezTo>
                  <a:cubicBezTo>
                    <a:pt x="36" y="95"/>
                    <a:pt x="13" y="82"/>
                    <a:pt x="6" y="59"/>
                  </a:cubicBezTo>
                  <a:cubicBezTo>
                    <a:pt x="0" y="36"/>
                    <a:pt x="13" y="13"/>
                    <a:pt x="36" y="7"/>
                  </a:cubicBezTo>
                  <a:cubicBezTo>
                    <a:pt x="58" y="0"/>
                    <a:pt x="81" y="13"/>
                    <a:pt x="88" y="3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F2D671D-B8FB-DE41-BD6F-6E9986DA8A43}"/>
              </a:ext>
            </a:extLst>
          </p:cNvPr>
          <p:cNvGrpSpPr/>
          <p:nvPr/>
        </p:nvGrpSpPr>
        <p:grpSpPr>
          <a:xfrm>
            <a:off x="22368582" y="9384195"/>
            <a:ext cx="1087342" cy="1060021"/>
            <a:chOff x="8856551" y="29697511"/>
            <a:chExt cx="2557993" cy="2493719"/>
          </a:xfrm>
        </p:grpSpPr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03D5598F-717D-864F-8A21-BAB9F5E4F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0720" y="30173121"/>
              <a:ext cx="1619631" cy="1619631"/>
            </a:xfrm>
            <a:custGeom>
              <a:avLst/>
              <a:gdLst>
                <a:gd name="T0" fmla="*/ 556 w 557"/>
                <a:gd name="T1" fmla="*/ 278 h 557"/>
                <a:gd name="T2" fmla="*/ 556 w 557"/>
                <a:gd name="T3" fmla="*/ 278 h 557"/>
                <a:gd name="T4" fmla="*/ 278 w 557"/>
                <a:gd name="T5" fmla="*/ 556 h 557"/>
                <a:gd name="T6" fmla="*/ 0 w 557"/>
                <a:gd name="T7" fmla="*/ 278 h 557"/>
                <a:gd name="T8" fmla="*/ 278 w 557"/>
                <a:gd name="T9" fmla="*/ 0 h 557"/>
                <a:gd name="T10" fmla="*/ 556 w 557"/>
                <a:gd name="T11" fmla="*/ 278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7" h="557">
                  <a:moveTo>
                    <a:pt x="556" y="278"/>
                  </a:moveTo>
                  <a:lnTo>
                    <a:pt x="556" y="278"/>
                  </a:lnTo>
                  <a:cubicBezTo>
                    <a:pt x="556" y="431"/>
                    <a:pt x="431" y="556"/>
                    <a:pt x="278" y="556"/>
                  </a:cubicBezTo>
                  <a:cubicBezTo>
                    <a:pt x="124" y="556"/>
                    <a:pt x="0" y="431"/>
                    <a:pt x="0" y="278"/>
                  </a:cubicBezTo>
                  <a:cubicBezTo>
                    <a:pt x="0" y="124"/>
                    <a:pt x="124" y="0"/>
                    <a:pt x="278" y="0"/>
                  </a:cubicBezTo>
                  <a:cubicBezTo>
                    <a:pt x="431" y="0"/>
                    <a:pt x="556" y="124"/>
                    <a:pt x="556" y="27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B1F3C6C6-3453-2844-882F-AEFDC542D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4766" y="29967454"/>
              <a:ext cx="269943" cy="642711"/>
            </a:xfrm>
            <a:custGeom>
              <a:avLst/>
              <a:gdLst>
                <a:gd name="T0" fmla="*/ 16 w 92"/>
                <a:gd name="T1" fmla="*/ 216 h 220"/>
                <a:gd name="T2" fmla="*/ 16 w 92"/>
                <a:gd name="T3" fmla="*/ 216 h 220"/>
                <a:gd name="T4" fmla="*/ 16 w 92"/>
                <a:gd name="T5" fmla="*/ 216 h 220"/>
                <a:gd name="T6" fmla="*/ 3 w 92"/>
                <a:gd name="T7" fmla="*/ 190 h 220"/>
                <a:gd name="T8" fmla="*/ 45 w 92"/>
                <a:gd name="T9" fmla="*/ 20 h 220"/>
                <a:gd name="T10" fmla="*/ 71 w 92"/>
                <a:gd name="T11" fmla="*/ 3 h 220"/>
                <a:gd name="T12" fmla="*/ 71 w 92"/>
                <a:gd name="T13" fmla="*/ 3 h 220"/>
                <a:gd name="T14" fmla="*/ 88 w 92"/>
                <a:gd name="T15" fmla="*/ 30 h 220"/>
                <a:gd name="T16" fmla="*/ 42 w 92"/>
                <a:gd name="T17" fmla="*/ 199 h 220"/>
                <a:gd name="T18" fmla="*/ 16 w 92"/>
                <a:gd name="T19" fmla="*/ 21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220">
                  <a:moveTo>
                    <a:pt x="16" y="216"/>
                  </a:moveTo>
                  <a:lnTo>
                    <a:pt x="16" y="216"/>
                  </a:lnTo>
                  <a:lnTo>
                    <a:pt x="16" y="216"/>
                  </a:lnTo>
                  <a:cubicBezTo>
                    <a:pt x="6" y="213"/>
                    <a:pt x="0" y="203"/>
                    <a:pt x="3" y="19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8" y="7"/>
                    <a:pt x="62" y="0"/>
                    <a:pt x="71" y="3"/>
                  </a:cubicBezTo>
                  <a:lnTo>
                    <a:pt x="71" y="3"/>
                  </a:lnTo>
                  <a:cubicBezTo>
                    <a:pt x="84" y="7"/>
                    <a:pt x="91" y="17"/>
                    <a:pt x="88" y="30"/>
                  </a:cubicBezTo>
                  <a:cubicBezTo>
                    <a:pt x="42" y="199"/>
                    <a:pt x="42" y="199"/>
                    <a:pt x="42" y="199"/>
                  </a:cubicBezTo>
                  <a:cubicBezTo>
                    <a:pt x="39" y="213"/>
                    <a:pt x="29" y="219"/>
                    <a:pt x="16" y="216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2A8468B4-8BE8-BC49-80F9-30D2489D0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3513" y="30070288"/>
              <a:ext cx="398485" cy="591294"/>
            </a:xfrm>
            <a:custGeom>
              <a:avLst/>
              <a:gdLst>
                <a:gd name="T0" fmla="*/ 124 w 138"/>
                <a:gd name="T1" fmla="*/ 196 h 204"/>
                <a:gd name="T2" fmla="*/ 124 w 138"/>
                <a:gd name="T3" fmla="*/ 196 h 204"/>
                <a:gd name="T4" fmla="*/ 124 w 138"/>
                <a:gd name="T5" fmla="*/ 196 h 204"/>
                <a:gd name="T6" fmla="*/ 95 w 138"/>
                <a:gd name="T7" fmla="*/ 186 h 204"/>
                <a:gd name="T8" fmla="*/ 6 w 138"/>
                <a:gd name="T9" fmla="*/ 33 h 204"/>
                <a:gd name="T10" fmla="*/ 13 w 138"/>
                <a:gd name="T11" fmla="*/ 3 h 204"/>
                <a:gd name="T12" fmla="*/ 13 w 138"/>
                <a:gd name="T13" fmla="*/ 3 h 204"/>
                <a:gd name="T14" fmla="*/ 42 w 138"/>
                <a:gd name="T15" fmla="*/ 13 h 204"/>
                <a:gd name="T16" fmla="*/ 130 w 138"/>
                <a:gd name="T17" fmla="*/ 167 h 204"/>
                <a:gd name="T18" fmla="*/ 124 w 138"/>
                <a:gd name="T19" fmla="*/ 19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204">
                  <a:moveTo>
                    <a:pt x="124" y="196"/>
                  </a:moveTo>
                  <a:lnTo>
                    <a:pt x="124" y="196"/>
                  </a:lnTo>
                  <a:lnTo>
                    <a:pt x="124" y="196"/>
                  </a:lnTo>
                  <a:cubicBezTo>
                    <a:pt x="114" y="203"/>
                    <a:pt x="98" y="199"/>
                    <a:pt x="95" y="186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0" y="23"/>
                    <a:pt x="3" y="10"/>
                    <a:pt x="13" y="3"/>
                  </a:cubicBezTo>
                  <a:lnTo>
                    <a:pt x="13" y="3"/>
                  </a:lnTo>
                  <a:cubicBezTo>
                    <a:pt x="23" y="0"/>
                    <a:pt x="36" y="3"/>
                    <a:pt x="42" y="13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7" y="177"/>
                    <a:pt x="134" y="190"/>
                    <a:pt x="124" y="196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F91E5FA9-56F4-F14A-A42B-552A4303E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32" y="31394268"/>
              <a:ext cx="244234" cy="642711"/>
            </a:xfrm>
            <a:custGeom>
              <a:avLst/>
              <a:gdLst>
                <a:gd name="T0" fmla="*/ 65 w 85"/>
                <a:gd name="T1" fmla="*/ 216 h 220"/>
                <a:gd name="T2" fmla="*/ 65 w 85"/>
                <a:gd name="T3" fmla="*/ 216 h 220"/>
                <a:gd name="T4" fmla="*/ 65 w 85"/>
                <a:gd name="T5" fmla="*/ 216 h 220"/>
                <a:gd name="T6" fmla="*/ 39 w 85"/>
                <a:gd name="T7" fmla="*/ 200 h 220"/>
                <a:gd name="T8" fmla="*/ 3 w 85"/>
                <a:gd name="T9" fmla="*/ 26 h 220"/>
                <a:gd name="T10" fmla="*/ 19 w 85"/>
                <a:gd name="T11" fmla="*/ 3 h 220"/>
                <a:gd name="T12" fmla="*/ 19 w 85"/>
                <a:gd name="T13" fmla="*/ 3 h 220"/>
                <a:gd name="T14" fmla="*/ 45 w 85"/>
                <a:gd name="T15" fmla="*/ 20 h 220"/>
                <a:gd name="T16" fmla="*/ 81 w 85"/>
                <a:gd name="T17" fmla="*/ 193 h 220"/>
                <a:gd name="T18" fmla="*/ 65 w 85"/>
                <a:gd name="T19" fmla="*/ 21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220">
                  <a:moveTo>
                    <a:pt x="65" y="216"/>
                  </a:moveTo>
                  <a:lnTo>
                    <a:pt x="65" y="216"/>
                  </a:lnTo>
                  <a:lnTo>
                    <a:pt x="65" y="216"/>
                  </a:lnTo>
                  <a:cubicBezTo>
                    <a:pt x="55" y="219"/>
                    <a:pt x="42" y="213"/>
                    <a:pt x="39" y="20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17"/>
                    <a:pt x="6" y="3"/>
                    <a:pt x="19" y="3"/>
                  </a:cubicBezTo>
                  <a:lnTo>
                    <a:pt x="19" y="3"/>
                  </a:lnTo>
                  <a:cubicBezTo>
                    <a:pt x="29" y="0"/>
                    <a:pt x="42" y="7"/>
                    <a:pt x="45" y="20"/>
                  </a:cubicBezTo>
                  <a:cubicBezTo>
                    <a:pt x="81" y="193"/>
                    <a:pt x="81" y="193"/>
                    <a:pt x="81" y="193"/>
                  </a:cubicBezTo>
                  <a:cubicBezTo>
                    <a:pt x="84" y="203"/>
                    <a:pt x="78" y="216"/>
                    <a:pt x="65" y="216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F65DAB3D-E1B7-AC4B-9BF8-61456B7B4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7542" y="30147413"/>
              <a:ext cx="385627" cy="424185"/>
            </a:xfrm>
            <a:custGeom>
              <a:avLst/>
              <a:gdLst>
                <a:gd name="T0" fmla="*/ 10 w 132"/>
                <a:gd name="T1" fmla="*/ 137 h 145"/>
                <a:gd name="T2" fmla="*/ 10 w 132"/>
                <a:gd name="T3" fmla="*/ 137 h 145"/>
                <a:gd name="T4" fmla="*/ 10 w 132"/>
                <a:gd name="T5" fmla="*/ 137 h 145"/>
                <a:gd name="T6" fmla="*/ 7 w 132"/>
                <a:gd name="T7" fmla="*/ 115 h 145"/>
                <a:gd name="T8" fmla="*/ 98 w 132"/>
                <a:gd name="T9" fmla="*/ 7 h 145"/>
                <a:gd name="T10" fmla="*/ 121 w 132"/>
                <a:gd name="T11" fmla="*/ 7 h 145"/>
                <a:gd name="T12" fmla="*/ 121 w 132"/>
                <a:gd name="T13" fmla="*/ 7 h 145"/>
                <a:gd name="T14" fmla="*/ 124 w 132"/>
                <a:gd name="T15" fmla="*/ 30 h 145"/>
                <a:gd name="T16" fmla="*/ 33 w 132"/>
                <a:gd name="T17" fmla="*/ 137 h 145"/>
                <a:gd name="T18" fmla="*/ 10 w 132"/>
                <a:gd name="T19" fmla="*/ 13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45">
                  <a:moveTo>
                    <a:pt x="10" y="137"/>
                  </a:moveTo>
                  <a:lnTo>
                    <a:pt x="10" y="137"/>
                  </a:lnTo>
                  <a:lnTo>
                    <a:pt x="10" y="137"/>
                  </a:lnTo>
                  <a:cubicBezTo>
                    <a:pt x="3" y="131"/>
                    <a:pt x="0" y="121"/>
                    <a:pt x="7" y="115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5" y="0"/>
                    <a:pt x="115" y="0"/>
                    <a:pt x="121" y="7"/>
                  </a:cubicBezTo>
                  <a:lnTo>
                    <a:pt x="121" y="7"/>
                  </a:lnTo>
                  <a:cubicBezTo>
                    <a:pt x="131" y="13"/>
                    <a:pt x="131" y="23"/>
                    <a:pt x="124" y="30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26" y="144"/>
                    <a:pt x="17" y="144"/>
                    <a:pt x="10" y="137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02B72CB2-91F6-0841-81D8-19EB14FD0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6265" y="29774637"/>
              <a:ext cx="141400" cy="501319"/>
            </a:xfrm>
            <a:custGeom>
              <a:avLst/>
              <a:gdLst>
                <a:gd name="T0" fmla="*/ 29 w 47"/>
                <a:gd name="T1" fmla="*/ 173 h 174"/>
                <a:gd name="T2" fmla="*/ 29 w 47"/>
                <a:gd name="T3" fmla="*/ 173 h 174"/>
                <a:gd name="T4" fmla="*/ 29 w 47"/>
                <a:gd name="T5" fmla="*/ 173 h 174"/>
                <a:gd name="T6" fmla="*/ 13 w 47"/>
                <a:gd name="T7" fmla="*/ 156 h 174"/>
                <a:gd name="T8" fmla="*/ 3 w 47"/>
                <a:gd name="T9" fmla="*/ 16 h 174"/>
                <a:gd name="T10" fmla="*/ 20 w 47"/>
                <a:gd name="T11" fmla="*/ 0 h 174"/>
                <a:gd name="T12" fmla="*/ 20 w 47"/>
                <a:gd name="T13" fmla="*/ 0 h 174"/>
                <a:gd name="T14" fmla="*/ 36 w 47"/>
                <a:gd name="T15" fmla="*/ 16 h 174"/>
                <a:gd name="T16" fmla="*/ 46 w 47"/>
                <a:gd name="T17" fmla="*/ 153 h 174"/>
                <a:gd name="T18" fmla="*/ 29 w 47"/>
                <a:gd name="T19" fmla="*/ 17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4">
                  <a:moveTo>
                    <a:pt x="29" y="173"/>
                  </a:moveTo>
                  <a:lnTo>
                    <a:pt x="29" y="173"/>
                  </a:lnTo>
                  <a:lnTo>
                    <a:pt x="29" y="173"/>
                  </a:lnTo>
                  <a:cubicBezTo>
                    <a:pt x="20" y="173"/>
                    <a:pt x="13" y="166"/>
                    <a:pt x="13" y="15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9"/>
                    <a:pt x="10" y="0"/>
                    <a:pt x="20" y="0"/>
                  </a:cubicBezTo>
                  <a:lnTo>
                    <a:pt x="20" y="0"/>
                  </a:lnTo>
                  <a:cubicBezTo>
                    <a:pt x="26" y="0"/>
                    <a:pt x="36" y="6"/>
                    <a:pt x="36" y="16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6" y="163"/>
                    <a:pt x="39" y="173"/>
                    <a:pt x="29" y="173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862F32DC-FE3D-C345-9A1C-AAEFB100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1850" y="31394268"/>
              <a:ext cx="385627" cy="424193"/>
            </a:xfrm>
            <a:custGeom>
              <a:avLst/>
              <a:gdLst>
                <a:gd name="T0" fmla="*/ 121 w 131"/>
                <a:gd name="T1" fmla="*/ 137 h 145"/>
                <a:gd name="T2" fmla="*/ 121 w 131"/>
                <a:gd name="T3" fmla="*/ 137 h 145"/>
                <a:gd name="T4" fmla="*/ 121 w 131"/>
                <a:gd name="T5" fmla="*/ 137 h 145"/>
                <a:gd name="T6" fmla="*/ 98 w 131"/>
                <a:gd name="T7" fmla="*/ 134 h 145"/>
                <a:gd name="T8" fmla="*/ 6 w 131"/>
                <a:gd name="T9" fmla="*/ 29 h 145"/>
                <a:gd name="T10" fmla="*/ 9 w 131"/>
                <a:gd name="T11" fmla="*/ 3 h 145"/>
                <a:gd name="T12" fmla="*/ 9 w 131"/>
                <a:gd name="T13" fmla="*/ 3 h 145"/>
                <a:gd name="T14" fmla="*/ 32 w 131"/>
                <a:gd name="T15" fmla="*/ 6 h 145"/>
                <a:gd name="T16" fmla="*/ 124 w 131"/>
                <a:gd name="T17" fmla="*/ 114 h 145"/>
                <a:gd name="T18" fmla="*/ 121 w 131"/>
                <a:gd name="T19" fmla="*/ 13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45">
                  <a:moveTo>
                    <a:pt x="121" y="137"/>
                  </a:moveTo>
                  <a:lnTo>
                    <a:pt x="121" y="137"/>
                  </a:lnTo>
                  <a:lnTo>
                    <a:pt x="121" y="137"/>
                  </a:lnTo>
                  <a:cubicBezTo>
                    <a:pt x="114" y="144"/>
                    <a:pt x="104" y="144"/>
                    <a:pt x="98" y="134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0" y="23"/>
                    <a:pt x="3" y="10"/>
                    <a:pt x="9" y="3"/>
                  </a:cubicBezTo>
                  <a:lnTo>
                    <a:pt x="9" y="3"/>
                  </a:lnTo>
                  <a:cubicBezTo>
                    <a:pt x="16" y="0"/>
                    <a:pt x="26" y="0"/>
                    <a:pt x="32" y="6"/>
                  </a:cubicBezTo>
                  <a:cubicBezTo>
                    <a:pt x="124" y="114"/>
                    <a:pt x="124" y="114"/>
                    <a:pt x="124" y="114"/>
                  </a:cubicBezTo>
                  <a:cubicBezTo>
                    <a:pt x="130" y="121"/>
                    <a:pt x="130" y="131"/>
                    <a:pt x="121" y="137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4B9280EC-1B9F-4040-A274-A6B3F9213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392" y="31162892"/>
              <a:ext cx="501319" cy="257084"/>
            </a:xfrm>
            <a:custGeom>
              <a:avLst/>
              <a:gdLst>
                <a:gd name="T0" fmla="*/ 170 w 171"/>
                <a:gd name="T1" fmla="*/ 72 h 86"/>
                <a:gd name="T2" fmla="*/ 170 w 171"/>
                <a:gd name="T3" fmla="*/ 72 h 86"/>
                <a:gd name="T4" fmla="*/ 170 w 171"/>
                <a:gd name="T5" fmla="*/ 72 h 86"/>
                <a:gd name="T6" fmla="*/ 147 w 171"/>
                <a:gd name="T7" fmla="*/ 81 h 86"/>
                <a:gd name="T8" fmla="*/ 17 w 171"/>
                <a:gd name="T9" fmla="*/ 33 h 86"/>
                <a:gd name="T10" fmla="*/ 4 w 171"/>
                <a:gd name="T11" fmla="*/ 13 h 86"/>
                <a:gd name="T12" fmla="*/ 4 w 171"/>
                <a:gd name="T13" fmla="*/ 13 h 86"/>
                <a:gd name="T14" fmla="*/ 27 w 171"/>
                <a:gd name="T15" fmla="*/ 3 h 86"/>
                <a:gd name="T16" fmla="*/ 157 w 171"/>
                <a:gd name="T17" fmla="*/ 49 h 86"/>
                <a:gd name="T18" fmla="*/ 170 w 171"/>
                <a:gd name="T19" fmla="*/ 7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86">
                  <a:moveTo>
                    <a:pt x="170" y="72"/>
                  </a:moveTo>
                  <a:lnTo>
                    <a:pt x="170" y="72"/>
                  </a:lnTo>
                  <a:lnTo>
                    <a:pt x="170" y="72"/>
                  </a:lnTo>
                  <a:cubicBezTo>
                    <a:pt x="167" y="78"/>
                    <a:pt x="157" y="85"/>
                    <a:pt x="147" y="81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7" y="29"/>
                    <a:pt x="0" y="19"/>
                    <a:pt x="4" y="13"/>
                  </a:cubicBezTo>
                  <a:lnTo>
                    <a:pt x="4" y="13"/>
                  </a:lnTo>
                  <a:cubicBezTo>
                    <a:pt x="7" y="3"/>
                    <a:pt x="17" y="0"/>
                    <a:pt x="27" y="3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67" y="52"/>
                    <a:pt x="170" y="62"/>
                    <a:pt x="170" y="7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2F2B4655-86B8-CA45-B3A8-A8F5B51F7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7911" y="30224538"/>
              <a:ext cx="411335" cy="398477"/>
            </a:xfrm>
            <a:custGeom>
              <a:avLst/>
              <a:gdLst>
                <a:gd name="T0" fmla="*/ 134 w 142"/>
                <a:gd name="T1" fmla="*/ 125 h 135"/>
                <a:gd name="T2" fmla="*/ 134 w 142"/>
                <a:gd name="T3" fmla="*/ 125 h 135"/>
                <a:gd name="T4" fmla="*/ 134 w 142"/>
                <a:gd name="T5" fmla="*/ 125 h 135"/>
                <a:gd name="T6" fmla="*/ 112 w 142"/>
                <a:gd name="T7" fmla="*/ 128 h 135"/>
                <a:gd name="T8" fmla="*/ 10 w 142"/>
                <a:gd name="T9" fmla="*/ 33 h 135"/>
                <a:gd name="T10" fmla="*/ 7 w 142"/>
                <a:gd name="T11" fmla="*/ 7 h 135"/>
                <a:gd name="T12" fmla="*/ 7 w 142"/>
                <a:gd name="T13" fmla="*/ 7 h 135"/>
                <a:gd name="T14" fmla="*/ 33 w 142"/>
                <a:gd name="T15" fmla="*/ 7 h 135"/>
                <a:gd name="T16" fmla="*/ 134 w 142"/>
                <a:gd name="T17" fmla="*/ 102 h 135"/>
                <a:gd name="T18" fmla="*/ 134 w 142"/>
                <a:gd name="T19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35">
                  <a:moveTo>
                    <a:pt x="134" y="125"/>
                  </a:moveTo>
                  <a:lnTo>
                    <a:pt x="134" y="125"/>
                  </a:lnTo>
                  <a:lnTo>
                    <a:pt x="134" y="125"/>
                  </a:lnTo>
                  <a:cubicBezTo>
                    <a:pt x="131" y="131"/>
                    <a:pt x="118" y="134"/>
                    <a:pt x="112" y="128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0" y="26"/>
                    <a:pt x="0" y="13"/>
                    <a:pt x="7" y="7"/>
                  </a:cubicBezTo>
                  <a:lnTo>
                    <a:pt x="7" y="7"/>
                  </a:lnTo>
                  <a:cubicBezTo>
                    <a:pt x="14" y="0"/>
                    <a:pt x="23" y="0"/>
                    <a:pt x="33" y="7"/>
                  </a:cubicBezTo>
                  <a:cubicBezTo>
                    <a:pt x="134" y="102"/>
                    <a:pt x="134" y="102"/>
                    <a:pt x="134" y="102"/>
                  </a:cubicBezTo>
                  <a:cubicBezTo>
                    <a:pt x="141" y="108"/>
                    <a:pt x="141" y="118"/>
                    <a:pt x="134" y="12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0B6FFD01-D1F2-C34A-876E-010B43B1B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2219" y="31317143"/>
              <a:ext cx="475610" cy="321359"/>
            </a:xfrm>
            <a:custGeom>
              <a:avLst/>
              <a:gdLst>
                <a:gd name="T0" fmla="*/ 4 w 161"/>
                <a:gd name="T1" fmla="*/ 98 h 109"/>
                <a:gd name="T2" fmla="*/ 4 w 161"/>
                <a:gd name="T3" fmla="*/ 98 h 109"/>
                <a:gd name="T4" fmla="*/ 4 w 161"/>
                <a:gd name="T5" fmla="*/ 98 h 109"/>
                <a:gd name="T6" fmla="*/ 10 w 161"/>
                <a:gd name="T7" fmla="*/ 75 h 109"/>
                <a:gd name="T8" fmla="*/ 131 w 161"/>
                <a:gd name="T9" fmla="*/ 3 h 109"/>
                <a:gd name="T10" fmla="*/ 154 w 161"/>
                <a:gd name="T11" fmla="*/ 10 h 109"/>
                <a:gd name="T12" fmla="*/ 154 w 161"/>
                <a:gd name="T13" fmla="*/ 10 h 109"/>
                <a:gd name="T14" fmla="*/ 151 w 161"/>
                <a:gd name="T15" fmla="*/ 36 h 109"/>
                <a:gd name="T16" fmla="*/ 26 w 161"/>
                <a:gd name="T17" fmla="*/ 105 h 109"/>
                <a:gd name="T18" fmla="*/ 4 w 161"/>
                <a:gd name="T19" fmla="*/ 9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09">
                  <a:moveTo>
                    <a:pt x="4" y="98"/>
                  </a:moveTo>
                  <a:lnTo>
                    <a:pt x="4" y="98"/>
                  </a:lnTo>
                  <a:lnTo>
                    <a:pt x="4" y="98"/>
                  </a:lnTo>
                  <a:cubicBezTo>
                    <a:pt x="0" y="92"/>
                    <a:pt x="4" y="79"/>
                    <a:pt x="10" y="75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41" y="0"/>
                    <a:pt x="151" y="3"/>
                    <a:pt x="154" y="10"/>
                  </a:cubicBezTo>
                  <a:lnTo>
                    <a:pt x="154" y="10"/>
                  </a:lnTo>
                  <a:cubicBezTo>
                    <a:pt x="160" y="20"/>
                    <a:pt x="157" y="29"/>
                    <a:pt x="151" y="36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0" y="108"/>
                    <a:pt x="10" y="108"/>
                    <a:pt x="4" y="98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59F64CD6-8960-9A42-B4F2-83EED53EA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0638" y="31625644"/>
              <a:ext cx="269943" cy="488460"/>
            </a:xfrm>
            <a:custGeom>
              <a:avLst/>
              <a:gdLst>
                <a:gd name="T0" fmla="*/ 13 w 93"/>
                <a:gd name="T1" fmla="*/ 163 h 167"/>
                <a:gd name="T2" fmla="*/ 13 w 93"/>
                <a:gd name="T3" fmla="*/ 163 h 167"/>
                <a:gd name="T4" fmla="*/ 13 w 93"/>
                <a:gd name="T5" fmla="*/ 163 h 167"/>
                <a:gd name="T6" fmla="*/ 4 w 93"/>
                <a:gd name="T7" fmla="*/ 140 h 167"/>
                <a:gd name="T8" fmla="*/ 56 w 93"/>
                <a:gd name="T9" fmla="*/ 13 h 167"/>
                <a:gd name="T10" fmla="*/ 79 w 93"/>
                <a:gd name="T11" fmla="*/ 3 h 167"/>
                <a:gd name="T12" fmla="*/ 79 w 93"/>
                <a:gd name="T13" fmla="*/ 3 h 167"/>
                <a:gd name="T14" fmla="*/ 88 w 93"/>
                <a:gd name="T15" fmla="*/ 23 h 167"/>
                <a:gd name="T16" fmla="*/ 36 w 93"/>
                <a:gd name="T17" fmla="*/ 153 h 167"/>
                <a:gd name="T18" fmla="*/ 13 w 93"/>
                <a:gd name="T19" fmla="*/ 16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167">
                  <a:moveTo>
                    <a:pt x="13" y="163"/>
                  </a:moveTo>
                  <a:lnTo>
                    <a:pt x="13" y="163"/>
                  </a:lnTo>
                  <a:lnTo>
                    <a:pt x="13" y="163"/>
                  </a:lnTo>
                  <a:cubicBezTo>
                    <a:pt x="4" y="160"/>
                    <a:pt x="0" y="150"/>
                    <a:pt x="4" y="140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9" y="3"/>
                    <a:pt x="69" y="0"/>
                    <a:pt x="79" y="3"/>
                  </a:cubicBezTo>
                  <a:lnTo>
                    <a:pt x="79" y="3"/>
                  </a:lnTo>
                  <a:cubicBezTo>
                    <a:pt x="85" y="6"/>
                    <a:pt x="92" y="16"/>
                    <a:pt x="88" y="23"/>
                  </a:cubicBezTo>
                  <a:cubicBezTo>
                    <a:pt x="36" y="153"/>
                    <a:pt x="36" y="153"/>
                    <a:pt x="36" y="153"/>
                  </a:cubicBezTo>
                  <a:cubicBezTo>
                    <a:pt x="33" y="163"/>
                    <a:pt x="23" y="166"/>
                    <a:pt x="13" y="163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95ED69AE-AD89-E94F-9988-A00C62EC9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3660" y="30880099"/>
              <a:ext cx="655561" cy="154251"/>
            </a:xfrm>
            <a:custGeom>
              <a:avLst/>
              <a:gdLst>
                <a:gd name="T0" fmla="*/ 0 w 223"/>
                <a:gd name="T1" fmla="*/ 32 h 53"/>
                <a:gd name="T2" fmla="*/ 0 w 223"/>
                <a:gd name="T3" fmla="*/ 32 h 53"/>
                <a:gd name="T4" fmla="*/ 0 w 223"/>
                <a:gd name="T5" fmla="*/ 32 h 53"/>
                <a:gd name="T6" fmla="*/ 23 w 223"/>
                <a:gd name="T7" fmla="*/ 9 h 53"/>
                <a:gd name="T8" fmla="*/ 199 w 223"/>
                <a:gd name="T9" fmla="*/ 0 h 53"/>
                <a:gd name="T10" fmla="*/ 222 w 223"/>
                <a:gd name="T11" fmla="*/ 19 h 53"/>
                <a:gd name="T12" fmla="*/ 222 w 223"/>
                <a:gd name="T13" fmla="*/ 19 h 53"/>
                <a:gd name="T14" fmla="*/ 199 w 223"/>
                <a:gd name="T15" fmla="*/ 42 h 53"/>
                <a:gd name="T16" fmla="*/ 23 w 223"/>
                <a:gd name="T17" fmla="*/ 52 h 53"/>
                <a:gd name="T18" fmla="*/ 0 w 223"/>
                <a:gd name="T19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53">
                  <a:moveTo>
                    <a:pt x="0" y="32"/>
                  </a:moveTo>
                  <a:lnTo>
                    <a:pt x="0" y="32"/>
                  </a:lnTo>
                  <a:lnTo>
                    <a:pt x="0" y="32"/>
                  </a:lnTo>
                  <a:cubicBezTo>
                    <a:pt x="0" y="19"/>
                    <a:pt x="10" y="9"/>
                    <a:pt x="23" y="9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22" y="9"/>
                    <a:pt x="222" y="19"/>
                  </a:cubicBezTo>
                  <a:lnTo>
                    <a:pt x="222" y="19"/>
                  </a:lnTo>
                  <a:cubicBezTo>
                    <a:pt x="222" y="32"/>
                    <a:pt x="213" y="42"/>
                    <a:pt x="199" y="4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3" y="52"/>
                    <a:pt x="3" y="42"/>
                    <a:pt x="0" y="3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6A00D948-2194-9345-93EE-D2D81595C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308" y="30802974"/>
              <a:ext cx="655569" cy="218526"/>
            </a:xfrm>
            <a:custGeom>
              <a:avLst/>
              <a:gdLst>
                <a:gd name="T0" fmla="*/ 0 w 223"/>
                <a:gd name="T1" fmla="*/ 52 h 73"/>
                <a:gd name="T2" fmla="*/ 0 w 223"/>
                <a:gd name="T3" fmla="*/ 52 h 73"/>
                <a:gd name="T4" fmla="*/ 0 w 223"/>
                <a:gd name="T5" fmla="*/ 52 h 73"/>
                <a:gd name="T6" fmla="*/ 20 w 223"/>
                <a:gd name="T7" fmla="*/ 29 h 73"/>
                <a:gd name="T8" fmla="*/ 196 w 223"/>
                <a:gd name="T9" fmla="*/ 3 h 73"/>
                <a:gd name="T10" fmla="*/ 219 w 223"/>
                <a:gd name="T11" fmla="*/ 19 h 73"/>
                <a:gd name="T12" fmla="*/ 219 w 223"/>
                <a:gd name="T13" fmla="*/ 19 h 73"/>
                <a:gd name="T14" fmla="*/ 200 w 223"/>
                <a:gd name="T15" fmla="*/ 45 h 73"/>
                <a:gd name="T16" fmla="*/ 26 w 223"/>
                <a:gd name="T17" fmla="*/ 72 h 73"/>
                <a:gd name="T18" fmla="*/ 0 w 223"/>
                <a:gd name="T19" fmla="*/ 5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73">
                  <a:moveTo>
                    <a:pt x="0" y="52"/>
                  </a:moveTo>
                  <a:lnTo>
                    <a:pt x="0" y="52"/>
                  </a:lnTo>
                  <a:lnTo>
                    <a:pt x="0" y="52"/>
                  </a:lnTo>
                  <a:cubicBezTo>
                    <a:pt x="0" y="42"/>
                    <a:pt x="7" y="29"/>
                    <a:pt x="20" y="29"/>
                  </a:cubicBezTo>
                  <a:cubicBezTo>
                    <a:pt x="196" y="3"/>
                    <a:pt x="196" y="3"/>
                    <a:pt x="196" y="3"/>
                  </a:cubicBezTo>
                  <a:cubicBezTo>
                    <a:pt x="206" y="0"/>
                    <a:pt x="219" y="9"/>
                    <a:pt x="219" y="19"/>
                  </a:cubicBezTo>
                  <a:lnTo>
                    <a:pt x="219" y="19"/>
                  </a:lnTo>
                  <a:cubicBezTo>
                    <a:pt x="222" y="32"/>
                    <a:pt x="213" y="42"/>
                    <a:pt x="200" y="45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3" y="72"/>
                    <a:pt x="3" y="65"/>
                    <a:pt x="0" y="5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442DAEEF-CD8B-5041-93D7-B68435237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0785" y="30147413"/>
              <a:ext cx="179959" cy="179959"/>
            </a:xfrm>
            <a:custGeom>
              <a:avLst/>
              <a:gdLst>
                <a:gd name="T0" fmla="*/ 62 w 63"/>
                <a:gd name="T1" fmla="*/ 33 h 63"/>
                <a:gd name="T2" fmla="*/ 62 w 63"/>
                <a:gd name="T3" fmla="*/ 33 h 63"/>
                <a:gd name="T4" fmla="*/ 30 w 63"/>
                <a:gd name="T5" fmla="*/ 62 h 63"/>
                <a:gd name="T6" fmla="*/ 0 w 63"/>
                <a:gd name="T7" fmla="*/ 33 h 63"/>
                <a:gd name="T8" fmla="*/ 30 w 63"/>
                <a:gd name="T9" fmla="*/ 0 h 63"/>
                <a:gd name="T10" fmla="*/ 62 w 63"/>
                <a:gd name="T11" fmla="*/ 3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3">
                  <a:moveTo>
                    <a:pt x="62" y="33"/>
                  </a:moveTo>
                  <a:lnTo>
                    <a:pt x="62" y="33"/>
                  </a:lnTo>
                  <a:cubicBezTo>
                    <a:pt x="62" y="49"/>
                    <a:pt x="49" y="62"/>
                    <a:pt x="30" y="62"/>
                  </a:cubicBezTo>
                  <a:cubicBezTo>
                    <a:pt x="13" y="62"/>
                    <a:pt x="0" y="49"/>
                    <a:pt x="0" y="33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9" y="0"/>
                    <a:pt x="62" y="13"/>
                    <a:pt x="62" y="3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67D8C7D5-F702-3444-97BB-971A64A46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7706" y="29697511"/>
              <a:ext cx="179959" cy="192817"/>
            </a:xfrm>
            <a:custGeom>
              <a:avLst/>
              <a:gdLst>
                <a:gd name="T0" fmla="*/ 62 w 63"/>
                <a:gd name="T1" fmla="*/ 30 h 64"/>
                <a:gd name="T2" fmla="*/ 62 w 63"/>
                <a:gd name="T3" fmla="*/ 30 h 64"/>
                <a:gd name="T4" fmla="*/ 29 w 63"/>
                <a:gd name="T5" fmla="*/ 63 h 64"/>
                <a:gd name="T6" fmla="*/ 0 w 63"/>
                <a:gd name="T7" fmla="*/ 30 h 64"/>
                <a:gd name="T8" fmla="*/ 29 w 63"/>
                <a:gd name="T9" fmla="*/ 0 h 64"/>
                <a:gd name="T10" fmla="*/ 62 w 63"/>
                <a:gd name="T11" fmla="*/ 3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4">
                  <a:moveTo>
                    <a:pt x="62" y="30"/>
                  </a:moveTo>
                  <a:lnTo>
                    <a:pt x="62" y="30"/>
                  </a:lnTo>
                  <a:cubicBezTo>
                    <a:pt x="62" y="46"/>
                    <a:pt x="49" y="63"/>
                    <a:pt x="29" y="63"/>
                  </a:cubicBezTo>
                  <a:cubicBezTo>
                    <a:pt x="13" y="63"/>
                    <a:pt x="0" y="46"/>
                    <a:pt x="0" y="30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9" y="0"/>
                    <a:pt x="62" y="13"/>
                    <a:pt x="62" y="3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A8E82D90-070E-8C4C-B187-AEFBE47FC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626" y="30083138"/>
              <a:ext cx="192809" cy="205667"/>
            </a:xfrm>
            <a:custGeom>
              <a:avLst/>
              <a:gdLst>
                <a:gd name="T0" fmla="*/ 62 w 66"/>
                <a:gd name="T1" fmla="*/ 40 h 70"/>
                <a:gd name="T2" fmla="*/ 62 w 66"/>
                <a:gd name="T3" fmla="*/ 40 h 70"/>
                <a:gd name="T4" fmla="*/ 26 w 66"/>
                <a:gd name="T5" fmla="*/ 66 h 70"/>
                <a:gd name="T6" fmla="*/ 3 w 66"/>
                <a:gd name="T7" fmla="*/ 30 h 70"/>
                <a:gd name="T8" fmla="*/ 39 w 66"/>
                <a:gd name="T9" fmla="*/ 4 h 70"/>
                <a:gd name="T10" fmla="*/ 62 w 66"/>
                <a:gd name="T11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70">
                  <a:moveTo>
                    <a:pt x="62" y="40"/>
                  </a:moveTo>
                  <a:lnTo>
                    <a:pt x="62" y="40"/>
                  </a:lnTo>
                  <a:cubicBezTo>
                    <a:pt x="59" y="56"/>
                    <a:pt x="43" y="69"/>
                    <a:pt x="26" y="66"/>
                  </a:cubicBezTo>
                  <a:cubicBezTo>
                    <a:pt x="10" y="62"/>
                    <a:pt x="0" y="46"/>
                    <a:pt x="3" y="30"/>
                  </a:cubicBezTo>
                  <a:cubicBezTo>
                    <a:pt x="3" y="14"/>
                    <a:pt x="20" y="0"/>
                    <a:pt x="39" y="4"/>
                  </a:cubicBezTo>
                  <a:cubicBezTo>
                    <a:pt x="56" y="7"/>
                    <a:pt x="65" y="23"/>
                    <a:pt x="62" y="4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1EC51AB9-8190-2344-A8E1-C36BAF76A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1727" y="31278584"/>
              <a:ext cx="192817" cy="205667"/>
            </a:xfrm>
            <a:custGeom>
              <a:avLst/>
              <a:gdLst>
                <a:gd name="T0" fmla="*/ 62 w 66"/>
                <a:gd name="T1" fmla="*/ 29 h 69"/>
                <a:gd name="T2" fmla="*/ 62 w 66"/>
                <a:gd name="T3" fmla="*/ 29 h 69"/>
                <a:gd name="T4" fmla="*/ 39 w 66"/>
                <a:gd name="T5" fmla="*/ 65 h 69"/>
                <a:gd name="T6" fmla="*/ 3 w 66"/>
                <a:gd name="T7" fmla="*/ 39 h 69"/>
                <a:gd name="T8" fmla="*/ 26 w 66"/>
                <a:gd name="T9" fmla="*/ 3 h 69"/>
                <a:gd name="T10" fmla="*/ 62 w 66"/>
                <a:gd name="T11" fmla="*/ 2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69">
                  <a:moveTo>
                    <a:pt x="62" y="29"/>
                  </a:moveTo>
                  <a:lnTo>
                    <a:pt x="62" y="29"/>
                  </a:lnTo>
                  <a:cubicBezTo>
                    <a:pt x="65" y="45"/>
                    <a:pt x="56" y="62"/>
                    <a:pt x="39" y="65"/>
                  </a:cubicBezTo>
                  <a:cubicBezTo>
                    <a:pt x="20" y="68"/>
                    <a:pt x="3" y="55"/>
                    <a:pt x="3" y="39"/>
                  </a:cubicBezTo>
                  <a:cubicBezTo>
                    <a:pt x="0" y="23"/>
                    <a:pt x="10" y="6"/>
                    <a:pt x="26" y="3"/>
                  </a:cubicBezTo>
                  <a:cubicBezTo>
                    <a:pt x="42" y="0"/>
                    <a:pt x="59" y="13"/>
                    <a:pt x="62" y="2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E7901F11-FF93-9244-94EF-7FD5F0AAA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8934" y="31689919"/>
              <a:ext cx="205667" cy="205667"/>
            </a:xfrm>
            <a:custGeom>
              <a:avLst/>
              <a:gdLst>
                <a:gd name="T0" fmla="*/ 65 w 70"/>
                <a:gd name="T1" fmla="*/ 26 h 69"/>
                <a:gd name="T2" fmla="*/ 65 w 70"/>
                <a:gd name="T3" fmla="*/ 26 h 69"/>
                <a:gd name="T4" fmla="*/ 42 w 70"/>
                <a:gd name="T5" fmla="*/ 62 h 69"/>
                <a:gd name="T6" fmla="*/ 3 w 70"/>
                <a:gd name="T7" fmla="*/ 39 h 69"/>
                <a:gd name="T8" fmla="*/ 26 w 70"/>
                <a:gd name="T9" fmla="*/ 3 h 69"/>
                <a:gd name="T10" fmla="*/ 65 w 70"/>
                <a:gd name="T11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69">
                  <a:moveTo>
                    <a:pt x="65" y="26"/>
                  </a:moveTo>
                  <a:lnTo>
                    <a:pt x="65" y="26"/>
                  </a:lnTo>
                  <a:cubicBezTo>
                    <a:pt x="69" y="42"/>
                    <a:pt x="59" y="58"/>
                    <a:pt x="42" y="62"/>
                  </a:cubicBezTo>
                  <a:cubicBezTo>
                    <a:pt x="26" y="68"/>
                    <a:pt x="6" y="58"/>
                    <a:pt x="3" y="39"/>
                  </a:cubicBezTo>
                  <a:cubicBezTo>
                    <a:pt x="0" y="22"/>
                    <a:pt x="10" y="6"/>
                    <a:pt x="26" y="3"/>
                  </a:cubicBezTo>
                  <a:cubicBezTo>
                    <a:pt x="42" y="0"/>
                    <a:pt x="59" y="9"/>
                    <a:pt x="65" y="2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7C5ED716-240D-B147-AF20-D257583DE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2079" y="32011271"/>
              <a:ext cx="179959" cy="179959"/>
            </a:xfrm>
            <a:custGeom>
              <a:avLst/>
              <a:gdLst>
                <a:gd name="T0" fmla="*/ 62 w 63"/>
                <a:gd name="T1" fmla="*/ 30 h 63"/>
                <a:gd name="T2" fmla="*/ 62 w 63"/>
                <a:gd name="T3" fmla="*/ 30 h 63"/>
                <a:gd name="T4" fmla="*/ 29 w 63"/>
                <a:gd name="T5" fmla="*/ 62 h 63"/>
                <a:gd name="T6" fmla="*/ 0 w 63"/>
                <a:gd name="T7" fmla="*/ 30 h 63"/>
                <a:gd name="T8" fmla="*/ 29 w 63"/>
                <a:gd name="T9" fmla="*/ 0 h 63"/>
                <a:gd name="T10" fmla="*/ 62 w 63"/>
                <a:gd name="T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3">
                  <a:moveTo>
                    <a:pt x="62" y="30"/>
                  </a:moveTo>
                  <a:lnTo>
                    <a:pt x="62" y="30"/>
                  </a:lnTo>
                  <a:cubicBezTo>
                    <a:pt x="62" y="46"/>
                    <a:pt x="49" y="62"/>
                    <a:pt x="29" y="62"/>
                  </a:cubicBezTo>
                  <a:cubicBezTo>
                    <a:pt x="13" y="62"/>
                    <a:pt x="0" y="46"/>
                    <a:pt x="0" y="30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9" y="0"/>
                    <a:pt x="62" y="13"/>
                    <a:pt x="62" y="3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CAE82FD4-2560-2C49-B82D-256AC2C6C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52" y="31509960"/>
              <a:ext cx="179959" cy="192809"/>
            </a:xfrm>
            <a:custGeom>
              <a:avLst/>
              <a:gdLst>
                <a:gd name="T0" fmla="*/ 62 w 63"/>
                <a:gd name="T1" fmla="*/ 33 h 64"/>
                <a:gd name="T2" fmla="*/ 62 w 63"/>
                <a:gd name="T3" fmla="*/ 33 h 64"/>
                <a:gd name="T4" fmla="*/ 30 w 63"/>
                <a:gd name="T5" fmla="*/ 63 h 64"/>
                <a:gd name="T6" fmla="*/ 0 w 63"/>
                <a:gd name="T7" fmla="*/ 33 h 64"/>
                <a:gd name="T8" fmla="*/ 30 w 63"/>
                <a:gd name="T9" fmla="*/ 0 h 64"/>
                <a:gd name="T10" fmla="*/ 62 w 63"/>
                <a:gd name="T1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4">
                  <a:moveTo>
                    <a:pt x="62" y="33"/>
                  </a:moveTo>
                  <a:lnTo>
                    <a:pt x="62" y="33"/>
                  </a:lnTo>
                  <a:cubicBezTo>
                    <a:pt x="62" y="49"/>
                    <a:pt x="46" y="63"/>
                    <a:pt x="30" y="63"/>
                  </a:cubicBezTo>
                  <a:cubicBezTo>
                    <a:pt x="13" y="63"/>
                    <a:pt x="0" y="49"/>
                    <a:pt x="0" y="33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62" y="14"/>
                    <a:pt x="62" y="3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2B1E1BCD-3B62-144A-9930-6F4825EB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7829" y="29916037"/>
              <a:ext cx="282793" cy="282793"/>
            </a:xfrm>
            <a:custGeom>
              <a:avLst/>
              <a:gdLst>
                <a:gd name="T0" fmla="*/ 88 w 95"/>
                <a:gd name="T1" fmla="*/ 59 h 96"/>
                <a:gd name="T2" fmla="*/ 88 w 95"/>
                <a:gd name="T3" fmla="*/ 59 h 96"/>
                <a:gd name="T4" fmla="*/ 36 w 95"/>
                <a:gd name="T5" fmla="*/ 88 h 96"/>
                <a:gd name="T6" fmla="*/ 6 w 95"/>
                <a:gd name="T7" fmla="*/ 36 h 96"/>
                <a:gd name="T8" fmla="*/ 58 w 95"/>
                <a:gd name="T9" fmla="*/ 6 h 96"/>
                <a:gd name="T10" fmla="*/ 88 w 95"/>
                <a:gd name="T11" fmla="*/ 5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6">
                  <a:moveTo>
                    <a:pt x="88" y="59"/>
                  </a:moveTo>
                  <a:lnTo>
                    <a:pt x="88" y="59"/>
                  </a:lnTo>
                  <a:cubicBezTo>
                    <a:pt x="81" y="82"/>
                    <a:pt x="58" y="95"/>
                    <a:pt x="36" y="88"/>
                  </a:cubicBezTo>
                  <a:cubicBezTo>
                    <a:pt x="13" y="82"/>
                    <a:pt x="0" y="59"/>
                    <a:pt x="6" y="36"/>
                  </a:cubicBezTo>
                  <a:cubicBezTo>
                    <a:pt x="13" y="13"/>
                    <a:pt x="36" y="0"/>
                    <a:pt x="58" y="6"/>
                  </a:cubicBezTo>
                  <a:cubicBezTo>
                    <a:pt x="81" y="13"/>
                    <a:pt x="94" y="36"/>
                    <a:pt x="88" y="5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8A753F48-2D0A-E64E-B35D-67E9ADD8F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0458" y="29877470"/>
              <a:ext cx="257084" cy="257084"/>
            </a:xfrm>
            <a:custGeom>
              <a:avLst/>
              <a:gdLst>
                <a:gd name="T0" fmla="*/ 85 w 86"/>
                <a:gd name="T1" fmla="*/ 42 h 86"/>
                <a:gd name="T2" fmla="*/ 85 w 86"/>
                <a:gd name="T3" fmla="*/ 42 h 86"/>
                <a:gd name="T4" fmla="*/ 42 w 86"/>
                <a:gd name="T5" fmla="*/ 85 h 86"/>
                <a:gd name="T6" fmla="*/ 0 w 86"/>
                <a:gd name="T7" fmla="*/ 42 h 86"/>
                <a:gd name="T8" fmla="*/ 42 w 86"/>
                <a:gd name="T9" fmla="*/ 0 h 86"/>
                <a:gd name="T10" fmla="*/ 85 w 86"/>
                <a:gd name="T11" fmla="*/ 4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6">
                  <a:moveTo>
                    <a:pt x="85" y="42"/>
                  </a:moveTo>
                  <a:lnTo>
                    <a:pt x="85" y="42"/>
                  </a:lnTo>
                  <a:cubicBezTo>
                    <a:pt x="85" y="65"/>
                    <a:pt x="65" y="85"/>
                    <a:pt x="42" y="85"/>
                  </a:cubicBezTo>
                  <a:cubicBezTo>
                    <a:pt x="19" y="85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5" y="19"/>
                    <a:pt x="85" y="4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5A805956-0A43-9F4F-8934-68DCB1D74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2038" y="31098625"/>
              <a:ext cx="308501" cy="347060"/>
            </a:xfrm>
            <a:custGeom>
              <a:avLst/>
              <a:gdLst>
                <a:gd name="T0" fmla="*/ 95 w 106"/>
                <a:gd name="T1" fmla="*/ 10 h 118"/>
                <a:gd name="T2" fmla="*/ 95 w 106"/>
                <a:gd name="T3" fmla="*/ 10 h 118"/>
                <a:gd name="T4" fmla="*/ 95 w 106"/>
                <a:gd name="T5" fmla="*/ 10 h 118"/>
                <a:gd name="T6" fmla="*/ 98 w 106"/>
                <a:gd name="T7" fmla="*/ 39 h 118"/>
                <a:gd name="T8" fmla="*/ 39 w 106"/>
                <a:gd name="T9" fmla="*/ 107 h 118"/>
                <a:gd name="T10" fmla="*/ 10 w 106"/>
                <a:gd name="T11" fmla="*/ 111 h 118"/>
                <a:gd name="T12" fmla="*/ 10 w 106"/>
                <a:gd name="T13" fmla="*/ 111 h 118"/>
                <a:gd name="T14" fmla="*/ 7 w 106"/>
                <a:gd name="T15" fmla="*/ 78 h 118"/>
                <a:gd name="T16" fmla="*/ 62 w 106"/>
                <a:gd name="T17" fmla="*/ 10 h 118"/>
                <a:gd name="T18" fmla="*/ 95 w 106"/>
                <a:gd name="T19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18">
                  <a:moveTo>
                    <a:pt x="95" y="10"/>
                  </a:moveTo>
                  <a:lnTo>
                    <a:pt x="95" y="10"/>
                  </a:lnTo>
                  <a:lnTo>
                    <a:pt x="95" y="10"/>
                  </a:lnTo>
                  <a:cubicBezTo>
                    <a:pt x="105" y="16"/>
                    <a:pt x="105" y="29"/>
                    <a:pt x="98" y="39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3" y="117"/>
                    <a:pt x="16" y="117"/>
                    <a:pt x="10" y="111"/>
                  </a:cubicBezTo>
                  <a:lnTo>
                    <a:pt x="10" y="111"/>
                  </a:lnTo>
                  <a:cubicBezTo>
                    <a:pt x="0" y="101"/>
                    <a:pt x="0" y="88"/>
                    <a:pt x="7" y="7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72" y="3"/>
                    <a:pt x="85" y="0"/>
                    <a:pt x="95" y="1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5250F42D-EB64-484F-BDD8-06DF1CC21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7763" y="31214309"/>
              <a:ext cx="282793" cy="282793"/>
            </a:xfrm>
            <a:custGeom>
              <a:avLst/>
              <a:gdLst>
                <a:gd name="T0" fmla="*/ 10 w 96"/>
                <a:gd name="T1" fmla="*/ 33 h 99"/>
                <a:gd name="T2" fmla="*/ 10 w 96"/>
                <a:gd name="T3" fmla="*/ 33 h 99"/>
                <a:gd name="T4" fmla="*/ 65 w 96"/>
                <a:gd name="T5" fmla="*/ 10 h 99"/>
                <a:gd name="T6" fmla="*/ 85 w 96"/>
                <a:gd name="T7" fmla="*/ 69 h 99"/>
                <a:gd name="T8" fmla="*/ 30 w 96"/>
                <a:gd name="T9" fmla="*/ 88 h 99"/>
                <a:gd name="T10" fmla="*/ 10 w 96"/>
                <a:gd name="T11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99">
                  <a:moveTo>
                    <a:pt x="10" y="33"/>
                  </a:moveTo>
                  <a:lnTo>
                    <a:pt x="10" y="33"/>
                  </a:lnTo>
                  <a:cubicBezTo>
                    <a:pt x="20" y="10"/>
                    <a:pt x="46" y="0"/>
                    <a:pt x="65" y="10"/>
                  </a:cubicBezTo>
                  <a:cubicBezTo>
                    <a:pt x="88" y="23"/>
                    <a:pt x="95" y="46"/>
                    <a:pt x="85" y="69"/>
                  </a:cubicBezTo>
                  <a:cubicBezTo>
                    <a:pt x="75" y="88"/>
                    <a:pt x="49" y="98"/>
                    <a:pt x="30" y="88"/>
                  </a:cubicBezTo>
                  <a:cubicBezTo>
                    <a:pt x="7" y="79"/>
                    <a:pt x="0" y="52"/>
                    <a:pt x="10" y="3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A9F37E1D-8445-8348-B7F6-6CE364AC5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6551" y="30828683"/>
              <a:ext cx="282793" cy="269943"/>
            </a:xfrm>
            <a:custGeom>
              <a:avLst/>
              <a:gdLst>
                <a:gd name="T0" fmla="*/ 88 w 95"/>
                <a:gd name="T1" fmla="*/ 56 h 93"/>
                <a:gd name="T2" fmla="*/ 88 w 95"/>
                <a:gd name="T3" fmla="*/ 56 h 93"/>
                <a:gd name="T4" fmla="*/ 36 w 95"/>
                <a:gd name="T5" fmla="*/ 89 h 93"/>
                <a:gd name="T6" fmla="*/ 6 w 95"/>
                <a:gd name="T7" fmla="*/ 36 h 93"/>
                <a:gd name="T8" fmla="*/ 58 w 95"/>
                <a:gd name="T9" fmla="*/ 4 h 93"/>
                <a:gd name="T10" fmla="*/ 88 w 95"/>
                <a:gd name="T11" fmla="*/ 5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3">
                  <a:moveTo>
                    <a:pt x="88" y="56"/>
                  </a:moveTo>
                  <a:lnTo>
                    <a:pt x="88" y="56"/>
                  </a:lnTo>
                  <a:cubicBezTo>
                    <a:pt x="81" y="79"/>
                    <a:pt x="58" y="92"/>
                    <a:pt x="36" y="89"/>
                  </a:cubicBezTo>
                  <a:cubicBezTo>
                    <a:pt x="13" y="82"/>
                    <a:pt x="0" y="59"/>
                    <a:pt x="6" y="36"/>
                  </a:cubicBezTo>
                  <a:cubicBezTo>
                    <a:pt x="13" y="14"/>
                    <a:pt x="36" y="0"/>
                    <a:pt x="58" y="4"/>
                  </a:cubicBezTo>
                  <a:cubicBezTo>
                    <a:pt x="81" y="10"/>
                    <a:pt x="94" y="33"/>
                    <a:pt x="88" y="5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049CDADA-8434-964E-B78B-ACF2BBCE7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3349" y="31895587"/>
              <a:ext cx="257084" cy="257084"/>
            </a:xfrm>
            <a:custGeom>
              <a:avLst/>
              <a:gdLst>
                <a:gd name="T0" fmla="*/ 88 w 89"/>
                <a:gd name="T1" fmla="*/ 43 h 89"/>
                <a:gd name="T2" fmla="*/ 88 w 89"/>
                <a:gd name="T3" fmla="*/ 43 h 89"/>
                <a:gd name="T4" fmla="*/ 49 w 89"/>
                <a:gd name="T5" fmla="*/ 88 h 89"/>
                <a:gd name="T6" fmla="*/ 3 w 89"/>
                <a:gd name="T7" fmla="*/ 49 h 89"/>
                <a:gd name="T8" fmla="*/ 43 w 89"/>
                <a:gd name="T9" fmla="*/ 3 h 89"/>
                <a:gd name="T10" fmla="*/ 88 w 89"/>
                <a:gd name="T11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89">
                  <a:moveTo>
                    <a:pt x="88" y="43"/>
                  </a:moveTo>
                  <a:lnTo>
                    <a:pt x="88" y="43"/>
                  </a:lnTo>
                  <a:cubicBezTo>
                    <a:pt x="88" y="65"/>
                    <a:pt x="72" y="85"/>
                    <a:pt x="49" y="88"/>
                  </a:cubicBezTo>
                  <a:cubicBezTo>
                    <a:pt x="26" y="88"/>
                    <a:pt x="3" y="72"/>
                    <a:pt x="3" y="49"/>
                  </a:cubicBezTo>
                  <a:cubicBezTo>
                    <a:pt x="0" y="23"/>
                    <a:pt x="20" y="3"/>
                    <a:pt x="43" y="3"/>
                  </a:cubicBezTo>
                  <a:cubicBezTo>
                    <a:pt x="65" y="0"/>
                    <a:pt x="88" y="20"/>
                    <a:pt x="88" y="4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6742D6AA-6831-734B-A526-924C0670B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477" y="30725849"/>
              <a:ext cx="282793" cy="282793"/>
            </a:xfrm>
            <a:custGeom>
              <a:avLst/>
              <a:gdLst>
                <a:gd name="T0" fmla="*/ 88 w 95"/>
                <a:gd name="T1" fmla="*/ 36 h 96"/>
                <a:gd name="T2" fmla="*/ 88 w 95"/>
                <a:gd name="T3" fmla="*/ 36 h 96"/>
                <a:gd name="T4" fmla="*/ 58 w 95"/>
                <a:gd name="T5" fmla="*/ 88 h 96"/>
                <a:gd name="T6" fmla="*/ 6 w 95"/>
                <a:gd name="T7" fmla="*/ 59 h 96"/>
                <a:gd name="T8" fmla="*/ 36 w 95"/>
                <a:gd name="T9" fmla="*/ 7 h 96"/>
                <a:gd name="T10" fmla="*/ 88 w 95"/>
                <a:gd name="T11" fmla="*/ 3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6">
                  <a:moveTo>
                    <a:pt x="88" y="36"/>
                  </a:moveTo>
                  <a:lnTo>
                    <a:pt x="88" y="36"/>
                  </a:lnTo>
                  <a:cubicBezTo>
                    <a:pt x="94" y="59"/>
                    <a:pt x="81" y="82"/>
                    <a:pt x="58" y="88"/>
                  </a:cubicBezTo>
                  <a:cubicBezTo>
                    <a:pt x="36" y="95"/>
                    <a:pt x="13" y="82"/>
                    <a:pt x="6" y="59"/>
                  </a:cubicBezTo>
                  <a:cubicBezTo>
                    <a:pt x="0" y="36"/>
                    <a:pt x="13" y="13"/>
                    <a:pt x="36" y="7"/>
                  </a:cubicBezTo>
                  <a:cubicBezTo>
                    <a:pt x="58" y="0"/>
                    <a:pt x="81" y="13"/>
                    <a:pt x="88" y="3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7599CFBF-76C4-D249-8B7E-B7D19A887B2B}"/>
              </a:ext>
            </a:extLst>
          </p:cNvPr>
          <p:cNvGrpSpPr/>
          <p:nvPr/>
        </p:nvGrpSpPr>
        <p:grpSpPr>
          <a:xfrm>
            <a:off x="21224573" y="4677931"/>
            <a:ext cx="1515601" cy="1477519"/>
            <a:chOff x="8856551" y="29697511"/>
            <a:chExt cx="2557993" cy="2493719"/>
          </a:xfrm>
        </p:grpSpPr>
        <p:sp>
          <p:nvSpPr>
            <p:cNvPr id="200" name="Freeform 171">
              <a:extLst>
                <a:ext uri="{FF2B5EF4-FFF2-40B4-BE49-F238E27FC236}">
                  <a16:creationId xmlns:a16="http://schemas.microsoft.com/office/drawing/2014/main" id="{EC77DD83-25DA-5B4B-9425-0D0B8C97D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0720" y="30173121"/>
              <a:ext cx="1619631" cy="1619631"/>
            </a:xfrm>
            <a:custGeom>
              <a:avLst/>
              <a:gdLst>
                <a:gd name="T0" fmla="*/ 556 w 557"/>
                <a:gd name="T1" fmla="*/ 278 h 557"/>
                <a:gd name="T2" fmla="*/ 556 w 557"/>
                <a:gd name="T3" fmla="*/ 278 h 557"/>
                <a:gd name="T4" fmla="*/ 278 w 557"/>
                <a:gd name="T5" fmla="*/ 556 h 557"/>
                <a:gd name="T6" fmla="*/ 0 w 557"/>
                <a:gd name="T7" fmla="*/ 278 h 557"/>
                <a:gd name="T8" fmla="*/ 278 w 557"/>
                <a:gd name="T9" fmla="*/ 0 h 557"/>
                <a:gd name="T10" fmla="*/ 556 w 557"/>
                <a:gd name="T11" fmla="*/ 278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7" h="557">
                  <a:moveTo>
                    <a:pt x="556" y="278"/>
                  </a:moveTo>
                  <a:lnTo>
                    <a:pt x="556" y="278"/>
                  </a:lnTo>
                  <a:cubicBezTo>
                    <a:pt x="556" y="431"/>
                    <a:pt x="431" y="556"/>
                    <a:pt x="278" y="556"/>
                  </a:cubicBezTo>
                  <a:cubicBezTo>
                    <a:pt x="124" y="556"/>
                    <a:pt x="0" y="431"/>
                    <a:pt x="0" y="278"/>
                  </a:cubicBezTo>
                  <a:cubicBezTo>
                    <a:pt x="0" y="124"/>
                    <a:pt x="124" y="0"/>
                    <a:pt x="278" y="0"/>
                  </a:cubicBezTo>
                  <a:cubicBezTo>
                    <a:pt x="431" y="0"/>
                    <a:pt x="556" y="124"/>
                    <a:pt x="556" y="27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1" name="Freeform 172">
              <a:extLst>
                <a:ext uri="{FF2B5EF4-FFF2-40B4-BE49-F238E27FC236}">
                  <a16:creationId xmlns:a16="http://schemas.microsoft.com/office/drawing/2014/main" id="{0224DCB4-9C0F-6140-B0A8-5709497A7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4766" y="29967454"/>
              <a:ext cx="269943" cy="642711"/>
            </a:xfrm>
            <a:custGeom>
              <a:avLst/>
              <a:gdLst>
                <a:gd name="T0" fmla="*/ 16 w 92"/>
                <a:gd name="T1" fmla="*/ 216 h 220"/>
                <a:gd name="T2" fmla="*/ 16 w 92"/>
                <a:gd name="T3" fmla="*/ 216 h 220"/>
                <a:gd name="T4" fmla="*/ 16 w 92"/>
                <a:gd name="T5" fmla="*/ 216 h 220"/>
                <a:gd name="T6" fmla="*/ 3 w 92"/>
                <a:gd name="T7" fmla="*/ 190 h 220"/>
                <a:gd name="T8" fmla="*/ 45 w 92"/>
                <a:gd name="T9" fmla="*/ 20 h 220"/>
                <a:gd name="T10" fmla="*/ 71 w 92"/>
                <a:gd name="T11" fmla="*/ 3 h 220"/>
                <a:gd name="T12" fmla="*/ 71 w 92"/>
                <a:gd name="T13" fmla="*/ 3 h 220"/>
                <a:gd name="T14" fmla="*/ 88 w 92"/>
                <a:gd name="T15" fmla="*/ 30 h 220"/>
                <a:gd name="T16" fmla="*/ 42 w 92"/>
                <a:gd name="T17" fmla="*/ 199 h 220"/>
                <a:gd name="T18" fmla="*/ 16 w 92"/>
                <a:gd name="T19" fmla="*/ 21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220">
                  <a:moveTo>
                    <a:pt x="16" y="216"/>
                  </a:moveTo>
                  <a:lnTo>
                    <a:pt x="16" y="216"/>
                  </a:lnTo>
                  <a:lnTo>
                    <a:pt x="16" y="216"/>
                  </a:lnTo>
                  <a:cubicBezTo>
                    <a:pt x="6" y="213"/>
                    <a:pt x="0" y="203"/>
                    <a:pt x="3" y="19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8" y="7"/>
                    <a:pt x="62" y="0"/>
                    <a:pt x="71" y="3"/>
                  </a:cubicBezTo>
                  <a:lnTo>
                    <a:pt x="71" y="3"/>
                  </a:lnTo>
                  <a:cubicBezTo>
                    <a:pt x="84" y="7"/>
                    <a:pt x="91" y="17"/>
                    <a:pt x="88" y="30"/>
                  </a:cubicBezTo>
                  <a:cubicBezTo>
                    <a:pt x="42" y="199"/>
                    <a:pt x="42" y="199"/>
                    <a:pt x="42" y="199"/>
                  </a:cubicBezTo>
                  <a:cubicBezTo>
                    <a:pt x="39" y="213"/>
                    <a:pt x="29" y="219"/>
                    <a:pt x="16" y="216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2" name="Freeform 173">
              <a:extLst>
                <a:ext uri="{FF2B5EF4-FFF2-40B4-BE49-F238E27FC236}">
                  <a16:creationId xmlns:a16="http://schemas.microsoft.com/office/drawing/2014/main" id="{363B47C3-8EFA-A34F-97A5-AD58CCCA1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3513" y="30070288"/>
              <a:ext cx="398485" cy="591294"/>
            </a:xfrm>
            <a:custGeom>
              <a:avLst/>
              <a:gdLst>
                <a:gd name="T0" fmla="*/ 124 w 138"/>
                <a:gd name="T1" fmla="*/ 196 h 204"/>
                <a:gd name="T2" fmla="*/ 124 w 138"/>
                <a:gd name="T3" fmla="*/ 196 h 204"/>
                <a:gd name="T4" fmla="*/ 124 w 138"/>
                <a:gd name="T5" fmla="*/ 196 h 204"/>
                <a:gd name="T6" fmla="*/ 95 w 138"/>
                <a:gd name="T7" fmla="*/ 186 h 204"/>
                <a:gd name="T8" fmla="*/ 6 w 138"/>
                <a:gd name="T9" fmla="*/ 33 h 204"/>
                <a:gd name="T10" fmla="*/ 13 w 138"/>
                <a:gd name="T11" fmla="*/ 3 h 204"/>
                <a:gd name="T12" fmla="*/ 13 w 138"/>
                <a:gd name="T13" fmla="*/ 3 h 204"/>
                <a:gd name="T14" fmla="*/ 42 w 138"/>
                <a:gd name="T15" fmla="*/ 13 h 204"/>
                <a:gd name="T16" fmla="*/ 130 w 138"/>
                <a:gd name="T17" fmla="*/ 167 h 204"/>
                <a:gd name="T18" fmla="*/ 124 w 138"/>
                <a:gd name="T19" fmla="*/ 19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204">
                  <a:moveTo>
                    <a:pt x="124" y="196"/>
                  </a:moveTo>
                  <a:lnTo>
                    <a:pt x="124" y="196"/>
                  </a:lnTo>
                  <a:lnTo>
                    <a:pt x="124" y="196"/>
                  </a:lnTo>
                  <a:cubicBezTo>
                    <a:pt x="114" y="203"/>
                    <a:pt x="98" y="199"/>
                    <a:pt x="95" y="186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0" y="23"/>
                    <a:pt x="3" y="10"/>
                    <a:pt x="13" y="3"/>
                  </a:cubicBezTo>
                  <a:lnTo>
                    <a:pt x="13" y="3"/>
                  </a:lnTo>
                  <a:cubicBezTo>
                    <a:pt x="23" y="0"/>
                    <a:pt x="36" y="3"/>
                    <a:pt x="42" y="13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7" y="177"/>
                    <a:pt x="134" y="190"/>
                    <a:pt x="124" y="196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3" name="Freeform 174">
              <a:extLst>
                <a:ext uri="{FF2B5EF4-FFF2-40B4-BE49-F238E27FC236}">
                  <a16:creationId xmlns:a16="http://schemas.microsoft.com/office/drawing/2014/main" id="{9A49B29A-2674-294A-A595-FC46D94E8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32" y="31394268"/>
              <a:ext cx="244234" cy="642711"/>
            </a:xfrm>
            <a:custGeom>
              <a:avLst/>
              <a:gdLst>
                <a:gd name="T0" fmla="*/ 65 w 85"/>
                <a:gd name="T1" fmla="*/ 216 h 220"/>
                <a:gd name="T2" fmla="*/ 65 w 85"/>
                <a:gd name="T3" fmla="*/ 216 h 220"/>
                <a:gd name="T4" fmla="*/ 65 w 85"/>
                <a:gd name="T5" fmla="*/ 216 h 220"/>
                <a:gd name="T6" fmla="*/ 39 w 85"/>
                <a:gd name="T7" fmla="*/ 200 h 220"/>
                <a:gd name="T8" fmla="*/ 3 w 85"/>
                <a:gd name="T9" fmla="*/ 26 h 220"/>
                <a:gd name="T10" fmla="*/ 19 w 85"/>
                <a:gd name="T11" fmla="*/ 3 h 220"/>
                <a:gd name="T12" fmla="*/ 19 w 85"/>
                <a:gd name="T13" fmla="*/ 3 h 220"/>
                <a:gd name="T14" fmla="*/ 45 w 85"/>
                <a:gd name="T15" fmla="*/ 20 h 220"/>
                <a:gd name="T16" fmla="*/ 81 w 85"/>
                <a:gd name="T17" fmla="*/ 193 h 220"/>
                <a:gd name="T18" fmla="*/ 65 w 85"/>
                <a:gd name="T19" fmla="*/ 21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220">
                  <a:moveTo>
                    <a:pt x="65" y="216"/>
                  </a:moveTo>
                  <a:lnTo>
                    <a:pt x="65" y="216"/>
                  </a:lnTo>
                  <a:lnTo>
                    <a:pt x="65" y="216"/>
                  </a:lnTo>
                  <a:cubicBezTo>
                    <a:pt x="55" y="219"/>
                    <a:pt x="42" y="213"/>
                    <a:pt x="39" y="20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17"/>
                    <a:pt x="6" y="3"/>
                    <a:pt x="19" y="3"/>
                  </a:cubicBezTo>
                  <a:lnTo>
                    <a:pt x="19" y="3"/>
                  </a:lnTo>
                  <a:cubicBezTo>
                    <a:pt x="29" y="0"/>
                    <a:pt x="42" y="7"/>
                    <a:pt x="45" y="20"/>
                  </a:cubicBezTo>
                  <a:cubicBezTo>
                    <a:pt x="81" y="193"/>
                    <a:pt x="81" y="193"/>
                    <a:pt x="81" y="193"/>
                  </a:cubicBezTo>
                  <a:cubicBezTo>
                    <a:pt x="84" y="203"/>
                    <a:pt x="78" y="216"/>
                    <a:pt x="65" y="216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4" name="Freeform 175">
              <a:extLst>
                <a:ext uri="{FF2B5EF4-FFF2-40B4-BE49-F238E27FC236}">
                  <a16:creationId xmlns:a16="http://schemas.microsoft.com/office/drawing/2014/main" id="{CEEBEFE1-4AF4-4A4A-AB6A-5B5A53125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7542" y="30147413"/>
              <a:ext cx="385627" cy="424185"/>
            </a:xfrm>
            <a:custGeom>
              <a:avLst/>
              <a:gdLst>
                <a:gd name="T0" fmla="*/ 10 w 132"/>
                <a:gd name="T1" fmla="*/ 137 h 145"/>
                <a:gd name="T2" fmla="*/ 10 w 132"/>
                <a:gd name="T3" fmla="*/ 137 h 145"/>
                <a:gd name="T4" fmla="*/ 10 w 132"/>
                <a:gd name="T5" fmla="*/ 137 h 145"/>
                <a:gd name="T6" fmla="*/ 7 w 132"/>
                <a:gd name="T7" fmla="*/ 115 h 145"/>
                <a:gd name="T8" fmla="*/ 98 w 132"/>
                <a:gd name="T9" fmla="*/ 7 h 145"/>
                <a:gd name="T10" fmla="*/ 121 w 132"/>
                <a:gd name="T11" fmla="*/ 7 h 145"/>
                <a:gd name="T12" fmla="*/ 121 w 132"/>
                <a:gd name="T13" fmla="*/ 7 h 145"/>
                <a:gd name="T14" fmla="*/ 124 w 132"/>
                <a:gd name="T15" fmla="*/ 30 h 145"/>
                <a:gd name="T16" fmla="*/ 33 w 132"/>
                <a:gd name="T17" fmla="*/ 137 h 145"/>
                <a:gd name="T18" fmla="*/ 10 w 132"/>
                <a:gd name="T19" fmla="*/ 13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45">
                  <a:moveTo>
                    <a:pt x="10" y="137"/>
                  </a:moveTo>
                  <a:lnTo>
                    <a:pt x="10" y="137"/>
                  </a:lnTo>
                  <a:lnTo>
                    <a:pt x="10" y="137"/>
                  </a:lnTo>
                  <a:cubicBezTo>
                    <a:pt x="3" y="131"/>
                    <a:pt x="0" y="121"/>
                    <a:pt x="7" y="115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5" y="0"/>
                    <a:pt x="115" y="0"/>
                    <a:pt x="121" y="7"/>
                  </a:cubicBezTo>
                  <a:lnTo>
                    <a:pt x="121" y="7"/>
                  </a:lnTo>
                  <a:cubicBezTo>
                    <a:pt x="131" y="13"/>
                    <a:pt x="131" y="23"/>
                    <a:pt x="124" y="30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26" y="144"/>
                    <a:pt x="17" y="144"/>
                    <a:pt x="10" y="137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5" name="Freeform 176">
              <a:extLst>
                <a:ext uri="{FF2B5EF4-FFF2-40B4-BE49-F238E27FC236}">
                  <a16:creationId xmlns:a16="http://schemas.microsoft.com/office/drawing/2014/main" id="{3C53B1AD-C177-C84A-AB5A-3003F7D2E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6265" y="29774637"/>
              <a:ext cx="141400" cy="501319"/>
            </a:xfrm>
            <a:custGeom>
              <a:avLst/>
              <a:gdLst>
                <a:gd name="T0" fmla="*/ 29 w 47"/>
                <a:gd name="T1" fmla="*/ 173 h 174"/>
                <a:gd name="T2" fmla="*/ 29 w 47"/>
                <a:gd name="T3" fmla="*/ 173 h 174"/>
                <a:gd name="T4" fmla="*/ 29 w 47"/>
                <a:gd name="T5" fmla="*/ 173 h 174"/>
                <a:gd name="T6" fmla="*/ 13 w 47"/>
                <a:gd name="T7" fmla="*/ 156 h 174"/>
                <a:gd name="T8" fmla="*/ 3 w 47"/>
                <a:gd name="T9" fmla="*/ 16 h 174"/>
                <a:gd name="T10" fmla="*/ 20 w 47"/>
                <a:gd name="T11" fmla="*/ 0 h 174"/>
                <a:gd name="T12" fmla="*/ 20 w 47"/>
                <a:gd name="T13" fmla="*/ 0 h 174"/>
                <a:gd name="T14" fmla="*/ 36 w 47"/>
                <a:gd name="T15" fmla="*/ 16 h 174"/>
                <a:gd name="T16" fmla="*/ 46 w 47"/>
                <a:gd name="T17" fmla="*/ 153 h 174"/>
                <a:gd name="T18" fmla="*/ 29 w 47"/>
                <a:gd name="T19" fmla="*/ 17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4">
                  <a:moveTo>
                    <a:pt x="29" y="173"/>
                  </a:moveTo>
                  <a:lnTo>
                    <a:pt x="29" y="173"/>
                  </a:lnTo>
                  <a:lnTo>
                    <a:pt x="29" y="173"/>
                  </a:lnTo>
                  <a:cubicBezTo>
                    <a:pt x="20" y="173"/>
                    <a:pt x="13" y="166"/>
                    <a:pt x="13" y="15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9"/>
                    <a:pt x="10" y="0"/>
                    <a:pt x="20" y="0"/>
                  </a:cubicBezTo>
                  <a:lnTo>
                    <a:pt x="20" y="0"/>
                  </a:lnTo>
                  <a:cubicBezTo>
                    <a:pt x="26" y="0"/>
                    <a:pt x="36" y="6"/>
                    <a:pt x="36" y="16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6" y="163"/>
                    <a:pt x="39" y="173"/>
                    <a:pt x="29" y="173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6" name="Freeform 177">
              <a:extLst>
                <a:ext uri="{FF2B5EF4-FFF2-40B4-BE49-F238E27FC236}">
                  <a16:creationId xmlns:a16="http://schemas.microsoft.com/office/drawing/2014/main" id="{BC1D7D4E-AF05-AA46-9388-56765C5A0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1850" y="31394268"/>
              <a:ext cx="385627" cy="424193"/>
            </a:xfrm>
            <a:custGeom>
              <a:avLst/>
              <a:gdLst>
                <a:gd name="T0" fmla="*/ 121 w 131"/>
                <a:gd name="T1" fmla="*/ 137 h 145"/>
                <a:gd name="T2" fmla="*/ 121 w 131"/>
                <a:gd name="T3" fmla="*/ 137 h 145"/>
                <a:gd name="T4" fmla="*/ 121 w 131"/>
                <a:gd name="T5" fmla="*/ 137 h 145"/>
                <a:gd name="T6" fmla="*/ 98 w 131"/>
                <a:gd name="T7" fmla="*/ 134 h 145"/>
                <a:gd name="T8" fmla="*/ 6 w 131"/>
                <a:gd name="T9" fmla="*/ 29 h 145"/>
                <a:gd name="T10" fmla="*/ 9 w 131"/>
                <a:gd name="T11" fmla="*/ 3 h 145"/>
                <a:gd name="T12" fmla="*/ 9 w 131"/>
                <a:gd name="T13" fmla="*/ 3 h 145"/>
                <a:gd name="T14" fmla="*/ 32 w 131"/>
                <a:gd name="T15" fmla="*/ 6 h 145"/>
                <a:gd name="T16" fmla="*/ 124 w 131"/>
                <a:gd name="T17" fmla="*/ 114 h 145"/>
                <a:gd name="T18" fmla="*/ 121 w 131"/>
                <a:gd name="T19" fmla="*/ 13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45">
                  <a:moveTo>
                    <a:pt x="121" y="137"/>
                  </a:moveTo>
                  <a:lnTo>
                    <a:pt x="121" y="137"/>
                  </a:lnTo>
                  <a:lnTo>
                    <a:pt x="121" y="137"/>
                  </a:lnTo>
                  <a:cubicBezTo>
                    <a:pt x="114" y="144"/>
                    <a:pt x="104" y="144"/>
                    <a:pt x="98" y="134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0" y="23"/>
                    <a:pt x="3" y="10"/>
                    <a:pt x="9" y="3"/>
                  </a:cubicBezTo>
                  <a:lnTo>
                    <a:pt x="9" y="3"/>
                  </a:lnTo>
                  <a:cubicBezTo>
                    <a:pt x="16" y="0"/>
                    <a:pt x="26" y="0"/>
                    <a:pt x="32" y="6"/>
                  </a:cubicBezTo>
                  <a:cubicBezTo>
                    <a:pt x="124" y="114"/>
                    <a:pt x="124" y="114"/>
                    <a:pt x="124" y="114"/>
                  </a:cubicBezTo>
                  <a:cubicBezTo>
                    <a:pt x="130" y="121"/>
                    <a:pt x="130" y="131"/>
                    <a:pt x="121" y="137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7" name="Freeform 178">
              <a:extLst>
                <a:ext uri="{FF2B5EF4-FFF2-40B4-BE49-F238E27FC236}">
                  <a16:creationId xmlns:a16="http://schemas.microsoft.com/office/drawing/2014/main" id="{AB603A41-14EB-094A-A05B-974092468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392" y="31162892"/>
              <a:ext cx="501319" cy="257084"/>
            </a:xfrm>
            <a:custGeom>
              <a:avLst/>
              <a:gdLst>
                <a:gd name="T0" fmla="*/ 170 w 171"/>
                <a:gd name="T1" fmla="*/ 72 h 86"/>
                <a:gd name="T2" fmla="*/ 170 w 171"/>
                <a:gd name="T3" fmla="*/ 72 h 86"/>
                <a:gd name="T4" fmla="*/ 170 w 171"/>
                <a:gd name="T5" fmla="*/ 72 h 86"/>
                <a:gd name="T6" fmla="*/ 147 w 171"/>
                <a:gd name="T7" fmla="*/ 81 h 86"/>
                <a:gd name="T8" fmla="*/ 17 w 171"/>
                <a:gd name="T9" fmla="*/ 33 h 86"/>
                <a:gd name="T10" fmla="*/ 4 w 171"/>
                <a:gd name="T11" fmla="*/ 13 h 86"/>
                <a:gd name="T12" fmla="*/ 4 w 171"/>
                <a:gd name="T13" fmla="*/ 13 h 86"/>
                <a:gd name="T14" fmla="*/ 27 w 171"/>
                <a:gd name="T15" fmla="*/ 3 h 86"/>
                <a:gd name="T16" fmla="*/ 157 w 171"/>
                <a:gd name="T17" fmla="*/ 49 h 86"/>
                <a:gd name="T18" fmla="*/ 170 w 171"/>
                <a:gd name="T19" fmla="*/ 7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86">
                  <a:moveTo>
                    <a:pt x="170" y="72"/>
                  </a:moveTo>
                  <a:lnTo>
                    <a:pt x="170" y="72"/>
                  </a:lnTo>
                  <a:lnTo>
                    <a:pt x="170" y="72"/>
                  </a:lnTo>
                  <a:cubicBezTo>
                    <a:pt x="167" y="78"/>
                    <a:pt x="157" y="85"/>
                    <a:pt x="147" y="81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7" y="29"/>
                    <a:pt x="0" y="19"/>
                    <a:pt x="4" y="13"/>
                  </a:cubicBezTo>
                  <a:lnTo>
                    <a:pt x="4" y="13"/>
                  </a:lnTo>
                  <a:cubicBezTo>
                    <a:pt x="7" y="3"/>
                    <a:pt x="17" y="0"/>
                    <a:pt x="27" y="3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67" y="52"/>
                    <a:pt x="170" y="62"/>
                    <a:pt x="170" y="7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8" name="Freeform 179">
              <a:extLst>
                <a:ext uri="{FF2B5EF4-FFF2-40B4-BE49-F238E27FC236}">
                  <a16:creationId xmlns:a16="http://schemas.microsoft.com/office/drawing/2014/main" id="{15FCA682-9F13-6048-A046-AEBEC3A95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7911" y="30224538"/>
              <a:ext cx="411335" cy="398477"/>
            </a:xfrm>
            <a:custGeom>
              <a:avLst/>
              <a:gdLst>
                <a:gd name="T0" fmla="*/ 134 w 142"/>
                <a:gd name="T1" fmla="*/ 125 h 135"/>
                <a:gd name="T2" fmla="*/ 134 w 142"/>
                <a:gd name="T3" fmla="*/ 125 h 135"/>
                <a:gd name="T4" fmla="*/ 134 w 142"/>
                <a:gd name="T5" fmla="*/ 125 h 135"/>
                <a:gd name="T6" fmla="*/ 112 w 142"/>
                <a:gd name="T7" fmla="*/ 128 h 135"/>
                <a:gd name="T8" fmla="*/ 10 w 142"/>
                <a:gd name="T9" fmla="*/ 33 h 135"/>
                <a:gd name="T10" fmla="*/ 7 w 142"/>
                <a:gd name="T11" fmla="*/ 7 h 135"/>
                <a:gd name="T12" fmla="*/ 7 w 142"/>
                <a:gd name="T13" fmla="*/ 7 h 135"/>
                <a:gd name="T14" fmla="*/ 33 w 142"/>
                <a:gd name="T15" fmla="*/ 7 h 135"/>
                <a:gd name="T16" fmla="*/ 134 w 142"/>
                <a:gd name="T17" fmla="*/ 102 h 135"/>
                <a:gd name="T18" fmla="*/ 134 w 142"/>
                <a:gd name="T19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35">
                  <a:moveTo>
                    <a:pt x="134" y="125"/>
                  </a:moveTo>
                  <a:lnTo>
                    <a:pt x="134" y="125"/>
                  </a:lnTo>
                  <a:lnTo>
                    <a:pt x="134" y="125"/>
                  </a:lnTo>
                  <a:cubicBezTo>
                    <a:pt x="131" y="131"/>
                    <a:pt x="118" y="134"/>
                    <a:pt x="112" y="128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0" y="26"/>
                    <a:pt x="0" y="13"/>
                    <a:pt x="7" y="7"/>
                  </a:cubicBezTo>
                  <a:lnTo>
                    <a:pt x="7" y="7"/>
                  </a:lnTo>
                  <a:cubicBezTo>
                    <a:pt x="14" y="0"/>
                    <a:pt x="23" y="0"/>
                    <a:pt x="33" y="7"/>
                  </a:cubicBezTo>
                  <a:cubicBezTo>
                    <a:pt x="134" y="102"/>
                    <a:pt x="134" y="102"/>
                    <a:pt x="134" y="102"/>
                  </a:cubicBezTo>
                  <a:cubicBezTo>
                    <a:pt x="141" y="108"/>
                    <a:pt x="141" y="118"/>
                    <a:pt x="134" y="12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9" name="Freeform 180">
              <a:extLst>
                <a:ext uri="{FF2B5EF4-FFF2-40B4-BE49-F238E27FC236}">
                  <a16:creationId xmlns:a16="http://schemas.microsoft.com/office/drawing/2014/main" id="{CC60371B-3921-974E-B721-10F461F01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2219" y="31317143"/>
              <a:ext cx="475610" cy="321359"/>
            </a:xfrm>
            <a:custGeom>
              <a:avLst/>
              <a:gdLst>
                <a:gd name="T0" fmla="*/ 4 w 161"/>
                <a:gd name="T1" fmla="*/ 98 h 109"/>
                <a:gd name="T2" fmla="*/ 4 w 161"/>
                <a:gd name="T3" fmla="*/ 98 h 109"/>
                <a:gd name="T4" fmla="*/ 4 w 161"/>
                <a:gd name="T5" fmla="*/ 98 h 109"/>
                <a:gd name="T6" fmla="*/ 10 w 161"/>
                <a:gd name="T7" fmla="*/ 75 h 109"/>
                <a:gd name="T8" fmla="*/ 131 w 161"/>
                <a:gd name="T9" fmla="*/ 3 h 109"/>
                <a:gd name="T10" fmla="*/ 154 w 161"/>
                <a:gd name="T11" fmla="*/ 10 h 109"/>
                <a:gd name="T12" fmla="*/ 154 w 161"/>
                <a:gd name="T13" fmla="*/ 10 h 109"/>
                <a:gd name="T14" fmla="*/ 151 w 161"/>
                <a:gd name="T15" fmla="*/ 36 h 109"/>
                <a:gd name="T16" fmla="*/ 26 w 161"/>
                <a:gd name="T17" fmla="*/ 105 h 109"/>
                <a:gd name="T18" fmla="*/ 4 w 161"/>
                <a:gd name="T19" fmla="*/ 9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09">
                  <a:moveTo>
                    <a:pt x="4" y="98"/>
                  </a:moveTo>
                  <a:lnTo>
                    <a:pt x="4" y="98"/>
                  </a:lnTo>
                  <a:lnTo>
                    <a:pt x="4" y="98"/>
                  </a:lnTo>
                  <a:cubicBezTo>
                    <a:pt x="0" y="92"/>
                    <a:pt x="4" y="79"/>
                    <a:pt x="10" y="75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41" y="0"/>
                    <a:pt x="151" y="3"/>
                    <a:pt x="154" y="10"/>
                  </a:cubicBezTo>
                  <a:lnTo>
                    <a:pt x="154" y="10"/>
                  </a:lnTo>
                  <a:cubicBezTo>
                    <a:pt x="160" y="20"/>
                    <a:pt x="157" y="29"/>
                    <a:pt x="151" y="36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0" y="108"/>
                    <a:pt x="10" y="108"/>
                    <a:pt x="4" y="98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0" name="Freeform 181">
              <a:extLst>
                <a:ext uri="{FF2B5EF4-FFF2-40B4-BE49-F238E27FC236}">
                  <a16:creationId xmlns:a16="http://schemas.microsoft.com/office/drawing/2014/main" id="{EB915045-5951-4542-A84B-0E10CED82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0638" y="31625644"/>
              <a:ext cx="269943" cy="488460"/>
            </a:xfrm>
            <a:custGeom>
              <a:avLst/>
              <a:gdLst>
                <a:gd name="T0" fmla="*/ 13 w 93"/>
                <a:gd name="T1" fmla="*/ 163 h 167"/>
                <a:gd name="T2" fmla="*/ 13 w 93"/>
                <a:gd name="T3" fmla="*/ 163 h 167"/>
                <a:gd name="T4" fmla="*/ 13 w 93"/>
                <a:gd name="T5" fmla="*/ 163 h 167"/>
                <a:gd name="T6" fmla="*/ 4 w 93"/>
                <a:gd name="T7" fmla="*/ 140 h 167"/>
                <a:gd name="T8" fmla="*/ 56 w 93"/>
                <a:gd name="T9" fmla="*/ 13 h 167"/>
                <a:gd name="T10" fmla="*/ 79 w 93"/>
                <a:gd name="T11" fmla="*/ 3 h 167"/>
                <a:gd name="T12" fmla="*/ 79 w 93"/>
                <a:gd name="T13" fmla="*/ 3 h 167"/>
                <a:gd name="T14" fmla="*/ 88 w 93"/>
                <a:gd name="T15" fmla="*/ 23 h 167"/>
                <a:gd name="T16" fmla="*/ 36 w 93"/>
                <a:gd name="T17" fmla="*/ 153 h 167"/>
                <a:gd name="T18" fmla="*/ 13 w 93"/>
                <a:gd name="T19" fmla="*/ 16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167">
                  <a:moveTo>
                    <a:pt x="13" y="163"/>
                  </a:moveTo>
                  <a:lnTo>
                    <a:pt x="13" y="163"/>
                  </a:lnTo>
                  <a:lnTo>
                    <a:pt x="13" y="163"/>
                  </a:lnTo>
                  <a:cubicBezTo>
                    <a:pt x="4" y="160"/>
                    <a:pt x="0" y="150"/>
                    <a:pt x="4" y="140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9" y="3"/>
                    <a:pt x="69" y="0"/>
                    <a:pt x="79" y="3"/>
                  </a:cubicBezTo>
                  <a:lnTo>
                    <a:pt x="79" y="3"/>
                  </a:lnTo>
                  <a:cubicBezTo>
                    <a:pt x="85" y="6"/>
                    <a:pt x="92" y="16"/>
                    <a:pt x="88" y="23"/>
                  </a:cubicBezTo>
                  <a:cubicBezTo>
                    <a:pt x="36" y="153"/>
                    <a:pt x="36" y="153"/>
                    <a:pt x="36" y="153"/>
                  </a:cubicBezTo>
                  <a:cubicBezTo>
                    <a:pt x="33" y="163"/>
                    <a:pt x="23" y="166"/>
                    <a:pt x="13" y="163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1" name="Freeform 182">
              <a:extLst>
                <a:ext uri="{FF2B5EF4-FFF2-40B4-BE49-F238E27FC236}">
                  <a16:creationId xmlns:a16="http://schemas.microsoft.com/office/drawing/2014/main" id="{1C4A7F88-D2F4-CD4B-B8A8-9C96AFB4C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3660" y="30880099"/>
              <a:ext cx="655561" cy="154251"/>
            </a:xfrm>
            <a:custGeom>
              <a:avLst/>
              <a:gdLst>
                <a:gd name="T0" fmla="*/ 0 w 223"/>
                <a:gd name="T1" fmla="*/ 32 h 53"/>
                <a:gd name="T2" fmla="*/ 0 w 223"/>
                <a:gd name="T3" fmla="*/ 32 h 53"/>
                <a:gd name="T4" fmla="*/ 0 w 223"/>
                <a:gd name="T5" fmla="*/ 32 h 53"/>
                <a:gd name="T6" fmla="*/ 23 w 223"/>
                <a:gd name="T7" fmla="*/ 9 h 53"/>
                <a:gd name="T8" fmla="*/ 199 w 223"/>
                <a:gd name="T9" fmla="*/ 0 h 53"/>
                <a:gd name="T10" fmla="*/ 222 w 223"/>
                <a:gd name="T11" fmla="*/ 19 h 53"/>
                <a:gd name="T12" fmla="*/ 222 w 223"/>
                <a:gd name="T13" fmla="*/ 19 h 53"/>
                <a:gd name="T14" fmla="*/ 199 w 223"/>
                <a:gd name="T15" fmla="*/ 42 h 53"/>
                <a:gd name="T16" fmla="*/ 23 w 223"/>
                <a:gd name="T17" fmla="*/ 52 h 53"/>
                <a:gd name="T18" fmla="*/ 0 w 223"/>
                <a:gd name="T19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53">
                  <a:moveTo>
                    <a:pt x="0" y="32"/>
                  </a:moveTo>
                  <a:lnTo>
                    <a:pt x="0" y="32"/>
                  </a:lnTo>
                  <a:lnTo>
                    <a:pt x="0" y="32"/>
                  </a:lnTo>
                  <a:cubicBezTo>
                    <a:pt x="0" y="19"/>
                    <a:pt x="10" y="9"/>
                    <a:pt x="23" y="9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22" y="9"/>
                    <a:pt x="222" y="19"/>
                  </a:cubicBezTo>
                  <a:lnTo>
                    <a:pt x="222" y="19"/>
                  </a:lnTo>
                  <a:cubicBezTo>
                    <a:pt x="222" y="32"/>
                    <a:pt x="213" y="42"/>
                    <a:pt x="199" y="4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3" y="52"/>
                    <a:pt x="3" y="42"/>
                    <a:pt x="0" y="3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2" name="Freeform 183">
              <a:extLst>
                <a:ext uri="{FF2B5EF4-FFF2-40B4-BE49-F238E27FC236}">
                  <a16:creationId xmlns:a16="http://schemas.microsoft.com/office/drawing/2014/main" id="{DA1A05FE-6ED2-6448-9212-88DC95DF1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308" y="30802974"/>
              <a:ext cx="655569" cy="218526"/>
            </a:xfrm>
            <a:custGeom>
              <a:avLst/>
              <a:gdLst>
                <a:gd name="T0" fmla="*/ 0 w 223"/>
                <a:gd name="T1" fmla="*/ 52 h 73"/>
                <a:gd name="T2" fmla="*/ 0 w 223"/>
                <a:gd name="T3" fmla="*/ 52 h 73"/>
                <a:gd name="T4" fmla="*/ 0 w 223"/>
                <a:gd name="T5" fmla="*/ 52 h 73"/>
                <a:gd name="T6" fmla="*/ 20 w 223"/>
                <a:gd name="T7" fmla="*/ 29 h 73"/>
                <a:gd name="T8" fmla="*/ 196 w 223"/>
                <a:gd name="T9" fmla="*/ 3 h 73"/>
                <a:gd name="T10" fmla="*/ 219 w 223"/>
                <a:gd name="T11" fmla="*/ 19 h 73"/>
                <a:gd name="T12" fmla="*/ 219 w 223"/>
                <a:gd name="T13" fmla="*/ 19 h 73"/>
                <a:gd name="T14" fmla="*/ 200 w 223"/>
                <a:gd name="T15" fmla="*/ 45 h 73"/>
                <a:gd name="T16" fmla="*/ 26 w 223"/>
                <a:gd name="T17" fmla="*/ 72 h 73"/>
                <a:gd name="T18" fmla="*/ 0 w 223"/>
                <a:gd name="T19" fmla="*/ 5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73">
                  <a:moveTo>
                    <a:pt x="0" y="52"/>
                  </a:moveTo>
                  <a:lnTo>
                    <a:pt x="0" y="52"/>
                  </a:lnTo>
                  <a:lnTo>
                    <a:pt x="0" y="52"/>
                  </a:lnTo>
                  <a:cubicBezTo>
                    <a:pt x="0" y="42"/>
                    <a:pt x="7" y="29"/>
                    <a:pt x="20" y="29"/>
                  </a:cubicBezTo>
                  <a:cubicBezTo>
                    <a:pt x="196" y="3"/>
                    <a:pt x="196" y="3"/>
                    <a:pt x="196" y="3"/>
                  </a:cubicBezTo>
                  <a:cubicBezTo>
                    <a:pt x="206" y="0"/>
                    <a:pt x="219" y="9"/>
                    <a:pt x="219" y="19"/>
                  </a:cubicBezTo>
                  <a:lnTo>
                    <a:pt x="219" y="19"/>
                  </a:lnTo>
                  <a:cubicBezTo>
                    <a:pt x="222" y="32"/>
                    <a:pt x="213" y="42"/>
                    <a:pt x="200" y="45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3" y="72"/>
                    <a:pt x="3" y="65"/>
                    <a:pt x="0" y="5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3" name="Freeform 184">
              <a:extLst>
                <a:ext uri="{FF2B5EF4-FFF2-40B4-BE49-F238E27FC236}">
                  <a16:creationId xmlns:a16="http://schemas.microsoft.com/office/drawing/2014/main" id="{299CD58A-4A79-B145-AD18-72671766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0785" y="30147413"/>
              <a:ext cx="179959" cy="179959"/>
            </a:xfrm>
            <a:custGeom>
              <a:avLst/>
              <a:gdLst>
                <a:gd name="T0" fmla="*/ 62 w 63"/>
                <a:gd name="T1" fmla="*/ 33 h 63"/>
                <a:gd name="T2" fmla="*/ 62 w 63"/>
                <a:gd name="T3" fmla="*/ 33 h 63"/>
                <a:gd name="T4" fmla="*/ 30 w 63"/>
                <a:gd name="T5" fmla="*/ 62 h 63"/>
                <a:gd name="T6" fmla="*/ 0 w 63"/>
                <a:gd name="T7" fmla="*/ 33 h 63"/>
                <a:gd name="T8" fmla="*/ 30 w 63"/>
                <a:gd name="T9" fmla="*/ 0 h 63"/>
                <a:gd name="T10" fmla="*/ 62 w 63"/>
                <a:gd name="T11" fmla="*/ 3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3">
                  <a:moveTo>
                    <a:pt x="62" y="33"/>
                  </a:moveTo>
                  <a:lnTo>
                    <a:pt x="62" y="33"/>
                  </a:lnTo>
                  <a:cubicBezTo>
                    <a:pt x="62" y="49"/>
                    <a:pt x="49" y="62"/>
                    <a:pt x="30" y="62"/>
                  </a:cubicBezTo>
                  <a:cubicBezTo>
                    <a:pt x="13" y="62"/>
                    <a:pt x="0" y="49"/>
                    <a:pt x="0" y="33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9" y="0"/>
                    <a:pt x="62" y="13"/>
                    <a:pt x="62" y="3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4" name="Freeform 185">
              <a:extLst>
                <a:ext uri="{FF2B5EF4-FFF2-40B4-BE49-F238E27FC236}">
                  <a16:creationId xmlns:a16="http://schemas.microsoft.com/office/drawing/2014/main" id="{41996E62-119C-AA49-A065-023981A9D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7706" y="29697511"/>
              <a:ext cx="179959" cy="192817"/>
            </a:xfrm>
            <a:custGeom>
              <a:avLst/>
              <a:gdLst>
                <a:gd name="T0" fmla="*/ 62 w 63"/>
                <a:gd name="T1" fmla="*/ 30 h 64"/>
                <a:gd name="T2" fmla="*/ 62 w 63"/>
                <a:gd name="T3" fmla="*/ 30 h 64"/>
                <a:gd name="T4" fmla="*/ 29 w 63"/>
                <a:gd name="T5" fmla="*/ 63 h 64"/>
                <a:gd name="T6" fmla="*/ 0 w 63"/>
                <a:gd name="T7" fmla="*/ 30 h 64"/>
                <a:gd name="T8" fmla="*/ 29 w 63"/>
                <a:gd name="T9" fmla="*/ 0 h 64"/>
                <a:gd name="T10" fmla="*/ 62 w 63"/>
                <a:gd name="T11" fmla="*/ 3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4">
                  <a:moveTo>
                    <a:pt x="62" y="30"/>
                  </a:moveTo>
                  <a:lnTo>
                    <a:pt x="62" y="30"/>
                  </a:lnTo>
                  <a:cubicBezTo>
                    <a:pt x="62" y="46"/>
                    <a:pt x="49" y="63"/>
                    <a:pt x="29" y="63"/>
                  </a:cubicBezTo>
                  <a:cubicBezTo>
                    <a:pt x="13" y="63"/>
                    <a:pt x="0" y="46"/>
                    <a:pt x="0" y="30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9" y="0"/>
                    <a:pt x="62" y="13"/>
                    <a:pt x="62" y="3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" name="Freeform 186">
              <a:extLst>
                <a:ext uri="{FF2B5EF4-FFF2-40B4-BE49-F238E27FC236}">
                  <a16:creationId xmlns:a16="http://schemas.microsoft.com/office/drawing/2014/main" id="{BB9C99E5-A43D-FE43-B93E-7CF6C3877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626" y="30083138"/>
              <a:ext cx="192809" cy="205667"/>
            </a:xfrm>
            <a:custGeom>
              <a:avLst/>
              <a:gdLst>
                <a:gd name="T0" fmla="*/ 62 w 66"/>
                <a:gd name="T1" fmla="*/ 40 h 70"/>
                <a:gd name="T2" fmla="*/ 62 w 66"/>
                <a:gd name="T3" fmla="*/ 40 h 70"/>
                <a:gd name="T4" fmla="*/ 26 w 66"/>
                <a:gd name="T5" fmla="*/ 66 h 70"/>
                <a:gd name="T6" fmla="*/ 3 w 66"/>
                <a:gd name="T7" fmla="*/ 30 h 70"/>
                <a:gd name="T8" fmla="*/ 39 w 66"/>
                <a:gd name="T9" fmla="*/ 4 h 70"/>
                <a:gd name="T10" fmla="*/ 62 w 66"/>
                <a:gd name="T11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70">
                  <a:moveTo>
                    <a:pt x="62" y="40"/>
                  </a:moveTo>
                  <a:lnTo>
                    <a:pt x="62" y="40"/>
                  </a:lnTo>
                  <a:cubicBezTo>
                    <a:pt x="59" y="56"/>
                    <a:pt x="43" y="69"/>
                    <a:pt x="26" y="66"/>
                  </a:cubicBezTo>
                  <a:cubicBezTo>
                    <a:pt x="10" y="62"/>
                    <a:pt x="0" y="46"/>
                    <a:pt x="3" y="30"/>
                  </a:cubicBezTo>
                  <a:cubicBezTo>
                    <a:pt x="3" y="14"/>
                    <a:pt x="20" y="0"/>
                    <a:pt x="39" y="4"/>
                  </a:cubicBezTo>
                  <a:cubicBezTo>
                    <a:pt x="56" y="7"/>
                    <a:pt x="65" y="23"/>
                    <a:pt x="62" y="4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6" name="Freeform 187">
              <a:extLst>
                <a:ext uri="{FF2B5EF4-FFF2-40B4-BE49-F238E27FC236}">
                  <a16:creationId xmlns:a16="http://schemas.microsoft.com/office/drawing/2014/main" id="{47914459-4953-5A4E-B8E0-683A8DE08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1727" y="31278584"/>
              <a:ext cx="192817" cy="205667"/>
            </a:xfrm>
            <a:custGeom>
              <a:avLst/>
              <a:gdLst>
                <a:gd name="T0" fmla="*/ 62 w 66"/>
                <a:gd name="T1" fmla="*/ 29 h 69"/>
                <a:gd name="T2" fmla="*/ 62 w 66"/>
                <a:gd name="T3" fmla="*/ 29 h 69"/>
                <a:gd name="T4" fmla="*/ 39 w 66"/>
                <a:gd name="T5" fmla="*/ 65 h 69"/>
                <a:gd name="T6" fmla="*/ 3 w 66"/>
                <a:gd name="T7" fmla="*/ 39 h 69"/>
                <a:gd name="T8" fmla="*/ 26 w 66"/>
                <a:gd name="T9" fmla="*/ 3 h 69"/>
                <a:gd name="T10" fmla="*/ 62 w 66"/>
                <a:gd name="T11" fmla="*/ 2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69">
                  <a:moveTo>
                    <a:pt x="62" y="29"/>
                  </a:moveTo>
                  <a:lnTo>
                    <a:pt x="62" y="29"/>
                  </a:lnTo>
                  <a:cubicBezTo>
                    <a:pt x="65" y="45"/>
                    <a:pt x="56" y="62"/>
                    <a:pt x="39" y="65"/>
                  </a:cubicBezTo>
                  <a:cubicBezTo>
                    <a:pt x="20" y="68"/>
                    <a:pt x="3" y="55"/>
                    <a:pt x="3" y="39"/>
                  </a:cubicBezTo>
                  <a:cubicBezTo>
                    <a:pt x="0" y="23"/>
                    <a:pt x="10" y="6"/>
                    <a:pt x="26" y="3"/>
                  </a:cubicBezTo>
                  <a:cubicBezTo>
                    <a:pt x="42" y="0"/>
                    <a:pt x="59" y="13"/>
                    <a:pt x="62" y="2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7" name="Freeform 188">
              <a:extLst>
                <a:ext uri="{FF2B5EF4-FFF2-40B4-BE49-F238E27FC236}">
                  <a16:creationId xmlns:a16="http://schemas.microsoft.com/office/drawing/2014/main" id="{3AA35EDB-E85A-8640-A6F5-317B9BD34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8934" y="31689919"/>
              <a:ext cx="205667" cy="205667"/>
            </a:xfrm>
            <a:custGeom>
              <a:avLst/>
              <a:gdLst>
                <a:gd name="T0" fmla="*/ 65 w 70"/>
                <a:gd name="T1" fmla="*/ 26 h 69"/>
                <a:gd name="T2" fmla="*/ 65 w 70"/>
                <a:gd name="T3" fmla="*/ 26 h 69"/>
                <a:gd name="T4" fmla="*/ 42 w 70"/>
                <a:gd name="T5" fmla="*/ 62 h 69"/>
                <a:gd name="T6" fmla="*/ 3 w 70"/>
                <a:gd name="T7" fmla="*/ 39 h 69"/>
                <a:gd name="T8" fmla="*/ 26 w 70"/>
                <a:gd name="T9" fmla="*/ 3 h 69"/>
                <a:gd name="T10" fmla="*/ 65 w 70"/>
                <a:gd name="T11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69">
                  <a:moveTo>
                    <a:pt x="65" y="26"/>
                  </a:moveTo>
                  <a:lnTo>
                    <a:pt x="65" y="26"/>
                  </a:lnTo>
                  <a:cubicBezTo>
                    <a:pt x="69" y="42"/>
                    <a:pt x="59" y="58"/>
                    <a:pt x="42" y="62"/>
                  </a:cubicBezTo>
                  <a:cubicBezTo>
                    <a:pt x="26" y="68"/>
                    <a:pt x="6" y="58"/>
                    <a:pt x="3" y="39"/>
                  </a:cubicBezTo>
                  <a:cubicBezTo>
                    <a:pt x="0" y="22"/>
                    <a:pt x="10" y="6"/>
                    <a:pt x="26" y="3"/>
                  </a:cubicBezTo>
                  <a:cubicBezTo>
                    <a:pt x="42" y="0"/>
                    <a:pt x="59" y="9"/>
                    <a:pt x="65" y="2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8" name="Freeform 189">
              <a:extLst>
                <a:ext uri="{FF2B5EF4-FFF2-40B4-BE49-F238E27FC236}">
                  <a16:creationId xmlns:a16="http://schemas.microsoft.com/office/drawing/2014/main" id="{5E2F02C1-98BB-634B-BFED-6F74692B4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2079" y="32011271"/>
              <a:ext cx="179959" cy="179959"/>
            </a:xfrm>
            <a:custGeom>
              <a:avLst/>
              <a:gdLst>
                <a:gd name="T0" fmla="*/ 62 w 63"/>
                <a:gd name="T1" fmla="*/ 30 h 63"/>
                <a:gd name="T2" fmla="*/ 62 w 63"/>
                <a:gd name="T3" fmla="*/ 30 h 63"/>
                <a:gd name="T4" fmla="*/ 29 w 63"/>
                <a:gd name="T5" fmla="*/ 62 h 63"/>
                <a:gd name="T6" fmla="*/ 0 w 63"/>
                <a:gd name="T7" fmla="*/ 30 h 63"/>
                <a:gd name="T8" fmla="*/ 29 w 63"/>
                <a:gd name="T9" fmla="*/ 0 h 63"/>
                <a:gd name="T10" fmla="*/ 62 w 63"/>
                <a:gd name="T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3">
                  <a:moveTo>
                    <a:pt x="62" y="30"/>
                  </a:moveTo>
                  <a:lnTo>
                    <a:pt x="62" y="30"/>
                  </a:lnTo>
                  <a:cubicBezTo>
                    <a:pt x="62" y="46"/>
                    <a:pt x="49" y="62"/>
                    <a:pt x="29" y="62"/>
                  </a:cubicBezTo>
                  <a:cubicBezTo>
                    <a:pt x="13" y="62"/>
                    <a:pt x="0" y="46"/>
                    <a:pt x="0" y="30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9" y="0"/>
                    <a:pt x="62" y="13"/>
                    <a:pt x="62" y="3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9" name="Freeform 190">
              <a:extLst>
                <a:ext uri="{FF2B5EF4-FFF2-40B4-BE49-F238E27FC236}">
                  <a16:creationId xmlns:a16="http://schemas.microsoft.com/office/drawing/2014/main" id="{9B21281F-8D6E-354A-AC28-F795DD778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52" y="31509960"/>
              <a:ext cx="179959" cy="192809"/>
            </a:xfrm>
            <a:custGeom>
              <a:avLst/>
              <a:gdLst>
                <a:gd name="T0" fmla="*/ 62 w 63"/>
                <a:gd name="T1" fmla="*/ 33 h 64"/>
                <a:gd name="T2" fmla="*/ 62 w 63"/>
                <a:gd name="T3" fmla="*/ 33 h 64"/>
                <a:gd name="T4" fmla="*/ 30 w 63"/>
                <a:gd name="T5" fmla="*/ 63 h 64"/>
                <a:gd name="T6" fmla="*/ 0 w 63"/>
                <a:gd name="T7" fmla="*/ 33 h 64"/>
                <a:gd name="T8" fmla="*/ 30 w 63"/>
                <a:gd name="T9" fmla="*/ 0 h 64"/>
                <a:gd name="T10" fmla="*/ 62 w 63"/>
                <a:gd name="T1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4">
                  <a:moveTo>
                    <a:pt x="62" y="33"/>
                  </a:moveTo>
                  <a:lnTo>
                    <a:pt x="62" y="33"/>
                  </a:lnTo>
                  <a:cubicBezTo>
                    <a:pt x="62" y="49"/>
                    <a:pt x="46" y="63"/>
                    <a:pt x="30" y="63"/>
                  </a:cubicBezTo>
                  <a:cubicBezTo>
                    <a:pt x="13" y="63"/>
                    <a:pt x="0" y="49"/>
                    <a:pt x="0" y="33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62" y="14"/>
                    <a:pt x="62" y="3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0" name="Freeform 191">
              <a:extLst>
                <a:ext uri="{FF2B5EF4-FFF2-40B4-BE49-F238E27FC236}">
                  <a16:creationId xmlns:a16="http://schemas.microsoft.com/office/drawing/2014/main" id="{04487604-E281-7044-8875-DD2521746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7829" y="29916037"/>
              <a:ext cx="282793" cy="282793"/>
            </a:xfrm>
            <a:custGeom>
              <a:avLst/>
              <a:gdLst>
                <a:gd name="T0" fmla="*/ 88 w 95"/>
                <a:gd name="T1" fmla="*/ 59 h 96"/>
                <a:gd name="T2" fmla="*/ 88 w 95"/>
                <a:gd name="T3" fmla="*/ 59 h 96"/>
                <a:gd name="T4" fmla="*/ 36 w 95"/>
                <a:gd name="T5" fmla="*/ 88 h 96"/>
                <a:gd name="T6" fmla="*/ 6 w 95"/>
                <a:gd name="T7" fmla="*/ 36 h 96"/>
                <a:gd name="T8" fmla="*/ 58 w 95"/>
                <a:gd name="T9" fmla="*/ 6 h 96"/>
                <a:gd name="T10" fmla="*/ 88 w 95"/>
                <a:gd name="T11" fmla="*/ 5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6">
                  <a:moveTo>
                    <a:pt x="88" y="59"/>
                  </a:moveTo>
                  <a:lnTo>
                    <a:pt x="88" y="59"/>
                  </a:lnTo>
                  <a:cubicBezTo>
                    <a:pt x="81" y="82"/>
                    <a:pt x="58" y="95"/>
                    <a:pt x="36" y="88"/>
                  </a:cubicBezTo>
                  <a:cubicBezTo>
                    <a:pt x="13" y="82"/>
                    <a:pt x="0" y="59"/>
                    <a:pt x="6" y="36"/>
                  </a:cubicBezTo>
                  <a:cubicBezTo>
                    <a:pt x="13" y="13"/>
                    <a:pt x="36" y="0"/>
                    <a:pt x="58" y="6"/>
                  </a:cubicBezTo>
                  <a:cubicBezTo>
                    <a:pt x="81" y="13"/>
                    <a:pt x="94" y="36"/>
                    <a:pt x="88" y="5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1" name="Freeform 192">
              <a:extLst>
                <a:ext uri="{FF2B5EF4-FFF2-40B4-BE49-F238E27FC236}">
                  <a16:creationId xmlns:a16="http://schemas.microsoft.com/office/drawing/2014/main" id="{DC04F147-F8C5-5441-A945-AA90FF14A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0458" y="29877470"/>
              <a:ext cx="257084" cy="257084"/>
            </a:xfrm>
            <a:custGeom>
              <a:avLst/>
              <a:gdLst>
                <a:gd name="T0" fmla="*/ 85 w 86"/>
                <a:gd name="T1" fmla="*/ 42 h 86"/>
                <a:gd name="T2" fmla="*/ 85 w 86"/>
                <a:gd name="T3" fmla="*/ 42 h 86"/>
                <a:gd name="T4" fmla="*/ 42 w 86"/>
                <a:gd name="T5" fmla="*/ 85 h 86"/>
                <a:gd name="T6" fmla="*/ 0 w 86"/>
                <a:gd name="T7" fmla="*/ 42 h 86"/>
                <a:gd name="T8" fmla="*/ 42 w 86"/>
                <a:gd name="T9" fmla="*/ 0 h 86"/>
                <a:gd name="T10" fmla="*/ 85 w 86"/>
                <a:gd name="T11" fmla="*/ 4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6">
                  <a:moveTo>
                    <a:pt x="85" y="42"/>
                  </a:moveTo>
                  <a:lnTo>
                    <a:pt x="85" y="42"/>
                  </a:lnTo>
                  <a:cubicBezTo>
                    <a:pt x="85" y="65"/>
                    <a:pt x="65" y="85"/>
                    <a:pt x="42" y="85"/>
                  </a:cubicBezTo>
                  <a:cubicBezTo>
                    <a:pt x="19" y="85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5" y="19"/>
                    <a:pt x="85" y="4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2" name="Freeform 193">
              <a:extLst>
                <a:ext uri="{FF2B5EF4-FFF2-40B4-BE49-F238E27FC236}">
                  <a16:creationId xmlns:a16="http://schemas.microsoft.com/office/drawing/2014/main" id="{E37679E6-1429-5C4E-A0E6-ABE211E88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2038" y="31098625"/>
              <a:ext cx="308501" cy="347060"/>
            </a:xfrm>
            <a:custGeom>
              <a:avLst/>
              <a:gdLst>
                <a:gd name="T0" fmla="*/ 95 w 106"/>
                <a:gd name="T1" fmla="*/ 10 h 118"/>
                <a:gd name="T2" fmla="*/ 95 w 106"/>
                <a:gd name="T3" fmla="*/ 10 h 118"/>
                <a:gd name="T4" fmla="*/ 95 w 106"/>
                <a:gd name="T5" fmla="*/ 10 h 118"/>
                <a:gd name="T6" fmla="*/ 98 w 106"/>
                <a:gd name="T7" fmla="*/ 39 h 118"/>
                <a:gd name="T8" fmla="*/ 39 w 106"/>
                <a:gd name="T9" fmla="*/ 107 h 118"/>
                <a:gd name="T10" fmla="*/ 10 w 106"/>
                <a:gd name="T11" fmla="*/ 111 h 118"/>
                <a:gd name="T12" fmla="*/ 10 w 106"/>
                <a:gd name="T13" fmla="*/ 111 h 118"/>
                <a:gd name="T14" fmla="*/ 7 w 106"/>
                <a:gd name="T15" fmla="*/ 78 h 118"/>
                <a:gd name="T16" fmla="*/ 62 w 106"/>
                <a:gd name="T17" fmla="*/ 10 h 118"/>
                <a:gd name="T18" fmla="*/ 95 w 106"/>
                <a:gd name="T19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18">
                  <a:moveTo>
                    <a:pt x="95" y="10"/>
                  </a:moveTo>
                  <a:lnTo>
                    <a:pt x="95" y="10"/>
                  </a:lnTo>
                  <a:lnTo>
                    <a:pt x="95" y="10"/>
                  </a:lnTo>
                  <a:cubicBezTo>
                    <a:pt x="105" y="16"/>
                    <a:pt x="105" y="29"/>
                    <a:pt x="98" y="39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3" y="117"/>
                    <a:pt x="16" y="117"/>
                    <a:pt x="10" y="111"/>
                  </a:cubicBezTo>
                  <a:lnTo>
                    <a:pt x="10" y="111"/>
                  </a:lnTo>
                  <a:cubicBezTo>
                    <a:pt x="0" y="101"/>
                    <a:pt x="0" y="88"/>
                    <a:pt x="7" y="7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72" y="3"/>
                    <a:pt x="85" y="0"/>
                    <a:pt x="95" y="1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3" name="Freeform 194">
              <a:extLst>
                <a:ext uri="{FF2B5EF4-FFF2-40B4-BE49-F238E27FC236}">
                  <a16:creationId xmlns:a16="http://schemas.microsoft.com/office/drawing/2014/main" id="{E18D6B68-04B5-6F40-96A0-BAA29A8EA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7763" y="31214309"/>
              <a:ext cx="282793" cy="282793"/>
            </a:xfrm>
            <a:custGeom>
              <a:avLst/>
              <a:gdLst>
                <a:gd name="T0" fmla="*/ 10 w 96"/>
                <a:gd name="T1" fmla="*/ 33 h 99"/>
                <a:gd name="T2" fmla="*/ 10 w 96"/>
                <a:gd name="T3" fmla="*/ 33 h 99"/>
                <a:gd name="T4" fmla="*/ 65 w 96"/>
                <a:gd name="T5" fmla="*/ 10 h 99"/>
                <a:gd name="T6" fmla="*/ 85 w 96"/>
                <a:gd name="T7" fmla="*/ 69 h 99"/>
                <a:gd name="T8" fmla="*/ 30 w 96"/>
                <a:gd name="T9" fmla="*/ 88 h 99"/>
                <a:gd name="T10" fmla="*/ 10 w 96"/>
                <a:gd name="T11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99">
                  <a:moveTo>
                    <a:pt x="10" y="33"/>
                  </a:moveTo>
                  <a:lnTo>
                    <a:pt x="10" y="33"/>
                  </a:lnTo>
                  <a:cubicBezTo>
                    <a:pt x="20" y="10"/>
                    <a:pt x="46" y="0"/>
                    <a:pt x="65" y="10"/>
                  </a:cubicBezTo>
                  <a:cubicBezTo>
                    <a:pt x="88" y="23"/>
                    <a:pt x="95" y="46"/>
                    <a:pt x="85" y="69"/>
                  </a:cubicBezTo>
                  <a:cubicBezTo>
                    <a:pt x="75" y="88"/>
                    <a:pt x="49" y="98"/>
                    <a:pt x="30" y="88"/>
                  </a:cubicBezTo>
                  <a:cubicBezTo>
                    <a:pt x="7" y="79"/>
                    <a:pt x="0" y="52"/>
                    <a:pt x="10" y="3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4" name="Freeform 195">
              <a:extLst>
                <a:ext uri="{FF2B5EF4-FFF2-40B4-BE49-F238E27FC236}">
                  <a16:creationId xmlns:a16="http://schemas.microsoft.com/office/drawing/2014/main" id="{C4C75A28-89AB-1541-87CD-6B71E3D27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6551" y="30828683"/>
              <a:ext cx="282793" cy="269943"/>
            </a:xfrm>
            <a:custGeom>
              <a:avLst/>
              <a:gdLst>
                <a:gd name="T0" fmla="*/ 88 w 95"/>
                <a:gd name="T1" fmla="*/ 56 h 93"/>
                <a:gd name="T2" fmla="*/ 88 w 95"/>
                <a:gd name="T3" fmla="*/ 56 h 93"/>
                <a:gd name="T4" fmla="*/ 36 w 95"/>
                <a:gd name="T5" fmla="*/ 89 h 93"/>
                <a:gd name="T6" fmla="*/ 6 w 95"/>
                <a:gd name="T7" fmla="*/ 36 h 93"/>
                <a:gd name="T8" fmla="*/ 58 w 95"/>
                <a:gd name="T9" fmla="*/ 4 h 93"/>
                <a:gd name="T10" fmla="*/ 88 w 95"/>
                <a:gd name="T11" fmla="*/ 5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3">
                  <a:moveTo>
                    <a:pt x="88" y="56"/>
                  </a:moveTo>
                  <a:lnTo>
                    <a:pt x="88" y="56"/>
                  </a:lnTo>
                  <a:cubicBezTo>
                    <a:pt x="81" y="79"/>
                    <a:pt x="58" y="92"/>
                    <a:pt x="36" y="89"/>
                  </a:cubicBezTo>
                  <a:cubicBezTo>
                    <a:pt x="13" y="82"/>
                    <a:pt x="0" y="59"/>
                    <a:pt x="6" y="36"/>
                  </a:cubicBezTo>
                  <a:cubicBezTo>
                    <a:pt x="13" y="14"/>
                    <a:pt x="36" y="0"/>
                    <a:pt x="58" y="4"/>
                  </a:cubicBezTo>
                  <a:cubicBezTo>
                    <a:pt x="81" y="10"/>
                    <a:pt x="94" y="33"/>
                    <a:pt x="88" y="5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5" name="Freeform 196">
              <a:extLst>
                <a:ext uri="{FF2B5EF4-FFF2-40B4-BE49-F238E27FC236}">
                  <a16:creationId xmlns:a16="http://schemas.microsoft.com/office/drawing/2014/main" id="{4AA117FB-600F-7B4B-9517-67A8BA99B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3349" y="31895587"/>
              <a:ext cx="257084" cy="257084"/>
            </a:xfrm>
            <a:custGeom>
              <a:avLst/>
              <a:gdLst>
                <a:gd name="T0" fmla="*/ 88 w 89"/>
                <a:gd name="T1" fmla="*/ 43 h 89"/>
                <a:gd name="T2" fmla="*/ 88 w 89"/>
                <a:gd name="T3" fmla="*/ 43 h 89"/>
                <a:gd name="T4" fmla="*/ 49 w 89"/>
                <a:gd name="T5" fmla="*/ 88 h 89"/>
                <a:gd name="T6" fmla="*/ 3 w 89"/>
                <a:gd name="T7" fmla="*/ 49 h 89"/>
                <a:gd name="T8" fmla="*/ 43 w 89"/>
                <a:gd name="T9" fmla="*/ 3 h 89"/>
                <a:gd name="T10" fmla="*/ 88 w 89"/>
                <a:gd name="T11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89">
                  <a:moveTo>
                    <a:pt x="88" y="43"/>
                  </a:moveTo>
                  <a:lnTo>
                    <a:pt x="88" y="43"/>
                  </a:lnTo>
                  <a:cubicBezTo>
                    <a:pt x="88" y="65"/>
                    <a:pt x="72" y="85"/>
                    <a:pt x="49" y="88"/>
                  </a:cubicBezTo>
                  <a:cubicBezTo>
                    <a:pt x="26" y="88"/>
                    <a:pt x="3" y="72"/>
                    <a:pt x="3" y="49"/>
                  </a:cubicBezTo>
                  <a:cubicBezTo>
                    <a:pt x="0" y="23"/>
                    <a:pt x="20" y="3"/>
                    <a:pt x="43" y="3"/>
                  </a:cubicBezTo>
                  <a:cubicBezTo>
                    <a:pt x="65" y="0"/>
                    <a:pt x="88" y="20"/>
                    <a:pt x="88" y="4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6" name="Freeform 197">
              <a:extLst>
                <a:ext uri="{FF2B5EF4-FFF2-40B4-BE49-F238E27FC236}">
                  <a16:creationId xmlns:a16="http://schemas.microsoft.com/office/drawing/2014/main" id="{33638AB4-86AC-9E4A-A1C7-EE8CC0819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477" y="30725849"/>
              <a:ext cx="282793" cy="282793"/>
            </a:xfrm>
            <a:custGeom>
              <a:avLst/>
              <a:gdLst>
                <a:gd name="T0" fmla="*/ 88 w 95"/>
                <a:gd name="T1" fmla="*/ 36 h 96"/>
                <a:gd name="T2" fmla="*/ 88 w 95"/>
                <a:gd name="T3" fmla="*/ 36 h 96"/>
                <a:gd name="T4" fmla="*/ 58 w 95"/>
                <a:gd name="T5" fmla="*/ 88 h 96"/>
                <a:gd name="T6" fmla="*/ 6 w 95"/>
                <a:gd name="T7" fmla="*/ 59 h 96"/>
                <a:gd name="T8" fmla="*/ 36 w 95"/>
                <a:gd name="T9" fmla="*/ 7 h 96"/>
                <a:gd name="T10" fmla="*/ 88 w 95"/>
                <a:gd name="T11" fmla="*/ 3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6">
                  <a:moveTo>
                    <a:pt x="88" y="36"/>
                  </a:moveTo>
                  <a:lnTo>
                    <a:pt x="88" y="36"/>
                  </a:lnTo>
                  <a:cubicBezTo>
                    <a:pt x="94" y="59"/>
                    <a:pt x="81" y="82"/>
                    <a:pt x="58" y="88"/>
                  </a:cubicBezTo>
                  <a:cubicBezTo>
                    <a:pt x="36" y="95"/>
                    <a:pt x="13" y="82"/>
                    <a:pt x="6" y="59"/>
                  </a:cubicBezTo>
                  <a:cubicBezTo>
                    <a:pt x="0" y="36"/>
                    <a:pt x="13" y="13"/>
                    <a:pt x="36" y="7"/>
                  </a:cubicBezTo>
                  <a:cubicBezTo>
                    <a:pt x="58" y="0"/>
                    <a:pt x="81" y="13"/>
                    <a:pt x="88" y="3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ACB50A82-3480-FA4E-8042-E7BA7B47C9F9}"/>
              </a:ext>
            </a:extLst>
          </p:cNvPr>
          <p:cNvGrpSpPr/>
          <p:nvPr/>
        </p:nvGrpSpPr>
        <p:grpSpPr>
          <a:xfrm>
            <a:off x="2263919" y="4677931"/>
            <a:ext cx="1515601" cy="1477519"/>
            <a:chOff x="8856551" y="29697511"/>
            <a:chExt cx="2557993" cy="2493719"/>
          </a:xfrm>
        </p:grpSpPr>
        <p:sp>
          <p:nvSpPr>
            <p:cNvPr id="228" name="Freeform 171">
              <a:extLst>
                <a:ext uri="{FF2B5EF4-FFF2-40B4-BE49-F238E27FC236}">
                  <a16:creationId xmlns:a16="http://schemas.microsoft.com/office/drawing/2014/main" id="{10DEBC30-E769-3347-B245-1C810432C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0720" y="30173121"/>
              <a:ext cx="1619631" cy="1619631"/>
            </a:xfrm>
            <a:custGeom>
              <a:avLst/>
              <a:gdLst>
                <a:gd name="T0" fmla="*/ 556 w 557"/>
                <a:gd name="T1" fmla="*/ 278 h 557"/>
                <a:gd name="T2" fmla="*/ 556 w 557"/>
                <a:gd name="T3" fmla="*/ 278 h 557"/>
                <a:gd name="T4" fmla="*/ 278 w 557"/>
                <a:gd name="T5" fmla="*/ 556 h 557"/>
                <a:gd name="T6" fmla="*/ 0 w 557"/>
                <a:gd name="T7" fmla="*/ 278 h 557"/>
                <a:gd name="T8" fmla="*/ 278 w 557"/>
                <a:gd name="T9" fmla="*/ 0 h 557"/>
                <a:gd name="T10" fmla="*/ 556 w 557"/>
                <a:gd name="T11" fmla="*/ 278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7" h="557">
                  <a:moveTo>
                    <a:pt x="556" y="278"/>
                  </a:moveTo>
                  <a:lnTo>
                    <a:pt x="556" y="278"/>
                  </a:lnTo>
                  <a:cubicBezTo>
                    <a:pt x="556" y="431"/>
                    <a:pt x="431" y="556"/>
                    <a:pt x="278" y="556"/>
                  </a:cubicBezTo>
                  <a:cubicBezTo>
                    <a:pt x="124" y="556"/>
                    <a:pt x="0" y="431"/>
                    <a:pt x="0" y="278"/>
                  </a:cubicBezTo>
                  <a:cubicBezTo>
                    <a:pt x="0" y="124"/>
                    <a:pt x="124" y="0"/>
                    <a:pt x="278" y="0"/>
                  </a:cubicBezTo>
                  <a:cubicBezTo>
                    <a:pt x="431" y="0"/>
                    <a:pt x="556" y="124"/>
                    <a:pt x="556" y="27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9" name="Freeform 172">
              <a:extLst>
                <a:ext uri="{FF2B5EF4-FFF2-40B4-BE49-F238E27FC236}">
                  <a16:creationId xmlns:a16="http://schemas.microsoft.com/office/drawing/2014/main" id="{1BC53E12-E5E5-5F4E-9792-270640DC6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4766" y="29967454"/>
              <a:ext cx="269943" cy="642711"/>
            </a:xfrm>
            <a:custGeom>
              <a:avLst/>
              <a:gdLst>
                <a:gd name="T0" fmla="*/ 16 w 92"/>
                <a:gd name="T1" fmla="*/ 216 h 220"/>
                <a:gd name="T2" fmla="*/ 16 w 92"/>
                <a:gd name="T3" fmla="*/ 216 h 220"/>
                <a:gd name="T4" fmla="*/ 16 w 92"/>
                <a:gd name="T5" fmla="*/ 216 h 220"/>
                <a:gd name="T6" fmla="*/ 3 w 92"/>
                <a:gd name="T7" fmla="*/ 190 h 220"/>
                <a:gd name="T8" fmla="*/ 45 w 92"/>
                <a:gd name="T9" fmla="*/ 20 h 220"/>
                <a:gd name="T10" fmla="*/ 71 w 92"/>
                <a:gd name="T11" fmla="*/ 3 h 220"/>
                <a:gd name="T12" fmla="*/ 71 w 92"/>
                <a:gd name="T13" fmla="*/ 3 h 220"/>
                <a:gd name="T14" fmla="*/ 88 w 92"/>
                <a:gd name="T15" fmla="*/ 30 h 220"/>
                <a:gd name="T16" fmla="*/ 42 w 92"/>
                <a:gd name="T17" fmla="*/ 199 h 220"/>
                <a:gd name="T18" fmla="*/ 16 w 92"/>
                <a:gd name="T19" fmla="*/ 21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220">
                  <a:moveTo>
                    <a:pt x="16" y="216"/>
                  </a:moveTo>
                  <a:lnTo>
                    <a:pt x="16" y="216"/>
                  </a:lnTo>
                  <a:lnTo>
                    <a:pt x="16" y="216"/>
                  </a:lnTo>
                  <a:cubicBezTo>
                    <a:pt x="6" y="213"/>
                    <a:pt x="0" y="203"/>
                    <a:pt x="3" y="19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8" y="7"/>
                    <a:pt x="62" y="0"/>
                    <a:pt x="71" y="3"/>
                  </a:cubicBezTo>
                  <a:lnTo>
                    <a:pt x="71" y="3"/>
                  </a:lnTo>
                  <a:cubicBezTo>
                    <a:pt x="84" y="7"/>
                    <a:pt x="91" y="17"/>
                    <a:pt x="88" y="30"/>
                  </a:cubicBezTo>
                  <a:cubicBezTo>
                    <a:pt x="42" y="199"/>
                    <a:pt x="42" y="199"/>
                    <a:pt x="42" y="199"/>
                  </a:cubicBezTo>
                  <a:cubicBezTo>
                    <a:pt x="39" y="213"/>
                    <a:pt x="29" y="219"/>
                    <a:pt x="16" y="216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0" name="Freeform 173">
              <a:extLst>
                <a:ext uri="{FF2B5EF4-FFF2-40B4-BE49-F238E27FC236}">
                  <a16:creationId xmlns:a16="http://schemas.microsoft.com/office/drawing/2014/main" id="{EA676D46-D92C-3E4F-BDEF-D5FADE89A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3513" y="30070288"/>
              <a:ext cx="398485" cy="591294"/>
            </a:xfrm>
            <a:custGeom>
              <a:avLst/>
              <a:gdLst>
                <a:gd name="T0" fmla="*/ 124 w 138"/>
                <a:gd name="T1" fmla="*/ 196 h 204"/>
                <a:gd name="T2" fmla="*/ 124 w 138"/>
                <a:gd name="T3" fmla="*/ 196 h 204"/>
                <a:gd name="T4" fmla="*/ 124 w 138"/>
                <a:gd name="T5" fmla="*/ 196 h 204"/>
                <a:gd name="T6" fmla="*/ 95 w 138"/>
                <a:gd name="T7" fmla="*/ 186 h 204"/>
                <a:gd name="T8" fmla="*/ 6 w 138"/>
                <a:gd name="T9" fmla="*/ 33 h 204"/>
                <a:gd name="T10" fmla="*/ 13 w 138"/>
                <a:gd name="T11" fmla="*/ 3 h 204"/>
                <a:gd name="T12" fmla="*/ 13 w 138"/>
                <a:gd name="T13" fmla="*/ 3 h 204"/>
                <a:gd name="T14" fmla="*/ 42 w 138"/>
                <a:gd name="T15" fmla="*/ 13 h 204"/>
                <a:gd name="T16" fmla="*/ 130 w 138"/>
                <a:gd name="T17" fmla="*/ 167 h 204"/>
                <a:gd name="T18" fmla="*/ 124 w 138"/>
                <a:gd name="T19" fmla="*/ 19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204">
                  <a:moveTo>
                    <a:pt x="124" y="196"/>
                  </a:moveTo>
                  <a:lnTo>
                    <a:pt x="124" y="196"/>
                  </a:lnTo>
                  <a:lnTo>
                    <a:pt x="124" y="196"/>
                  </a:lnTo>
                  <a:cubicBezTo>
                    <a:pt x="114" y="203"/>
                    <a:pt x="98" y="199"/>
                    <a:pt x="95" y="186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0" y="23"/>
                    <a:pt x="3" y="10"/>
                    <a:pt x="13" y="3"/>
                  </a:cubicBezTo>
                  <a:lnTo>
                    <a:pt x="13" y="3"/>
                  </a:lnTo>
                  <a:cubicBezTo>
                    <a:pt x="23" y="0"/>
                    <a:pt x="36" y="3"/>
                    <a:pt x="42" y="13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7" y="177"/>
                    <a:pt x="134" y="190"/>
                    <a:pt x="124" y="196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1" name="Freeform 174">
              <a:extLst>
                <a:ext uri="{FF2B5EF4-FFF2-40B4-BE49-F238E27FC236}">
                  <a16:creationId xmlns:a16="http://schemas.microsoft.com/office/drawing/2014/main" id="{30743709-5F54-484F-8C99-65B528EBB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32" y="31394268"/>
              <a:ext cx="244234" cy="642711"/>
            </a:xfrm>
            <a:custGeom>
              <a:avLst/>
              <a:gdLst>
                <a:gd name="T0" fmla="*/ 65 w 85"/>
                <a:gd name="T1" fmla="*/ 216 h 220"/>
                <a:gd name="T2" fmla="*/ 65 w 85"/>
                <a:gd name="T3" fmla="*/ 216 h 220"/>
                <a:gd name="T4" fmla="*/ 65 w 85"/>
                <a:gd name="T5" fmla="*/ 216 h 220"/>
                <a:gd name="T6" fmla="*/ 39 w 85"/>
                <a:gd name="T7" fmla="*/ 200 h 220"/>
                <a:gd name="T8" fmla="*/ 3 w 85"/>
                <a:gd name="T9" fmla="*/ 26 h 220"/>
                <a:gd name="T10" fmla="*/ 19 w 85"/>
                <a:gd name="T11" fmla="*/ 3 h 220"/>
                <a:gd name="T12" fmla="*/ 19 w 85"/>
                <a:gd name="T13" fmla="*/ 3 h 220"/>
                <a:gd name="T14" fmla="*/ 45 w 85"/>
                <a:gd name="T15" fmla="*/ 20 h 220"/>
                <a:gd name="T16" fmla="*/ 81 w 85"/>
                <a:gd name="T17" fmla="*/ 193 h 220"/>
                <a:gd name="T18" fmla="*/ 65 w 85"/>
                <a:gd name="T19" fmla="*/ 21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220">
                  <a:moveTo>
                    <a:pt x="65" y="216"/>
                  </a:moveTo>
                  <a:lnTo>
                    <a:pt x="65" y="216"/>
                  </a:lnTo>
                  <a:lnTo>
                    <a:pt x="65" y="216"/>
                  </a:lnTo>
                  <a:cubicBezTo>
                    <a:pt x="55" y="219"/>
                    <a:pt x="42" y="213"/>
                    <a:pt x="39" y="20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17"/>
                    <a:pt x="6" y="3"/>
                    <a:pt x="19" y="3"/>
                  </a:cubicBezTo>
                  <a:lnTo>
                    <a:pt x="19" y="3"/>
                  </a:lnTo>
                  <a:cubicBezTo>
                    <a:pt x="29" y="0"/>
                    <a:pt x="42" y="7"/>
                    <a:pt x="45" y="20"/>
                  </a:cubicBezTo>
                  <a:cubicBezTo>
                    <a:pt x="81" y="193"/>
                    <a:pt x="81" y="193"/>
                    <a:pt x="81" y="193"/>
                  </a:cubicBezTo>
                  <a:cubicBezTo>
                    <a:pt x="84" y="203"/>
                    <a:pt x="78" y="216"/>
                    <a:pt x="65" y="216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2" name="Freeform 175">
              <a:extLst>
                <a:ext uri="{FF2B5EF4-FFF2-40B4-BE49-F238E27FC236}">
                  <a16:creationId xmlns:a16="http://schemas.microsoft.com/office/drawing/2014/main" id="{7F1C7C05-C6CF-5949-84A1-40714F65D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7542" y="30147413"/>
              <a:ext cx="385627" cy="424185"/>
            </a:xfrm>
            <a:custGeom>
              <a:avLst/>
              <a:gdLst>
                <a:gd name="T0" fmla="*/ 10 w 132"/>
                <a:gd name="T1" fmla="*/ 137 h 145"/>
                <a:gd name="T2" fmla="*/ 10 w 132"/>
                <a:gd name="T3" fmla="*/ 137 h 145"/>
                <a:gd name="T4" fmla="*/ 10 w 132"/>
                <a:gd name="T5" fmla="*/ 137 h 145"/>
                <a:gd name="T6" fmla="*/ 7 w 132"/>
                <a:gd name="T7" fmla="*/ 115 h 145"/>
                <a:gd name="T8" fmla="*/ 98 w 132"/>
                <a:gd name="T9" fmla="*/ 7 h 145"/>
                <a:gd name="T10" fmla="*/ 121 w 132"/>
                <a:gd name="T11" fmla="*/ 7 h 145"/>
                <a:gd name="T12" fmla="*/ 121 w 132"/>
                <a:gd name="T13" fmla="*/ 7 h 145"/>
                <a:gd name="T14" fmla="*/ 124 w 132"/>
                <a:gd name="T15" fmla="*/ 30 h 145"/>
                <a:gd name="T16" fmla="*/ 33 w 132"/>
                <a:gd name="T17" fmla="*/ 137 h 145"/>
                <a:gd name="T18" fmla="*/ 10 w 132"/>
                <a:gd name="T19" fmla="*/ 13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45">
                  <a:moveTo>
                    <a:pt x="10" y="137"/>
                  </a:moveTo>
                  <a:lnTo>
                    <a:pt x="10" y="137"/>
                  </a:lnTo>
                  <a:lnTo>
                    <a:pt x="10" y="137"/>
                  </a:lnTo>
                  <a:cubicBezTo>
                    <a:pt x="3" y="131"/>
                    <a:pt x="0" y="121"/>
                    <a:pt x="7" y="115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5" y="0"/>
                    <a:pt x="115" y="0"/>
                    <a:pt x="121" y="7"/>
                  </a:cubicBezTo>
                  <a:lnTo>
                    <a:pt x="121" y="7"/>
                  </a:lnTo>
                  <a:cubicBezTo>
                    <a:pt x="131" y="13"/>
                    <a:pt x="131" y="23"/>
                    <a:pt x="124" y="30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26" y="144"/>
                    <a:pt x="17" y="144"/>
                    <a:pt x="10" y="137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3" name="Freeform 176">
              <a:extLst>
                <a:ext uri="{FF2B5EF4-FFF2-40B4-BE49-F238E27FC236}">
                  <a16:creationId xmlns:a16="http://schemas.microsoft.com/office/drawing/2014/main" id="{C01FEADF-D902-FD45-BE34-E19F62688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6265" y="29774637"/>
              <a:ext cx="141400" cy="501319"/>
            </a:xfrm>
            <a:custGeom>
              <a:avLst/>
              <a:gdLst>
                <a:gd name="T0" fmla="*/ 29 w 47"/>
                <a:gd name="T1" fmla="*/ 173 h 174"/>
                <a:gd name="T2" fmla="*/ 29 w 47"/>
                <a:gd name="T3" fmla="*/ 173 h 174"/>
                <a:gd name="T4" fmla="*/ 29 w 47"/>
                <a:gd name="T5" fmla="*/ 173 h 174"/>
                <a:gd name="T6" fmla="*/ 13 w 47"/>
                <a:gd name="T7" fmla="*/ 156 h 174"/>
                <a:gd name="T8" fmla="*/ 3 w 47"/>
                <a:gd name="T9" fmla="*/ 16 h 174"/>
                <a:gd name="T10" fmla="*/ 20 w 47"/>
                <a:gd name="T11" fmla="*/ 0 h 174"/>
                <a:gd name="T12" fmla="*/ 20 w 47"/>
                <a:gd name="T13" fmla="*/ 0 h 174"/>
                <a:gd name="T14" fmla="*/ 36 w 47"/>
                <a:gd name="T15" fmla="*/ 16 h 174"/>
                <a:gd name="T16" fmla="*/ 46 w 47"/>
                <a:gd name="T17" fmla="*/ 153 h 174"/>
                <a:gd name="T18" fmla="*/ 29 w 47"/>
                <a:gd name="T19" fmla="*/ 17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4">
                  <a:moveTo>
                    <a:pt x="29" y="173"/>
                  </a:moveTo>
                  <a:lnTo>
                    <a:pt x="29" y="173"/>
                  </a:lnTo>
                  <a:lnTo>
                    <a:pt x="29" y="173"/>
                  </a:lnTo>
                  <a:cubicBezTo>
                    <a:pt x="20" y="173"/>
                    <a:pt x="13" y="166"/>
                    <a:pt x="13" y="15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9"/>
                    <a:pt x="10" y="0"/>
                    <a:pt x="20" y="0"/>
                  </a:cubicBezTo>
                  <a:lnTo>
                    <a:pt x="20" y="0"/>
                  </a:lnTo>
                  <a:cubicBezTo>
                    <a:pt x="26" y="0"/>
                    <a:pt x="36" y="6"/>
                    <a:pt x="36" y="16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6" y="163"/>
                    <a:pt x="39" y="173"/>
                    <a:pt x="29" y="173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4" name="Freeform 177">
              <a:extLst>
                <a:ext uri="{FF2B5EF4-FFF2-40B4-BE49-F238E27FC236}">
                  <a16:creationId xmlns:a16="http://schemas.microsoft.com/office/drawing/2014/main" id="{FE1833B3-54CD-9047-9324-703507E52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1850" y="31394268"/>
              <a:ext cx="385627" cy="424193"/>
            </a:xfrm>
            <a:custGeom>
              <a:avLst/>
              <a:gdLst>
                <a:gd name="T0" fmla="*/ 121 w 131"/>
                <a:gd name="T1" fmla="*/ 137 h 145"/>
                <a:gd name="T2" fmla="*/ 121 w 131"/>
                <a:gd name="T3" fmla="*/ 137 h 145"/>
                <a:gd name="T4" fmla="*/ 121 w 131"/>
                <a:gd name="T5" fmla="*/ 137 h 145"/>
                <a:gd name="T6" fmla="*/ 98 w 131"/>
                <a:gd name="T7" fmla="*/ 134 h 145"/>
                <a:gd name="T8" fmla="*/ 6 w 131"/>
                <a:gd name="T9" fmla="*/ 29 h 145"/>
                <a:gd name="T10" fmla="*/ 9 w 131"/>
                <a:gd name="T11" fmla="*/ 3 h 145"/>
                <a:gd name="T12" fmla="*/ 9 w 131"/>
                <a:gd name="T13" fmla="*/ 3 h 145"/>
                <a:gd name="T14" fmla="*/ 32 w 131"/>
                <a:gd name="T15" fmla="*/ 6 h 145"/>
                <a:gd name="T16" fmla="*/ 124 w 131"/>
                <a:gd name="T17" fmla="*/ 114 h 145"/>
                <a:gd name="T18" fmla="*/ 121 w 131"/>
                <a:gd name="T19" fmla="*/ 13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45">
                  <a:moveTo>
                    <a:pt x="121" y="137"/>
                  </a:moveTo>
                  <a:lnTo>
                    <a:pt x="121" y="137"/>
                  </a:lnTo>
                  <a:lnTo>
                    <a:pt x="121" y="137"/>
                  </a:lnTo>
                  <a:cubicBezTo>
                    <a:pt x="114" y="144"/>
                    <a:pt x="104" y="144"/>
                    <a:pt x="98" y="134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0" y="23"/>
                    <a:pt x="3" y="10"/>
                    <a:pt x="9" y="3"/>
                  </a:cubicBezTo>
                  <a:lnTo>
                    <a:pt x="9" y="3"/>
                  </a:lnTo>
                  <a:cubicBezTo>
                    <a:pt x="16" y="0"/>
                    <a:pt x="26" y="0"/>
                    <a:pt x="32" y="6"/>
                  </a:cubicBezTo>
                  <a:cubicBezTo>
                    <a:pt x="124" y="114"/>
                    <a:pt x="124" y="114"/>
                    <a:pt x="124" y="114"/>
                  </a:cubicBezTo>
                  <a:cubicBezTo>
                    <a:pt x="130" y="121"/>
                    <a:pt x="130" y="131"/>
                    <a:pt x="121" y="137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5" name="Freeform 178">
              <a:extLst>
                <a:ext uri="{FF2B5EF4-FFF2-40B4-BE49-F238E27FC236}">
                  <a16:creationId xmlns:a16="http://schemas.microsoft.com/office/drawing/2014/main" id="{C9EBDFFB-01DE-5B4A-AC33-172AE6FEF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392" y="31162892"/>
              <a:ext cx="501319" cy="257084"/>
            </a:xfrm>
            <a:custGeom>
              <a:avLst/>
              <a:gdLst>
                <a:gd name="T0" fmla="*/ 170 w 171"/>
                <a:gd name="T1" fmla="*/ 72 h 86"/>
                <a:gd name="T2" fmla="*/ 170 w 171"/>
                <a:gd name="T3" fmla="*/ 72 h 86"/>
                <a:gd name="T4" fmla="*/ 170 w 171"/>
                <a:gd name="T5" fmla="*/ 72 h 86"/>
                <a:gd name="T6" fmla="*/ 147 w 171"/>
                <a:gd name="T7" fmla="*/ 81 h 86"/>
                <a:gd name="T8" fmla="*/ 17 w 171"/>
                <a:gd name="T9" fmla="*/ 33 h 86"/>
                <a:gd name="T10" fmla="*/ 4 w 171"/>
                <a:gd name="T11" fmla="*/ 13 h 86"/>
                <a:gd name="T12" fmla="*/ 4 w 171"/>
                <a:gd name="T13" fmla="*/ 13 h 86"/>
                <a:gd name="T14" fmla="*/ 27 w 171"/>
                <a:gd name="T15" fmla="*/ 3 h 86"/>
                <a:gd name="T16" fmla="*/ 157 w 171"/>
                <a:gd name="T17" fmla="*/ 49 h 86"/>
                <a:gd name="T18" fmla="*/ 170 w 171"/>
                <a:gd name="T19" fmla="*/ 7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86">
                  <a:moveTo>
                    <a:pt x="170" y="72"/>
                  </a:moveTo>
                  <a:lnTo>
                    <a:pt x="170" y="72"/>
                  </a:lnTo>
                  <a:lnTo>
                    <a:pt x="170" y="72"/>
                  </a:lnTo>
                  <a:cubicBezTo>
                    <a:pt x="167" y="78"/>
                    <a:pt x="157" y="85"/>
                    <a:pt x="147" y="81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7" y="29"/>
                    <a:pt x="0" y="19"/>
                    <a:pt x="4" y="13"/>
                  </a:cubicBezTo>
                  <a:lnTo>
                    <a:pt x="4" y="13"/>
                  </a:lnTo>
                  <a:cubicBezTo>
                    <a:pt x="7" y="3"/>
                    <a:pt x="17" y="0"/>
                    <a:pt x="27" y="3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67" y="52"/>
                    <a:pt x="170" y="62"/>
                    <a:pt x="170" y="7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6" name="Freeform 179">
              <a:extLst>
                <a:ext uri="{FF2B5EF4-FFF2-40B4-BE49-F238E27FC236}">
                  <a16:creationId xmlns:a16="http://schemas.microsoft.com/office/drawing/2014/main" id="{BBF9F3B5-CD5F-9645-B096-685BA50E9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7911" y="30224538"/>
              <a:ext cx="411335" cy="398477"/>
            </a:xfrm>
            <a:custGeom>
              <a:avLst/>
              <a:gdLst>
                <a:gd name="T0" fmla="*/ 134 w 142"/>
                <a:gd name="T1" fmla="*/ 125 h 135"/>
                <a:gd name="T2" fmla="*/ 134 w 142"/>
                <a:gd name="T3" fmla="*/ 125 h 135"/>
                <a:gd name="T4" fmla="*/ 134 w 142"/>
                <a:gd name="T5" fmla="*/ 125 h 135"/>
                <a:gd name="T6" fmla="*/ 112 w 142"/>
                <a:gd name="T7" fmla="*/ 128 h 135"/>
                <a:gd name="T8" fmla="*/ 10 w 142"/>
                <a:gd name="T9" fmla="*/ 33 h 135"/>
                <a:gd name="T10" fmla="*/ 7 w 142"/>
                <a:gd name="T11" fmla="*/ 7 h 135"/>
                <a:gd name="T12" fmla="*/ 7 w 142"/>
                <a:gd name="T13" fmla="*/ 7 h 135"/>
                <a:gd name="T14" fmla="*/ 33 w 142"/>
                <a:gd name="T15" fmla="*/ 7 h 135"/>
                <a:gd name="T16" fmla="*/ 134 w 142"/>
                <a:gd name="T17" fmla="*/ 102 h 135"/>
                <a:gd name="T18" fmla="*/ 134 w 142"/>
                <a:gd name="T19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35">
                  <a:moveTo>
                    <a:pt x="134" y="125"/>
                  </a:moveTo>
                  <a:lnTo>
                    <a:pt x="134" y="125"/>
                  </a:lnTo>
                  <a:lnTo>
                    <a:pt x="134" y="125"/>
                  </a:lnTo>
                  <a:cubicBezTo>
                    <a:pt x="131" y="131"/>
                    <a:pt x="118" y="134"/>
                    <a:pt x="112" y="128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0" y="26"/>
                    <a:pt x="0" y="13"/>
                    <a:pt x="7" y="7"/>
                  </a:cubicBezTo>
                  <a:lnTo>
                    <a:pt x="7" y="7"/>
                  </a:lnTo>
                  <a:cubicBezTo>
                    <a:pt x="14" y="0"/>
                    <a:pt x="23" y="0"/>
                    <a:pt x="33" y="7"/>
                  </a:cubicBezTo>
                  <a:cubicBezTo>
                    <a:pt x="134" y="102"/>
                    <a:pt x="134" y="102"/>
                    <a:pt x="134" y="102"/>
                  </a:cubicBezTo>
                  <a:cubicBezTo>
                    <a:pt x="141" y="108"/>
                    <a:pt x="141" y="118"/>
                    <a:pt x="134" y="12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7" name="Freeform 180">
              <a:extLst>
                <a:ext uri="{FF2B5EF4-FFF2-40B4-BE49-F238E27FC236}">
                  <a16:creationId xmlns:a16="http://schemas.microsoft.com/office/drawing/2014/main" id="{6C55488C-4DDA-C248-93B9-4A23E8C55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2219" y="31317143"/>
              <a:ext cx="475610" cy="321359"/>
            </a:xfrm>
            <a:custGeom>
              <a:avLst/>
              <a:gdLst>
                <a:gd name="T0" fmla="*/ 4 w 161"/>
                <a:gd name="T1" fmla="*/ 98 h 109"/>
                <a:gd name="T2" fmla="*/ 4 w 161"/>
                <a:gd name="T3" fmla="*/ 98 h 109"/>
                <a:gd name="T4" fmla="*/ 4 w 161"/>
                <a:gd name="T5" fmla="*/ 98 h 109"/>
                <a:gd name="T6" fmla="*/ 10 w 161"/>
                <a:gd name="T7" fmla="*/ 75 h 109"/>
                <a:gd name="T8" fmla="*/ 131 w 161"/>
                <a:gd name="T9" fmla="*/ 3 h 109"/>
                <a:gd name="T10" fmla="*/ 154 w 161"/>
                <a:gd name="T11" fmla="*/ 10 h 109"/>
                <a:gd name="T12" fmla="*/ 154 w 161"/>
                <a:gd name="T13" fmla="*/ 10 h 109"/>
                <a:gd name="T14" fmla="*/ 151 w 161"/>
                <a:gd name="T15" fmla="*/ 36 h 109"/>
                <a:gd name="T16" fmla="*/ 26 w 161"/>
                <a:gd name="T17" fmla="*/ 105 h 109"/>
                <a:gd name="T18" fmla="*/ 4 w 161"/>
                <a:gd name="T19" fmla="*/ 9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09">
                  <a:moveTo>
                    <a:pt x="4" y="98"/>
                  </a:moveTo>
                  <a:lnTo>
                    <a:pt x="4" y="98"/>
                  </a:lnTo>
                  <a:lnTo>
                    <a:pt x="4" y="98"/>
                  </a:lnTo>
                  <a:cubicBezTo>
                    <a:pt x="0" y="92"/>
                    <a:pt x="4" y="79"/>
                    <a:pt x="10" y="75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41" y="0"/>
                    <a:pt x="151" y="3"/>
                    <a:pt x="154" y="10"/>
                  </a:cubicBezTo>
                  <a:lnTo>
                    <a:pt x="154" y="10"/>
                  </a:lnTo>
                  <a:cubicBezTo>
                    <a:pt x="160" y="20"/>
                    <a:pt x="157" y="29"/>
                    <a:pt x="151" y="36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0" y="108"/>
                    <a:pt x="10" y="108"/>
                    <a:pt x="4" y="98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8" name="Freeform 181">
              <a:extLst>
                <a:ext uri="{FF2B5EF4-FFF2-40B4-BE49-F238E27FC236}">
                  <a16:creationId xmlns:a16="http://schemas.microsoft.com/office/drawing/2014/main" id="{6DA1136C-57A4-5644-8C49-AA86F1C74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0638" y="31625644"/>
              <a:ext cx="269943" cy="488460"/>
            </a:xfrm>
            <a:custGeom>
              <a:avLst/>
              <a:gdLst>
                <a:gd name="T0" fmla="*/ 13 w 93"/>
                <a:gd name="T1" fmla="*/ 163 h 167"/>
                <a:gd name="T2" fmla="*/ 13 w 93"/>
                <a:gd name="T3" fmla="*/ 163 h 167"/>
                <a:gd name="T4" fmla="*/ 13 w 93"/>
                <a:gd name="T5" fmla="*/ 163 h 167"/>
                <a:gd name="T6" fmla="*/ 4 w 93"/>
                <a:gd name="T7" fmla="*/ 140 h 167"/>
                <a:gd name="T8" fmla="*/ 56 w 93"/>
                <a:gd name="T9" fmla="*/ 13 h 167"/>
                <a:gd name="T10" fmla="*/ 79 w 93"/>
                <a:gd name="T11" fmla="*/ 3 h 167"/>
                <a:gd name="T12" fmla="*/ 79 w 93"/>
                <a:gd name="T13" fmla="*/ 3 h 167"/>
                <a:gd name="T14" fmla="*/ 88 w 93"/>
                <a:gd name="T15" fmla="*/ 23 h 167"/>
                <a:gd name="T16" fmla="*/ 36 w 93"/>
                <a:gd name="T17" fmla="*/ 153 h 167"/>
                <a:gd name="T18" fmla="*/ 13 w 93"/>
                <a:gd name="T19" fmla="*/ 16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167">
                  <a:moveTo>
                    <a:pt x="13" y="163"/>
                  </a:moveTo>
                  <a:lnTo>
                    <a:pt x="13" y="163"/>
                  </a:lnTo>
                  <a:lnTo>
                    <a:pt x="13" y="163"/>
                  </a:lnTo>
                  <a:cubicBezTo>
                    <a:pt x="4" y="160"/>
                    <a:pt x="0" y="150"/>
                    <a:pt x="4" y="140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9" y="3"/>
                    <a:pt x="69" y="0"/>
                    <a:pt x="79" y="3"/>
                  </a:cubicBezTo>
                  <a:lnTo>
                    <a:pt x="79" y="3"/>
                  </a:lnTo>
                  <a:cubicBezTo>
                    <a:pt x="85" y="6"/>
                    <a:pt x="92" y="16"/>
                    <a:pt x="88" y="23"/>
                  </a:cubicBezTo>
                  <a:cubicBezTo>
                    <a:pt x="36" y="153"/>
                    <a:pt x="36" y="153"/>
                    <a:pt x="36" y="153"/>
                  </a:cubicBezTo>
                  <a:cubicBezTo>
                    <a:pt x="33" y="163"/>
                    <a:pt x="23" y="166"/>
                    <a:pt x="13" y="163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9" name="Freeform 182">
              <a:extLst>
                <a:ext uri="{FF2B5EF4-FFF2-40B4-BE49-F238E27FC236}">
                  <a16:creationId xmlns:a16="http://schemas.microsoft.com/office/drawing/2014/main" id="{9C0FCA99-FCD3-4847-8275-E8DD510E1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3660" y="30880099"/>
              <a:ext cx="655561" cy="154251"/>
            </a:xfrm>
            <a:custGeom>
              <a:avLst/>
              <a:gdLst>
                <a:gd name="T0" fmla="*/ 0 w 223"/>
                <a:gd name="T1" fmla="*/ 32 h 53"/>
                <a:gd name="T2" fmla="*/ 0 w 223"/>
                <a:gd name="T3" fmla="*/ 32 h 53"/>
                <a:gd name="T4" fmla="*/ 0 w 223"/>
                <a:gd name="T5" fmla="*/ 32 h 53"/>
                <a:gd name="T6" fmla="*/ 23 w 223"/>
                <a:gd name="T7" fmla="*/ 9 h 53"/>
                <a:gd name="T8" fmla="*/ 199 w 223"/>
                <a:gd name="T9" fmla="*/ 0 h 53"/>
                <a:gd name="T10" fmla="*/ 222 w 223"/>
                <a:gd name="T11" fmla="*/ 19 h 53"/>
                <a:gd name="T12" fmla="*/ 222 w 223"/>
                <a:gd name="T13" fmla="*/ 19 h 53"/>
                <a:gd name="T14" fmla="*/ 199 w 223"/>
                <a:gd name="T15" fmla="*/ 42 h 53"/>
                <a:gd name="T16" fmla="*/ 23 w 223"/>
                <a:gd name="T17" fmla="*/ 52 h 53"/>
                <a:gd name="T18" fmla="*/ 0 w 223"/>
                <a:gd name="T19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53">
                  <a:moveTo>
                    <a:pt x="0" y="32"/>
                  </a:moveTo>
                  <a:lnTo>
                    <a:pt x="0" y="32"/>
                  </a:lnTo>
                  <a:lnTo>
                    <a:pt x="0" y="32"/>
                  </a:lnTo>
                  <a:cubicBezTo>
                    <a:pt x="0" y="19"/>
                    <a:pt x="10" y="9"/>
                    <a:pt x="23" y="9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22" y="9"/>
                    <a:pt x="222" y="19"/>
                  </a:cubicBezTo>
                  <a:lnTo>
                    <a:pt x="222" y="19"/>
                  </a:lnTo>
                  <a:cubicBezTo>
                    <a:pt x="222" y="32"/>
                    <a:pt x="213" y="42"/>
                    <a:pt x="199" y="4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3" y="52"/>
                    <a:pt x="3" y="42"/>
                    <a:pt x="0" y="3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0" name="Freeform 183">
              <a:extLst>
                <a:ext uri="{FF2B5EF4-FFF2-40B4-BE49-F238E27FC236}">
                  <a16:creationId xmlns:a16="http://schemas.microsoft.com/office/drawing/2014/main" id="{F8C2EC96-1086-8442-B348-E967CF621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308" y="30802974"/>
              <a:ext cx="655569" cy="218526"/>
            </a:xfrm>
            <a:custGeom>
              <a:avLst/>
              <a:gdLst>
                <a:gd name="T0" fmla="*/ 0 w 223"/>
                <a:gd name="T1" fmla="*/ 52 h 73"/>
                <a:gd name="T2" fmla="*/ 0 w 223"/>
                <a:gd name="T3" fmla="*/ 52 h 73"/>
                <a:gd name="T4" fmla="*/ 0 w 223"/>
                <a:gd name="T5" fmla="*/ 52 h 73"/>
                <a:gd name="T6" fmla="*/ 20 w 223"/>
                <a:gd name="T7" fmla="*/ 29 h 73"/>
                <a:gd name="T8" fmla="*/ 196 w 223"/>
                <a:gd name="T9" fmla="*/ 3 h 73"/>
                <a:gd name="T10" fmla="*/ 219 w 223"/>
                <a:gd name="T11" fmla="*/ 19 h 73"/>
                <a:gd name="T12" fmla="*/ 219 w 223"/>
                <a:gd name="T13" fmla="*/ 19 h 73"/>
                <a:gd name="T14" fmla="*/ 200 w 223"/>
                <a:gd name="T15" fmla="*/ 45 h 73"/>
                <a:gd name="T16" fmla="*/ 26 w 223"/>
                <a:gd name="T17" fmla="*/ 72 h 73"/>
                <a:gd name="T18" fmla="*/ 0 w 223"/>
                <a:gd name="T19" fmla="*/ 5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73">
                  <a:moveTo>
                    <a:pt x="0" y="52"/>
                  </a:moveTo>
                  <a:lnTo>
                    <a:pt x="0" y="52"/>
                  </a:lnTo>
                  <a:lnTo>
                    <a:pt x="0" y="52"/>
                  </a:lnTo>
                  <a:cubicBezTo>
                    <a:pt x="0" y="42"/>
                    <a:pt x="7" y="29"/>
                    <a:pt x="20" y="29"/>
                  </a:cubicBezTo>
                  <a:cubicBezTo>
                    <a:pt x="196" y="3"/>
                    <a:pt x="196" y="3"/>
                    <a:pt x="196" y="3"/>
                  </a:cubicBezTo>
                  <a:cubicBezTo>
                    <a:pt x="206" y="0"/>
                    <a:pt x="219" y="9"/>
                    <a:pt x="219" y="19"/>
                  </a:cubicBezTo>
                  <a:lnTo>
                    <a:pt x="219" y="19"/>
                  </a:lnTo>
                  <a:cubicBezTo>
                    <a:pt x="222" y="32"/>
                    <a:pt x="213" y="42"/>
                    <a:pt x="200" y="45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3" y="72"/>
                    <a:pt x="3" y="65"/>
                    <a:pt x="0" y="5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1" name="Freeform 184">
              <a:extLst>
                <a:ext uri="{FF2B5EF4-FFF2-40B4-BE49-F238E27FC236}">
                  <a16:creationId xmlns:a16="http://schemas.microsoft.com/office/drawing/2014/main" id="{3EBC64BB-E034-B94F-A7B4-9F92287B8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0785" y="30147413"/>
              <a:ext cx="179959" cy="179959"/>
            </a:xfrm>
            <a:custGeom>
              <a:avLst/>
              <a:gdLst>
                <a:gd name="T0" fmla="*/ 62 w 63"/>
                <a:gd name="T1" fmla="*/ 33 h 63"/>
                <a:gd name="T2" fmla="*/ 62 w 63"/>
                <a:gd name="T3" fmla="*/ 33 h 63"/>
                <a:gd name="T4" fmla="*/ 30 w 63"/>
                <a:gd name="T5" fmla="*/ 62 h 63"/>
                <a:gd name="T6" fmla="*/ 0 w 63"/>
                <a:gd name="T7" fmla="*/ 33 h 63"/>
                <a:gd name="T8" fmla="*/ 30 w 63"/>
                <a:gd name="T9" fmla="*/ 0 h 63"/>
                <a:gd name="T10" fmla="*/ 62 w 63"/>
                <a:gd name="T11" fmla="*/ 3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3">
                  <a:moveTo>
                    <a:pt x="62" y="33"/>
                  </a:moveTo>
                  <a:lnTo>
                    <a:pt x="62" y="33"/>
                  </a:lnTo>
                  <a:cubicBezTo>
                    <a:pt x="62" y="49"/>
                    <a:pt x="49" y="62"/>
                    <a:pt x="30" y="62"/>
                  </a:cubicBezTo>
                  <a:cubicBezTo>
                    <a:pt x="13" y="62"/>
                    <a:pt x="0" y="49"/>
                    <a:pt x="0" y="33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9" y="0"/>
                    <a:pt x="62" y="13"/>
                    <a:pt x="62" y="3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2" name="Freeform 185">
              <a:extLst>
                <a:ext uri="{FF2B5EF4-FFF2-40B4-BE49-F238E27FC236}">
                  <a16:creationId xmlns:a16="http://schemas.microsoft.com/office/drawing/2014/main" id="{BFE03B87-1B00-A04A-A529-5AAA6BE58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7706" y="29697511"/>
              <a:ext cx="179959" cy="192817"/>
            </a:xfrm>
            <a:custGeom>
              <a:avLst/>
              <a:gdLst>
                <a:gd name="T0" fmla="*/ 62 w 63"/>
                <a:gd name="T1" fmla="*/ 30 h 64"/>
                <a:gd name="T2" fmla="*/ 62 w 63"/>
                <a:gd name="T3" fmla="*/ 30 h 64"/>
                <a:gd name="T4" fmla="*/ 29 w 63"/>
                <a:gd name="T5" fmla="*/ 63 h 64"/>
                <a:gd name="T6" fmla="*/ 0 w 63"/>
                <a:gd name="T7" fmla="*/ 30 h 64"/>
                <a:gd name="T8" fmla="*/ 29 w 63"/>
                <a:gd name="T9" fmla="*/ 0 h 64"/>
                <a:gd name="T10" fmla="*/ 62 w 63"/>
                <a:gd name="T11" fmla="*/ 3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4">
                  <a:moveTo>
                    <a:pt x="62" y="30"/>
                  </a:moveTo>
                  <a:lnTo>
                    <a:pt x="62" y="30"/>
                  </a:lnTo>
                  <a:cubicBezTo>
                    <a:pt x="62" y="46"/>
                    <a:pt x="49" y="63"/>
                    <a:pt x="29" y="63"/>
                  </a:cubicBezTo>
                  <a:cubicBezTo>
                    <a:pt x="13" y="63"/>
                    <a:pt x="0" y="46"/>
                    <a:pt x="0" y="30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9" y="0"/>
                    <a:pt x="62" y="13"/>
                    <a:pt x="62" y="3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3" name="Freeform 186">
              <a:extLst>
                <a:ext uri="{FF2B5EF4-FFF2-40B4-BE49-F238E27FC236}">
                  <a16:creationId xmlns:a16="http://schemas.microsoft.com/office/drawing/2014/main" id="{FE0A433D-FC9F-C243-92F4-69297F038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626" y="30083138"/>
              <a:ext cx="192809" cy="205667"/>
            </a:xfrm>
            <a:custGeom>
              <a:avLst/>
              <a:gdLst>
                <a:gd name="T0" fmla="*/ 62 w 66"/>
                <a:gd name="T1" fmla="*/ 40 h 70"/>
                <a:gd name="T2" fmla="*/ 62 w 66"/>
                <a:gd name="T3" fmla="*/ 40 h 70"/>
                <a:gd name="T4" fmla="*/ 26 w 66"/>
                <a:gd name="T5" fmla="*/ 66 h 70"/>
                <a:gd name="T6" fmla="*/ 3 w 66"/>
                <a:gd name="T7" fmla="*/ 30 h 70"/>
                <a:gd name="T8" fmla="*/ 39 w 66"/>
                <a:gd name="T9" fmla="*/ 4 h 70"/>
                <a:gd name="T10" fmla="*/ 62 w 66"/>
                <a:gd name="T11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70">
                  <a:moveTo>
                    <a:pt x="62" y="40"/>
                  </a:moveTo>
                  <a:lnTo>
                    <a:pt x="62" y="40"/>
                  </a:lnTo>
                  <a:cubicBezTo>
                    <a:pt x="59" y="56"/>
                    <a:pt x="43" y="69"/>
                    <a:pt x="26" y="66"/>
                  </a:cubicBezTo>
                  <a:cubicBezTo>
                    <a:pt x="10" y="62"/>
                    <a:pt x="0" y="46"/>
                    <a:pt x="3" y="30"/>
                  </a:cubicBezTo>
                  <a:cubicBezTo>
                    <a:pt x="3" y="14"/>
                    <a:pt x="20" y="0"/>
                    <a:pt x="39" y="4"/>
                  </a:cubicBezTo>
                  <a:cubicBezTo>
                    <a:pt x="56" y="7"/>
                    <a:pt x="65" y="23"/>
                    <a:pt x="62" y="4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4" name="Freeform 187">
              <a:extLst>
                <a:ext uri="{FF2B5EF4-FFF2-40B4-BE49-F238E27FC236}">
                  <a16:creationId xmlns:a16="http://schemas.microsoft.com/office/drawing/2014/main" id="{52CF0ED4-CE24-8B4F-AF4E-EFEA4C63E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1727" y="31278584"/>
              <a:ext cx="192817" cy="205667"/>
            </a:xfrm>
            <a:custGeom>
              <a:avLst/>
              <a:gdLst>
                <a:gd name="T0" fmla="*/ 62 w 66"/>
                <a:gd name="T1" fmla="*/ 29 h 69"/>
                <a:gd name="T2" fmla="*/ 62 w 66"/>
                <a:gd name="T3" fmla="*/ 29 h 69"/>
                <a:gd name="T4" fmla="*/ 39 w 66"/>
                <a:gd name="T5" fmla="*/ 65 h 69"/>
                <a:gd name="T6" fmla="*/ 3 w 66"/>
                <a:gd name="T7" fmla="*/ 39 h 69"/>
                <a:gd name="T8" fmla="*/ 26 w 66"/>
                <a:gd name="T9" fmla="*/ 3 h 69"/>
                <a:gd name="T10" fmla="*/ 62 w 66"/>
                <a:gd name="T11" fmla="*/ 2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69">
                  <a:moveTo>
                    <a:pt x="62" y="29"/>
                  </a:moveTo>
                  <a:lnTo>
                    <a:pt x="62" y="29"/>
                  </a:lnTo>
                  <a:cubicBezTo>
                    <a:pt x="65" y="45"/>
                    <a:pt x="56" y="62"/>
                    <a:pt x="39" y="65"/>
                  </a:cubicBezTo>
                  <a:cubicBezTo>
                    <a:pt x="20" y="68"/>
                    <a:pt x="3" y="55"/>
                    <a:pt x="3" y="39"/>
                  </a:cubicBezTo>
                  <a:cubicBezTo>
                    <a:pt x="0" y="23"/>
                    <a:pt x="10" y="6"/>
                    <a:pt x="26" y="3"/>
                  </a:cubicBezTo>
                  <a:cubicBezTo>
                    <a:pt x="42" y="0"/>
                    <a:pt x="59" y="13"/>
                    <a:pt x="62" y="2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5" name="Freeform 188">
              <a:extLst>
                <a:ext uri="{FF2B5EF4-FFF2-40B4-BE49-F238E27FC236}">
                  <a16:creationId xmlns:a16="http://schemas.microsoft.com/office/drawing/2014/main" id="{E8743E34-916C-FD46-823E-7482D4204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8934" y="31689919"/>
              <a:ext cx="205667" cy="205667"/>
            </a:xfrm>
            <a:custGeom>
              <a:avLst/>
              <a:gdLst>
                <a:gd name="T0" fmla="*/ 65 w 70"/>
                <a:gd name="T1" fmla="*/ 26 h 69"/>
                <a:gd name="T2" fmla="*/ 65 w 70"/>
                <a:gd name="T3" fmla="*/ 26 h 69"/>
                <a:gd name="T4" fmla="*/ 42 w 70"/>
                <a:gd name="T5" fmla="*/ 62 h 69"/>
                <a:gd name="T6" fmla="*/ 3 w 70"/>
                <a:gd name="T7" fmla="*/ 39 h 69"/>
                <a:gd name="T8" fmla="*/ 26 w 70"/>
                <a:gd name="T9" fmla="*/ 3 h 69"/>
                <a:gd name="T10" fmla="*/ 65 w 70"/>
                <a:gd name="T11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69">
                  <a:moveTo>
                    <a:pt x="65" y="26"/>
                  </a:moveTo>
                  <a:lnTo>
                    <a:pt x="65" y="26"/>
                  </a:lnTo>
                  <a:cubicBezTo>
                    <a:pt x="69" y="42"/>
                    <a:pt x="59" y="58"/>
                    <a:pt x="42" y="62"/>
                  </a:cubicBezTo>
                  <a:cubicBezTo>
                    <a:pt x="26" y="68"/>
                    <a:pt x="6" y="58"/>
                    <a:pt x="3" y="39"/>
                  </a:cubicBezTo>
                  <a:cubicBezTo>
                    <a:pt x="0" y="22"/>
                    <a:pt x="10" y="6"/>
                    <a:pt x="26" y="3"/>
                  </a:cubicBezTo>
                  <a:cubicBezTo>
                    <a:pt x="42" y="0"/>
                    <a:pt x="59" y="9"/>
                    <a:pt x="65" y="2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6" name="Freeform 189">
              <a:extLst>
                <a:ext uri="{FF2B5EF4-FFF2-40B4-BE49-F238E27FC236}">
                  <a16:creationId xmlns:a16="http://schemas.microsoft.com/office/drawing/2014/main" id="{9C6D1CBD-5C7D-584D-B9B7-CEB56F1D3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2079" y="32011271"/>
              <a:ext cx="179959" cy="179959"/>
            </a:xfrm>
            <a:custGeom>
              <a:avLst/>
              <a:gdLst>
                <a:gd name="T0" fmla="*/ 62 w 63"/>
                <a:gd name="T1" fmla="*/ 30 h 63"/>
                <a:gd name="T2" fmla="*/ 62 w 63"/>
                <a:gd name="T3" fmla="*/ 30 h 63"/>
                <a:gd name="T4" fmla="*/ 29 w 63"/>
                <a:gd name="T5" fmla="*/ 62 h 63"/>
                <a:gd name="T6" fmla="*/ 0 w 63"/>
                <a:gd name="T7" fmla="*/ 30 h 63"/>
                <a:gd name="T8" fmla="*/ 29 w 63"/>
                <a:gd name="T9" fmla="*/ 0 h 63"/>
                <a:gd name="T10" fmla="*/ 62 w 63"/>
                <a:gd name="T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3">
                  <a:moveTo>
                    <a:pt x="62" y="30"/>
                  </a:moveTo>
                  <a:lnTo>
                    <a:pt x="62" y="30"/>
                  </a:lnTo>
                  <a:cubicBezTo>
                    <a:pt x="62" y="46"/>
                    <a:pt x="49" y="62"/>
                    <a:pt x="29" y="62"/>
                  </a:cubicBezTo>
                  <a:cubicBezTo>
                    <a:pt x="13" y="62"/>
                    <a:pt x="0" y="46"/>
                    <a:pt x="0" y="30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9" y="0"/>
                    <a:pt x="62" y="13"/>
                    <a:pt x="62" y="3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7" name="Freeform 190">
              <a:extLst>
                <a:ext uri="{FF2B5EF4-FFF2-40B4-BE49-F238E27FC236}">
                  <a16:creationId xmlns:a16="http://schemas.microsoft.com/office/drawing/2014/main" id="{DF62697F-D9E8-EE42-90E3-D1ED700DA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52" y="31509960"/>
              <a:ext cx="179959" cy="192809"/>
            </a:xfrm>
            <a:custGeom>
              <a:avLst/>
              <a:gdLst>
                <a:gd name="T0" fmla="*/ 62 w 63"/>
                <a:gd name="T1" fmla="*/ 33 h 64"/>
                <a:gd name="T2" fmla="*/ 62 w 63"/>
                <a:gd name="T3" fmla="*/ 33 h 64"/>
                <a:gd name="T4" fmla="*/ 30 w 63"/>
                <a:gd name="T5" fmla="*/ 63 h 64"/>
                <a:gd name="T6" fmla="*/ 0 w 63"/>
                <a:gd name="T7" fmla="*/ 33 h 64"/>
                <a:gd name="T8" fmla="*/ 30 w 63"/>
                <a:gd name="T9" fmla="*/ 0 h 64"/>
                <a:gd name="T10" fmla="*/ 62 w 63"/>
                <a:gd name="T1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4">
                  <a:moveTo>
                    <a:pt x="62" y="33"/>
                  </a:moveTo>
                  <a:lnTo>
                    <a:pt x="62" y="33"/>
                  </a:lnTo>
                  <a:cubicBezTo>
                    <a:pt x="62" y="49"/>
                    <a:pt x="46" y="63"/>
                    <a:pt x="30" y="63"/>
                  </a:cubicBezTo>
                  <a:cubicBezTo>
                    <a:pt x="13" y="63"/>
                    <a:pt x="0" y="49"/>
                    <a:pt x="0" y="33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62" y="14"/>
                    <a:pt x="62" y="3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8" name="Freeform 191">
              <a:extLst>
                <a:ext uri="{FF2B5EF4-FFF2-40B4-BE49-F238E27FC236}">
                  <a16:creationId xmlns:a16="http://schemas.microsoft.com/office/drawing/2014/main" id="{F9096DE0-D4D3-C641-814D-0EAA86624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7829" y="29916037"/>
              <a:ext cx="282793" cy="282793"/>
            </a:xfrm>
            <a:custGeom>
              <a:avLst/>
              <a:gdLst>
                <a:gd name="T0" fmla="*/ 88 w 95"/>
                <a:gd name="T1" fmla="*/ 59 h 96"/>
                <a:gd name="T2" fmla="*/ 88 w 95"/>
                <a:gd name="T3" fmla="*/ 59 h 96"/>
                <a:gd name="T4" fmla="*/ 36 w 95"/>
                <a:gd name="T5" fmla="*/ 88 h 96"/>
                <a:gd name="T6" fmla="*/ 6 w 95"/>
                <a:gd name="T7" fmla="*/ 36 h 96"/>
                <a:gd name="T8" fmla="*/ 58 w 95"/>
                <a:gd name="T9" fmla="*/ 6 h 96"/>
                <a:gd name="T10" fmla="*/ 88 w 95"/>
                <a:gd name="T11" fmla="*/ 5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6">
                  <a:moveTo>
                    <a:pt x="88" y="59"/>
                  </a:moveTo>
                  <a:lnTo>
                    <a:pt x="88" y="59"/>
                  </a:lnTo>
                  <a:cubicBezTo>
                    <a:pt x="81" y="82"/>
                    <a:pt x="58" y="95"/>
                    <a:pt x="36" y="88"/>
                  </a:cubicBezTo>
                  <a:cubicBezTo>
                    <a:pt x="13" y="82"/>
                    <a:pt x="0" y="59"/>
                    <a:pt x="6" y="36"/>
                  </a:cubicBezTo>
                  <a:cubicBezTo>
                    <a:pt x="13" y="13"/>
                    <a:pt x="36" y="0"/>
                    <a:pt x="58" y="6"/>
                  </a:cubicBezTo>
                  <a:cubicBezTo>
                    <a:pt x="81" y="13"/>
                    <a:pt x="94" y="36"/>
                    <a:pt x="88" y="5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9" name="Freeform 192">
              <a:extLst>
                <a:ext uri="{FF2B5EF4-FFF2-40B4-BE49-F238E27FC236}">
                  <a16:creationId xmlns:a16="http://schemas.microsoft.com/office/drawing/2014/main" id="{ECE1774D-FC56-DC47-BED7-0A402DAB8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0458" y="29877470"/>
              <a:ext cx="257084" cy="257084"/>
            </a:xfrm>
            <a:custGeom>
              <a:avLst/>
              <a:gdLst>
                <a:gd name="T0" fmla="*/ 85 w 86"/>
                <a:gd name="T1" fmla="*/ 42 h 86"/>
                <a:gd name="T2" fmla="*/ 85 w 86"/>
                <a:gd name="T3" fmla="*/ 42 h 86"/>
                <a:gd name="T4" fmla="*/ 42 w 86"/>
                <a:gd name="T5" fmla="*/ 85 h 86"/>
                <a:gd name="T6" fmla="*/ 0 w 86"/>
                <a:gd name="T7" fmla="*/ 42 h 86"/>
                <a:gd name="T8" fmla="*/ 42 w 86"/>
                <a:gd name="T9" fmla="*/ 0 h 86"/>
                <a:gd name="T10" fmla="*/ 85 w 86"/>
                <a:gd name="T11" fmla="*/ 4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6">
                  <a:moveTo>
                    <a:pt x="85" y="42"/>
                  </a:moveTo>
                  <a:lnTo>
                    <a:pt x="85" y="42"/>
                  </a:lnTo>
                  <a:cubicBezTo>
                    <a:pt x="85" y="65"/>
                    <a:pt x="65" y="85"/>
                    <a:pt x="42" y="85"/>
                  </a:cubicBezTo>
                  <a:cubicBezTo>
                    <a:pt x="19" y="85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5" y="19"/>
                    <a:pt x="85" y="4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0" name="Freeform 193">
              <a:extLst>
                <a:ext uri="{FF2B5EF4-FFF2-40B4-BE49-F238E27FC236}">
                  <a16:creationId xmlns:a16="http://schemas.microsoft.com/office/drawing/2014/main" id="{DABE7589-1D63-AD4A-89EA-783DF1F88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2038" y="31098625"/>
              <a:ext cx="308501" cy="347060"/>
            </a:xfrm>
            <a:custGeom>
              <a:avLst/>
              <a:gdLst>
                <a:gd name="T0" fmla="*/ 95 w 106"/>
                <a:gd name="T1" fmla="*/ 10 h 118"/>
                <a:gd name="T2" fmla="*/ 95 w 106"/>
                <a:gd name="T3" fmla="*/ 10 h 118"/>
                <a:gd name="T4" fmla="*/ 95 w 106"/>
                <a:gd name="T5" fmla="*/ 10 h 118"/>
                <a:gd name="T6" fmla="*/ 98 w 106"/>
                <a:gd name="T7" fmla="*/ 39 h 118"/>
                <a:gd name="T8" fmla="*/ 39 w 106"/>
                <a:gd name="T9" fmla="*/ 107 h 118"/>
                <a:gd name="T10" fmla="*/ 10 w 106"/>
                <a:gd name="T11" fmla="*/ 111 h 118"/>
                <a:gd name="T12" fmla="*/ 10 w 106"/>
                <a:gd name="T13" fmla="*/ 111 h 118"/>
                <a:gd name="T14" fmla="*/ 7 w 106"/>
                <a:gd name="T15" fmla="*/ 78 h 118"/>
                <a:gd name="T16" fmla="*/ 62 w 106"/>
                <a:gd name="T17" fmla="*/ 10 h 118"/>
                <a:gd name="T18" fmla="*/ 95 w 106"/>
                <a:gd name="T19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18">
                  <a:moveTo>
                    <a:pt x="95" y="10"/>
                  </a:moveTo>
                  <a:lnTo>
                    <a:pt x="95" y="10"/>
                  </a:lnTo>
                  <a:lnTo>
                    <a:pt x="95" y="10"/>
                  </a:lnTo>
                  <a:cubicBezTo>
                    <a:pt x="105" y="16"/>
                    <a:pt x="105" y="29"/>
                    <a:pt x="98" y="39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3" y="117"/>
                    <a:pt x="16" y="117"/>
                    <a:pt x="10" y="111"/>
                  </a:cubicBezTo>
                  <a:lnTo>
                    <a:pt x="10" y="111"/>
                  </a:lnTo>
                  <a:cubicBezTo>
                    <a:pt x="0" y="101"/>
                    <a:pt x="0" y="88"/>
                    <a:pt x="7" y="7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72" y="3"/>
                    <a:pt x="85" y="0"/>
                    <a:pt x="95" y="1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1" name="Freeform 194">
              <a:extLst>
                <a:ext uri="{FF2B5EF4-FFF2-40B4-BE49-F238E27FC236}">
                  <a16:creationId xmlns:a16="http://schemas.microsoft.com/office/drawing/2014/main" id="{22CC4CAB-DB11-0C44-A217-5037C4181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7763" y="31214309"/>
              <a:ext cx="282793" cy="282793"/>
            </a:xfrm>
            <a:custGeom>
              <a:avLst/>
              <a:gdLst>
                <a:gd name="T0" fmla="*/ 10 w 96"/>
                <a:gd name="T1" fmla="*/ 33 h 99"/>
                <a:gd name="T2" fmla="*/ 10 w 96"/>
                <a:gd name="T3" fmla="*/ 33 h 99"/>
                <a:gd name="T4" fmla="*/ 65 w 96"/>
                <a:gd name="T5" fmla="*/ 10 h 99"/>
                <a:gd name="T6" fmla="*/ 85 w 96"/>
                <a:gd name="T7" fmla="*/ 69 h 99"/>
                <a:gd name="T8" fmla="*/ 30 w 96"/>
                <a:gd name="T9" fmla="*/ 88 h 99"/>
                <a:gd name="T10" fmla="*/ 10 w 96"/>
                <a:gd name="T11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99">
                  <a:moveTo>
                    <a:pt x="10" y="33"/>
                  </a:moveTo>
                  <a:lnTo>
                    <a:pt x="10" y="33"/>
                  </a:lnTo>
                  <a:cubicBezTo>
                    <a:pt x="20" y="10"/>
                    <a:pt x="46" y="0"/>
                    <a:pt x="65" y="10"/>
                  </a:cubicBezTo>
                  <a:cubicBezTo>
                    <a:pt x="88" y="23"/>
                    <a:pt x="95" y="46"/>
                    <a:pt x="85" y="69"/>
                  </a:cubicBezTo>
                  <a:cubicBezTo>
                    <a:pt x="75" y="88"/>
                    <a:pt x="49" y="98"/>
                    <a:pt x="30" y="88"/>
                  </a:cubicBezTo>
                  <a:cubicBezTo>
                    <a:pt x="7" y="79"/>
                    <a:pt x="0" y="52"/>
                    <a:pt x="10" y="3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2" name="Freeform 195">
              <a:extLst>
                <a:ext uri="{FF2B5EF4-FFF2-40B4-BE49-F238E27FC236}">
                  <a16:creationId xmlns:a16="http://schemas.microsoft.com/office/drawing/2014/main" id="{05254E05-05C7-6E4A-B249-31E62AEEA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6551" y="30828683"/>
              <a:ext cx="282793" cy="269943"/>
            </a:xfrm>
            <a:custGeom>
              <a:avLst/>
              <a:gdLst>
                <a:gd name="T0" fmla="*/ 88 w 95"/>
                <a:gd name="T1" fmla="*/ 56 h 93"/>
                <a:gd name="T2" fmla="*/ 88 w 95"/>
                <a:gd name="T3" fmla="*/ 56 h 93"/>
                <a:gd name="T4" fmla="*/ 36 w 95"/>
                <a:gd name="T5" fmla="*/ 89 h 93"/>
                <a:gd name="T6" fmla="*/ 6 w 95"/>
                <a:gd name="T7" fmla="*/ 36 h 93"/>
                <a:gd name="T8" fmla="*/ 58 w 95"/>
                <a:gd name="T9" fmla="*/ 4 h 93"/>
                <a:gd name="T10" fmla="*/ 88 w 95"/>
                <a:gd name="T11" fmla="*/ 5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3">
                  <a:moveTo>
                    <a:pt x="88" y="56"/>
                  </a:moveTo>
                  <a:lnTo>
                    <a:pt x="88" y="56"/>
                  </a:lnTo>
                  <a:cubicBezTo>
                    <a:pt x="81" y="79"/>
                    <a:pt x="58" y="92"/>
                    <a:pt x="36" y="89"/>
                  </a:cubicBezTo>
                  <a:cubicBezTo>
                    <a:pt x="13" y="82"/>
                    <a:pt x="0" y="59"/>
                    <a:pt x="6" y="36"/>
                  </a:cubicBezTo>
                  <a:cubicBezTo>
                    <a:pt x="13" y="14"/>
                    <a:pt x="36" y="0"/>
                    <a:pt x="58" y="4"/>
                  </a:cubicBezTo>
                  <a:cubicBezTo>
                    <a:pt x="81" y="10"/>
                    <a:pt x="94" y="33"/>
                    <a:pt x="88" y="5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3" name="Freeform 196">
              <a:extLst>
                <a:ext uri="{FF2B5EF4-FFF2-40B4-BE49-F238E27FC236}">
                  <a16:creationId xmlns:a16="http://schemas.microsoft.com/office/drawing/2014/main" id="{5E2DF964-4E8E-AA44-B509-2C5FF752F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3349" y="31895587"/>
              <a:ext cx="257084" cy="257084"/>
            </a:xfrm>
            <a:custGeom>
              <a:avLst/>
              <a:gdLst>
                <a:gd name="T0" fmla="*/ 88 w 89"/>
                <a:gd name="T1" fmla="*/ 43 h 89"/>
                <a:gd name="T2" fmla="*/ 88 w 89"/>
                <a:gd name="T3" fmla="*/ 43 h 89"/>
                <a:gd name="T4" fmla="*/ 49 w 89"/>
                <a:gd name="T5" fmla="*/ 88 h 89"/>
                <a:gd name="T6" fmla="*/ 3 w 89"/>
                <a:gd name="T7" fmla="*/ 49 h 89"/>
                <a:gd name="T8" fmla="*/ 43 w 89"/>
                <a:gd name="T9" fmla="*/ 3 h 89"/>
                <a:gd name="T10" fmla="*/ 88 w 89"/>
                <a:gd name="T11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89">
                  <a:moveTo>
                    <a:pt x="88" y="43"/>
                  </a:moveTo>
                  <a:lnTo>
                    <a:pt x="88" y="43"/>
                  </a:lnTo>
                  <a:cubicBezTo>
                    <a:pt x="88" y="65"/>
                    <a:pt x="72" y="85"/>
                    <a:pt x="49" y="88"/>
                  </a:cubicBezTo>
                  <a:cubicBezTo>
                    <a:pt x="26" y="88"/>
                    <a:pt x="3" y="72"/>
                    <a:pt x="3" y="49"/>
                  </a:cubicBezTo>
                  <a:cubicBezTo>
                    <a:pt x="0" y="23"/>
                    <a:pt x="20" y="3"/>
                    <a:pt x="43" y="3"/>
                  </a:cubicBezTo>
                  <a:cubicBezTo>
                    <a:pt x="65" y="0"/>
                    <a:pt x="88" y="20"/>
                    <a:pt x="88" y="4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4" name="Freeform 197">
              <a:extLst>
                <a:ext uri="{FF2B5EF4-FFF2-40B4-BE49-F238E27FC236}">
                  <a16:creationId xmlns:a16="http://schemas.microsoft.com/office/drawing/2014/main" id="{93DDE643-F8A5-664C-B1A5-16E4555B1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477" y="30725849"/>
              <a:ext cx="282793" cy="282793"/>
            </a:xfrm>
            <a:custGeom>
              <a:avLst/>
              <a:gdLst>
                <a:gd name="T0" fmla="*/ 88 w 95"/>
                <a:gd name="T1" fmla="*/ 36 h 96"/>
                <a:gd name="T2" fmla="*/ 88 w 95"/>
                <a:gd name="T3" fmla="*/ 36 h 96"/>
                <a:gd name="T4" fmla="*/ 58 w 95"/>
                <a:gd name="T5" fmla="*/ 88 h 96"/>
                <a:gd name="T6" fmla="*/ 6 w 95"/>
                <a:gd name="T7" fmla="*/ 59 h 96"/>
                <a:gd name="T8" fmla="*/ 36 w 95"/>
                <a:gd name="T9" fmla="*/ 7 h 96"/>
                <a:gd name="T10" fmla="*/ 88 w 95"/>
                <a:gd name="T11" fmla="*/ 3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6">
                  <a:moveTo>
                    <a:pt x="88" y="36"/>
                  </a:moveTo>
                  <a:lnTo>
                    <a:pt x="88" y="36"/>
                  </a:lnTo>
                  <a:cubicBezTo>
                    <a:pt x="94" y="59"/>
                    <a:pt x="81" y="82"/>
                    <a:pt x="58" y="88"/>
                  </a:cubicBezTo>
                  <a:cubicBezTo>
                    <a:pt x="36" y="95"/>
                    <a:pt x="13" y="82"/>
                    <a:pt x="6" y="59"/>
                  </a:cubicBezTo>
                  <a:cubicBezTo>
                    <a:pt x="0" y="36"/>
                    <a:pt x="13" y="13"/>
                    <a:pt x="36" y="7"/>
                  </a:cubicBezTo>
                  <a:cubicBezTo>
                    <a:pt x="58" y="0"/>
                    <a:pt x="81" y="13"/>
                    <a:pt x="88" y="3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77495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12A8A29-BFCB-3F4C-B6F6-0CC282AF26E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7010342-9DB8-B24A-95D6-91A39BB4A088}"/>
              </a:ext>
            </a:extLst>
          </p:cNvPr>
          <p:cNvSpPr/>
          <p:nvPr/>
        </p:nvSpPr>
        <p:spPr>
          <a:xfrm rot="5400000">
            <a:off x="3697133" y="1783896"/>
            <a:ext cx="3633528" cy="71768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ángulo 8">
            <a:extLst>
              <a:ext uri="{FF2B5EF4-FFF2-40B4-BE49-F238E27FC236}">
                <a16:creationId xmlns:a16="http://schemas.microsoft.com/office/drawing/2014/main" id="{8B50D425-D5D2-1E4A-B1BA-3FDF5267D2EE}"/>
              </a:ext>
            </a:extLst>
          </p:cNvPr>
          <p:cNvSpPr/>
          <p:nvPr/>
        </p:nvSpPr>
        <p:spPr>
          <a:xfrm flipH="1">
            <a:off x="1925477" y="7707098"/>
            <a:ext cx="71768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latin typeface="Montserrat" pitchFamily="2" charset="77"/>
              </a:rPr>
              <a:t>The disease causes respiratory illness with symptoms such as a cough, fever, and in more severe cases, difficulty breathing.</a:t>
            </a:r>
          </a:p>
          <a:p>
            <a:endParaRPr lang="es-MX" sz="3200" dirty="0">
              <a:latin typeface="Montserrat" pitchFamily="2" charset="77"/>
            </a:endParaRPr>
          </a:p>
          <a:p>
            <a:r>
              <a:rPr lang="es-MX" sz="3200" dirty="0">
                <a:latin typeface="Montserrat" pitchFamily="2" charset="77"/>
              </a:rPr>
              <a:t>The disease causes respiratory illness with symptoms such as a cough, fever, and in more severe cases, difficulty breathing.</a:t>
            </a:r>
          </a:p>
        </p:txBody>
      </p:sp>
      <p:sp>
        <p:nvSpPr>
          <p:cNvPr id="9" name="CuadroTexto 395">
            <a:extLst>
              <a:ext uri="{FF2B5EF4-FFF2-40B4-BE49-F238E27FC236}">
                <a16:creationId xmlns:a16="http://schemas.microsoft.com/office/drawing/2014/main" id="{3DB7D2D6-48BB-5248-BA37-9826582F39E4}"/>
              </a:ext>
            </a:extLst>
          </p:cNvPr>
          <p:cNvSpPr txBox="1"/>
          <p:nvPr/>
        </p:nvSpPr>
        <p:spPr>
          <a:xfrm>
            <a:off x="1925478" y="1062069"/>
            <a:ext cx="60763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>
                <a:solidFill>
                  <a:schemeClr val="accent1"/>
                </a:solidFill>
                <a:latin typeface="Montserrat Black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INCUBATION</a:t>
            </a:r>
          </a:p>
          <a:p>
            <a:r>
              <a:rPr lang="es-MX" sz="6000" b="1" dirty="0">
                <a:solidFill>
                  <a:schemeClr val="accent1"/>
                </a:solidFill>
                <a:latin typeface="Montserrat Black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PERIOD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1ED498-DB70-4D4A-907C-C05CFA29A8DD}"/>
              </a:ext>
            </a:extLst>
          </p:cNvPr>
          <p:cNvSpPr txBox="1"/>
          <p:nvPr/>
        </p:nvSpPr>
        <p:spPr>
          <a:xfrm>
            <a:off x="2351949" y="4787539"/>
            <a:ext cx="6166833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7000" b="1" dirty="0">
                <a:solidFill>
                  <a:schemeClr val="bg1"/>
                </a:solidFill>
                <a:latin typeface="Montserrat Black" pitchFamily="2" charset="77"/>
              </a:rPr>
              <a:t>2 - 14 DAYS</a:t>
            </a:r>
          </a:p>
        </p:txBody>
      </p:sp>
    </p:spTree>
    <p:extLst>
      <p:ext uri="{BB962C8B-B14F-4D97-AF65-F5344CB8AC3E}">
        <p14:creationId xmlns:p14="http://schemas.microsoft.com/office/powerpoint/2010/main" val="389007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A7F1808C-8726-8943-80D1-FF6E2EF0E8C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8BAE53B2-CDCE-AA48-952B-D55D5A4C4FF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D3F58487-7844-DC45-9739-36C164125F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4" name="CuadroTexto 395">
            <a:extLst>
              <a:ext uri="{FF2B5EF4-FFF2-40B4-BE49-F238E27FC236}">
                <a16:creationId xmlns:a16="http://schemas.microsoft.com/office/drawing/2014/main" id="{D227355B-E430-3C43-9D7B-5B82D4E3AE01}"/>
              </a:ext>
            </a:extLst>
          </p:cNvPr>
          <p:cNvSpPr txBox="1"/>
          <p:nvPr/>
        </p:nvSpPr>
        <p:spPr>
          <a:xfrm>
            <a:off x="1925478" y="1062069"/>
            <a:ext cx="6076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>
                <a:solidFill>
                  <a:schemeClr val="accent1"/>
                </a:solidFill>
                <a:latin typeface="Montserrat Black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SYMPTOMS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47BB4E-A5A7-2D42-930F-AAA6A76F0B66}"/>
              </a:ext>
            </a:extLst>
          </p:cNvPr>
          <p:cNvSpPr/>
          <p:nvPr/>
        </p:nvSpPr>
        <p:spPr>
          <a:xfrm>
            <a:off x="4729655" y="9963806"/>
            <a:ext cx="3752193" cy="9898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4EA8F-C54A-2747-A56F-F8E9D9BE1D4D}"/>
              </a:ext>
            </a:extLst>
          </p:cNvPr>
          <p:cNvSpPr txBox="1"/>
          <p:nvPr/>
        </p:nvSpPr>
        <p:spPr>
          <a:xfrm>
            <a:off x="5298256" y="10197120"/>
            <a:ext cx="2578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bg1"/>
                </a:solidFill>
                <a:latin typeface="Montserrat" pitchFamily="2" charset="77"/>
              </a:rPr>
              <a:t>FEVER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4C180E-D5A7-114D-B70A-FA90ED234E22}"/>
              </a:ext>
            </a:extLst>
          </p:cNvPr>
          <p:cNvSpPr/>
          <p:nvPr/>
        </p:nvSpPr>
        <p:spPr>
          <a:xfrm>
            <a:off x="11761076" y="9963806"/>
            <a:ext cx="3752193" cy="989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8E4606-78E6-174F-B9F7-CCD0CB4537A0}"/>
              </a:ext>
            </a:extLst>
          </p:cNvPr>
          <p:cNvSpPr/>
          <p:nvPr/>
        </p:nvSpPr>
        <p:spPr>
          <a:xfrm>
            <a:off x="18792497" y="9963806"/>
            <a:ext cx="3752193" cy="989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DA9D8B-A3F1-8043-BB20-2997E64D7D67}"/>
              </a:ext>
            </a:extLst>
          </p:cNvPr>
          <p:cNvSpPr txBox="1"/>
          <p:nvPr/>
        </p:nvSpPr>
        <p:spPr>
          <a:xfrm>
            <a:off x="11792607" y="10174951"/>
            <a:ext cx="3645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bg1"/>
                </a:solidFill>
                <a:latin typeface="Montserrat" pitchFamily="2" charset="77"/>
              </a:rPr>
              <a:t>TIREDNESS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A95295-299A-CD41-966A-79ACB18C1FC0}"/>
              </a:ext>
            </a:extLst>
          </p:cNvPr>
          <p:cNvSpPr txBox="1"/>
          <p:nvPr/>
        </p:nvSpPr>
        <p:spPr>
          <a:xfrm>
            <a:off x="19045788" y="10197120"/>
            <a:ext cx="3250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bg1"/>
                </a:solidFill>
                <a:latin typeface="Montserrat" pitchFamily="2" charset="77"/>
              </a:rPr>
              <a:t>DRY COUGH</a:t>
            </a:r>
          </a:p>
        </p:txBody>
      </p:sp>
    </p:spTree>
    <p:extLst>
      <p:ext uri="{BB962C8B-B14F-4D97-AF65-F5344CB8AC3E}">
        <p14:creationId xmlns:p14="http://schemas.microsoft.com/office/powerpoint/2010/main" val="307164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rma libre 5">
            <a:extLst>
              <a:ext uri="{FF2B5EF4-FFF2-40B4-BE49-F238E27FC236}">
                <a16:creationId xmlns:a16="http://schemas.microsoft.com/office/drawing/2014/main" id="{7802EAB7-68E4-5D4D-A244-146024E8C2D9}"/>
              </a:ext>
            </a:extLst>
          </p:cNvPr>
          <p:cNvSpPr/>
          <p:nvPr/>
        </p:nvSpPr>
        <p:spPr>
          <a:xfrm>
            <a:off x="0" y="4572000"/>
            <a:ext cx="24377650" cy="2177049"/>
          </a:xfrm>
          <a:custGeom>
            <a:avLst/>
            <a:gdLst>
              <a:gd name="connsiteX0" fmla="*/ 7144 w 11820525"/>
              <a:gd name="connsiteY0" fmla="*/ 7144 h 9563100"/>
              <a:gd name="connsiteX1" fmla="*/ 11818144 w 11820525"/>
              <a:gd name="connsiteY1" fmla="*/ 7144 h 9563100"/>
              <a:gd name="connsiteX2" fmla="*/ 11818144 w 11820525"/>
              <a:gd name="connsiteY2" fmla="*/ 9557290 h 9563100"/>
              <a:gd name="connsiteX3" fmla="*/ 7144 w 11820525"/>
              <a:gd name="connsiteY3" fmla="*/ 9557290 h 956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20525" h="9563100">
                <a:moveTo>
                  <a:pt x="7144" y="7144"/>
                </a:moveTo>
                <a:lnTo>
                  <a:pt x="11818144" y="7144"/>
                </a:lnTo>
                <a:lnTo>
                  <a:pt x="11818144" y="9557290"/>
                </a:lnTo>
                <a:lnTo>
                  <a:pt x="7144" y="9557290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" name="Forma libre 5">
            <a:extLst>
              <a:ext uri="{FF2B5EF4-FFF2-40B4-BE49-F238E27FC236}">
                <a16:creationId xmlns:a16="http://schemas.microsoft.com/office/drawing/2014/main" id="{D55378F1-4876-C14D-BEAC-6C345F5FA5DF}"/>
              </a:ext>
            </a:extLst>
          </p:cNvPr>
          <p:cNvSpPr/>
          <p:nvPr/>
        </p:nvSpPr>
        <p:spPr>
          <a:xfrm>
            <a:off x="0" y="6743700"/>
            <a:ext cx="24377650" cy="6972300"/>
          </a:xfrm>
          <a:custGeom>
            <a:avLst/>
            <a:gdLst>
              <a:gd name="connsiteX0" fmla="*/ 7144 w 11820525"/>
              <a:gd name="connsiteY0" fmla="*/ 7144 h 9563100"/>
              <a:gd name="connsiteX1" fmla="*/ 11818144 w 11820525"/>
              <a:gd name="connsiteY1" fmla="*/ 7144 h 9563100"/>
              <a:gd name="connsiteX2" fmla="*/ 11818144 w 11820525"/>
              <a:gd name="connsiteY2" fmla="*/ 9557290 h 9563100"/>
              <a:gd name="connsiteX3" fmla="*/ 7144 w 11820525"/>
              <a:gd name="connsiteY3" fmla="*/ 9557290 h 956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20525" h="9563100">
                <a:moveTo>
                  <a:pt x="7144" y="7144"/>
                </a:moveTo>
                <a:lnTo>
                  <a:pt x="11818144" y="7144"/>
                </a:lnTo>
                <a:lnTo>
                  <a:pt x="11818144" y="9557290"/>
                </a:lnTo>
                <a:lnTo>
                  <a:pt x="7144" y="955729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11" name="Rectángulo 91">
            <a:extLst>
              <a:ext uri="{FF2B5EF4-FFF2-40B4-BE49-F238E27FC236}">
                <a16:creationId xmlns:a16="http://schemas.microsoft.com/office/drawing/2014/main" id="{D65DB2F8-7AD5-A04B-AE9B-213D866BC766}"/>
              </a:ext>
            </a:extLst>
          </p:cNvPr>
          <p:cNvSpPr/>
          <p:nvPr/>
        </p:nvSpPr>
        <p:spPr>
          <a:xfrm>
            <a:off x="7658100" y="5256541"/>
            <a:ext cx="2999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chemeClr val="bg2"/>
                </a:solidFill>
                <a:latin typeface="Montserrat" pitchFamily="2" charset="77"/>
              </a:rPr>
              <a:t>Total Cases</a:t>
            </a:r>
          </a:p>
        </p:txBody>
      </p:sp>
      <p:sp>
        <p:nvSpPr>
          <p:cNvPr id="12" name="Rectángulo 92">
            <a:extLst>
              <a:ext uri="{FF2B5EF4-FFF2-40B4-BE49-F238E27FC236}">
                <a16:creationId xmlns:a16="http://schemas.microsoft.com/office/drawing/2014/main" id="{A8F07F78-6E19-A34E-9782-519BD12CF779}"/>
              </a:ext>
            </a:extLst>
          </p:cNvPr>
          <p:cNvSpPr/>
          <p:nvPr/>
        </p:nvSpPr>
        <p:spPr>
          <a:xfrm>
            <a:off x="12390809" y="5320704"/>
            <a:ext cx="3087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chemeClr val="bg2"/>
                </a:solidFill>
                <a:latin typeface="Montserrat" pitchFamily="2" charset="77"/>
              </a:rPr>
              <a:t>New Cases</a:t>
            </a:r>
          </a:p>
        </p:txBody>
      </p:sp>
      <p:sp>
        <p:nvSpPr>
          <p:cNvPr id="13" name="Rectángulo 93">
            <a:extLst>
              <a:ext uri="{FF2B5EF4-FFF2-40B4-BE49-F238E27FC236}">
                <a16:creationId xmlns:a16="http://schemas.microsoft.com/office/drawing/2014/main" id="{8DB9912F-02AC-9746-868C-D845DACD47CF}"/>
              </a:ext>
            </a:extLst>
          </p:cNvPr>
          <p:cNvSpPr/>
          <p:nvPr/>
        </p:nvSpPr>
        <p:spPr>
          <a:xfrm>
            <a:off x="16985064" y="5327215"/>
            <a:ext cx="4389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chemeClr val="bg2"/>
                </a:solidFill>
                <a:latin typeface="Montserrat" pitchFamily="2" charset="77"/>
              </a:rPr>
              <a:t>Total Deaths</a:t>
            </a:r>
          </a:p>
        </p:txBody>
      </p:sp>
      <p:sp>
        <p:nvSpPr>
          <p:cNvPr id="15" name="Rectángulo 91">
            <a:extLst>
              <a:ext uri="{FF2B5EF4-FFF2-40B4-BE49-F238E27FC236}">
                <a16:creationId xmlns:a16="http://schemas.microsoft.com/office/drawing/2014/main" id="{E9591EA6-D04A-254A-9CEA-16586711FAFC}"/>
              </a:ext>
            </a:extLst>
          </p:cNvPr>
          <p:cNvSpPr/>
          <p:nvPr/>
        </p:nvSpPr>
        <p:spPr>
          <a:xfrm>
            <a:off x="3728991" y="7627048"/>
            <a:ext cx="13356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solidFill>
                  <a:schemeClr val="tx2"/>
                </a:solidFill>
                <a:latin typeface="Montserrat" pitchFamily="2" charset="77"/>
              </a:rPr>
              <a:t>Daily</a:t>
            </a:r>
          </a:p>
        </p:txBody>
      </p:sp>
      <p:sp>
        <p:nvSpPr>
          <p:cNvPr id="16" name="Rectángulo 91">
            <a:extLst>
              <a:ext uri="{FF2B5EF4-FFF2-40B4-BE49-F238E27FC236}">
                <a16:creationId xmlns:a16="http://schemas.microsoft.com/office/drawing/2014/main" id="{2A221991-9947-5446-83EF-EF8F98D6B69B}"/>
              </a:ext>
            </a:extLst>
          </p:cNvPr>
          <p:cNvSpPr/>
          <p:nvPr/>
        </p:nvSpPr>
        <p:spPr>
          <a:xfrm>
            <a:off x="3443660" y="9053512"/>
            <a:ext cx="19062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solidFill>
                  <a:schemeClr val="tx2"/>
                </a:solidFill>
                <a:latin typeface="Montserrat" pitchFamily="2" charset="77"/>
              </a:rPr>
              <a:t>Weekly</a:t>
            </a:r>
          </a:p>
        </p:txBody>
      </p:sp>
      <p:sp>
        <p:nvSpPr>
          <p:cNvPr id="17" name="Rectángulo 91">
            <a:extLst>
              <a:ext uri="{FF2B5EF4-FFF2-40B4-BE49-F238E27FC236}">
                <a16:creationId xmlns:a16="http://schemas.microsoft.com/office/drawing/2014/main" id="{0568A008-3A8B-8543-9147-38FBA842963A}"/>
              </a:ext>
            </a:extLst>
          </p:cNvPr>
          <p:cNvSpPr/>
          <p:nvPr/>
        </p:nvSpPr>
        <p:spPr>
          <a:xfrm>
            <a:off x="8426097" y="7627048"/>
            <a:ext cx="1463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solidFill>
                  <a:schemeClr val="tx2"/>
                </a:solidFill>
                <a:latin typeface="Montserrat" pitchFamily="2" charset="77"/>
              </a:rPr>
              <a:t>2,000</a:t>
            </a:r>
          </a:p>
        </p:txBody>
      </p:sp>
      <p:sp>
        <p:nvSpPr>
          <p:cNvPr id="18" name="Rectángulo 91">
            <a:extLst>
              <a:ext uri="{FF2B5EF4-FFF2-40B4-BE49-F238E27FC236}">
                <a16:creationId xmlns:a16="http://schemas.microsoft.com/office/drawing/2014/main" id="{3E676D13-177B-AC45-850E-B51307A260DF}"/>
              </a:ext>
            </a:extLst>
          </p:cNvPr>
          <p:cNvSpPr/>
          <p:nvPr/>
        </p:nvSpPr>
        <p:spPr>
          <a:xfrm>
            <a:off x="8431630" y="9053512"/>
            <a:ext cx="1672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solidFill>
                  <a:schemeClr val="tx2"/>
                </a:solidFill>
                <a:latin typeface="Montserrat" pitchFamily="2" charset="77"/>
              </a:rPr>
              <a:t>14,000</a:t>
            </a:r>
          </a:p>
        </p:txBody>
      </p:sp>
      <p:sp>
        <p:nvSpPr>
          <p:cNvPr id="19" name="Rectángulo 91">
            <a:extLst>
              <a:ext uri="{FF2B5EF4-FFF2-40B4-BE49-F238E27FC236}">
                <a16:creationId xmlns:a16="http://schemas.microsoft.com/office/drawing/2014/main" id="{C8759BF2-D82B-264E-8B06-16705E5C322C}"/>
              </a:ext>
            </a:extLst>
          </p:cNvPr>
          <p:cNvSpPr/>
          <p:nvPr/>
        </p:nvSpPr>
        <p:spPr>
          <a:xfrm>
            <a:off x="13321454" y="7627048"/>
            <a:ext cx="13676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solidFill>
                  <a:schemeClr val="tx2"/>
                </a:solidFill>
                <a:latin typeface="Montserrat" pitchFamily="2" charset="77"/>
              </a:rPr>
              <a:t>1,000</a:t>
            </a:r>
          </a:p>
        </p:txBody>
      </p:sp>
      <p:sp>
        <p:nvSpPr>
          <p:cNvPr id="20" name="Rectángulo 91">
            <a:extLst>
              <a:ext uri="{FF2B5EF4-FFF2-40B4-BE49-F238E27FC236}">
                <a16:creationId xmlns:a16="http://schemas.microsoft.com/office/drawing/2014/main" id="{48603661-E1E5-DB49-8A24-6931AA229518}"/>
              </a:ext>
            </a:extLst>
          </p:cNvPr>
          <p:cNvSpPr/>
          <p:nvPr/>
        </p:nvSpPr>
        <p:spPr>
          <a:xfrm>
            <a:off x="13298770" y="9053512"/>
            <a:ext cx="14734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solidFill>
                  <a:schemeClr val="tx2"/>
                </a:solidFill>
                <a:latin typeface="Montserrat" pitchFamily="2" charset="77"/>
              </a:rPr>
              <a:t>7,000</a:t>
            </a:r>
          </a:p>
        </p:txBody>
      </p:sp>
      <p:sp>
        <p:nvSpPr>
          <p:cNvPr id="21" name="Rectángulo 91">
            <a:extLst>
              <a:ext uri="{FF2B5EF4-FFF2-40B4-BE49-F238E27FC236}">
                <a16:creationId xmlns:a16="http://schemas.microsoft.com/office/drawing/2014/main" id="{0A680151-91C8-9247-B98F-46E3F5450DAB}"/>
              </a:ext>
            </a:extLst>
          </p:cNvPr>
          <p:cNvSpPr/>
          <p:nvPr/>
        </p:nvSpPr>
        <p:spPr>
          <a:xfrm>
            <a:off x="18760507" y="7627048"/>
            <a:ext cx="1058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solidFill>
                  <a:schemeClr val="tx2"/>
                </a:solidFill>
                <a:latin typeface="Montserrat" pitchFamily="2" charset="77"/>
              </a:rPr>
              <a:t>500</a:t>
            </a:r>
          </a:p>
        </p:txBody>
      </p:sp>
      <p:sp>
        <p:nvSpPr>
          <p:cNvPr id="22" name="Rectángulo 91">
            <a:extLst>
              <a:ext uri="{FF2B5EF4-FFF2-40B4-BE49-F238E27FC236}">
                <a16:creationId xmlns:a16="http://schemas.microsoft.com/office/drawing/2014/main" id="{F16B2041-9495-554D-B0D5-8ABE15399BBC}"/>
              </a:ext>
            </a:extLst>
          </p:cNvPr>
          <p:cNvSpPr/>
          <p:nvPr/>
        </p:nvSpPr>
        <p:spPr>
          <a:xfrm>
            <a:off x="18642396" y="9053512"/>
            <a:ext cx="13676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solidFill>
                  <a:schemeClr val="tx2"/>
                </a:solidFill>
                <a:latin typeface="Montserrat" pitchFamily="2" charset="77"/>
              </a:rPr>
              <a:t>1,000</a:t>
            </a:r>
          </a:p>
        </p:txBody>
      </p:sp>
      <p:sp>
        <p:nvSpPr>
          <p:cNvPr id="37" name="Rectángulo 91">
            <a:extLst>
              <a:ext uri="{FF2B5EF4-FFF2-40B4-BE49-F238E27FC236}">
                <a16:creationId xmlns:a16="http://schemas.microsoft.com/office/drawing/2014/main" id="{540F50B3-B5FD-1F40-A73E-90085F0BD518}"/>
              </a:ext>
            </a:extLst>
          </p:cNvPr>
          <p:cNvSpPr/>
          <p:nvPr/>
        </p:nvSpPr>
        <p:spPr>
          <a:xfrm>
            <a:off x="3168961" y="5289232"/>
            <a:ext cx="26019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solidFill>
                  <a:schemeClr val="bg2"/>
                </a:solidFill>
                <a:latin typeface="Montserrat" pitchFamily="2" charset="77"/>
              </a:rPr>
              <a:t>USA State</a:t>
            </a:r>
          </a:p>
        </p:txBody>
      </p:sp>
      <p:sp>
        <p:nvSpPr>
          <p:cNvPr id="28" name="CuadroTexto 395">
            <a:extLst>
              <a:ext uri="{FF2B5EF4-FFF2-40B4-BE49-F238E27FC236}">
                <a16:creationId xmlns:a16="http://schemas.microsoft.com/office/drawing/2014/main" id="{809C6EB3-C2AF-B044-9B38-3E00982146F5}"/>
              </a:ext>
            </a:extLst>
          </p:cNvPr>
          <p:cNvSpPr txBox="1"/>
          <p:nvPr/>
        </p:nvSpPr>
        <p:spPr>
          <a:xfrm>
            <a:off x="1925477" y="1062069"/>
            <a:ext cx="94256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>
                <a:solidFill>
                  <a:schemeClr val="accent1"/>
                </a:solidFill>
                <a:latin typeface="Montserrat Black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TOTAL </a:t>
            </a:r>
          </a:p>
          <a:p>
            <a:r>
              <a:rPr lang="es-MX" sz="6000" b="1" dirty="0">
                <a:solidFill>
                  <a:schemeClr val="accent1"/>
                </a:solidFill>
                <a:latin typeface="Montserrat Black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CORONAVIRUS CASES</a:t>
            </a:r>
          </a:p>
        </p:txBody>
      </p:sp>
      <p:sp>
        <p:nvSpPr>
          <p:cNvPr id="23" name="Rectángulo 91">
            <a:extLst>
              <a:ext uri="{FF2B5EF4-FFF2-40B4-BE49-F238E27FC236}">
                <a16:creationId xmlns:a16="http://schemas.microsoft.com/office/drawing/2014/main" id="{91BBC398-209F-1F4F-8B4E-B9BF3BF3581D}"/>
              </a:ext>
            </a:extLst>
          </p:cNvPr>
          <p:cNvSpPr/>
          <p:nvPr/>
        </p:nvSpPr>
        <p:spPr>
          <a:xfrm>
            <a:off x="3345875" y="10400728"/>
            <a:ext cx="21018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solidFill>
                  <a:schemeClr val="tx2"/>
                </a:solidFill>
                <a:latin typeface="Montserrat" pitchFamily="2" charset="77"/>
              </a:rPr>
              <a:t>Monthly</a:t>
            </a:r>
          </a:p>
        </p:txBody>
      </p:sp>
      <p:sp>
        <p:nvSpPr>
          <p:cNvPr id="24" name="Rectángulo 91">
            <a:extLst>
              <a:ext uri="{FF2B5EF4-FFF2-40B4-BE49-F238E27FC236}">
                <a16:creationId xmlns:a16="http://schemas.microsoft.com/office/drawing/2014/main" id="{DA63EF67-EBF3-D94B-96C4-9DBD7A31C700}"/>
              </a:ext>
            </a:extLst>
          </p:cNvPr>
          <p:cNvSpPr/>
          <p:nvPr/>
        </p:nvSpPr>
        <p:spPr>
          <a:xfrm>
            <a:off x="8286635" y="10400728"/>
            <a:ext cx="17427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solidFill>
                  <a:schemeClr val="tx2"/>
                </a:solidFill>
                <a:latin typeface="Montserrat" pitchFamily="2" charset="77"/>
              </a:rPr>
              <a:t>56,000</a:t>
            </a:r>
          </a:p>
        </p:txBody>
      </p:sp>
      <p:sp>
        <p:nvSpPr>
          <p:cNvPr id="25" name="Rectángulo 91">
            <a:extLst>
              <a:ext uri="{FF2B5EF4-FFF2-40B4-BE49-F238E27FC236}">
                <a16:creationId xmlns:a16="http://schemas.microsoft.com/office/drawing/2014/main" id="{678E84D8-E2DB-E940-B029-62F002859EF6}"/>
              </a:ext>
            </a:extLst>
          </p:cNvPr>
          <p:cNvSpPr/>
          <p:nvPr/>
        </p:nvSpPr>
        <p:spPr>
          <a:xfrm>
            <a:off x="13169169" y="10400728"/>
            <a:ext cx="1672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solidFill>
                  <a:schemeClr val="tx2"/>
                </a:solidFill>
                <a:latin typeface="Montserrat" pitchFamily="2" charset="77"/>
              </a:rPr>
              <a:t>14,000</a:t>
            </a:r>
          </a:p>
        </p:txBody>
      </p:sp>
      <p:sp>
        <p:nvSpPr>
          <p:cNvPr id="26" name="Rectángulo 91">
            <a:extLst>
              <a:ext uri="{FF2B5EF4-FFF2-40B4-BE49-F238E27FC236}">
                <a16:creationId xmlns:a16="http://schemas.microsoft.com/office/drawing/2014/main" id="{00234D6C-50A3-0845-8FD7-CC26034B8697}"/>
              </a:ext>
            </a:extLst>
          </p:cNvPr>
          <p:cNvSpPr/>
          <p:nvPr/>
        </p:nvSpPr>
        <p:spPr>
          <a:xfrm>
            <a:off x="18536889" y="10400728"/>
            <a:ext cx="15055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solidFill>
                  <a:schemeClr val="tx2"/>
                </a:solidFill>
                <a:latin typeface="Montserrat" pitchFamily="2" charset="77"/>
              </a:rPr>
              <a:t>4,000</a:t>
            </a:r>
          </a:p>
        </p:txBody>
      </p:sp>
      <p:sp>
        <p:nvSpPr>
          <p:cNvPr id="27" name="Rectángulo 91">
            <a:extLst>
              <a:ext uri="{FF2B5EF4-FFF2-40B4-BE49-F238E27FC236}">
                <a16:creationId xmlns:a16="http://schemas.microsoft.com/office/drawing/2014/main" id="{90604E1B-A2B6-664A-ADE7-330E9EA7FB04}"/>
              </a:ext>
            </a:extLst>
          </p:cNvPr>
          <p:cNvSpPr/>
          <p:nvPr/>
        </p:nvSpPr>
        <p:spPr>
          <a:xfrm>
            <a:off x="3735404" y="11766232"/>
            <a:ext cx="13227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solidFill>
                  <a:schemeClr val="tx2"/>
                </a:solidFill>
                <a:latin typeface="Montserrat" pitchFamily="2" charset="77"/>
              </a:rPr>
              <a:t>Total</a:t>
            </a:r>
          </a:p>
        </p:txBody>
      </p:sp>
      <p:sp>
        <p:nvSpPr>
          <p:cNvPr id="29" name="Rectángulo 91">
            <a:extLst>
              <a:ext uri="{FF2B5EF4-FFF2-40B4-BE49-F238E27FC236}">
                <a16:creationId xmlns:a16="http://schemas.microsoft.com/office/drawing/2014/main" id="{FC54EA5C-13B0-E94F-8D5B-2A141CD4C531}"/>
              </a:ext>
            </a:extLst>
          </p:cNvPr>
          <p:cNvSpPr/>
          <p:nvPr/>
        </p:nvSpPr>
        <p:spPr>
          <a:xfrm>
            <a:off x="8369113" y="11766232"/>
            <a:ext cx="1797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solidFill>
                  <a:schemeClr val="tx2"/>
                </a:solidFill>
                <a:latin typeface="Montserrat" pitchFamily="2" charset="77"/>
              </a:rPr>
              <a:t>112,000</a:t>
            </a:r>
          </a:p>
        </p:txBody>
      </p:sp>
      <p:sp>
        <p:nvSpPr>
          <p:cNvPr id="30" name="Rectángulo 91">
            <a:extLst>
              <a:ext uri="{FF2B5EF4-FFF2-40B4-BE49-F238E27FC236}">
                <a16:creationId xmlns:a16="http://schemas.microsoft.com/office/drawing/2014/main" id="{F97A6DD9-78D0-F647-9B42-98A02C4384B1}"/>
              </a:ext>
            </a:extLst>
          </p:cNvPr>
          <p:cNvSpPr/>
          <p:nvPr/>
        </p:nvSpPr>
        <p:spPr>
          <a:xfrm>
            <a:off x="13156102" y="11766232"/>
            <a:ext cx="17588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solidFill>
                  <a:schemeClr val="tx2"/>
                </a:solidFill>
                <a:latin typeface="Montserrat" pitchFamily="2" charset="77"/>
              </a:rPr>
              <a:t>28,000</a:t>
            </a:r>
          </a:p>
        </p:txBody>
      </p:sp>
      <p:sp>
        <p:nvSpPr>
          <p:cNvPr id="32" name="Rectángulo 91">
            <a:extLst>
              <a:ext uri="{FF2B5EF4-FFF2-40B4-BE49-F238E27FC236}">
                <a16:creationId xmlns:a16="http://schemas.microsoft.com/office/drawing/2014/main" id="{6E8135E9-B28A-5947-8E06-1506B77705DF}"/>
              </a:ext>
            </a:extLst>
          </p:cNvPr>
          <p:cNvSpPr/>
          <p:nvPr/>
        </p:nvSpPr>
        <p:spPr>
          <a:xfrm>
            <a:off x="18578276" y="11766232"/>
            <a:ext cx="14959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solidFill>
                  <a:schemeClr val="tx2"/>
                </a:solidFill>
                <a:latin typeface="Montserrat" pitchFamily="2" charset="77"/>
              </a:rPr>
              <a:t>8,000</a:t>
            </a:r>
          </a:p>
        </p:txBody>
      </p:sp>
    </p:spTree>
    <p:extLst>
      <p:ext uri="{BB962C8B-B14F-4D97-AF65-F5344CB8AC3E}">
        <p14:creationId xmlns:p14="http://schemas.microsoft.com/office/powerpoint/2010/main" val="207040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7C25BD7-7D9C-6044-A14B-2E9019C786D7}"/>
              </a:ext>
            </a:extLst>
          </p:cNvPr>
          <p:cNvSpPr txBox="1"/>
          <p:nvPr/>
        </p:nvSpPr>
        <p:spPr>
          <a:xfrm>
            <a:off x="16094891" y="5705272"/>
            <a:ext cx="536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tx2"/>
                </a:solidFill>
                <a:latin typeface="Montserrat" pitchFamily="2" charset="77"/>
              </a:rPr>
              <a:t>Confirmed cases</a:t>
            </a:r>
          </a:p>
        </p:txBody>
      </p:sp>
      <p:sp>
        <p:nvSpPr>
          <p:cNvPr id="11" name="Rectángulo 8">
            <a:extLst>
              <a:ext uri="{FF2B5EF4-FFF2-40B4-BE49-F238E27FC236}">
                <a16:creationId xmlns:a16="http://schemas.microsoft.com/office/drawing/2014/main" id="{60772123-E099-F649-AE9D-691C8ABB06E4}"/>
              </a:ext>
            </a:extLst>
          </p:cNvPr>
          <p:cNvSpPr/>
          <p:nvPr/>
        </p:nvSpPr>
        <p:spPr>
          <a:xfrm flipH="1">
            <a:off x="16094891" y="6351603"/>
            <a:ext cx="64405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latin typeface="Montserrat" pitchFamily="2" charset="77"/>
              </a:rPr>
              <a:t>The disease causes respiratory illness with symptoms such as a cough.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2C2C2E-CC25-D845-8ED4-02F75CD2DD95}"/>
              </a:ext>
            </a:extLst>
          </p:cNvPr>
          <p:cNvSpPr txBox="1"/>
          <p:nvPr/>
        </p:nvSpPr>
        <p:spPr>
          <a:xfrm>
            <a:off x="16094891" y="8806284"/>
            <a:ext cx="536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tx2"/>
                </a:solidFill>
                <a:latin typeface="Montserrat" pitchFamily="2" charset="77"/>
              </a:rPr>
              <a:t>Deaths</a:t>
            </a:r>
          </a:p>
        </p:txBody>
      </p:sp>
      <p:sp>
        <p:nvSpPr>
          <p:cNvPr id="67" name="Rectángulo 8">
            <a:extLst>
              <a:ext uri="{FF2B5EF4-FFF2-40B4-BE49-F238E27FC236}">
                <a16:creationId xmlns:a16="http://schemas.microsoft.com/office/drawing/2014/main" id="{728D5750-F5B5-8B44-A0CC-F15869EB78E0}"/>
              </a:ext>
            </a:extLst>
          </p:cNvPr>
          <p:cNvSpPr/>
          <p:nvPr/>
        </p:nvSpPr>
        <p:spPr>
          <a:xfrm flipH="1">
            <a:off x="16094891" y="9452615"/>
            <a:ext cx="64405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latin typeface="Montserrat" pitchFamily="2" charset="77"/>
              </a:rPr>
              <a:t>The disease causes respiratory illness with symptoms such as a cough.</a:t>
            </a:r>
          </a:p>
        </p:txBody>
      </p:sp>
      <p:sp>
        <p:nvSpPr>
          <p:cNvPr id="14" name="CuadroTexto 395">
            <a:extLst>
              <a:ext uri="{FF2B5EF4-FFF2-40B4-BE49-F238E27FC236}">
                <a16:creationId xmlns:a16="http://schemas.microsoft.com/office/drawing/2014/main" id="{314051D7-EE6E-F249-94E7-BF13EED2E303}"/>
              </a:ext>
            </a:extLst>
          </p:cNvPr>
          <p:cNvSpPr txBox="1"/>
          <p:nvPr/>
        </p:nvSpPr>
        <p:spPr>
          <a:xfrm>
            <a:off x="1925477" y="1062069"/>
            <a:ext cx="92680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>
                <a:solidFill>
                  <a:schemeClr val="accent1"/>
                </a:solidFill>
                <a:latin typeface="Montserrat Black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CONFIRMED CASES AND DEATHS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99C6C875-286B-CC47-A340-87F80CD5AC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445531"/>
              </p:ext>
            </p:extLst>
          </p:nvPr>
        </p:nvGraphicFramePr>
        <p:xfrm>
          <a:off x="1925477" y="3783888"/>
          <a:ext cx="12921078" cy="7989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C9484CD9-3DB7-1844-9859-5FBC0EDCE062}"/>
              </a:ext>
            </a:extLst>
          </p:cNvPr>
          <p:cNvSpPr/>
          <p:nvPr/>
        </p:nvSpPr>
        <p:spPr>
          <a:xfrm>
            <a:off x="13792200" y="5667172"/>
            <a:ext cx="1600200" cy="160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9D299EA-DC1D-F84D-8609-869501D3D6D3}"/>
              </a:ext>
            </a:extLst>
          </p:cNvPr>
          <p:cNvSpPr/>
          <p:nvPr/>
        </p:nvSpPr>
        <p:spPr>
          <a:xfrm>
            <a:off x="13792200" y="8753272"/>
            <a:ext cx="1600200" cy="16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4CF64D0-319B-574B-80FA-08734499F83F}"/>
              </a:ext>
            </a:extLst>
          </p:cNvPr>
          <p:cNvGrpSpPr/>
          <p:nvPr/>
        </p:nvGrpSpPr>
        <p:grpSpPr>
          <a:xfrm>
            <a:off x="14101246" y="9096172"/>
            <a:ext cx="990600" cy="990600"/>
            <a:chOff x="4119563" y="5214938"/>
            <a:chExt cx="95250" cy="95250"/>
          </a:xfrm>
          <a:solidFill>
            <a:schemeClr val="bg2"/>
          </a:solidFill>
        </p:grpSpPr>
        <p:sp>
          <p:nvSpPr>
            <p:cNvPr id="19" name="Freeform 51">
              <a:extLst>
                <a:ext uri="{FF2B5EF4-FFF2-40B4-BE49-F238E27FC236}">
                  <a16:creationId xmlns:a16="http://schemas.microsoft.com/office/drawing/2014/main" id="{673C856D-4FB1-2D49-A141-C93651B89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4488" y="5214938"/>
              <a:ext cx="25400" cy="95250"/>
            </a:xfrm>
            <a:custGeom>
              <a:avLst/>
              <a:gdLst>
                <a:gd name="T0" fmla="*/ 68 w 69"/>
                <a:gd name="T1" fmla="*/ 263 h 264"/>
                <a:gd name="T2" fmla="*/ 0 w 69"/>
                <a:gd name="T3" fmla="*/ 263 h 264"/>
                <a:gd name="T4" fmla="*/ 0 w 69"/>
                <a:gd name="T5" fmla="*/ 0 h 264"/>
                <a:gd name="T6" fmla="*/ 68 w 69"/>
                <a:gd name="T7" fmla="*/ 0 h 264"/>
                <a:gd name="T8" fmla="*/ 68 w 69"/>
                <a:gd name="T9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264">
                  <a:moveTo>
                    <a:pt x="68" y="263"/>
                  </a:moveTo>
                  <a:lnTo>
                    <a:pt x="0" y="263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263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52">
              <a:extLst>
                <a:ext uri="{FF2B5EF4-FFF2-40B4-BE49-F238E27FC236}">
                  <a16:creationId xmlns:a16="http://schemas.microsoft.com/office/drawing/2014/main" id="{E7B3E442-8052-DB44-8DB1-8BA674D3E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563" y="5249863"/>
              <a:ext cx="95250" cy="25400"/>
            </a:xfrm>
            <a:custGeom>
              <a:avLst/>
              <a:gdLst>
                <a:gd name="T0" fmla="*/ 263 w 264"/>
                <a:gd name="T1" fmla="*/ 0 h 69"/>
                <a:gd name="T2" fmla="*/ 263 w 264"/>
                <a:gd name="T3" fmla="*/ 68 h 69"/>
                <a:gd name="T4" fmla="*/ 0 w 264"/>
                <a:gd name="T5" fmla="*/ 68 h 69"/>
                <a:gd name="T6" fmla="*/ 0 w 264"/>
                <a:gd name="T7" fmla="*/ 0 h 69"/>
                <a:gd name="T8" fmla="*/ 263 w 264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69">
                  <a:moveTo>
                    <a:pt x="263" y="0"/>
                  </a:moveTo>
                  <a:lnTo>
                    <a:pt x="263" y="68"/>
                  </a:lnTo>
                  <a:lnTo>
                    <a:pt x="0" y="68"/>
                  </a:lnTo>
                  <a:lnTo>
                    <a:pt x="0" y="0"/>
                  </a:lnTo>
                  <a:lnTo>
                    <a:pt x="263" y="0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Freeform 312">
            <a:extLst>
              <a:ext uri="{FF2B5EF4-FFF2-40B4-BE49-F238E27FC236}">
                <a16:creationId xmlns:a16="http://schemas.microsoft.com/office/drawing/2014/main" id="{19618A97-BB78-414E-9391-0D1DFA9B3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9519" y="5991459"/>
            <a:ext cx="1027818" cy="1027825"/>
          </a:xfrm>
          <a:custGeom>
            <a:avLst/>
            <a:gdLst>
              <a:gd name="T0" fmla="*/ 375 w 391"/>
              <a:gd name="T1" fmla="*/ 166 h 392"/>
              <a:gd name="T2" fmla="*/ 330 w 391"/>
              <a:gd name="T3" fmla="*/ 181 h 392"/>
              <a:gd name="T4" fmla="*/ 330 w 391"/>
              <a:gd name="T5" fmla="*/ 121 h 392"/>
              <a:gd name="T6" fmla="*/ 361 w 391"/>
              <a:gd name="T7" fmla="*/ 106 h 392"/>
              <a:gd name="T8" fmla="*/ 323 w 391"/>
              <a:gd name="T9" fmla="*/ 98 h 392"/>
              <a:gd name="T10" fmla="*/ 300 w 391"/>
              <a:gd name="T11" fmla="*/ 113 h 392"/>
              <a:gd name="T12" fmla="*/ 278 w 391"/>
              <a:gd name="T13" fmla="*/ 46 h 392"/>
              <a:gd name="T14" fmla="*/ 293 w 391"/>
              <a:gd name="T15" fmla="*/ 30 h 392"/>
              <a:gd name="T16" fmla="*/ 263 w 391"/>
              <a:gd name="T17" fmla="*/ 30 h 392"/>
              <a:gd name="T18" fmla="*/ 240 w 391"/>
              <a:gd name="T19" fmla="*/ 68 h 392"/>
              <a:gd name="T20" fmla="*/ 195 w 391"/>
              <a:gd name="T21" fmla="*/ 30 h 392"/>
              <a:gd name="T22" fmla="*/ 188 w 391"/>
              <a:gd name="T23" fmla="*/ 0 h 392"/>
              <a:gd name="T24" fmla="*/ 172 w 391"/>
              <a:gd name="T25" fmla="*/ 30 h 392"/>
              <a:gd name="T26" fmla="*/ 120 w 391"/>
              <a:gd name="T27" fmla="*/ 83 h 392"/>
              <a:gd name="T28" fmla="*/ 97 w 391"/>
              <a:gd name="T29" fmla="*/ 53 h 392"/>
              <a:gd name="T30" fmla="*/ 67 w 391"/>
              <a:gd name="T31" fmla="*/ 53 h 392"/>
              <a:gd name="T32" fmla="*/ 82 w 391"/>
              <a:gd name="T33" fmla="*/ 68 h 392"/>
              <a:gd name="T34" fmla="*/ 67 w 391"/>
              <a:gd name="T35" fmla="*/ 158 h 392"/>
              <a:gd name="T36" fmla="*/ 22 w 391"/>
              <a:gd name="T37" fmla="*/ 136 h 392"/>
              <a:gd name="T38" fmla="*/ 22 w 391"/>
              <a:gd name="T39" fmla="*/ 166 h 392"/>
              <a:gd name="T40" fmla="*/ 60 w 391"/>
              <a:gd name="T41" fmla="*/ 173 h 392"/>
              <a:gd name="T42" fmla="*/ 60 w 391"/>
              <a:gd name="T43" fmla="*/ 233 h 392"/>
              <a:gd name="T44" fmla="*/ 22 w 391"/>
              <a:gd name="T45" fmla="*/ 233 h 392"/>
              <a:gd name="T46" fmla="*/ 22 w 391"/>
              <a:gd name="T47" fmla="*/ 271 h 392"/>
              <a:gd name="T48" fmla="*/ 67 w 391"/>
              <a:gd name="T49" fmla="*/ 249 h 392"/>
              <a:gd name="T50" fmla="*/ 90 w 391"/>
              <a:gd name="T51" fmla="*/ 324 h 392"/>
              <a:gd name="T52" fmla="*/ 67 w 391"/>
              <a:gd name="T53" fmla="*/ 339 h 392"/>
              <a:gd name="T54" fmla="*/ 97 w 391"/>
              <a:gd name="T55" fmla="*/ 331 h 392"/>
              <a:gd name="T56" fmla="*/ 150 w 391"/>
              <a:gd name="T57" fmla="*/ 324 h 392"/>
              <a:gd name="T58" fmla="*/ 135 w 391"/>
              <a:gd name="T59" fmla="*/ 376 h 392"/>
              <a:gd name="T60" fmla="*/ 165 w 391"/>
              <a:gd name="T61" fmla="*/ 369 h 392"/>
              <a:gd name="T62" fmla="*/ 165 w 391"/>
              <a:gd name="T63" fmla="*/ 331 h 392"/>
              <a:gd name="T64" fmla="*/ 218 w 391"/>
              <a:gd name="T65" fmla="*/ 331 h 392"/>
              <a:gd name="T66" fmla="*/ 218 w 391"/>
              <a:gd name="T67" fmla="*/ 361 h 392"/>
              <a:gd name="T68" fmla="*/ 248 w 391"/>
              <a:gd name="T69" fmla="*/ 354 h 392"/>
              <a:gd name="T70" fmla="*/ 233 w 391"/>
              <a:gd name="T71" fmla="*/ 331 h 392"/>
              <a:gd name="T72" fmla="*/ 300 w 391"/>
              <a:gd name="T73" fmla="*/ 331 h 392"/>
              <a:gd name="T74" fmla="*/ 323 w 391"/>
              <a:gd name="T75" fmla="*/ 339 h 392"/>
              <a:gd name="T76" fmla="*/ 308 w 391"/>
              <a:gd name="T77" fmla="*/ 324 h 392"/>
              <a:gd name="T78" fmla="*/ 315 w 391"/>
              <a:gd name="T79" fmla="*/ 256 h 392"/>
              <a:gd name="T80" fmla="*/ 361 w 391"/>
              <a:gd name="T81" fmla="*/ 279 h 392"/>
              <a:gd name="T82" fmla="*/ 368 w 391"/>
              <a:gd name="T83" fmla="*/ 249 h 392"/>
              <a:gd name="T84" fmla="*/ 323 w 391"/>
              <a:gd name="T85" fmla="*/ 241 h 392"/>
              <a:gd name="T86" fmla="*/ 368 w 391"/>
              <a:gd name="T87" fmla="*/ 188 h 392"/>
              <a:gd name="T88" fmla="*/ 390 w 391"/>
              <a:gd name="T89" fmla="*/ 181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91" h="392">
                <a:moveTo>
                  <a:pt x="375" y="166"/>
                </a:moveTo>
                <a:lnTo>
                  <a:pt x="375" y="166"/>
                </a:lnTo>
                <a:cubicBezTo>
                  <a:pt x="368" y="166"/>
                  <a:pt x="368" y="173"/>
                  <a:pt x="368" y="173"/>
                </a:cubicBezTo>
                <a:cubicBezTo>
                  <a:pt x="330" y="181"/>
                  <a:pt x="330" y="181"/>
                  <a:pt x="330" y="181"/>
                </a:cubicBezTo>
                <a:cubicBezTo>
                  <a:pt x="330" y="166"/>
                  <a:pt x="323" y="143"/>
                  <a:pt x="315" y="128"/>
                </a:cubicBezTo>
                <a:cubicBezTo>
                  <a:pt x="330" y="121"/>
                  <a:pt x="330" y="121"/>
                  <a:pt x="330" y="121"/>
                </a:cubicBezTo>
                <a:cubicBezTo>
                  <a:pt x="330" y="121"/>
                  <a:pt x="330" y="121"/>
                  <a:pt x="338" y="121"/>
                </a:cubicBezTo>
                <a:cubicBezTo>
                  <a:pt x="345" y="121"/>
                  <a:pt x="353" y="113"/>
                  <a:pt x="361" y="106"/>
                </a:cubicBezTo>
                <a:cubicBezTo>
                  <a:pt x="361" y="98"/>
                  <a:pt x="353" y="83"/>
                  <a:pt x="345" y="83"/>
                </a:cubicBezTo>
                <a:cubicBezTo>
                  <a:pt x="330" y="83"/>
                  <a:pt x="323" y="91"/>
                  <a:pt x="323" y="98"/>
                </a:cubicBezTo>
                <a:cubicBezTo>
                  <a:pt x="323" y="98"/>
                  <a:pt x="323" y="98"/>
                  <a:pt x="323" y="106"/>
                </a:cubicBezTo>
                <a:cubicBezTo>
                  <a:pt x="300" y="113"/>
                  <a:pt x="300" y="113"/>
                  <a:pt x="300" y="113"/>
                </a:cubicBezTo>
                <a:cubicBezTo>
                  <a:pt x="293" y="98"/>
                  <a:pt x="270" y="83"/>
                  <a:pt x="255" y="76"/>
                </a:cubicBezTo>
                <a:cubicBezTo>
                  <a:pt x="278" y="46"/>
                  <a:pt x="278" y="46"/>
                  <a:pt x="278" y="46"/>
                </a:cubicBezTo>
                <a:lnTo>
                  <a:pt x="278" y="46"/>
                </a:lnTo>
                <a:cubicBezTo>
                  <a:pt x="285" y="46"/>
                  <a:pt x="293" y="38"/>
                  <a:pt x="293" y="30"/>
                </a:cubicBezTo>
                <a:cubicBezTo>
                  <a:pt x="293" y="23"/>
                  <a:pt x="285" y="15"/>
                  <a:pt x="278" y="15"/>
                </a:cubicBezTo>
                <a:cubicBezTo>
                  <a:pt x="270" y="15"/>
                  <a:pt x="263" y="23"/>
                  <a:pt x="263" y="30"/>
                </a:cubicBezTo>
                <a:lnTo>
                  <a:pt x="263" y="38"/>
                </a:lnTo>
                <a:cubicBezTo>
                  <a:pt x="240" y="68"/>
                  <a:pt x="240" y="68"/>
                  <a:pt x="240" y="68"/>
                </a:cubicBezTo>
                <a:cubicBezTo>
                  <a:pt x="225" y="68"/>
                  <a:pt x="210" y="60"/>
                  <a:pt x="195" y="60"/>
                </a:cubicBezTo>
                <a:cubicBezTo>
                  <a:pt x="195" y="30"/>
                  <a:pt x="195" y="30"/>
                  <a:pt x="195" y="30"/>
                </a:cubicBezTo>
                <a:lnTo>
                  <a:pt x="195" y="23"/>
                </a:lnTo>
                <a:cubicBezTo>
                  <a:pt x="202" y="15"/>
                  <a:pt x="195" y="0"/>
                  <a:pt x="188" y="0"/>
                </a:cubicBezTo>
                <a:cubicBezTo>
                  <a:pt x="180" y="0"/>
                  <a:pt x="172" y="8"/>
                  <a:pt x="165" y="15"/>
                </a:cubicBezTo>
                <a:cubicBezTo>
                  <a:pt x="165" y="23"/>
                  <a:pt x="172" y="30"/>
                  <a:pt x="172" y="30"/>
                </a:cubicBezTo>
                <a:cubicBezTo>
                  <a:pt x="180" y="60"/>
                  <a:pt x="180" y="60"/>
                  <a:pt x="180" y="60"/>
                </a:cubicBezTo>
                <a:cubicBezTo>
                  <a:pt x="157" y="68"/>
                  <a:pt x="135" y="76"/>
                  <a:pt x="120" y="83"/>
                </a:cubicBezTo>
                <a:cubicBezTo>
                  <a:pt x="97" y="60"/>
                  <a:pt x="97" y="60"/>
                  <a:pt x="97" y="60"/>
                </a:cubicBezTo>
                <a:cubicBezTo>
                  <a:pt x="97" y="53"/>
                  <a:pt x="97" y="53"/>
                  <a:pt x="97" y="53"/>
                </a:cubicBezTo>
                <a:cubicBezTo>
                  <a:pt x="97" y="38"/>
                  <a:pt x="90" y="30"/>
                  <a:pt x="82" y="38"/>
                </a:cubicBezTo>
                <a:cubicBezTo>
                  <a:pt x="75" y="38"/>
                  <a:pt x="67" y="46"/>
                  <a:pt x="67" y="53"/>
                </a:cubicBezTo>
                <a:cubicBezTo>
                  <a:pt x="67" y="60"/>
                  <a:pt x="75" y="68"/>
                  <a:pt x="82" y="68"/>
                </a:cubicBezTo>
                <a:lnTo>
                  <a:pt x="82" y="68"/>
                </a:lnTo>
                <a:cubicBezTo>
                  <a:pt x="105" y="98"/>
                  <a:pt x="105" y="98"/>
                  <a:pt x="105" y="98"/>
                </a:cubicBezTo>
                <a:cubicBezTo>
                  <a:pt x="90" y="113"/>
                  <a:pt x="75" y="136"/>
                  <a:pt x="67" y="158"/>
                </a:cubicBezTo>
                <a:cubicBezTo>
                  <a:pt x="37" y="143"/>
                  <a:pt x="37" y="143"/>
                  <a:pt x="37" y="143"/>
                </a:cubicBezTo>
                <a:cubicBezTo>
                  <a:pt x="37" y="143"/>
                  <a:pt x="30" y="136"/>
                  <a:pt x="22" y="136"/>
                </a:cubicBezTo>
                <a:cubicBezTo>
                  <a:pt x="15" y="136"/>
                  <a:pt x="7" y="143"/>
                  <a:pt x="7" y="151"/>
                </a:cubicBezTo>
                <a:cubicBezTo>
                  <a:pt x="7" y="158"/>
                  <a:pt x="15" y="166"/>
                  <a:pt x="22" y="166"/>
                </a:cubicBezTo>
                <a:cubicBezTo>
                  <a:pt x="30" y="166"/>
                  <a:pt x="30" y="166"/>
                  <a:pt x="30" y="158"/>
                </a:cubicBezTo>
                <a:cubicBezTo>
                  <a:pt x="60" y="173"/>
                  <a:pt x="60" y="173"/>
                  <a:pt x="60" y="173"/>
                </a:cubicBezTo>
                <a:cubicBezTo>
                  <a:pt x="60" y="181"/>
                  <a:pt x="60" y="196"/>
                  <a:pt x="60" y="211"/>
                </a:cubicBezTo>
                <a:cubicBezTo>
                  <a:pt x="60" y="219"/>
                  <a:pt x="60" y="226"/>
                  <a:pt x="60" y="233"/>
                </a:cubicBezTo>
                <a:cubicBezTo>
                  <a:pt x="30" y="241"/>
                  <a:pt x="30" y="241"/>
                  <a:pt x="30" y="241"/>
                </a:cubicBezTo>
                <a:lnTo>
                  <a:pt x="22" y="233"/>
                </a:lnTo>
                <a:cubicBezTo>
                  <a:pt x="7" y="241"/>
                  <a:pt x="0" y="249"/>
                  <a:pt x="7" y="256"/>
                </a:cubicBezTo>
                <a:cubicBezTo>
                  <a:pt x="7" y="264"/>
                  <a:pt x="15" y="271"/>
                  <a:pt x="22" y="271"/>
                </a:cubicBezTo>
                <a:cubicBezTo>
                  <a:pt x="30" y="271"/>
                  <a:pt x="37" y="264"/>
                  <a:pt x="37" y="256"/>
                </a:cubicBezTo>
                <a:cubicBezTo>
                  <a:pt x="67" y="249"/>
                  <a:pt x="67" y="249"/>
                  <a:pt x="67" y="249"/>
                </a:cubicBezTo>
                <a:cubicBezTo>
                  <a:pt x="75" y="271"/>
                  <a:pt x="90" y="286"/>
                  <a:pt x="105" y="301"/>
                </a:cubicBezTo>
                <a:cubicBezTo>
                  <a:pt x="90" y="324"/>
                  <a:pt x="90" y="324"/>
                  <a:pt x="90" y="324"/>
                </a:cubicBezTo>
                <a:cubicBezTo>
                  <a:pt x="82" y="324"/>
                  <a:pt x="82" y="324"/>
                  <a:pt x="82" y="324"/>
                </a:cubicBezTo>
                <a:cubicBezTo>
                  <a:pt x="75" y="324"/>
                  <a:pt x="67" y="331"/>
                  <a:pt x="67" y="339"/>
                </a:cubicBezTo>
                <a:cubicBezTo>
                  <a:pt x="75" y="346"/>
                  <a:pt x="82" y="354"/>
                  <a:pt x="90" y="346"/>
                </a:cubicBezTo>
                <a:cubicBezTo>
                  <a:pt x="97" y="346"/>
                  <a:pt x="97" y="339"/>
                  <a:pt x="97" y="331"/>
                </a:cubicBezTo>
                <a:cubicBezTo>
                  <a:pt x="120" y="309"/>
                  <a:pt x="120" y="309"/>
                  <a:pt x="120" y="309"/>
                </a:cubicBezTo>
                <a:cubicBezTo>
                  <a:pt x="127" y="316"/>
                  <a:pt x="142" y="324"/>
                  <a:pt x="150" y="324"/>
                </a:cubicBezTo>
                <a:cubicBezTo>
                  <a:pt x="142" y="361"/>
                  <a:pt x="142" y="361"/>
                  <a:pt x="142" y="361"/>
                </a:cubicBezTo>
                <a:cubicBezTo>
                  <a:pt x="135" y="361"/>
                  <a:pt x="135" y="369"/>
                  <a:pt x="135" y="376"/>
                </a:cubicBezTo>
                <a:cubicBezTo>
                  <a:pt x="135" y="384"/>
                  <a:pt x="142" y="391"/>
                  <a:pt x="150" y="384"/>
                </a:cubicBezTo>
                <a:cubicBezTo>
                  <a:pt x="157" y="384"/>
                  <a:pt x="165" y="376"/>
                  <a:pt x="165" y="369"/>
                </a:cubicBezTo>
                <a:cubicBezTo>
                  <a:pt x="165" y="369"/>
                  <a:pt x="157" y="369"/>
                  <a:pt x="157" y="361"/>
                </a:cubicBezTo>
                <a:cubicBezTo>
                  <a:pt x="165" y="331"/>
                  <a:pt x="165" y="331"/>
                  <a:pt x="165" y="331"/>
                </a:cubicBezTo>
                <a:cubicBezTo>
                  <a:pt x="180" y="331"/>
                  <a:pt x="195" y="331"/>
                  <a:pt x="202" y="331"/>
                </a:cubicBezTo>
                <a:cubicBezTo>
                  <a:pt x="210" y="331"/>
                  <a:pt x="210" y="331"/>
                  <a:pt x="218" y="331"/>
                </a:cubicBezTo>
                <a:cubicBezTo>
                  <a:pt x="218" y="346"/>
                  <a:pt x="218" y="346"/>
                  <a:pt x="218" y="346"/>
                </a:cubicBezTo>
                <a:cubicBezTo>
                  <a:pt x="218" y="354"/>
                  <a:pt x="218" y="354"/>
                  <a:pt x="218" y="361"/>
                </a:cubicBezTo>
                <a:cubicBezTo>
                  <a:pt x="218" y="369"/>
                  <a:pt x="233" y="376"/>
                  <a:pt x="240" y="376"/>
                </a:cubicBezTo>
                <a:cubicBezTo>
                  <a:pt x="248" y="369"/>
                  <a:pt x="248" y="361"/>
                  <a:pt x="248" y="354"/>
                </a:cubicBezTo>
                <a:cubicBezTo>
                  <a:pt x="248" y="346"/>
                  <a:pt x="240" y="346"/>
                  <a:pt x="233" y="339"/>
                </a:cubicBezTo>
                <a:cubicBezTo>
                  <a:pt x="233" y="331"/>
                  <a:pt x="233" y="331"/>
                  <a:pt x="233" y="331"/>
                </a:cubicBezTo>
                <a:cubicBezTo>
                  <a:pt x="248" y="324"/>
                  <a:pt x="263" y="316"/>
                  <a:pt x="278" y="309"/>
                </a:cubicBezTo>
                <a:cubicBezTo>
                  <a:pt x="300" y="331"/>
                  <a:pt x="300" y="331"/>
                  <a:pt x="300" y="331"/>
                </a:cubicBezTo>
                <a:cubicBezTo>
                  <a:pt x="293" y="339"/>
                  <a:pt x="300" y="346"/>
                  <a:pt x="308" y="346"/>
                </a:cubicBezTo>
                <a:cubicBezTo>
                  <a:pt x="315" y="354"/>
                  <a:pt x="323" y="346"/>
                  <a:pt x="323" y="339"/>
                </a:cubicBezTo>
                <a:cubicBezTo>
                  <a:pt x="330" y="331"/>
                  <a:pt x="323" y="324"/>
                  <a:pt x="315" y="324"/>
                </a:cubicBezTo>
                <a:cubicBezTo>
                  <a:pt x="315" y="324"/>
                  <a:pt x="315" y="324"/>
                  <a:pt x="308" y="324"/>
                </a:cubicBezTo>
                <a:cubicBezTo>
                  <a:pt x="285" y="294"/>
                  <a:pt x="285" y="294"/>
                  <a:pt x="285" y="294"/>
                </a:cubicBezTo>
                <a:cubicBezTo>
                  <a:pt x="300" y="286"/>
                  <a:pt x="308" y="271"/>
                  <a:pt x="315" y="256"/>
                </a:cubicBezTo>
                <a:cubicBezTo>
                  <a:pt x="345" y="264"/>
                  <a:pt x="345" y="264"/>
                  <a:pt x="345" y="264"/>
                </a:cubicBezTo>
                <a:cubicBezTo>
                  <a:pt x="345" y="271"/>
                  <a:pt x="353" y="279"/>
                  <a:pt x="361" y="279"/>
                </a:cubicBezTo>
                <a:cubicBezTo>
                  <a:pt x="368" y="279"/>
                  <a:pt x="375" y="271"/>
                  <a:pt x="383" y="264"/>
                </a:cubicBezTo>
                <a:cubicBezTo>
                  <a:pt x="383" y="256"/>
                  <a:pt x="375" y="249"/>
                  <a:pt x="368" y="249"/>
                </a:cubicBezTo>
                <a:cubicBezTo>
                  <a:pt x="361" y="241"/>
                  <a:pt x="353" y="249"/>
                  <a:pt x="353" y="249"/>
                </a:cubicBezTo>
                <a:cubicBezTo>
                  <a:pt x="323" y="241"/>
                  <a:pt x="323" y="241"/>
                  <a:pt x="323" y="241"/>
                </a:cubicBezTo>
                <a:cubicBezTo>
                  <a:pt x="330" y="226"/>
                  <a:pt x="330" y="211"/>
                  <a:pt x="330" y="196"/>
                </a:cubicBezTo>
                <a:cubicBezTo>
                  <a:pt x="368" y="188"/>
                  <a:pt x="368" y="188"/>
                  <a:pt x="368" y="188"/>
                </a:cubicBezTo>
                <a:cubicBezTo>
                  <a:pt x="368" y="196"/>
                  <a:pt x="375" y="196"/>
                  <a:pt x="375" y="196"/>
                </a:cubicBezTo>
                <a:cubicBezTo>
                  <a:pt x="383" y="196"/>
                  <a:pt x="390" y="188"/>
                  <a:pt x="390" y="181"/>
                </a:cubicBezTo>
                <a:cubicBezTo>
                  <a:pt x="390" y="173"/>
                  <a:pt x="383" y="166"/>
                  <a:pt x="375" y="166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7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Chart 130">
            <a:extLst>
              <a:ext uri="{FF2B5EF4-FFF2-40B4-BE49-F238E27FC236}">
                <a16:creationId xmlns:a16="http://schemas.microsoft.com/office/drawing/2014/main" id="{46980343-182D-ED43-B4FD-B1E9A13193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5425461"/>
              </p:ext>
            </p:extLst>
          </p:nvPr>
        </p:nvGraphicFramePr>
        <p:xfrm>
          <a:off x="4716400" y="4051395"/>
          <a:ext cx="6156924" cy="5967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0" name="TextBox 159">
            <a:extLst>
              <a:ext uri="{FF2B5EF4-FFF2-40B4-BE49-F238E27FC236}">
                <a16:creationId xmlns:a16="http://schemas.microsoft.com/office/drawing/2014/main" id="{8837EC79-2BE3-2249-9465-A8E47CDA2083}"/>
              </a:ext>
            </a:extLst>
          </p:cNvPr>
          <p:cNvSpPr txBox="1"/>
          <p:nvPr/>
        </p:nvSpPr>
        <p:spPr>
          <a:xfrm>
            <a:off x="2822014" y="10289132"/>
            <a:ext cx="632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accent3"/>
                </a:solidFill>
                <a:latin typeface="Montserrat Black" pitchFamily="2" charset="77"/>
              </a:rPr>
              <a:t>YOUR TITLE</a:t>
            </a:r>
          </a:p>
        </p:txBody>
      </p:sp>
      <p:sp>
        <p:nvSpPr>
          <p:cNvPr id="161" name="Rectángulo 8">
            <a:extLst>
              <a:ext uri="{FF2B5EF4-FFF2-40B4-BE49-F238E27FC236}">
                <a16:creationId xmlns:a16="http://schemas.microsoft.com/office/drawing/2014/main" id="{600A62C2-0E2A-904B-B949-6C2F24CD057B}"/>
              </a:ext>
            </a:extLst>
          </p:cNvPr>
          <p:cNvSpPr/>
          <p:nvPr/>
        </p:nvSpPr>
        <p:spPr>
          <a:xfrm flipH="1">
            <a:off x="1809666" y="11114311"/>
            <a:ext cx="84392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latin typeface="Muli" pitchFamily="2" charset="77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49" name="CuadroTexto 395">
            <a:extLst>
              <a:ext uri="{FF2B5EF4-FFF2-40B4-BE49-F238E27FC236}">
                <a16:creationId xmlns:a16="http://schemas.microsoft.com/office/drawing/2014/main" id="{E427A86E-B2A5-834E-A64C-E243D467ED92}"/>
              </a:ext>
            </a:extLst>
          </p:cNvPr>
          <p:cNvSpPr txBox="1"/>
          <p:nvPr/>
        </p:nvSpPr>
        <p:spPr>
          <a:xfrm>
            <a:off x="1925477" y="1179994"/>
            <a:ext cx="92680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>
                <a:solidFill>
                  <a:schemeClr val="accent1"/>
                </a:solidFill>
                <a:latin typeface="Montserrat Black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CORONAVIRUS</a:t>
            </a:r>
          </a:p>
          <a:p>
            <a:r>
              <a:rPr lang="es-MX" sz="6000" b="1" dirty="0">
                <a:solidFill>
                  <a:schemeClr val="accent1"/>
                </a:solidFill>
                <a:latin typeface="Montserrat Black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VS THE FLU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765370B-4459-E14F-A566-C8BD8D994354}"/>
              </a:ext>
            </a:extLst>
          </p:cNvPr>
          <p:cNvGrpSpPr/>
          <p:nvPr/>
        </p:nvGrpSpPr>
        <p:grpSpPr>
          <a:xfrm>
            <a:off x="2386624" y="5080169"/>
            <a:ext cx="2401645" cy="3553301"/>
            <a:chOff x="4019550" y="4500563"/>
            <a:chExt cx="271463" cy="401637"/>
          </a:xfrm>
        </p:grpSpPr>
        <p:sp>
          <p:nvSpPr>
            <p:cNvPr id="51" name="Freeform 281">
              <a:extLst>
                <a:ext uri="{FF2B5EF4-FFF2-40B4-BE49-F238E27FC236}">
                  <a16:creationId xmlns:a16="http://schemas.microsoft.com/office/drawing/2014/main" id="{DEC13CDB-489D-EB47-BE5B-FA874F104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1463" y="4711700"/>
              <a:ext cx="144462" cy="128588"/>
            </a:xfrm>
            <a:custGeom>
              <a:avLst/>
              <a:gdLst>
                <a:gd name="T0" fmla="*/ 384 w 400"/>
                <a:gd name="T1" fmla="*/ 233 h 355"/>
                <a:gd name="T2" fmla="*/ 384 w 400"/>
                <a:gd name="T3" fmla="*/ 233 h 355"/>
                <a:gd name="T4" fmla="*/ 354 w 400"/>
                <a:gd name="T5" fmla="*/ 0 h 355"/>
                <a:gd name="T6" fmla="*/ 53 w 400"/>
                <a:gd name="T7" fmla="*/ 0 h 355"/>
                <a:gd name="T8" fmla="*/ 23 w 400"/>
                <a:gd name="T9" fmla="*/ 241 h 355"/>
                <a:gd name="T10" fmla="*/ 38 w 400"/>
                <a:gd name="T11" fmla="*/ 316 h 355"/>
                <a:gd name="T12" fmla="*/ 203 w 400"/>
                <a:gd name="T13" fmla="*/ 354 h 355"/>
                <a:gd name="T14" fmla="*/ 369 w 400"/>
                <a:gd name="T15" fmla="*/ 309 h 355"/>
                <a:gd name="T16" fmla="*/ 384 w 400"/>
                <a:gd name="T17" fmla="*/ 233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0" h="355">
                  <a:moveTo>
                    <a:pt x="384" y="233"/>
                  </a:moveTo>
                  <a:lnTo>
                    <a:pt x="384" y="233"/>
                  </a:lnTo>
                  <a:cubicBezTo>
                    <a:pt x="339" y="166"/>
                    <a:pt x="354" y="0"/>
                    <a:pt x="354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68" y="166"/>
                    <a:pt x="23" y="241"/>
                  </a:cubicBezTo>
                  <a:cubicBezTo>
                    <a:pt x="0" y="263"/>
                    <a:pt x="15" y="301"/>
                    <a:pt x="38" y="316"/>
                  </a:cubicBezTo>
                  <a:cubicBezTo>
                    <a:pt x="76" y="339"/>
                    <a:pt x="128" y="354"/>
                    <a:pt x="203" y="354"/>
                  </a:cubicBezTo>
                  <a:cubicBezTo>
                    <a:pt x="278" y="346"/>
                    <a:pt x="331" y="331"/>
                    <a:pt x="369" y="309"/>
                  </a:cubicBezTo>
                  <a:cubicBezTo>
                    <a:pt x="391" y="294"/>
                    <a:pt x="399" y="256"/>
                    <a:pt x="384" y="233"/>
                  </a:cubicBezTo>
                </a:path>
              </a:pathLst>
            </a:custGeom>
            <a:solidFill>
              <a:srgbClr val="E5C3A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282">
              <a:extLst>
                <a:ext uri="{FF2B5EF4-FFF2-40B4-BE49-F238E27FC236}">
                  <a16:creationId xmlns:a16="http://schemas.microsoft.com/office/drawing/2014/main" id="{E8CA481B-B0F8-2A4F-A04C-5EF168DC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5425" y="4500563"/>
              <a:ext cx="230188" cy="241300"/>
            </a:xfrm>
            <a:custGeom>
              <a:avLst/>
              <a:gdLst>
                <a:gd name="T0" fmla="*/ 369 w 641"/>
                <a:gd name="T1" fmla="*/ 669 h 670"/>
                <a:gd name="T2" fmla="*/ 369 w 641"/>
                <a:gd name="T3" fmla="*/ 669 h 670"/>
                <a:gd name="T4" fmla="*/ 301 w 641"/>
                <a:gd name="T5" fmla="*/ 669 h 670"/>
                <a:gd name="T6" fmla="*/ 45 w 641"/>
                <a:gd name="T7" fmla="*/ 233 h 670"/>
                <a:gd name="T8" fmla="*/ 256 w 641"/>
                <a:gd name="T9" fmla="*/ 75 h 670"/>
                <a:gd name="T10" fmla="*/ 519 w 641"/>
                <a:gd name="T11" fmla="*/ 53 h 670"/>
                <a:gd name="T12" fmla="*/ 617 w 641"/>
                <a:gd name="T13" fmla="*/ 391 h 670"/>
                <a:gd name="T14" fmla="*/ 369 w 641"/>
                <a:gd name="T15" fmla="*/ 669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1" h="670">
                  <a:moveTo>
                    <a:pt x="369" y="669"/>
                  </a:moveTo>
                  <a:lnTo>
                    <a:pt x="369" y="669"/>
                  </a:lnTo>
                  <a:cubicBezTo>
                    <a:pt x="301" y="669"/>
                    <a:pt x="301" y="669"/>
                    <a:pt x="301" y="669"/>
                  </a:cubicBezTo>
                  <a:cubicBezTo>
                    <a:pt x="151" y="669"/>
                    <a:pt x="0" y="458"/>
                    <a:pt x="45" y="233"/>
                  </a:cubicBezTo>
                  <a:cubicBezTo>
                    <a:pt x="76" y="90"/>
                    <a:pt x="173" y="45"/>
                    <a:pt x="256" y="75"/>
                  </a:cubicBezTo>
                  <a:cubicBezTo>
                    <a:pt x="271" y="30"/>
                    <a:pt x="444" y="0"/>
                    <a:pt x="519" y="53"/>
                  </a:cubicBezTo>
                  <a:cubicBezTo>
                    <a:pt x="625" y="120"/>
                    <a:pt x="640" y="248"/>
                    <a:pt x="617" y="391"/>
                  </a:cubicBezTo>
                  <a:cubicBezTo>
                    <a:pt x="602" y="504"/>
                    <a:pt x="519" y="669"/>
                    <a:pt x="369" y="669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283">
              <a:extLst>
                <a:ext uri="{FF2B5EF4-FFF2-40B4-BE49-F238E27FC236}">
                  <a16:creationId xmlns:a16="http://schemas.microsoft.com/office/drawing/2014/main" id="{4848ADAF-4C24-5244-8B21-E8011688C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763" y="4564063"/>
              <a:ext cx="173037" cy="195262"/>
            </a:xfrm>
            <a:custGeom>
              <a:avLst/>
              <a:gdLst>
                <a:gd name="T0" fmla="*/ 323 w 482"/>
                <a:gd name="T1" fmla="*/ 0 h 543"/>
                <a:gd name="T2" fmla="*/ 323 w 482"/>
                <a:gd name="T3" fmla="*/ 0 h 543"/>
                <a:gd name="T4" fmla="*/ 158 w 482"/>
                <a:gd name="T5" fmla="*/ 0 h 543"/>
                <a:gd name="T6" fmla="*/ 0 w 482"/>
                <a:gd name="T7" fmla="*/ 158 h 543"/>
                <a:gd name="T8" fmla="*/ 0 w 482"/>
                <a:gd name="T9" fmla="*/ 301 h 543"/>
                <a:gd name="T10" fmla="*/ 240 w 482"/>
                <a:gd name="T11" fmla="*/ 542 h 543"/>
                <a:gd name="T12" fmla="*/ 481 w 482"/>
                <a:gd name="T13" fmla="*/ 301 h 543"/>
                <a:gd name="T14" fmla="*/ 481 w 482"/>
                <a:gd name="T15" fmla="*/ 158 h 543"/>
                <a:gd name="T16" fmla="*/ 323 w 482"/>
                <a:gd name="T17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2" h="543">
                  <a:moveTo>
                    <a:pt x="323" y="0"/>
                  </a:moveTo>
                  <a:lnTo>
                    <a:pt x="323" y="0"/>
                  </a:lnTo>
                  <a:cubicBezTo>
                    <a:pt x="158" y="0"/>
                    <a:pt x="158" y="0"/>
                    <a:pt x="158" y="0"/>
                  </a:cubicBezTo>
                  <a:cubicBezTo>
                    <a:pt x="75" y="0"/>
                    <a:pt x="0" y="68"/>
                    <a:pt x="0" y="158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436"/>
                    <a:pt x="113" y="542"/>
                    <a:pt x="240" y="542"/>
                  </a:cubicBezTo>
                  <a:cubicBezTo>
                    <a:pt x="376" y="542"/>
                    <a:pt x="481" y="436"/>
                    <a:pt x="481" y="301"/>
                  </a:cubicBezTo>
                  <a:cubicBezTo>
                    <a:pt x="481" y="158"/>
                    <a:pt x="481" y="158"/>
                    <a:pt x="481" y="158"/>
                  </a:cubicBezTo>
                  <a:cubicBezTo>
                    <a:pt x="481" y="68"/>
                    <a:pt x="413" y="0"/>
                    <a:pt x="323" y="0"/>
                  </a:cubicBezTo>
                </a:path>
              </a:pathLst>
            </a:custGeom>
            <a:solidFill>
              <a:srgbClr val="EAC5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284">
              <a:extLst>
                <a:ext uri="{FF2B5EF4-FFF2-40B4-BE49-F238E27FC236}">
                  <a16:creationId xmlns:a16="http://schemas.microsoft.com/office/drawing/2014/main" id="{66A346FB-AE82-7242-898E-CDC025AA7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638" y="4624388"/>
              <a:ext cx="52387" cy="22225"/>
            </a:xfrm>
            <a:custGeom>
              <a:avLst/>
              <a:gdLst>
                <a:gd name="T0" fmla="*/ 15 w 144"/>
                <a:gd name="T1" fmla="*/ 60 h 61"/>
                <a:gd name="T2" fmla="*/ 15 w 144"/>
                <a:gd name="T3" fmla="*/ 60 h 61"/>
                <a:gd name="T4" fmla="*/ 7 w 144"/>
                <a:gd name="T5" fmla="*/ 60 h 61"/>
                <a:gd name="T6" fmla="*/ 7 w 144"/>
                <a:gd name="T7" fmla="*/ 45 h 61"/>
                <a:gd name="T8" fmla="*/ 143 w 144"/>
                <a:gd name="T9" fmla="*/ 45 h 61"/>
                <a:gd name="T10" fmla="*/ 143 w 144"/>
                <a:gd name="T11" fmla="*/ 60 h 61"/>
                <a:gd name="T12" fmla="*/ 135 w 144"/>
                <a:gd name="T13" fmla="*/ 60 h 61"/>
                <a:gd name="T14" fmla="*/ 15 w 144"/>
                <a:gd name="T15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61">
                  <a:moveTo>
                    <a:pt x="15" y="60"/>
                  </a:moveTo>
                  <a:lnTo>
                    <a:pt x="15" y="60"/>
                  </a:lnTo>
                  <a:cubicBezTo>
                    <a:pt x="7" y="60"/>
                    <a:pt x="7" y="60"/>
                    <a:pt x="7" y="60"/>
                  </a:cubicBezTo>
                  <a:cubicBezTo>
                    <a:pt x="0" y="52"/>
                    <a:pt x="7" y="52"/>
                    <a:pt x="7" y="45"/>
                  </a:cubicBezTo>
                  <a:cubicBezTo>
                    <a:pt x="7" y="45"/>
                    <a:pt x="75" y="0"/>
                    <a:pt x="143" y="45"/>
                  </a:cubicBezTo>
                  <a:cubicBezTo>
                    <a:pt x="143" y="52"/>
                    <a:pt x="143" y="52"/>
                    <a:pt x="143" y="60"/>
                  </a:cubicBezTo>
                  <a:lnTo>
                    <a:pt x="135" y="60"/>
                  </a:lnTo>
                  <a:cubicBezTo>
                    <a:pt x="75" y="15"/>
                    <a:pt x="15" y="60"/>
                    <a:pt x="15" y="60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285">
              <a:extLst>
                <a:ext uri="{FF2B5EF4-FFF2-40B4-BE49-F238E27FC236}">
                  <a16:creationId xmlns:a16="http://schemas.microsoft.com/office/drawing/2014/main" id="{65EBDAEB-5056-6F40-897B-7C83FF1C5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0513" y="4635500"/>
              <a:ext cx="19050" cy="19050"/>
            </a:xfrm>
            <a:custGeom>
              <a:avLst/>
              <a:gdLst>
                <a:gd name="T0" fmla="*/ 53 w 54"/>
                <a:gd name="T1" fmla="*/ 30 h 53"/>
                <a:gd name="T2" fmla="*/ 53 w 54"/>
                <a:gd name="T3" fmla="*/ 30 h 53"/>
                <a:gd name="T4" fmla="*/ 30 w 54"/>
                <a:gd name="T5" fmla="*/ 52 h 53"/>
                <a:gd name="T6" fmla="*/ 0 w 54"/>
                <a:gd name="T7" fmla="*/ 30 h 53"/>
                <a:gd name="T8" fmla="*/ 30 w 54"/>
                <a:gd name="T9" fmla="*/ 0 h 53"/>
                <a:gd name="T10" fmla="*/ 53 w 54"/>
                <a:gd name="T11" fmla="*/ 3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3">
                  <a:moveTo>
                    <a:pt x="53" y="30"/>
                  </a:moveTo>
                  <a:lnTo>
                    <a:pt x="53" y="30"/>
                  </a:lnTo>
                  <a:cubicBezTo>
                    <a:pt x="53" y="45"/>
                    <a:pt x="45" y="52"/>
                    <a:pt x="30" y="52"/>
                  </a:cubicBezTo>
                  <a:cubicBezTo>
                    <a:pt x="15" y="52"/>
                    <a:pt x="0" y="45"/>
                    <a:pt x="0" y="30"/>
                  </a:cubicBezTo>
                  <a:cubicBezTo>
                    <a:pt x="0" y="15"/>
                    <a:pt x="15" y="0"/>
                    <a:pt x="30" y="0"/>
                  </a:cubicBezTo>
                  <a:cubicBezTo>
                    <a:pt x="45" y="0"/>
                    <a:pt x="53" y="15"/>
                    <a:pt x="53" y="30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286">
              <a:extLst>
                <a:ext uri="{FF2B5EF4-FFF2-40B4-BE49-F238E27FC236}">
                  <a16:creationId xmlns:a16="http://schemas.microsoft.com/office/drawing/2014/main" id="{C4FA6ABA-E6EA-BD4C-8D7D-8490C3AE0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713" y="4624388"/>
              <a:ext cx="49212" cy="22225"/>
            </a:xfrm>
            <a:custGeom>
              <a:avLst/>
              <a:gdLst>
                <a:gd name="T0" fmla="*/ 8 w 137"/>
                <a:gd name="T1" fmla="*/ 60 h 61"/>
                <a:gd name="T2" fmla="*/ 8 w 137"/>
                <a:gd name="T3" fmla="*/ 60 h 61"/>
                <a:gd name="T4" fmla="*/ 0 w 137"/>
                <a:gd name="T5" fmla="*/ 60 h 61"/>
                <a:gd name="T6" fmla="*/ 0 w 137"/>
                <a:gd name="T7" fmla="*/ 45 h 61"/>
                <a:gd name="T8" fmla="*/ 136 w 137"/>
                <a:gd name="T9" fmla="*/ 45 h 61"/>
                <a:gd name="T10" fmla="*/ 136 w 137"/>
                <a:gd name="T11" fmla="*/ 60 h 61"/>
                <a:gd name="T12" fmla="*/ 128 w 137"/>
                <a:gd name="T13" fmla="*/ 60 h 61"/>
                <a:gd name="T14" fmla="*/ 8 w 137"/>
                <a:gd name="T15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61">
                  <a:moveTo>
                    <a:pt x="8" y="60"/>
                  </a:moveTo>
                  <a:lnTo>
                    <a:pt x="8" y="60"/>
                  </a:lnTo>
                  <a:cubicBezTo>
                    <a:pt x="0" y="60"/>
                    <a:pt x="0" y="60"/>
                    <a:pt x="0" y="60"/>
                  </a:cubicBezTo>
                  <a:cubicBezTo>
                    <a:pt x="0" y="52"/>
                    <a:pt x="0" y="52"/>
                    <a:pt x="0" y="45"/>
                  </a:cubicBezTo>
                  <a:cubicBezTo>
                    <a:pt x="0" y="45"/>
                    <a:pt x="68" y="0"/>
                    <a:pt x="136" y="45"/>
                  </a:cubicBezTo>
                  <a:cubicBezTo>
                    <a:pt x="136" y="52"/>
                    <a:pt x="136" y="52"/>
                    <a:pt x="136" y="60"/>
                  </a:cubicBezTo>
                  <a:lnTo>
                    <a:pt x="128" y="60"/>
                  </a:lnTo>
                  <a:cubicBezTo>
                    <a:pt x="68" y="15"/>
                    <a:pt x="8" y="60"/>
                    <a:pt x="8" y="60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287">
              <a:extLst>
                <a:ext uri="{FF2B5EF4-FFF2-40B4-BE49-F238E27FC236}">
                  <a16:creationId xmlns:a16="http://schemas.microsoft.com/office/drawing/2014/main" id="{7EBB131F-A23E-2045-9A7D-A0D02CF4B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3" y="4635500"/>
              <a:ext cx="22225" cy="19050"/>
            </a:xfrm>
            <a:custGeom>
              <a:avLst/>
              <a:gdLst>
                <a:gd name="T0" fmla="*/ 60 w 61"/>
                <a:gd name="T1" fmla="*/ 30 h 53"/>
                <a:gd name="T2" fmla="*/ 60 w 61"/>
                <a:gd name="T3" fmla="*/ 30 h 53"/>
                <a:gd name="T4" fmla="*/ 30 w 61"/>
                <a:gd name="T5" fmla="*/ 52 h 53"/>
                <a:gd name="T6" fmla="*/ 0 w 61"/>
                <a:gd name="T7" fmla="*/ 30 h 53"/>
                <a:gd name="T8" fmla="*/ 30 w 61"/>
                <a:gd name="T9" fmla="*/ 0 h 53"/>
                <a:gd name="T10" fmla="*/ 60 w 61"/>
                <a:gd name="T11" fmla="*/ 3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60" y="30"/>
                  </a:moveTo>
                  <a:lnTo>
                    <a:pt x="60" y="30"/>
                  </a:lnTo>
                  <a:cubicBezTo>
                    <a:pt x="60" y="45"/>
                    <a:pt x="45" y="52"/>
                    <a:pt x="30" y="52"/>
                  </a:cubicBezTo>
                  <a:cubicBezTo>
                    <a:pt x="15" y="52"/>
                    <a:pt x="0" y="45"/>
                    <a:pt x="0" y="30"/>
                  </a:cubicBezTo>
                  <a:cubicBezTo>
                    <a:pt x="0" y="15"/>
                    <a:pt x="15" y="0"/>
                    <a:pt x="30" y="0"/>
                  </a:cubicBezTo>
                  <a:cubicBezTo>
                    <a:pt x="45" y="0"/>
                    <a:pt x="60" y="15"/>
                    <a:pt x="60" y="30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288">
              <a:extLst>
                <a:ext uri="{FF2B5EF4-FFF2-40B4-BE49-F238E27FC236}">
                  <a16:creationId xmlns:a16="http://schemas.microsoft.com/office/drawing/2014/main" id="{793DCB8C-DA34-1543-A621-92786EA10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4759325"/>
              <a:ext cx="133350" cy="142875"/>
            </a:xfrm>
            <a:custGeom>
              <a:avLst/>
              <a:gdLst>
                <a:gd name="T0" fmla="*/ 0 w 370"/>
                <a:gd name="T1" fmla="*/ 263 h 399"/>
                <a:gd name="T2" fmla="*/ 0 w 370"/>
                <a:gd name="T3" fmla="*/ 263 h 399"/>
                <a:gd name="T4" fmla="*/ 121 w 370"/>
                <a:gd name="T5" fmla="*/ 0 h 399"/>
                <a:gd name="T6" fmla="*/ 369 w 370"/>
                <a:gd name="T7" fmla="*/ 90 h 399"/>
                <a:gd name="T8" fmla="*/ 279 w 370"/>
                <a:gd name="T9" fmla="*/ 383 h 399"/>
                <a:gd name="T10" fmla="*/ 248 w 370"/>
                <a:gd name="T11" fmla="*/ 391 h 399"/>
                <a:gd name="T12" fmla="*/ 241 w 370"/>
                <a:gd name="T13" fmla="*/ 391 h 399"/>
                <a:gd name="T14" fmla="*/ 226 w 370"/>
                <a:gd name="T15" fmla="*/ 383 h 399"/>
                <a:gd name="T16" fmla="*/ 196 w 370"/>
                <a:gd name="T17" fmla="*/ 368 h 399"/>
                <a:gd name="T18" fmla="*/ 173 w 370"/>
                <a:gd name="T19" fmla="*/ 361 h 399"/>
                <a:gd name="T20" fmla="*/ 143 w 370"/>
                <a:gd name="T21" fmla="*/ 345 h 399"/>
                <a:gd name="T22" fmla="*/ 128 w 370"/>
                <a:gd name="T23" fmla="*/ 338 h 399"/>
                <a:gd name="T24" fmla="*/ 98 w 370"/>
                <a:gd name="T25" fmla="*/ 323 h 399"/>
                <a:gd name="T26" fmla="*/ 75 w 370"/>
                <a:gd name="T27" fmla="*/ 315 h 399"/>
                <a:gd name="T28" fmla="*/ 45 w 370"/>
                <a:gd name="T29" fmla="*/ 300 h 399"/>
                <a:gd name="T30" fmla="*/ 30 w 370"/>
                <a:gd name="T31" fmla="*/ 293 h 399"/>
                <a:gd name="T32" fmla="*/ 15 w 370"/>
                <a:gd name="T33" fmla="*/ 285 h 399"/>
                <a:gd name="T34" fmla="*/ 0 w 370"/>
                <a:gd name="T35" fmla="*/ 263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0" h="399">
                  <a:moveTo>
                    <a:pt x="0" y="263"/>
                  </a:moveTo>
                  <a:lnTo>
                    <a:pt x="0" y="263"/>
                  </a:lnTo>
                  <a:cubicBezTo>
                    <a:pt x="15" y="203"/>
                    <a:pt x="61" y="60"/>
                    <a:pt x="121" y="0"/>
                  </a:cubicBezTo>
                  <a:cubicBezTo>
                    <a:pt x="369" y="90"/>
                    <a:pt x="369" y="90"/>
                    <a:pt x="369" y="90"/>
                  </a:cubicBezTo>
                  <a:cubicBezTo>
                    <a:pt x="369" y="90"/>
                    <a:pt x="324" y="165"/>
                    <a:pt x="279" y="383"/>
                  </a:cubicBezTo>
                  <a:cubicBezTo>
                    <a:pt x="279" y="391"/>
                    <a:pt x="264" y="398"/>
                    <a:pt x="248" y="391"/>
                  </a:cubicBezTo>
                  <a:cubicBezTo>
                    <a:pt x="241" y="391"/>
                    <a:pt x="241" y="391"/>
                    <a:pt x="241" y="391"/>
                  </a:cubicBezTo>
                  <a:cubicBezTo>
                    <a:pt x="226" y="383"/>
                    <a:pt x="226" y="383"/>
                    <a:pt x="226" y="383"/>
                  </a:cubicBezTo>
                  <a:cubicBezTo>
                    <a:pt x="196" y="368"/>
                    <a:pt x="196" y="368"/>
                    <a:pt x="196" y="368"/>
                  </a:cubicBezTo>
                  <a:cubicBezTo>
                    <a:pt x="173" y="361"/>
                    <a:pt x="173" y="361"/>
                    <a:pt x="173" y="361"/>
                  </a:cubicBezTo>
                  <a:cubicBezTo>
                    <a:pt x="143" y="345"/>
                    <a:pt x="143" y="345"/>
                    <a:pt x="143" y="345"/>
                  </a:cubicBezTo>
                  <a:cubicBezTo>
                    <a:pt x="128" y="338"/>
                    <a:pt x="128" y="338"/>
                    <a:pt x="128" y="338"/>
                  </a:cubicBezTo>
                  <a:cubicBezTo>
                    <a:pt x="98" y="323"/>
                    <a:pt x="98" y="323"/>
                    <a:pt x="98" y="323"/>
                  </a:cubicBezTo>
                  <a:cubicBezTo>
                    <a:pt x="75" y="315"/>
                    <a:pt x="75" y="315"/>
                    <a:pt x="75" y="315"/>
                  </a:cubicBezTo>
                  <a:cubicBezTo>
                    <a:pt x="45" y="300"/>
                    <a:pt x="45" y="300"/>
                    <a:pt x="45" y="300"/>
                  </a:cubicBezTo>
                  <a:cubicBezTo>
                    <a:pt x="30" y="293"/>
                    <a:pt x="30" y="293"/>
                    <a:pt x="30" y="293"/>
                  </a:cubicBezTo>
                  <a:cubicBezTo>
                    <a:pt x="15" y="285"/>
                    <a:pt x="15" y="285"/>
                    <a:pt x="15" y="285"/>
                  </a:cubicBezTo>
                  <a:cubicBezTo>
                    <a:pt x="8" y="285"/>
                    <a:pt x="0" y="278"/>
                    <a:pt x="0" y="263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289">
              <a:extLst>
                <a:ext uri="{FF2B5EF4-FFF2-40B4-BE49-F238E27FC236}">
                  <a16:creationId xmlns:a16="http://schemas.microsoft.com/office/drawing/2014/main" id="{5560B808-4676-1B43-9062-DC4598921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9550" y="4719638"/>
              <a:ext cx="271463" cy="134937"/>
            </a:xfrm>
            <a:custGeom>
              <a:avLst/>
              <a:gdLst>
                <a:gd name="T0" fmla="*/ 166 w 753"/>
                <a:gd name="T1" fmla="*/ 22 h 377"/>
                <a:gd name="T2" fmla="*/ 166 w 753"/>
                <a:gd name="T3" fmla="*/ 22 h 377"/>
                <a:gd name="T4" fmla="*/ 83 w 753"/>
                <a:gd name="T5" fmla="*/ 113 h 377"/>
                <a:gd name="T6" fmla="*/ 30 w 753"/>
                <a:gd name="T7" fmla="*/ 240 h 377"/>
                <a:gd name="T8" fmla="*/ 436 w 753"/>
                <a:gd name="T9" fmla="*/ 353 h 377"/>
                <a:gd name="T10" fmla="*/ 745 w 753"/>
                <a:gd name="T11" fmla="*/ 226 h 377"/>
                <a:gd name="T12" fmla="*/ 677 w 753"/>
                <a:gd name="T13" fmla="*/ 113 h 377"/>
                <a:gd name="T14" fmla="*/ 594 w 753"/>
                <a:gd name="T15" fmla="*/ 15 h 377"/>
                <a:gd name="T16" fmla="*/ 376 w 753"/>
                <a:gd name="T17" fmla="*/ 83 h 377"/>
                <a:gd name="T18" fmla="*/ 166 w 753"/>
                <a:gd name="T19" fmla="*/ 22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3" h="377">
                  <a:moveTo>
                    <a:pt x="166" y="22"/>
                  </a:moveTo>
                  <a:lnTo>
                    <a:pt x="166" y="22"/>
                  </a:lnTo>
                  <a:cubicBezTo>
                    <a:pt x="136" y="22"/>
                    <a:pt x="113" y="37"/>
                    <a:pt x="83" y="113"/>
                  </a:cubicBezTo>
                  <a:cubicBezTo>
                    <a:pt x="53" y="165"/>
                    <a:pt x="0" y="180"/>
                    <a:pt x="30" y="240"/>
                  </a:cubicBezTo>
                  <a:cubicBezTo>
                    <a:pt x="60" y="293"/>
                    <a:pt x="294" y="376"/>
                    <a:pt x="436" y="353"/>
                  </a:cubicBezTo>
                  <a:cubicBezTo>
                    <a:pt x="579" y="338"/>
                    <a:pt x="737" y="286"/>
                    <a:pt x="745" y="226"/>
                  </a:cubicBezTo>
                  <a:cubicBezTo>
                    <a:pt x="752" y="173"/>
                    <a:pt x="692" y="143"/>
                    <a:pt x="677" y="113"/>
                  </a:cubicBezTo>
                  <a:cubicBezTo>
                    <a:pt x="654" y="75"/>
                    <a:pt x="654" y="0"/>
                    <a:pt x="594" y="15"/>
                  </a:cubicBezTo>
                  <a:cubicBezTo>
                    <a:pt x="534" y="30"/>
                    <a:pt x="534" y="83"/>
                    <a:pt x="376" y="83"/>
                  </a:cubicBezTo>
                  <a:cubicBezTo>
                    <a:pt x="226" y="75"/>
                    <a:pt x="203" y="22"/>
                    <a:pt x="166" y="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290">
              <a:extLst>
                <a:ext uri="{FF2B5EF4-FFF2-40B4-BE49-F238E27FC236}">
                  <a16:creationId xmlns:a16="http://schemas.microsoft.com/office/drawing/2014/main" id="{E40DA054-BEC0-7E41-8060-C51F387B9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400" y="4808538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69B8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91">
              <a:extLst>
                <a:ext uri="{FF2B5EF4-FFF2-40B4-BE49-F238E27FC236}">
                  <a16:creationId xmlns:a16="http://schemas.microsoft.com/office/drawing/2014/main" id="{F9744D7C-2684-0849-9CF8-31467C254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838" y="4713288"/>
              <a:ext cx="57150" cy="103187"/>
            </a:xfrm>
            <a:custGeom>
              <a:avLst/>
              <a:gdLst>
                <a:gd name="T0" fmla="*/ 106 w 159"/>
                <a:gd name="T1" fmla="*/ 286 h 287"/>
                <a:gd name="T2" fmla="*/ 106 w 159"/>
                <a:gd name="T3" fmla="*/ 286 h 287"/>
                <a:gd name="T4" fmla="*/ 158 w 159"/>
                <a:gd name="T5" fmla="*/ 263 h 287"/>
                <a:gd name="T6" fmla="*/ 83 w 159"/>
                <a:gd name="T7" fmla="*/ 90 h 287"/>
                <a:gd name="T8" fmla="*/ 38 w 159"/>
                <a:gd name="T9" fmla="*/ 22 h 287"/>
                <a:gd name="T10" fmla="*/ 23 w 159"/>
                <a:gd name="T11" fmla="*/ 0 h 287"/>
                <a:gd name="T12" fmla="*/ 0 w 159"/>
                <a:gd name="T13" fmla="*/ 0 h 287"/>
                <a:gd name="T14" fmla="*/ 15 w 159"/>
                <a:gd name="T15" fmla="*/ 37 h 287"/>
                <a:gd name="T16" fmla="*/ 30 w 159"/>
                <a:gd name="T17" fmla="*/ 113 h 287"/>
                <a:gd name="T18" fmla="*/ 106 w 159"/>
                <a:gd name="T19" fmla="*/ 286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287">
                  <a:moveTo>
                    <a:pt x="106" y="286"/>
                  </a:moveTo>
                  <a:lnTo>
                    <a:pt x="106" y="286"/>
                  </a:lnTo>
                  <a:cubicBezTo>
                    <a:pt x="158" y="263"/>
                    <a:pt x="158" y="263"/>
                    <a:pt x="158" y="263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68" y="60"/>
                    <a:pt x="53" y="52"/>
                    <a:pt x="38" y="22"/>
                  </a:cubicBezTo>
                  <a:cubicBezTo>
                    <a:pt x="30" y="15"/>
                    <a:pt x="30" y="7"/>
                    <a:pt x="23" y="0"/>
                  </a:cubicBezTo>
                  <a:cubicBezTo>
                    <a:pt x="15" y="0"/>
                    <a:pt x="8" y="0"/>
                    <a:pt x="0" y="0"/>
                  </a:cubicBezTo>
                  <a:cubicBezTo>
                    <a:pt x="8" y="7"/>
                    <a:pt x="8" y="22"/>
                    <a:pt x="15" y="37"/>
                  </a:cubicBezTo>
                  <a:cubicBezTo>
                    <a:pt x="23" y="60"/>
                    <a:pt x="23" y="82"/>
                    <a:pt x="30" y="113"/>
                  </a:cubicBezTo>
                  <a:cubicBezTo>
                    <a:pt x="106" y="286"/>
                    <a:pt x="106" y="286"/>
                    <a:pt x="106" y="286"/>
                  </a:cubicBezTo>
                </a:path>
              </a:pathLst>
            </a:custGeom>
            <a:solidFill>
              <a:srgbClr val="3BC8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292">
              <a:extLst>
                <a:ext uri="{FF2B5EF4-FFF2-40B4-BE49-F238E27FC236}">
                  <a16:creationId xmlns:a16="http://schemas.microsoft.com/office/drawing/2014/main" id="{06675FAD-41DC-FB4B-8B6B-208B03FEC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738" y="4703763"/>
              <a:ext cx="68262" cy="15875"/>
            </a:xfrm>
            <a:custGeom>
              <a:avLst/>
              <a:gdLst>
                <a:gd name="T0" fmla="*/ 181 w 189"/>
                <a:gd name="T1" fmla="*/ 15 h 46"/>
                <a:gd name="T2" fmla="*/ 181 w 189"/>
                <a:gd name="T3" fmla="*/ 15 h 46"/>
                <a:gd name="T4" fmla="*/ 113 w 189"/>
                <a:gd name="T5" fmla="*/ 0 h 46"/>
                <a:gd name="T6" fmla="*/ 90 w 189"/>
                <a:gd name="T7" fmla="*/ 0 h 46"/>
                <a:gd name="T8" fmla="*/ 15 w 189"/>
                <a:gd name="T9" fmla="*/ 15 h 46"/>
                <a:gd name="T10" fmla="*/ 8 w 189"/>
                <a:gd name="T11" fmla="*/ 37 h 46"/>
                <a:gd name="T12" fmla="*/ 23 w 189"/>
                <a:gd name="T13" fmla="*/ 45 h 46"/>
                <a:gd name="T14" fmla="*/ 23 w 189"/>
                <a:gd name="T15" fmla="*/ 45 h 46"/>
                <a:gd name="T16" fmla="*/ 105 w 189"/>
                <a:gd name="T17" fmla="*/ 30 h 46"/>
                <a:gd name="T18" fmla="*/ 128 w 189"/>
                <a:gd name="T19" fmla="*/ 30 h 46"/>
                <a:gd name="T20" fmla="*/ 165 w 189"/>
                <a:gd name="T21" fmla="*/ 45 h 46"/>
                <a:gd name="T22" fmla="*/ 188 w 189"/>
                <a:gd name="T23" fmla="*/ 37 h 46"/>
                <a:gd name="T24" fmla="*/ 181 w 189"/>
                <a:gd name="T25" fmla="*/ 1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9" h="46">
                  <a:moveTo>
                    <a:pt x="181" y="15"/>
                  </a:moveTo>
                  <a:lnTo>
                    <a:pt x="181" y="15"/>
                  </a:lnTo>
                  <a:cubicBezTo>
                    <a:pt x="158" y="7"/>
                    <a:pt x="135" y="0"/>
                    <a:pt x="113" y="0"/>
                  </a:cubicBezTo>
                  <a:cubicBezTo>
                    <a:pt x="105" y="0"/>
                    <a:pt x="98" y="0"/>
                    <a:pt x="90" y="0"/>
                  </a:cubicBezTo>
                  <a:cubicBezTo>
                    <a:pt x="53" y="0"/>
                    <a:pt x="15" y="15"/>
                    <a:pt x="15" y="15"/>
                  </a:cubicBezTo>
                  <a:cubicBezTo>
                    <a:pt x="8" y="22"/>
                    <a:pt x="0" y="30"/>
                    <a:pt x="8" y="37"/>
                  </a:cubicBezTo>
                  <a:cubicBezTo>
                    <a:pt x="8" y="45"/>
                    <a:pt x="15" y="45"/>
                    <a:pt x="23" y="45"/>
                  </a:cubicBezTo>
                  <a:lnTo>
                    <a:pt x="23" y="45"/>
                  </a:lnTo>
                  <a:cubicBezTo>
                    <a:pt x="23" y="45"/>
                    <a:pt x="60" y="30"/>
                    <a:pt x="105" y="30"/>
                  </a:cubicBezTo>
                  <a:cubicBezTo>
                    <a:pt x="113" y="30"/>
                    <a:pt x="120" y="30"/>
                    <a:pt x="128" y="30"/>
                  </a:cubicBezTo>
                  <a:cubicBezTo>
                    <a:pt x="143" y="37"/>
                    <a:pt x="158" y="37"/>
                    <a:pt x="165" y="45"/>
                  </a:cubicBezTo>
                  <a:cubicBezTo>
                    <a:pt x="173" y="45"/>
                    <a:pt x="181" y="45"/>
                    <a:pt x="188" y="37"/>
                  </a:cubicBezTo>
                  <a:cubicBezTo>
                    <a:pt x="188" y="30"/>
                    <a:pt x="188" y="22"/>
                    <a:pt x="181" y="15"/>
                  </a:cubicBezTo>
                </a:path>
              </a:pathLst>
            </a:custGeom>
            <a:solidFill>
              <a:srgbClr val="D89D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93">
              <a:extLst>
                <a:ext uri="{FF2B5EF4-FFF2-40B4-BE49-F238E27FC236}">
                  <a16:creationId xmlns:a16="http://schemas.microsoft.com/office/drawing/2014/main" id="{C5F533A2-30CF-E945-95F1-086BD4675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400" y="4808538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294">
              <a:extLst>
                <a:ext uri="{FF2B5EF4-FFF2-40B4-BE49-F238E27FC236}">
                  <a16:creationId xmlns:a16="http://schemas.microsoft.com/office/drawing/2014/main" id="{767A3D90-1227-B045-953E-6952833AC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938" y="4808538"/>
              <a:ext cx="19050" cy="14287"/>
            </a:xfrm>
            <a:custGeom>
              <a:avLst/>
              <a:gdLst>
                <a:gd name="T0" fmla="*/ 52 w 53"/>
                <a:gd name="T1" fmla="*/ 0 h 39"/>
                <a:gd name="T2" fmla="*/ 52 w 53"/>
                <a:gd name="T3" fmla="*/ 0 h 39"/>
                <a:gd name="T4" fmla="*/ 0 w 53"/>
                <a:gd name="T5" fmla="*/ 23 h 39"/>
                <a:gd name="T6" fmla="*/ 30 w 53"/>
                <a:gd name="T7" fmla="*/ 30 h 39"/>
                <a:gd name="T8" fmla="*/ 52 w 53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9">
                  <a:moveTo>
                    <a:pt x="52" y="0"/>
                  </a:moveTo>
                  <a:lnTo>
                    <a:pt x="52" y="0"/>
                  </a:lnTo>
                  <a:cubicBezTo>
                    <a:pt x="0" y="23"/>
                    <a:pt x="0" y="23"/>
                    <a:pt x="0" y="23"/>
                  </a:cubicBezTo>
                  <a:cubicBezTo>
                    <a:pt x="7" y="38"/>
                    <a:pt x="22" y="38"/>
                    <a:pt x="30" y="30"/>
                  </a:cubicBezTo>
                  <a:cubicBezTo>
                    <a:pt x="45" y="30"/>
                    <a:pt x="52" y="15"/>
                    <a:pt x="5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295">
              <a:extLst>
                <a:ext uri="{FF2B5EF4-FFF2-40B4-BE49-F238E27FC236}">
                  <a16:creationId xmlns:a16="http://schemas.microsoft.com/office/drawing/2014/main" id="{B1629828-8018-0447-A215-3292BC65C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938" y="4808538"/>
              <a:ext cx="19050" cy="7937"/>
            </a:xfrm>
            <a:custGeom>
              <a:avLst/>
              <a:gdLst>
                <a:gd name="T0" fmla="*/ 52 w 53"/>
                <a:gd name="T1" fmla="*/ 0 h 24"/>
                <a:gd name="T2" fmla="*/ 52 w 53"/>
                <a:gd name="T3" fmla="*/ 0 h 24"/>
                <a:gd name="T4" fmla="*/ 0 w 53"/>
                <a:gd name="T5" fmla="*/ 23 h 24"/>
                <a:gd name="T6" fmla="*/ 0 w 53"/>
                <a:gd name="T7" fmla="*/ 23 h 24"/>
                <a:gd name="T8" fmla="*/ 0 w 53"/>
                <a:gd name="T9" fmla="*/ 23 h 24"/>
                <a:gd name="T10" fmla="*/ 52 w 53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24">
                  <a:moveTo>
                    <a:pt x="52" y="0"/>
                  </a:moveTo>
                  <a:lnTo>
                    <a:pt x="52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2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296">
              <a:extLst>
                <a:ext uri="{FF2B5EF4-FFF2-40B4-BE49-F238E27FC236}">
                  <a16:creationId xmlns:a16="http://schemas.microsoft.com/office/drawing/2014/main" id="{15C7292C-4B99-664E-BD3A-DA1FD379C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475" y="4762500"/>
              <a:ext cx="22225" cy="34925"/>
            </a:xfrm>
            <a:custGeom>
              <a:avLst/>
              <a:gdLst>
                <a:gd name="T0" fmla="*/ 61 w 62"/>
                <a:gd name="T1" fmla="*/ 75 h 99"/>
                <a:gd name="T2" fmla="*/ 61 w 62"/>
                <a:gd name="T3" fmla="*/ 75 h 99"/>
                <a:gd name="T4" fmla="*/ 30 w 62"/>
                <a:gd name="T5" fmla="*/ 15 h 99"/>
                <a:gd name="T6" fmla="*/ 16 w 62"/>
                <a:gd name="T7" fmla="*/ 8 h 99"/>
                <a:gd name="T8" fmla="*/ 8 w 62"/>
                <a:gd name="T9" fmla="*/ 23 h 99"/>
                <a:gd name="T10" fmla="*/ 30 w 62"/>
                <a:gd name="T11" fmla="*/ 90 h 99"/>
                <a:gd name="T12" fmla="*/ 53 w 62"/>
                <a:gd name="T13" fmla="*/ 98 h 99"/>
                <a:gd name="T14" fmla="*/ 61 w 62"/>
                <a:gd name="T15" fmla="*/ 7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99">
                  <a:moveTo>
                    <a:pt x="61" y="75"/>
                  </a:moveTo>
                  <a:lnTo>
                    <a:pt x="61" y="75"/>
                  </a:lnTo>
                  <a:cubicBezTo>
                    <a:pt x="30" y="15"/>
                    <a:pt x="30" y="15"/>
                    <a:pt x="30" y="15"/>
                  </a:cubicBezTo>
                  <a:cubicBezTo>
                    <a:pt x="30" y="8"/>
                    <a:pt x="23" y="0"/>
                    <a:pt x="16" y="8"/>
                  </a:cubicBezTo>
                  <a:cubicBezTo>
                    <a:pt x="8" y="8"/>
                    <a:pt x="0" y="15"/>
                    <a:pt x="8" y="23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38" y="98"/>
                    <a:pt x="46" y="98"/>
                    <a:pt x="53" y="98"/>
                  </a:cubicBezTo>
                  <a:cubicBezTo>
                    <a:pt x="61" y="90"/>
                    <a:pt x="61" y="83"/>
                    <a:pt x="61" y="7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297">
              <a:extLst>
                <a:ext uri="{FF2B5EF4-FFF2-40B4-BE49-F238E27FC236}">
                  <a16:creationId xmlns:a16="http://schemas.microsoft.com/office/drawing/2014/main" id="{9CEE0D3A-C622-844D-92C8-07D3DBD16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850" y="4659313"/>
              <a:ext cx="46038" cy="30162"/>
            </a:xfrm>
            <a:custGeom>
              <a:avLst/>
              <a:gdLst>
                <a:gd name="T0" fmla="*/ 98 w 129"/>
                <a:gd name="T1" fmla="*/ 30 h 83"/>
                <a:gd name="T2" fmla="*/ 98 w 129"/>
                <a:gd name="T3" fmla="*/ 30 h 83"/>
                <a:gd name="T4" fmla="*/ 60 w 129"/>
                <a:gd name="T5" fmla="*/ 0 h 83"/>
                <a:gd name="T6" fmla="*/ 23 w 129"/>
                <a:gd name="T7" fmla="*/ 30 h 83"/>
                <a:gd name="T8" fmla="*/ 0 w 129"/>
                <a:gd name="T9" fmla="*/ 52 h 83"/>
                <a:gd name="T10" fmla="*/ 23 w 129"/>
                <a:gd name="T11" fmla="*/ 67 h 83"/>
                <a:gd name="T12" fmla="*/ 23 w 129"/>
                <a:gd name="T13" fmla="*/ 67 h 83"/>
                <a:gd name="T14" fmla="*/ 38 w 129"/>
                <a:gd name="T15" fmla="*/ 75 h 83"/>
                <a:gd name="T16" fmla="*/ 60 w 129"/>
                <a:gd name="T17" fmla="*/ 82 h 83"/>
                <a:gd name="T18" fmla="*/ 90 w 129"/>
                <a:gd name="T19" fmla="*/ 67 h 83"/>
                <a:gd name="T20" fmla="*/ 105 w 129"/>
                <a:gd name="T21" fmla="*/ 67 h 83"/>
                <a:gd name="T22" fmla="*/ 128 w 129"/>
                <a:gd name="T23" fmla="*/ 52 h 83"/>
                <a:gd name="T24" fmla="*/ 98 w 129"/>
                <a:gd name="T25" fmla="*/ 3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83">
                  <a:moveTo>
                    <a:pt x="98" y="30"/>
                  </a:moveTo>
                  <a:lnTo>
                    <a:pt x="98" y="30"/>
                  </a:lnTo>
                  <a:cubicBezTo>
                    <a:pt x="90" y="22"/>
                    <a:pt x="75" y="0"/>
                    <a:pt x="60" y="0"/>
                  </a:cubicBezTo>
                  <a:cubicBezTo>
                    <a:pt x="45" y="0"/>
                    <a:pt x="30" y="30"/>
                    <a:pt x="23" y="30"/>
                  </a:cubicBezTo>
                  <a:cubicBezTo>
                    <a:pt x="8" y="37"/>
                    <a:pt x="0" y="45"/>
                    <a:pt x="0" y="52"/>
                  </a:cubicBezTo>
                  <a:cubicBezTo>
                    <a:pt x="0" y="60"/>
                    <a:pt x="8" y="67"/>
                    <a:pt x="23" y="67"/>
                  </a:cubicBezTo>
                  <a:lnTo>
                    <a:pt x="23" y="67"/>
                  </a:lnTo>
                  <a:cubicBezTo>
                    <a:pt x="30" y="67"/>
                    <a:pt x="30" y="67"/>
                    <a:pt x="38" y="75"/>
                  </a:cubicBezTo>
                  <a:cubicBezTo>
                    <a:pt x="45" y="82"/>
                    <a:pt x="53" y="82"/>
                    <a:pt x="60" y="82"/>
                  </a:cubicBezTo>
                  <a:cubicBezTo>
                    <a:pt x="75" y="82"/>
                    <a:pt x="83" y="75"/>
                    <a:pt x="90" y="67"/>
                  </a:cubicBezTo>
                  <a:cubicBezTo>
                    <a:pt x="90" y="67"/>
                    <a:pt x="98" y="67"/>
                    <a:pt x="105" y="67"/>
                  </a:cubicBezTo>
                  <a:cubicBezTo>
                    <a:pt x="113" y="67"/>
                    <a:pt x="128" y="60"/>
                    <a:pt x="128" y="52"/>
                  </a:cubicBezTo>
                  <a:cubicBezTo>
                    <a:pt x="128" y="45"/>
                    <a:pt x="113" y="37"/>
                    <a:pt x="98" y="30"/>
                  </a:cubicBezTo>
                </a:path>
              </a:pathLst>
            </a:custGeom>
            <a:solidFill>
              <a:srgbClr val="D89D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89" name="Chart 88">
            <a:extLst>
              <a:ext uri="{FF2B5EF4-FFF2-40B4-BE49-F238E27FC236}">
                <a16:creationId xmlns:a16="http://schemas.microsoft.com/office/drawing/2014/main" id="{7D8894C4-1504-6843-9E59-C4572A29E9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9342256"/>
              </p:ext>
            </p:extLst>
          </p:nvPr>
        </p:nvGraphicFramePr>
        <p:xfrm>
          <a:off x="16451200" y="4051395"/>
          <a:ext cx="6156924" cy="5967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E28ED4BB-51B9-3046-8FB0-CD991D285C62}"/>
              </a:ext>
            </a:extLst>
          </p:cNvPr>
          <p:cNvSpPr txBox="1"/>
          <p:nvPr/>
        </p:nvSpPr>
        <p:spPr>
          <a:xfrm>
            <a:off x="14556814" y="10289132"/>
            <a:ext cx="632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accent1"/>
                </a:solidFill>
                <a:latin typeface="Montserrat Black" pitchFamily="2" charset="77"/>
              </a:rPr>
              <a:t>YOUR TITLE</a:t>
            </a:r>
          </a:p>
        </p:txBody>
      </p:sp>
      <p:sp>
        <p:nvSpPr>
          <p:cNvPr id="91" name="Rectángulo 8">
            <a:extLst>
              <a:ext uri="{FF2B5EF4-FFF2-40B4-BE49-F238E27FC236}">
                <a16:creationId xmlns:a16="http://schemas.microsoft.com/office/drawing/2014/main" id="{460C5925-3B2E-7B40-9511-D79BEBD19111}"/>
              </a:ext>
            </a:extLst>
          </p:cNvPr>
          <p:cNvSpPr/>
          <p:nvPr/>
        </p:nvSpPr>
        <p:spPr>
          <a:xfrm flipH="1">
            <a:off x="13544466" y="11114311"/>
            <a:ext cx="84392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latin typeface="Muli" pitchFamily="2" charset="77"/>
              </a:rPr>
              <a:t>The disease causes respiratory illness with symptoms such as a cough, fever, and in more severe cases.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C6C1F02-28E0-9549-A188-BCB14765C994}"/>
              </a:ext>
            </a:extLst>
          </p:cNvPr>
          <p:cNvGrpSpPr/>
          <p:nvPr/>
        </p:nvGrpSpPr>
        <p:grpSpPr>
          <a:xfrm>
            <a:off x="14565996" y="5082611"/>
            <a:ext cx="2130425" cy="3129519"/>
            <a:chOff x="5489575" y="6502400"/>
            <a:chExt cx="230188" cy="338138"/>
          </a:xfrm>
        </p:grpSpPr>
        <p:sp>
          <p:nvSpPr>
            <p:cNvPr id="111" name="Freeform 100">
              <a:extLst>
                <a:ext uri="{FF2B5EF4-FFF2-40B4-BE49-F238E27FC236}">
                  <a16:creationId xmlns:a16="http://schemas.microsoft.com/office/drawing/2014/main" id="{ABF16E54-46D2-0D48-A489-71C42BB62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5613" y="6713538"/>
              <a:ext cx="141287" cy="127000"/>
            </a:xfrm>
            <a:custGeom>
              <a:avLst/>
              <a:gdLst>
                <a:gd name="T0" fmla="*/ 376 w 392"/>
                <a:gd name="T1" fmla="*/ 233 h 354"/>
                <a:gd name="T2" fmla="*/ 376 w 392"/>
                <a:gd name="T3" fmla="*/ 233 h 354"/>
                <a:gd name="T4" fmla="*/ 353 w 392"/>
                <a:gd name="T5" fmla="*/ 0 h 354"/>
                <a:gd name="T6" fmla="*/ 45 w 392"/>
                <a:gd name="T7" fmla="*/ 0 h 354"/>
                <a:gd name="T8" fmla="*/ 15 w 392"/>
                <a:gd name="T9" fmla="*/ 233 h 354"/>
                <a:gd name="T10" fmla="*/ 37 w 392"/>
                <a:gd name="T11" fmla="*/ 316 h 354"/>
                <a:gd name="T12" fmla="*/ 195 w 392"/>
                <a:gd name="T13" fmla="*/ 346 h 354"/>
                <a:gd name="T14" fmla="*/ 361 w 392"/>
                <a:gd name="T15" fmla="*/ 308 h 354"/>
                <a:gd name="T16" fmla="*/ 376 w 392"/>
                <a:gd name="T17" fmla="*/ 233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54">
                  <a:moveTo>
                    <a:pt x="376" y="233"/>
                  </a:moveTo>
                  <a:lnTo>
                    <a:pt x="376" y="233"/>
                  </a:lnTo>
                  <a:cubicBezTo>
                    <a:pt x="331" y="165"/>
                    <a:pt x="353" y="0"/>
                    <a:pt x="35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60" y="165"/>
                    <a:pt x="15" y="233"/>
                  </a:cubicBezTo>
                  <a:cubicBezTo>
                    <a:pt x="0" y="263"/>
                    <a:pt x="7" y="301"/>
                    <a:pt x="37" y="316"/>
                  </a:cubicBezTo>
                  <a:cubicBezTo>
                    <a:pt x="75" y="338"/>
                    <a:pt x="128" y="353"/>
                    <a:pt x="195" y="346"/>
                  </a:cubicBezTo>
                  <a:cubicBezTo>
                    <a:pt x="278" y="346"/>
                    <a:pt x="331" y="331"/>
                    <a:pt x="361" y="308"/>
                  </a:cubicBezTo>
                  <a:cubicBezTo>
                    <a:pt x="383" y="286"/>
                    <a:pt x="391" y="256"/>
                    <a:pt x="376" y="233"/>
                  </a:cubicBezTo>
                </a:path>
              </a:pathLst>
            </a:custGeom>
            <a:solidFill>
              <a:srgbClr val="EAC5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101">
              <a:extLst>
                <a:ext uri="{FF2B5EF4-FFF2-40B4-BE49-F238E27FC236}">
                  <a16:creationId xmlns:a16="http://schemas.microsoft.com/office/drawing/2014/main" id="{CA63C002-EC43-FD4E-9AAD-4FE754616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9575" y="6502400"/>
              <a:ext cx="230188" cy="241300"/>
            </a:xfrm>
            <a:custGeom>
              <a:avLst/>
              <a:gdLst>
                <a:gd name="T0" fmla="*/ 368 w 640"/>
                <a:gd name="T1" fmla="*/ 669 h 670"/>
                <a:gd name="T2" fmla="*/ 368 w 640"/>
                <a:gd name="T3" fmla="*/ 669 h 670"/>
                <a:gd name="T4" fmla="*/ 293 w 640"/>
                <a:gd name="T5" fmla="*/ 669 h 670"/>
                <a:gd name="T6" fmla="*/ 45 w 640"/>
                <a:gd name="T7" fmla="*/ 233 h 670"/>
                <a:gd name="T8" fmla="*/ 256 w 640"/>
                <a:gd name="T9" fmla="*/ 75 h 670"/>
                <a:gd name="T10" fmla="*/ 519 w 640"/>
                <a:gd name="T11" fmla="*/ 52 h 670"/>
                <a:gd name="T12" fmla="*/ 609 w 640"/>
                <a:gd name="T13" fmla="*/ 390 h 670"/>
                <a:gd name="T14" fmla="*/ 368 w 640"/>
                <a:gd name="T15" fmla="*/ 669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0" h="670">
                  <a:moveTo>
                    <a:pt x="368" y="669"/>
                  </a:moveTo>
                  <a:lnTo>
                    <a:pt x="368" y="669"/>
                  </a:lnTo>
                  <a:cubicBezTo>
                    <a:pt x="293" y="669"/>
                    <a:pt x="293" y="669"/>
                    <a:pt x="293" y="669"/>
                  </a:cubicBezTo>
                  <a:cubicBezTo>
                    <a:pt x="150" y="669"/>
                    <a:pt x="0" y="458"/>
                    <a:pt x="45" y="233"/>
                  </a:cubicBezTo>
                  <a:cubicBezTo>
                    <a:pt x="68" y="90"/>
                    <a:pt x="173" y="44"/>
                    <a:pt x="256" y="75"/>
                  </a:cubicBezTo>
                  <a:cubicBezTo>
                    <a:pt x="271" y="22"/>
                    <a:pt x="436" y="0"/>
                    <a:pt x="519" y="52"/>
                  </a:cubicBezTo>
                  <a:cubicBezTo>
                    <a:pt x="617" y="120"/>
                    <a:pt x="639" y="240"/>
                    <a:pt x="609" y="390"/>
                  </a:cubicBezTo>
                  <a:cubicBezTo>
                    <a:pt x="594" y="496"/>
                    <a:pt x="511" y="669"/>
                    <a:pt x="368" y="669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102">
              <a:extLst>
                <a:ext uri="{FF2B5EF4-FFF2-40B4-BE49-F238E27FC236}">
                  <a16:creationId xmlns:a16="http://schemas.microsoft.com/office/drawing/2014/main" id="{BD1EB213-D59E-5C48-8AFC-0544221C7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325" y="6567488"/>
              <a:ext cx="171450" cy="195262"/>
            </a:xfrm>
            <a:custGeom>
              <a:avLst/>
              <a:gdLst>
                <a:gd name="T0" fmla="*/ 324 w 475"/>
                <a:gd name="T1" fmla="*/ 0 h 542"/>
                <a:gd name="T2" fmla="*/ 324 w 475"/>
                <a:gd name="T3" fmla="*/ 0 h 542"/>
                <a:gd name="T4" fmla="*/ 151 w 475"/>
                <a:gd name="T5" fmla="*/ 0 h 542"/>
                <a:gd name="T6" fmla="*/ 0 w 475"/>
                <a:gd name="T7" fmla="*/ 158 h 542"/>
                <a:gd name="T8" fmla="*/ 0 w 475"/>
                <a:gd name="T9" fmla="*/ 301 h 542"/>
                <a:gd name="T10" fmla="*/ 241 w 475"/>
                <a:gd name="T11" fmla="*/ 541 h 542"/>
                <a:gd name="T12" fmla="*/ 474 w 475"/>
                <a:gd name="T13" fmla="*/ 301 h 542"/>
                <a:gd name="T14" fmla="*/ 474 w 475"/>
                <a:gd name="T15" fmla="*/ 158 h 542"/>
                <a:gd name="T16" fmla="*/ 324 w 475"/>
                <a:gd name="T17" fmla="*/ 0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5" h="542">
                  <a:moveTo>
                    <a:pt x="324" y="0"/>
                  </a:moveTo>
                  <a:lnTo>
                    <a:pt x="324" y="0"/>
                  </a:lnTo>
                  <a:cubicBezTo>
                    <a:pt x="151" y="0"/>
                    <a:pt x="151" y="0"/>
                    <a:pt x="151" y="0"/>
                  </a:cubicBezTo>
                  <a:cubicBezTo>
                    <a:pt x="68" y="0"/>
                    <a:pt x="0" y="68"/>
                    <a:pt x="0" y="158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436"/>
                    <a:pt x="106" y="541"/>
                    <a:pt x="241" y="541"/>
                  </a:cubicBezTo>
                  <a:cubicBezTo>
                    <a:pt x="369" y="541"/>
                    <a:pt x="474" y="436"/>
                    <a:pt x="474" y="301"/>
                  </a:cubicBezTo>
                  <a:cubicBezTo>
                    <a:pt x="474" y="158"/>
                    <a:pt x="474" y="158"/>
                    <a:pt x="474" y="158"/>
                  </a:cubicBezTo>
                  <a:cubicBezTo>
                    <a:pt x="474" y="68"/>
                    <a:pt x="406" y="0"/>
                    <a:pt x="324" y="0"/>
                  </a:cubicBezTo>
                </a:path>
              </a:pathLst>
            </a:custGeom>
            <a:solidFill>
              <a:srgbClr val="EAC5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103">
              <a:extLst>
                <a:ext uri="{FF2B5EF4-FFF2-40B4-BE49-F238E27FC236}">
                  <a16:creationId xmlns:a16="http://schemas.microsoft.com/office/drawing/2014/main" id="{2E6BBCFF-D29E-BE48-93AD-3CB0D4E93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7200" y="6626225"/>
              <a:ext cx="52388" cy="22225"/>
            </a:xfrm>
            <a:custGeom>
              <a:avLst/>
              <a:gdLst>
                <a:gd name="T0" fmla="*/ 8 w 144"/>
                <a:gd name="T1" fmla="*/ 60 h 61"/>
                <a:gd name="T2" fmla="*/ 8 w 144"/>
                <a:gd name="T3" fmla="*/ 60 h 61"/>
                <a:gd name="T4" fmla="*/ 0 w 144"/>
                <a:gd name="T5" fmla="*/ 60 h 61"/>
                <a:gd name="T6" fmla="*/ 0 w 144"/>
                <a:gd name="T7" fmla="*/ 45 h 61"/>
                <a:gd name="T8" fmla="*/ 136 w 144"/>
                <a:gd name="T9" fmla="*/ 45 h 61"/>
                <a:gd name="T10" fmla="*/ 136 w 144"/>
                <a:gd name="T11" fmla="*/ 60 h 61"/>
                <a:gd name="T12" fmla="*/ 128 w 144"/>
                <a:gd name="T13" fmla="*/ 60 h 61"/>
                <a:gd name="T14" fmla="*/ 8 w 144"/>
                <a:gd name="T15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61">
                  <a:moveTo>
                    <a:pt x="8" y="60"/>
                  </a:moveTo>
                  <a:lnTo>
                    <a:pt x="8" y="60"/>
                  </a:lnTo>
                  <a:lnTo>
                    <a:pt x="0" y="60"/>
                  </a:lnTo>
                  <a:cubicBezTo>
                    <a:pt x="0" y="53"/>
                    <a:pt x="0" y="53"/>
                    <a:pt x="0" y="45"/>
                  </a:cubicBezTo>
                  <a:cubicBezTo>
                    <a:pt x="0" y="45"/>
                    <a:pt x="68" y="0"/>
                    <a:pt x="136" y="45"/>
                  </a:cubicBezTo>
                  <a:cubicBezTo>
                    <a:pt x="136" y="53"/>
                    <a:pt x="143" y="53"/>
                    <a:pt x="136" y="60"/>
                  </a:cubicBezTo>
                  <a:lnTo>
                    <a:pt x="128" y="60"/>
                  </a:lnTo>
                  <a:cubicBezTo>
                    <a:pt x="68" y="15"/>
                    <a:pt x="15" y="60"/>
                    <a:pt x="8" y="60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104">
              <a:extLst>
                <a:ext uri="{FF2B5EF4-FFF2-40B4-BE49-F238E27FC236}">
                  <a16:creationId xmlns:a16="http://schemas.microsoft.com/office/drawing/2014/main" id="{00726648-046E-A048-A609-34386355F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6637338"/>
              <a:ext cx="19050" cy="19050"/>
            </a:xfrm>
            <a:custGeom>
              <a:avLst/>
              <a:gdLst>
                <a:gd name="T0" fmla="*/ 53 w 54"/>
                <a:gd name="T1" fmla="*/ 30 h 54"/>
                <a:gd name="T2" fmla="*/ 53 w 54"/>
                <a:gd name="T3" fmla="*/ 30 h 54"/>
                <a:gd name="T4" fmla="*/ 23 w 54"/>
                <a:gd name="T5" fmla="*/ 53 h 54"/>
                <a:gd name="T6" fmla="*/ 0 w 54"/>
                <a:gd name="T7" fmla="*/ 30 h 54"/>
                <a:gd name="T8" fmla="*/ 23 w 54"/>
                <a:gd name="T9" fmla="*/ 0 h 54"/>
                <a:gd name="T10" fmla="*/ 53 w 54"/>
                <a:gd name="T11" fmla="*/ 3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4">
                  <a:moveTo>
                    <a:pt x="53" y="30"/>
                  </a:moveTo>
                  <a:lnTo>
                    <a:pt x="53" y="30"/>
                  </a:lnTo>
                  <a:cubicBezTo>
                    <a:pt x="53" y="46"/>
                    <a:pt x="38" y="53"/>
                    <a:pt x="23" y="53"/>
                  </a:cubicBezTo>
                  <a:cubicBezTo>
                    <a:pt x="8" y="53"/>
                    <a:pt x="0" y="46"/>
                    <a:pt x="0" y="30"/>
                  </a:cubicBezTo>
                  <a:cubicBezTo>
                    <a:pt x="0" y="15"/>
                    <a:pt x="8" y="0"/>
                    <a:pt x="23" y="0"/>
                  </a:cubicBezTo>
                  <a:cubicBezTo>
                    <a:pt x="38" y="0"/>
                    <a:pt x="53" y="15"/>
                    <a:pt x="53" y="30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105">
              <a:extLst>
                <a:ext uri="{FF2B5EF4-FFF2-40B4-BE49-F238E27FC236}">
                  <a16:creationId xmlns:a16="http://schemas.microsoft.com/office/drawing/2014/main" id="{B82C9D63-AE4A-4C41-A3F3-9E371EB04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7688" y="6626225"/>
              <a:ext cx="52387" cy="22225"/>
            </a:xfrm>
            <a:custGeom>
              <a:avLst/>
              <a:gdLst>
                <a:gd name="T0" fmla="*/ 8 w 144"/>
                <a:gd name="T1" fmla="*/ 60 h 61"/>
                <a:gd name="T2" fmla="*/ 8 w 144"/>
                <a:gd name="T3" fmla="*/ 60 h 61"/>
                <a:gd name="T4" fmla="*/ 0 w 144"/>
                <a:gd name="T5" fmla="*/ 60 h 61"/>
                <a:gd name="T6" fmla="*/ 8 w 144"/>
                <a:gd name="T7" fmla="*/ 45 h 61"/>
                <a:gd name="T8" fmla="*/ 136 w 144"/>
                <a:gd name="T9" fmla="*/ 45 h 61"/>
                <a:gd name="T10" fmla="*/ 136 w 144"/>
                <a:gd name="T11" fmla="*/ 60 h 61"/>
                <a:gd name="T12" fmla="*/ 128 w 144"/>
                <a:gd name="T13" fmla="*/ 60 h 61"/>
                <a:gd name="T14" fmla="*/ 15 w 144"/>
                <a:gd name="T15" fmla="*/ 60 h 61"/>
                <a:gd name="T16" fmla="*/ 8 w 144"/>
                <a:gd name="T17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61">
                  <a:moveTo>
                    <a:pt x="8" y="60"/>
                  </a:moveTo>
                  <a:lnTo>
                    <a:pt x="8" y="60"/>
                  </a:lnTo>
                  <a:cubicBezTo>
                    <a:pt x="8" y="60"/>
                    <a:pt x="8" y="60"/>
                    <a:pt x="0" y="60"/>
                  </a:cubicBezTo>
                  <a:cubicBezTo>
                    <a:pt x="0" y="53"/>
                    <a:pt x="0" y="53"/>
                    <a:pt x="8" y="45"/>
                  </a:cubicBezTo>
                  <a:cubicBezTo>
                    <a:pt x="8" y="45"/>
                    <a:pt x="76" y="0"/>
                    <a:pt x="136" y="45"/>
                  </a:cubicBezTo>
                  <a:cubicBezTo>
                    <a:pt x="143" y="53"/>
                    <a:pt x="143" y="53"/>
                    <a:pt x="136" y="60"/>
                  </a:cubicBezTo>
                  <a:cubicBezTo>
                    <a:pt x="136" y="60"/>
                    <a:pt x="136" y="60"/>
                    <a:pt x="128" y="60"/>
                  </a:cubicBezTo>
                  <a:cubicBezTo>
                    <a:pt x="76" y="15"/>
                    <a:pt x="15" y="60"/>
                    <a:pt x="15" y="60"/>
                  </a:cubicBezTo>
                  <a:lnTo>
                    <a:pt x="8" y="60"/>
                  </a:ln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106">
              <a:extLst>
                <a:ext uri="{FF2B5EF4-FFF2-40B4-BE49-F238E27FC236}">
                  <a16:creationId xmlns:a16="http://schemas.microsoft.com/office/drawing/2014/main" id="{C6E1A2B9-FC23-9546-B864-6A87505E0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3563" y="6637338"/>
              <a:ext cx="19050" cy="19050"/>
            </a:xfrm>
            <a:custGeom>
              <a:avLst/>
              <a:gdLst>
                <a:gd name="T0" fmla="*/ 53 w 54"/>
                <a:gd name="T1" fmla="*/ 30 h 54"/>
                <a:gd name="T2" fmla="*/ 53 w 54"/>
                <a:gd name="T3" fmla="*/ 30 h 54"/>
                <a:gd name="T4" fmla="*/ 23 w 54"/>
                <a:gd name="T5" fmla="*/ 53 h 54"/>
                <a:gd name="T6" fmla="*/ 0 w 54"/>
                <a:gd name="T7" fmla="*/ 30 h 54"/>
                <a:gd name="T8" fmla="*/ 23 w 54"/>
                <a:gd name="T9" fmla="*/ 0 h 54"/>
                <a:gd name="T10" fmla="*/ 53 w 54"/>
                <a:gd name="T11" fmla="*/ 3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4">
                  <a:moveTo>
                    <a:pt x="53" y="30"/>
                  </a:moveTo>
                  <a:lnTo>
                    <a:pt x="53" y="30"/>
                  </a:lnTo>
                  <a:cubicBezTo>
                    <a:pt x="53" y="46"/>
                    <a:pt x="38" y="53"/>
                    <a:pt x="23" y="53"/>
                  </a:cubicBezTo>
                  <a:cubicBezTo>
                    <a:pt x="8" y="53"/>
                    <a:pt x="0" y="46"/>
                    <a:pt x="0" y="30"/>
                  </a:cubicBezTo>
                  <a:cubicBezTo>
                    <a:pt x="0" y="15"/>
                    <a:pt x="8" y="0"/>
                    <a:pt x="23" y="0"/>
                  </a:cubicBezTo>
                  <a:cubicBezTo>
                    <a:pt x="38" y="0"/>
                    <a:pt x="53" y="15"/>
                    <a:pt x="53" y="30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107">
              <a:extLst>
                <a:ext uri="{FF2B5EF4-FFF2-40B4-BE49-F238E27FC236}">
                  <a16:creationId xmlns:a16="http://schemas.microsoft.com/office/drawing/2014/main" id="{F817DCA4-18CB-6D42-91FA-0599D08F1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563" y="6656388"/>
              <a:ext cx="41275" cy="33337"/>
            </a:xfrm>
            <a:custGeom>
              <a:avLst/>
              <a:gdLst>
                <a:gd name="T0" fmla="*/ 15 w 114"/>
                <a:gd name="T1" fmla="*/ 7 h 91"/>
                <a:gd name="T2" fmla="*/ 15 w 114"/>
                <a:gd name="T3" fmla="*/ 7 h 91"/>
                <a:gd name="T4" fmla="*/ 0 w 114"/>
                <a:gd name="T5" fmla="*/ 7 h 91"/>
                <a:gd name="T6" fmla="*/ 8 w 114"/>
                <a:gd name="T7" fmla="*/ 23 h 91"/>
                <a:gd name="T8" fmla="*/ 98 w 114"/>
                <a:gd name="T9" fmla="*/ 90 h 91"/>
                <a:gd name="T10" fmla="*/ 105 w 114"/>
                <a:gd name="T11" fmla="*/ 90 h 91"/>
                <a:gd name="T12" fmla="*/ 113 w 114"/>
                <a:gd name="T13" fmla="*/ 90 h 91"/>
                <a:gd name="T14" fmla="*/ 113 w 114"/>
                <a:gd name="T15" fmla="*/ 75 h 91"/>
                <a:gd name="T16" fmla="*/ 15 w 114"/>
                <a:gd name="T17" fmla="*/ 7 h 91"/>
                <a:gd name="T18" fmla="*/ 105 w 114"/>
                <a:gd name="T19" fmla="*/ 90 h 91"/>
                <a:gd name="T20" fmla="*/ 105 w 114"/>
                <a:gd name="T21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91">
                  <a:moveTo>
                    <a:pt x="15" y="7"/>
                  </a:moveTo>
                  <a:lnTo>
                    <a:pt x="15" y="7"/>
                  </a:lnTo>
                  <a:cubicBezTo>
                    <a:pt x="15" y="0"/>
                    <a:pt x="8" y="0"/>
                    <a:pt x="0" y="7"/>
                  </a:cubicBezTo>
                  <a:cubicBezTo>
                    <a:pt x="0" y="15"/>
                    <a:pt x="0" y="15"/>
                    <a:pt x="8" y="23"/>
                  </a:cubicBezTo>
                  <a:cubicBezTo>
                    <a:pt x="98" y="90"/>
                    <a:pt x="98" y="90"/>
                    <a:pt x="98" y="90"/>
                  </a:cubicBezTo>
                  <a:lnTo>
                    <a:pt x="105" y="90"/>
                  </a:lnTo>
                  <a:lnTo>
                    <a:pt x="113" y="90"/>
                  </a:lnTo>
                  <a:cubicBezTo>
                    <a:pt x="113" y="83"/>
                    <a:pt x="113" y="75"/>
                    <a:pt x="113" y="75"/>
                  </a:cubicBezTo>
                  <a:lnTo>
                    <a:pt x="15" y="7"/>
                  </a:lnTo>
                  <a:close/>
                  <a:moveTo>
                    <a:pt x="105" y="90"/>
                  </a:moveTo>
                  <a:lnTo>
                    <a:pt x="105" y="90"/>
                  </a:lnTo>
                  <a:close/>
                </a:path>
              </a:pathLst>
            </a:custGeom>
            <a:solidFill>
              <a:srgbClr val="EDF2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108">
              <a:extLst>
                <a:ext uri="{FF2B5EF4-FFF2-40B4-BE49-F238E27FC236}">
                  <a16:creationId xmlns:a16="http://schemas.microsoft.com/office/drawing/2014/main" id="{A40A4985-7341-A345-9C1E-515A65834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738" y="6683375"/>
              <a:ext cx="33337" cy="53975"/>
            </a:xfrm>
            <a:custGeom>
              <a:avLst/>
              <a:gdLst>
                <a:gd name="T0" fmla="*/ 22 w 91"/>
                <a:gd name="T1" fmla="*/ 8 h 152"/>
                <a:gd name="T2" fmla="*/ 22 w 91"/>
                <a:gd name="T3" fmla="*/ 8 h 152"/>
                <a:gd name="T4" fmla="*/ 7 w 91"/>
                <a:gd name="T5" fmla="*/ 0 h 152"/>
                <a:gd name="T6" fmla="*/ 0 w 91"/>
                <a:gd name="T7" fmla="*/ 15 h 152"/>
                <a:gd name="T8" fmla="*/ 67 w 91"/>
                <a:gd name="T9" fmla="*/ 143 h 152"/>
                <a:gd name="T10" fmla="*/ 75 w 91"/>
                <a:gd name="T11" fmla="*/ 151 h 152"/>
                <a:gd name="T12" fmla="*/ 75 w 91"/>
                <a:gd name="T13" fmla="*/ 151 h 152"/>
                <a:gd name="T14" fmla="*/ 82 w 91"/>
                <a:gd name="T15" fmla="*/ 151 h 152"/>
                <a:gd name="T16" fmla="*/ 82 w 91"/>
                <a:gd name="T17" fmla="*/ 136 h 152"/>
                <a:gd name="T18" fmla="*/ 22 w 91"/>
                <a:gd name="T19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152">
                  <a:moveTo>
                    <a:pt x="22" y="8"/>
                  </a:moveTo>
                  <a:lnTo>
                    <a:pt x="22" y="8"/>
                  </a:lnTo>
                  <a:cubicBezTo>
                    <a:pt x="15" y="0"/>
                    <a:pt x="15" y="0"/>
                    <a:pt x="7" y="0"/>
                  </a:cubicBezTo>
                  <a:cubicBezTo>
                    <a:pt x="0" y="8"/>
                    <a:pt x="0" y="8"/>
                    <a:pt x="0" y="15"/>
                  </a:cubicBezTo>
                  <a:cubicBezTo>
                    <a:pt x="67" y="143"/>
                    <a:pt x="67" y="143"/>
                    <a:pt x="67" y="143"/>
                  </a:cubicBezTo>
                  <a:cubicBezTo>
                    <a:pt x="67" y="151"/>
                    <a:pt x="67" y="151"/>
                    <a:pt x="75" y="151"/>
                  </a:cubicBezTo>
                  <a:lnTo>
                    <a:pt x="75" y="151"/>
                  </a:lnTo>
                  <a:lnTo>
                    <a:pt x="82" y="151"/>
                  </a:lnTo>
                  <a:cubicBezTo>
                    <a:pt x="90" y="151"/>
                    <a:pt x="90" y="143"/>
                    <a:pt x="82" y="136"/>
                  </a:cubicBezTo>
                  <a:lnTo>
                    <a:pt x="22" y="8"/>
                  </a:lnTo>
                </a:path>
              </a:pathLst>
            </a:custGeom>
            <a:solidFill>
              <a:srgbClr val="EDF2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Freeform 109">
              <a:extLst>
                <a:ext uri="{FF2B5EF4-FFF2-40B4-BE49-F238E27FC236}">
                  <a16:creationId xmlns:a16="http://schemas.microsoft.com/office/drawing/2014/main" id="{06D90E88-E762-9B4D-9B7B-E833371FC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4675" y="6656388"/>
              <a:ext cx="42863" cy="33337"/>
            </a:xfrm>
            <a:custGeom>
              <a:avLst/>
              <a:gdLst>
                <a:gd name="T0" fmla="*/ 112 w 121"/>
                <a:gd name="T1" fmla="*/ 0 h 91"/>
                <a:gd name="T2" fmla="*/ 112 w 121"/>
                <a:gd name="T3" fmla="*/ 0 h 91"/>
                <a:gd name="T4" fmla="*/ 97 w 121"/>
                <a:gd name="T5" fmla="*/ 0 h 91"/>
                <a:gd name="T6" fmla="*/ 7 w 121"/>
                <a:gd name="T7" fmla="*/ 68 h 91"/>
                <a:gd name="T8" fmla="*/ 7 w 121"/>
                <a:gd name="T9" fmla="*/ 83 h 91"/>
                <a:gd name="T10" fmla="*/ 15 w 121"/>
                <a:gd name="T11" fmla="*/ 90 h 91"/>
                <a:gd name="T12" fmla="*/ 22 w 121"/>
                <a:gd name="T13" fmla="*/ 90 h 91"/>
                <a:gd name="T14" fmla="*/ 112 w 121"/>
                <a:gd name="T15" fmla="*/ 15 h 91"/>
                <a:gd name="T16" fmla="*/ 112 w 121"/>
                <a:gd name="T17" fmla="*/ 0 h 91"/>
                <a:gd name="T18" fmla="*/ 15 w 121"/>
                <a:gd name="T19" fmla="*/ 83 h 91"/>
                <a:gd name="T20" fmla="*/ 15 w 121"/>
                <a:gd name="T21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" h="91">
                  <a:moveTo>
                    <a:pt x="112" y="0"/>
                  </a:moveTo>
                  <a:lnTo>
                    <a:pt x="112" y="0"/>
                  </a:lnTo>
                  <a:cubicBezTo>
                    <a:pt x="112" y="0"/>
                    <a:pt x="105" y="0"/>
                    <a:pt x="97" y="0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75"/>
                    <a:pt x="0" y="83"/>
                    <a:pt x="7" y="83"/>
                  </a:cubicBezTo>
                  <a:cubicBezTo>
                    <a:pt x="7" y="90"/>
                    <a:pt x="15" y="90"/>
                    <a:pt x="15" y="90"/>
                  </a:cubicBezTo>
                  <a:lnTo>
                    <a:pt x="22" y="90"/>
                  </a:lnTo>
                  <a:cubicBezTo>
                    <a:pt x="112" y="15"/>
                    <a:pt x="112" y="15"/>
                    <a:pt x="112" y="15"/>
                  </a:cubicBezTo>
                  <a:cubicBezTo>
                    <a:pt x="120" y="15"/>
                    <a:pt x="120" y="7"/>
                    <a:pt x="112" y="0"/>
                  </a:cubicBezTo>
                  <a:close/>
                  <a:moveTo>
                    <a:pt x="15" y="83"/>
                  </a:moveTo>
                  <a:lnTo>
                    <a:pt x="15" y="83"/>
                  </a:lnTo>
                  <a:close/>
                </a:path>
              </a:pathLst>
            </a:custGeom>
            <a:solidFill>
              <a:srgbClr val="EDF2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110">
              <a:extLst>
                <a:ext uri="{FF2B5EF4-FFF2-40B4-BE49-F238E27FC236}">
                  <a16:creationId xmlns:a16="http://schemas.microsoft.com/office/drawing/2014/main" id="{D85063CA-FE53-3B4F-95A2-9B5585AF8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9438" y="6686550"/>
              <a:ext cx="34925" cy="52388"/>
            </a:xfrm>
            <a:custGeom>
              <a:avLst/>
              <a:gdLst>
                <a:gd name="T0" fmla="*/ 97 w 98"/>
                <a:gd name="T1" fmla="*/ 0 h 144"/>
                <a:gd name="T2" fmla="*/ 97 w 98"/>
                <a:gd name="T3" fmla="*/ 0 h 144"/>
                <a:gd name="T4" fmla="*/ 82 w 98"/>
                <a:gd name="T5" fmla="*/ 7 h 144"/>
                <a:gd name="T6" fmla="*/ 0 w 98"/>
                <a:gd name="T7" fmla="*/ 128 h 144"/>
                <a:gd name="T8" fmla="*/ 0 w 98"/>
                <a:gd name="T9" fmla="*/ 143 h 144"/>
                <a:gd name="T10" fmla="*/ 7 w 98"/>
                <a:gd name="T11" fmla="*/ 143 h 144"/>
                <a:gd name="T12" fmla="*/ 15 w 98"/>
                <a:gd name="T13" fmla="*/ 143 h 144"/>
                <a:gd name="T14" fmla="*/ 15 w 98"/>
                <a:gd name="T15" fmla="*/ 143 h 144"/>
                <a:gd name="T16" fmla="*/ 15 w 98"/>
                <a:gd name="T17" fmla="*/ 143 h 144"/>
                <a:gd name="T18" fmla="*/ 97 w 98"/>
                <a:gd name="T19" fmla="*/ 15 h 144"/>
                <a:gd name="T20" fmla="*/ 97 w 98"/>
                <a:gd name="T2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" h="144">
                  <a:moveTo>
                    <a:pt x="97" y="0"/>
                  </a:moveTo>
                  <a:lnTo>
                    <a:pt x="97" y="0"/>
                  </a:lnTo>
                  <a:cubicBezTo>
                    <a:pt x="90" y="0"/>
                    <a:pt x="82" y="0"/>
                    <a:pt x="82" y="7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5"/>
                    <a:pt x="0" y="143"/>
                    <a:pt x="0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7" y="143"/>
                    <a:pt x="7" y="143"/>
                    <a:pt x="15" y="143"/>
                  </a:cubicBezTo>
                  <a:lnTo>
                    <a:pt x="15" y="143"/>
                  </a:lnTo>
                  <a:lnTo>
                    <a:pt x="15" y="143"/>
                  </a:lnTo>
                  <a:cubicBezTo>
                    <a:pt x="97" y="15"/>
                    <a:pt x="97" y="15"/>
                    <a:pt x="97" y="15"/>
                  </a:cubicBezTo>
                  <a:cubicBezTo>
                    <a:pt x="97" y="15"/>
                    <a:pt x="97" y="7"/>
                    <a:pt x="97" y="0"/>
                  </a:cubicBezTo>
                </a:path>
              </a:pathLst>
            </a:custGeom>
            <a:solidFill>
              <a:srgbClr val="EDF2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111">
              <a:extLst>
                <a:ext uri="{FF2B5EF4-FFF2-40B4-BE49-F238E27FC236}">
                  <a16:creationId xmlns:a16="http://schemas.microsoft.com/office/drawing/2014/main" id="{10CD14A7-DB7B-924D-BDE5-3863F5A82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3550" y="6670675"/>
              <a:ext cx="128588" cy="79375"/>
            </a:xfrm>
            <a:custGeom>
              <a:avLst/>
              <a:gdLst>
                <a:gd name="T0" fmla="*/ 339 w 355"/>
                <a:gd name="T1" fmla="*/ 188 h 219"/>
                <a:gd name="T2" fmla="*/ 339 w 355"/>
                <a:gd name="T3" fmla="*/ 188 h 219"/>
                <a:gd name="T4" fmla="*/ 166 w 355"/>
                <a:gd name="T5" fmla="*/ 218 h 219"/>
                <a:gd name="T6" fmla="*/ 8 w 355"/>
                <a:gd name="T7" fmla="*/ 188 h 219"/>
                <a:gd name="T8" fmla="*/ 0 w 355"/>
                <a:gd name="T9" fmla="*/ 7 h 219"/>
                <a:gd name="T10" fmla="*/ 166 w 355"/>
                <a:gd name="T11" fmla="*/ 0 h 219"/>
                <a:gd name="T12" fmla="*/ 354 w 355"/>
                <a:gd name="T13" fmla="*/ 7 h 219"/>
                <a:gd name="T14" fmla="*/ 339 w 355"/>
                <a:gd name="T15" fmla="*/ 18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5" h="219">
                  <a:moveTo>
                    <a:pt x="339" y="188"/>
                  </a:moveTo>
                  <a:lnTo>
                    <a:pt x="339" y="188"/>
                  </a:lnTo>
                  <a:cubicBezTo>
                    <a:pt x="339" y="188"/>
                    <a:pt x="264" y="218"/>
                    <a:pt x="166" y="218"/>
                  </a:cubicBezTo>
                  <a:cubicBezTo>
                    <a:pt x="91" y="218"/>
                    <a:pt x="8" y="188"/>
                    <a:pt x="8" y="18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83" y="0"/>
                    <a:pt x="166" y="0"/>
                  </a:cubicBezTo>
                  <a:cubicBezTo>
                    <a:pt x="264" y="0"/>
                    <a:pt x="354" y="7"/>
                    <a:pt x="354" y="7"/>
                  </a:cubicBezTo>
                  <a:lnTo>
                    <a:pt x="339" y="188"/>
                  </a:lnTo>
                </a:path>
              </a:pathLst>
            </a:custGeom>
            <a:solidFill>
              <a:srgbClr val="EDF2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49DAE6A-C51F-8D45-81D8-B07FACA6F411}"/>
              </a:ext>
            </a:extLst>
          </p:cNvPr>
          <p:cNvCxnSpPr>
            <a:cxnSpLocks/>
          </p:cNvCxnSpPr>
          <p:nvPr/>
        </p:nvCxnSpPr>
        <p:spPr>
          <a:xfrm>
            <a:off x="12345490" y="4147329"/>
            <a:ext cx="0" cy="8732977"/>
          </a:xfrm>
          <a:prstGeom prst="line">
            <a:avLst/>
          </a:prstGeom>
          <a:ln w="7620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33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0C8D96E-AC70-464E-BADC-403DC40EC9B7}"/>
              </a:ext>
            </a:extLst>
          </p:cNvPr>
          <p:cNvGrpSpPr/>
          <p:nvPr/>
        </p:nvGrpSpPr>
        <p:grpSpPr>
          <a:xfrm>
            <a:off x="737733" y="4917786"/>
            <a:ext cx="11722122" cy="6134728"/>
            <a:chOff x="10395877" y="5410203"/>
            <a:chExt cx="12024443" cy="629294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0BAE9BA-BA99-A94A-96D1-D809009A23AA}"/>
                </a:ext>
              </a:extLst>
            </p:cNvPr>
            <p:cNvGrpSpPr/>
            <p:nvPr/>
          </p:nvGrpSpPr>
          <p:grpSpPr>
            <a:xfrm>
              <a:off x="10395877" y="5410203"/>
              <a:ext cx="12024443" cy="6292947"/>
              <a:chOff x="3843495" y="3719582"/>
              <a:chExt cx="16665602" cy="8244191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19" name="Freeform 781">
                <a:extLst>
                  <a:ext uri="{FF2B5EF4-FFF2-40B4-BE49-F238E27FC236}">
                    <a16:creationId xmlns:a16="http://schemas.microsoft.com/office/drawing/2014/main" id="{5A96F976-B6D9-9943-A24D-022AF4E98D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8017" y="3757809"/>
                <a:ext cx="85988" cy="38227"/>
              </a:xfrm>
              <a:custGeom>
                <a:avLst/>
                <a:gdLst>
                  <a:gd name="T0" fmla="*/ 4 w 9"/>
                  <a:gd name="T1" fmla="*/ 3 h 4"/>
                  <a:gd name="T2" fmla="*/ 1 w 9"/>
                  <a:gd name="T3" fmla="*/ 2 h 4"/>
                  <a:gd name="T4" fmla="*/ 5 w 9"/>
                  <a:gd name="T5" fmla="*/ 2 h 4"/>
                  <a:gd name="T6" fmla="*/ 0 w 9"/>
                  <a:gd name="T7" fmla="*/ 0 h 4"/>
                  <a:gd name="T8" fmla="*/ 9 w 9"/>
                  <a:gd name="T9" fmla="*/ 2 h 4"/>
                  <a:gd name="T10" fmla="*/ 5 w 9"/>
                  <a:gd name="T11" fmla="*/ 2 h 4"/>
                  <a:gd name="T12" fmla="*/ 4 w 9"/>
                  <a:gd name="T13" fmla="*/ 3 h 4"/>
                  <a:gd name="T14" fmla="*/ 4 w 9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4" y="3"/>
                    </a:moveTo>
                    <a:cubicBezTo>
                      <a:pt x="4" y="3"/>
                      <a:pt x="1" y="2"/>
                      <a:pt x="1" y="2"/>
                    </a:cubicBezTo>
                    <a:cubicBezTo>
                      <a:pt x="1" y="2"/>
                      <a:pt x="4" y="2"/>
                      <a:pt x="5" y="2"/>
                    </a:cubicBezTo>
                    <a:cubicBezTo>
                      <a:pt x="3" y="1"/>
                      <a:pt x="1" y="2"/>
                      <a:pt x="0" y="0"/>
                    </a:cubicBezTo>
                    <a:cubicBezTo>
                      <a:pt x="1" y="1"/>
                      <a:pt x="8" y="0"/>
                      <a:pt x="9" y="2"/>
                    </a:cubicBezTo>
                    <a:cubicBezTo>
                      <a:pt x="9" y="2"/>
                      <a:pt x="6" y="2"/>
                      <a:pt x="5" y="2"/>
                    </a:cubicBezTo>
                    <a:cubicBezTo>
                      <a:pt x="5" y="2"/>
                      <a:pt x="7" y="4"/>
                      <a:pt x="4" y="3"/>
                    </a:cubicBezTo>
                    <a:cubicBezTo>
                      <a:pt x="3" y="3"/>
                      <a:pt x="6" y="4"/>
                      <a:pt x="4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" name="Freeform 403">
                <a:extLst>
                  <a:ext uri="{FF2B5EF4-FFF2-40B4-BE49-F238E27FC236}">
                    <a16:creationId xmlns:a16="http://schemas.microsoft.com/office/drawing/2014/main" id="{0D80B27D-D757-9449-BE51-C8D235B32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9418" y="9558687"/>
                <a:ext cx="1904458" cy="1423937"/>
              </a:xfrm>
              <a:custGeom>
                <a:avLst/>
                <a:gdLst>
                  <a:gd name="T0" fmla="*/ 96 w 204"/>
                  <a:gd name="T1" fmla="*/ 3 h 152"/>
                  <a:gd name="T2" fmla="*/ 97 w 204"/>
                  <a:gd name="T3" fmla="*/ 7 h 152"/>
                  <a:gd name="T4" fmla="*/ 86 w 204"/>
                  <a:gd name="T5" fmla="*/ 13 h 152"/>
                  <a:gd name="T6" fmla="*/ 76 w 204"/>
                  <a:gd name="T7" fmla="*/ 24 h 152"/>
                  <a:gd name="T8" fmla="*/ 71 w 204"/>
                  <a:gd name="T9" fmla="*/ 15 h 152"/>
                  <a:gd name="T10" fmla="*/ 65 w 204"/>
                  <a:gd name="T11" fmla="*/ 19 h 152"/>
                  <a:gd name="T12" fmla="*/ 62 w 204"/>
                  <a:gd name="T13" fmla="*/ 22 h 152"/>
                  <a:gd name="T14" fmla="*/ 59 w 204"/>
                  <a:gd name="T15" fmla="*/ 26 h 152"/>
                  <a:gd name="T16" fmla="*/ 55 w 204"/>
                  <a:gd name="T17" fmla="*/ 33 h 152"/>
                  <a:gd name="T18" fmla="*/ 51 w 204"/>
                  <a:gd name="T19" fmla="*/ 30 h 152"/>
                  <a:gd name="T20" fmla="*/ 47 w 204"/>
                  <a:gd name="T21" fmla="*/ 38 h 152"/>
                  <a:gd name="T22" fmla="*/ 24 w 204"/>
                  <a:gd name="T23" fmla="*/ 50 h 152"/>
                  <a:gd name="T24" fmla="*/ 7 w 204"/>
                  <a:gd name="T25" fmla="*/ 60 h 152"/>
                  <a:gd name="T26" fmla="*/ 3 w 204"/>
                  <a:gd name="T27" fmla="*/ 68 h 152"/>
                  <a:gd name="T28" fmla="*/ 4 w 204"/>
                  <a:gd name="T29" fmla="*/ 82 h 152"/>
                  <a:gd name="T30" fmla="*/ 7 w 204"/>
                  <a:gd name="T31" fmla="*/ 91 h 152"/>
                  <a:gd name="T32" fmla="*/ 13 w 204"/>
                  <a:gd name="T33" fmla="*/ 106 h 152"/>
                  <a:gd name="T34" fmla="*/ 11 w 204"/>
                  <a:gd name="T35" fmla="*/ 121 h 152"/>
                  <a:gd name="T36" fmla="*/ 30 w 204"/>
                  <a:gd name="T37" fmla="*/ 125 h 152"/>
                  <a:gd name="T38" fmla="*/ 54 w 204"/>
                  <a:gd name="T39" fmla="*/ 121 h 152"/>
                  <a:gd name="T40" fmla="*/ 73 w 204"/>
                  <a:gd name="T41" fmla="*/ 112 h 152"/>
                  <a:gd name="T42" fmla="*/ 96 w 204"/>
                  <a:gd name="T43" fmla="*/ 111 h 152"/>
                  <a:gd name="T44" fmla="*/ 111 w 204"/>
                  <a:gd name="T45" fmla="*/ 121 h 152"/>
                  <a:gd name="T46" fmla="*/ 116 w 204"/>
                  <a:gd name="T47" fmla="*/ 125 h 152"/>
                  <a:gd name="T48" fmla="*/ 125 w 204"/>
                  <a:gd name="T49" fmla="*/ 120 h 152"/>
                  <a:gd name="T50" fmla="*/ 122 w 204"/>
                  <a:gd name="T51" fmla="*/ 129 h 152"/>
                  <a:gd name="T52" fmla="*/ 131 w 204"/>
                  <a:gd name="T53" fmla="*/ 132 h 152"/>
                  <a:gd name="T54" fmla="*/ 145 w 204"/>
                  <a:gd name="T55" fmla="*/ 147 h 152"/>
                  <a:gd name="T56" fmla="*/ 161 w 204"/>
                  <a:gd name="T57" fmla="*/ 145 h 152"/>
                  <a:gd name="T58" fmla="*/ 165 w 204"/>
                  <a:gd name="T59" fmla="*/ 149 h 152"/>
                  <a:gd name="T60" fmla="*/ 174 w 204"/>
                  <a:gd name="T61" fmla="*/ 145 h 152"/>
                  <a:gd name="T62" fmla="*/ 194 w 204"/>
                  <a:gd name="T63" fmla="*/ 118 h 152"/>
                  <a:gd name="T64" fmla="*/ 200 w 204"/>
                  <a:gd name="T65" fmla="*/ 108 h 152"/>
                  <a:gd name="T66" fmla="*/ 202 w 204"/>
                  <a:gd name="T67" fmla="*/ 96 h 152"/>
                  <a:gd name="T68" fmla="*/ 201 w 204"/>
                  <a:gd name="T69" fmla="*/ 83 h 152"/>
                  <a:gd name="T70" fmla="*/ 196 w 204"/>
                  <a:gd name="T71" fmla="*/ 70 h 152"/>
                  <a:gd name="T72" fmla="*/ 184 w 204"/>
                  <a:gd name="T73" fmla="*/ 59 h 152"/>
                  <a:gd name="T74" fmla="*/ 180 w 204"/>
                  <a:gd name="T75" fmla="*/ 50 h 152"/>
                  <a:gd name="T76" fmla="*/ 166 w 204"/>
                  <a:gd name="T77" fmla="*/ 36 h 152"/>
                  <a:gd name="T78" fmla="*/ 161 w 204"/>
                  <a:gd name="T79" fmla="*/ 20 h 152"/>
                  <a:gd name="T80" fmla="*/ 152 w 204"/>
                  <a:gd name="T81" fmla="*/ 8 h 152"/>
                  <a:gd name="T82" fmla="*/ 145 w 204"/>
                  <a:gd name="T83" fmla="*/ 6 h 152"/>
                  <a:gd name="T84" fmla="*/ 143 w 204"/>
                  <a:gd name="T85" fmla="*/ 16 h 152"/>
                  <a:gd name="T86" fmla="*/ 130 w 204"/>
                  <a:gd name="T87" fmla="*/ 31 h 152"/>
                  <a:gd name="T88" fmla="*/ 115 w 204"/>
                  <a:gd name="T89" fmla="*/ 17 h 152"/>
                  <a:gd name="T90" fmla="*/ 118 w 204"/>
                  <a:gd name="T91" fmla="*/ 11 h 152"/>
                  <a:gd name="T92" fmla="*/ 117 w 204"/>
                  <a:gd name="T93" fmla="*/ 8 h 152"/>
                  <a:gd name="T94" fmla="*/ 109 w 204"/>
                  <a:gd name="T95" fmla="*/ 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4" h="152">
                    <a:moveTo>
                      <a:pt x="101" y="4"/>
                    </a:moveTo>
                    <a:cubicBezTo>
                      <a:pt x="99" y="4"/>
                      <a:pt x="98" y="2"/>
                      <a:pt x="96" y="2"/>
                    </a:cubicBezTo>
                    <a:cubicBezTo>
                      <a:pt x="95" y="1"/>
                      <a:pt x="95" y="2"/>
                      <a:pt x="96" y="3"/>
                    </a:cubicBezTo>
                    <a:cubicBezTo>
                      <a:pt x="96" y="4"/>
                      <a:pt x="98" y="3"/>
                      <a:pt x="98" y="3"/>
                    </a:cubicBezTo>
                    <a:cubicBezTo>
                      <a:pt x="99" y="4"/>
                      <a:pt x="98" y="6"/>
                      <a:pt x="99" y="6"/>
                    </a:cubicBezTo>
                    <a:cubicBezTo>
                      <a:pt x="99" y="7"/>
                      <a:pt x="98" y="7"/>
                      <a:pt x="97" y="7"/>
                    </a:cubicBezTo>
                    <a:cubicBezTo>
                      <a:pt x="96" y="8"/>
                      <a:pt x="95" y="8"/>
                      <a:pt x="94" y="8"/>
                    </a:cubicBezTo>
                    <a:cubicBezTo>
                      <a:pt x="92" y="7"/>
                      <a:pt x="92" y="8"/>
                      <a:pt x="90" y="8"/>
                    </a:cubicBezTo>
                    <a:cubicBezTo>
                      <a:pt x="87" y="9"/>
                      <a:pt x="88" y="12"/>
                      <a:pt x="86" y="13"/>
                    </a:cubicBezTo>
                    <a:cubicBezTo>
                      <a:pt x="84" y="15"/>
                      <a:pt x="83" y="18"/>
                      <a:pt x="84" y="20"/>
                    </a:cubicBezTo>
                    <a:cubicBezTo>
                      <a:pt x="86" y="23"/>
                      <a:pt x="81" y="21"/>
                      <a:pt x="80" y="21"/>
                    </a:cubicBezTo>
                    <a:cubicBezTo>
                      <a:pt x="79" y="21"/>
                      <a:pt x="76" y="24"/>
                      <a:pt x="76" y="24"/>
                    </a:cubicBezTo>
                    <a:cubicBezTo>
                      <a:pt x="76" y="24"/>
                      <a:pt x="75" y="19"/>
                      <a:pt x="74" y="18"/>
                    </a:cubicBezTo>
                    <a:cubicBezTo>
                      <a:pt x="74" y="17"/>
                      <a:pt x="73" y="17"/>
                      <a:pt x="72" y="17"/>
                    </a:cubicBezTo>
                    <a:cubicBezTo>
                      <a:pt x="71" y="16"/>
                      <a:pt x="71" y="16"/>
                      <a:pt x="71" y="15"/>
                    </a:cubicBezTo>
                    <a:cubicBezTo>
                      <a:pt x="70" y="14"/>
                      <a:pt x="70" y="16"/>
                      <a:pt x="70" y="17"/>
                    </a:cubicBezTo>
                    <a:cubicBezTo>
                      <a:pt x="69" y="17"/>
                      <a:pt x="68" y="17"/>
                      <a:pt x="68" y="16"/>
                    </a:cubicBezTo>
                    <a:cubicBezTo>
                      <a:pt x="66" y="16"/>
                      <a:pt x="67" y="20"/>
                      <a:pt x="65" y="19"/>
                    </a:cubicBezTo>
                    <a:cubicBezTo>
                      <a:pt x="65" y="19"/>
                      <a:pt x="64" y="18"/>
                      <a:pt x="64" y="18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0" y="18"/>
                      <a:pt x="62" y="22"/>
                      <a:pt x="62" y="22"/>
                    </a:cubicBezTo>
                    <a:cubicBezTo>
                      <a:pt x="62" y="22"/>
                      <a:pt x="60" y="22"/>
                      <a:pt x="60" y="22"/>
                    </a:cubicBezTo>
                    <a:cubicBezTo>
                      <a:pt x="60" y="23"/>
                      <a:pt x="61" y="23"/>
                      <a:pt x="61" y="23"/>
                    </a:cubicBezTo>
                    <a:cubicBezTo>
                      <a:pt x="60" y="25"/>
                      <a:pt x="59" y="23"/>
                      <a:pt x="59" y="26"/>
                    </a:cubicBezTo>
                    <a:cubicBezTo>
                      <a:pt x="59" y="27"/>
                      <a:pt x="60" y="27"/>
                      <a:pt x="60" y="28"/>
                    </a:cubicBezTo>
                    <a:cubicBezTo>
                      <a:pt x="60" y="30"/>
                      <a:pt x="53" y="26"/>
                      <a:pt x="53" y="29"/>
                    </a:cubicBezTo>
                    <a:cubicBezTo>
                      <a:pt x="53" y="30"/>
                      <a:pt x="57" y="32"/>
                      <a:pt x="55" y="33"/>
                    </a:cubicBezTo>
                    <a:cubicBezTo>
                      <a:pt x="54" y="33"/>
                      <a:pt x="54" y="32"/>
                      <a:pt x="54" y="33"/>
                    </a:cubicBezTo>
                    <a:cubicBezTo>
                      <a:pt x="53" y="34"/>
                      <a:pt x="53" y="34"/>
                      <a:pt x="52" y="33"/>
                    </a:cubicBezTo>
                    <a:cubicBezTo>
                      <a:pt x="51" y="33"/>
                      <a:pt x="52" y="31"/>
                      <a:pt x="51" y="30"/>
                    </a:cubicBezTo>
                    <a:cubicBezTo>
                      <a:pt x="50" y="28"/>
                      <a:pt x="48" y="32"/>
                      <a:pt x="47" y="33"/>
                    </a:cubicBezTo>
                    <a:cubicBezTo>
                      <a:pt x="47" y="34"/>
                      <a:pt x="46" y="35"/>
                      <a:pt x="46" y="36"/>
                    </a:cubicBezTo>
                    <a:cubicBezTo>
                      <a:pt x="46" y="36"/>
                      <a:pt x="47" y="37"/>
                      <a:pt x="47" y="38"/>
                    </a:cubicBezTo>
                    <a:cubicBezTo>
                      <a:pt x="47" y="38"/>
                      <a:pt x="45" y="40"/>
                      <a:pt x="44" y="41"/>
                    </a:cubicBezTo>
                    <a:cubicBezTo>
                      <a:pt x="41" y="44"/>
                      <a:pt x="38" y="46"/>
                      <a:pt x="34" y="47"/>
                    </a:cubicBezTo>
                    <a:cubicBezTo>
                      <a:pt x="31" y="47"/>
                      <a:pt x="28" y="49"/>
                      <a:pt x="24" y="50"/>
                    </a:cubicBezTo>
                    <a:cubicBezTo>
                      <a:pt x="21" y="51"/>
                      <a:pt x="18" y="51"/>
                      <a:pt x="15" y="53"/>
                    </a:cubicBezTo>
                    <a:cubicBezTo>
                      <a:pt x="13" y="55"/>
                      <a:pt x="12" y="55"/>
                      <a:pt x="10" y="56"/>
                    </a:cubicBezTo>
                    <a:cubicBezTo>
                      <a:pt x="9" y="57"/>
                      <a:pt x="7" y="60"/>
                      <a:pt x="7" y="60"/>
                    </a:cubicBezTo>
                    <a:cubicBezTo>
                      <a:pt x="6" y="60"/>
                      <a:pt x="7" y="57"/>
                      <a:pt x="7" y="56"/>
                    </a:cubicBezTo>
                    <a:cubicBezTo>
                      <a:pt x="5" y="56"/>
                      <a:pt x="4" y="61"/>
                      <a:pt x="4" y="61"/>
                    </a:cubicBezTo>
                    <a:cubicBezTo>
                      <a:pt x="5" y="64"/>
                      <a:pt x="3" y="65"/>
                      <a:pt x="3" y="68"/>
                    </a:cubicBezTo>
                    <a:cubicBezTo>
                      <a:pt x="3" y="69"/>
                      <a:pt x="8" y="80"/>
                      <a:pt x="6" y="81"/>
                    </a:cubicBezTo>
                    <a:cubicBezTo>
                      <a:pt x="6" y="81"/>
                      <a:pt x="3" y="77"/>
                      <a:pt x="3" y="77"/>
                    </a:cubicBezTo>
                    <a:cubicBezTo>
                      <a:pt x="3" y="78"/>
                      <a:pt x="6" y="81"/>
                      <a:pt x="4" y="82"/>
                    </a:cubicBezTo>
                    <a:cubicBezTo>
                      <a:pt x="2" y="82"/>
                      <a:pt x="2" y="77"/>
                      <a:pt x="0" y="77"/>
                    </a:cubicBezTo>
                    <a:cubicBezTo>
                      <a:pt x="0" y="77"/>
                      <a:pt x="6" y="85"/>
                      <a:pt x="6" y="86"/>
                    </a:cubicBezTo>
                    <a:cubicBezTo>
                      <a:pt x="7" y="87"/>
                      <a:pt x="6" y="89"/>
                      <a:pt x="7" y="91"/>
                    </a:cubicBezTo>
                    <a:cubicBezTo>
                      <a:pt x="8" y="93"/>
                      <a:pt x="9" y="94"/>
                      <a:pt x="10" y="96"/>
                    </a:cubicBezTo>
                    <a:cubicBezTo>
                      <a:pt x="11" y="97"/>
                      <a:pt x="11" y="100"/>
                      <a:pt x="11" y="101"/>
                    </a:cubicBezTo>
                    <a:cubicBezTo>
                      <a:pt x="11" y="103"/>
                      <a:pt x="12" y="105"/>
                      <a:pt x="13" y="106"/>
                    </a:cubicBezTo>
                    <a:cubicBezTo>
                      <a:pt x="14" y="109"/>
                      <a:pt x="14" y="110"/>
                      <a:pt x="14" y="113"/>
                    </a:cubicBezTo>
                    <a:cubicBezTo>
                      <a:pt x="14" y="114"/>
                      <a:pt x="14" y="119"/>
                      <a:pt x="14" y="119"/>
                    </a:cubicBezTo>
                    <a:cubicBezTo>
                      <a:pt x="13" y="120"/>
                      <a:pt x="12" y="120"/>
                      <a:pt x="11" y="121"/>
                    </a:cubicBezTo>
                    <a:cubicBezTo>
                      <a:pt x="10" y="124"/>
                      <a:pt x="12" y="124"/>
                      <a:pt x="13" y="125"/>
                    </a:cubicBezTo>
                    <a:cubicBezTo>
                      <a:pt x="17" y="127"/>
                      <a:pt x="20" y="129"/>
                      <a:pt x="25" y="128"/>
                    </a:cubicBezTo>
                    <a:cubicBezTo>
                      <a:pt x="27" y="127"/>
                      <a:pt x="29" y="126"/>
                      <a:pt x="30" y="125"/>
                    </a:cubicBezTo>
                    <a:cubicBezTo>
                      <a:pt x="33" y="124"/>
                      <a:pt x="32" y="125"/>
                      <a:pt x="33" y="123"/>
                    </a:cubicBezTo>
                    <a:cubicBezTo>
                      <a:pt x="35" y="121"/>
                      <a:pt x="42" y="121"/>
                      <a:pt x="44" y="122"/>
                    </a:cubicBezTo>
                    <a:cubicBezTo>
                      <a:pt x="47" y="122"/>
                      <a:pt x="52" y="124"/>
                      <a:pt x="54" y="121"/>
                    </a:cubicBezTo>
                    <a:cubicBezTo>
                      <a:pt x="55" y="120"/>
                      <a:pt x="55" y="118"/>
                      <a:pt x="57" y="117"/>
                    </a:cubicBezTo>
                    <a:cubicBezTo>
                      <a:pt x="59" y="116"/>
                      <a:pt x="61" y="115"/>
                      <a:pt x="63" y="114"/>
                    </a:cubicBezTo>
                    <a:cubicBezTo>
                      <a:pt x="66" y="112"/>
                      <a:pt x="70" y="114"/>
                      <a:pt x="73" y="112"/>
                    </a:cubicBezTo>
                    <a:cubicBezTo>
                      <a:pt x="78" y="110"/>
                      <a:pt x="82" y="110"/>
                      <a:pt x="88" y="109"/>
                    </a:cubicBezTo>
                    <a:cubicBezTo>
                      <a:pt x="89" y="109"/>
                      <a:pt x="90" y="108"/>
                      <a:pt x="92" y="108"/>
                    </a:cubicBezTo>
                    <a:cubicBezTo>
                      <a:pt x="93" y="109"/>
                      <a:pt x="95" y="110"/>
                      <a:pt x="96" y="111"/>
                    </a:cubicBezTo>
                    <a:cubicBezTo>
                      <a:pt x="97" y="111"/>
                      <a:pt x="107" y="113"/>
                      <a:pt x="107" y="114"/>
                    </a:cubicBezTo>
                    <a:cubicBezTo>
                      <a:pt x="106" y="115"/>
                      <a:pt x="105" y="118"/>
                      <a:pt x="107" y="117"/>
                    </a:cubicBezTo>
                    <a:cubicBezTo>
                      <a:pt x="108" y="117"/>
                      <a:pt x="110" y="120"/>
                      <a:pt x="111" y="121"/>
                    </a:cubicBezTo>
                    <a:cubicBezTo>
                      <a:pt x="112" y="122"/>
                      <a:pt x="112" y="123"/>
                      <a:pt x="112" y="125"/>
                    </a:cubicBezTo>
                    <a:cubicBezTo>
                      <a:pt x="113" y="126"/>
                      <a:pt x="115" y="128"/>
                      <a:pt x="115" y="128"/>
                    </a:cubicBezTo>
                    <a:cubicBezTo>
                      <a:pt x="115" y="127"/>
                      <a:pt x="114" y="126"/>
                      <a:pt x="116" y="125"/>
                    </a:cubicBezTo>
                    <a:cubicBezTo>
                      <a:pt x="117" y="124"/>
                      <a:pt x="118" y="123"/>
                      <a:pt x="120" y="122"/>
                    </a:cubicBezTo>
                    <a:cubicBezTo>
                      <a:pt x="121" y="121"/>
                      <a:pt x="126" y="116"/>
                      <a:pt x="125" y="115"/>
                    </a:cubicBezTo>
                    <a:cubicBezTo>
                      <a:pt x="126" y="117"/>
                      <a:pt x="125" y="118"/>
                      <a:pt x="125" y="120"/>
                    </a:cubicBezTo>
                    <a:cubicBezTo>
                      <a:pt x="126" y="121"/>
                      <a:pt x="124" y="122"/>
                      <a:pt x="124" y="122"/>
                    </a:cubicBezTo>
                    <a:cubicBezTo>
                      <a:pt x="123" y="124"/>
                      <a:pt x="123" y="125"/>
                      <a:pt x="123" y="126"/>
                    </a:cubicBezTo>
                    <a:cubicBezTo>
                      <a:pt x="123" y="128"/>
                      <a:pt x="119" y="129"/>
                      <a:pt x="122" y="129"/>
                    </a:cubicBezTo>
                    <a:cubicBezTo>
                      <a:pt x="126" y="129"/>
                      <a:pt x="124" y="125"/>
                      <a:pt x="125" y="123"/>
                    </a:cubicBezTo>
                    <a:cubicBezTo>
                      <a:pt x="125" y="123"/>
                      <a:pt x="129" y="127"/>
                      <a:pt x="128" y="129"/>
                    </a:cubicBezTo>
                    <a:cubicBezTo>
                      <a:pt x="125" y="133"/>
                      <a:pt x="129" y="130"/>
                      <a:pt x="131" y="132"/>
                    </a:cubicBezTo>
                    <a:cubicBezTo>
                      <a:pt x="134" y="135"/>
                      <a:pt x="134" y="136"/>
                      <a:pt x="134" y="139"/>
                    </a:cubicBezTo>
                    <a:cubicBezTo>
                      <a:pt x="133" y="142"/>
                      <a:pt x="137" y="145"/>
                      <a:pt x="139" y="145"/>
                    </a:cubicBezTo>
                    <a:cubicBezTo>
                      <a:pt x="141" y="146"/>
                      <a:pt x="143" y="147"/>
                      <a:pt x="145" y="147"/>
                    </a:cubicBezTo>
                    <a:cubicBezTo>
                      <a:pt x="147" y="147"/>
                      <a:pt x="151" y="152"/>
                      <a:pt x="153" y="151"/>
                    </a:cubicBezTo>
                    <a:cubicBezTo>
                      <a:pt x="155" y="150"/>
                      <a:pt x="157" y="149"/>
                      <a:pt x="158" y="147"/>
                    </a:cubicBezTo>
                    <a:cubicBezTo>
                      <a:pt x="158" y="147"/>
                      <a:pt x="160" y="144"/>
                      <a:pt x="161" y="145"/>
                    </a:cubicBezTo>
                    <a:cubicBezTo>
                      <a:pt x="161" y="146"/>
                      <a:pt x="159" y="147"/>
                      <a:pt x="160" y="148"/>
                    </a:cubicBezTo>
                    <a:cubicBezTo>
                      <a:pt x="161" y="149"/>
                      <a:pt x="161" y="146"/>
                      <a:pt x="162" y="146"/>
                    </a:cubicBezTo>
                    <a:cubicBezTo>
                      <a:pt x="162" y="146"/>
                      <a:pt x="164" y="149"/>
                      <a:pt x="165" y="149"/>
                    </a:cubicBezTo>
                    <a:cubicBezTo>
                      <a:pt x="165" y="150"/>
                      <a:pt x="167" y="152"/>
                      <a:pt x="168" y="152"/>
                    </a:cubicBezTo>
                    <a:cubicBezTo>
                      <a:pt x="167" y="152"/>
                      <a:pt x="170" y="149"/>
                      <a:pt x="170" y="149"/>
                    </a:cubicBezTo>
                    <a:cubicBezTo>
                      <a:pt x="172" y="148"/>
                      <a:pt x="173" y="146"/>
                      <a:pt x="174" y="145"/>
                    </a:cubicBezTo>
                    <a:cubicBezTo>
                      <a:pt x="177" y="144"/>
                      <a:pt x="185" y="146"/>
                      <a:pt x="185" y="142"/>
                    </a:cubicBezTo>
                    <a:cubicBezTo>
                      <a:pt x="186" y="137"/>
                      <a:pt x="187" y="134"/>
                      <a:pt x="188" y="130"/>
                    </a:cubicBezTo>
                    <a:cubicBezTo>
                      <a:pt x="190" y="126"/>
                      <a:pt x="191" y="122"/>
                      <a:pt x="194" y="118"/>
                    </a:cubicBezTo>
                    <a:cubicBezTo>
                      <a:pt x="195" y="117"/>
                      <a:pt x="197" y="116"/>
                      <a:pt x="198" y="114"/>
                    </a:cubicBezTo>
                    <a:cubicBezTo>
                      <a:pt x="198" y="113"/>
                      <a:pt x="198" y="113"/>
                      <a:pt x="198" y="112"/>
                    </a:cubicBezTo>
                    <a:cubicBezTo>
                      <a:pt x="199" y="111"/>
                      <a:pt x="200" y="110"/>
                      <a:pt x="200" y="108"/>
                    </a:cubicBezTo>
                    <a:cubicBezTo>
                      <a:pt x="201" y="106"/>
                      <a:pt x="200" y="104"/>
                      <a:pt x="201" y="102"/>
                    </a:cubicBezTo>
                    <a:cubicBezTo>
                      <a:pt x="201" y="101"/>
                      <a:pt x="202" y="100"/>
                      <a:pt x="202" y="99"/>
                    </a:cubicBezTo>
                    <a:cubicBezTo>
                      <a:pt x="203" y="98"/>
                      <a:pt x="201" y="97"/>
                      <a:pt x="202" y="96"/>
                    </a:cubicBezTo>
                    <a:cubicBezTo>
                      <a:pt x="203" y="95"/>
                      <a:pt x="204" y="92"/>
                      <a:pt x="203" y="91"/>
                    </a:cubicBezTo>
                    <a:cubicBezTo>
                      <a:pt x="203" y="89"/>
                      <a:pt x="202" y="88"/>
                      <a:pt x="202" y="87"/>
                    </a:cubicBezTo>
                    <a:cubicBezTo>
                      <a:pt x="201" y="86"/>
                      <a:pt x="201" y="84"/>
                      <a:pt x="201" y="83"/>
                    </a:cubicBezTo>
                    <a:cubicBezTo>
                      <a:pt x="200" y="79"/>
                      <a:pt x="203" y="77"/>
                      <a:pt x="202" y="73"/>
                    </a:cubicBezTo>
                    <a:cubicBezTo>
                      <a:pt x="202" y="74"/>
                      <a:pt x="201" y="76"/>
                      <a:pt x="200" y="76"/>
                    </a:cubicBezTo>
                    <a:cubicBezTo>
                      <a:pt x="198" y="76"/>
                      <a:pt x="197" y="72"/>
                      <a:pt x="196" y="70"/>
                    </a:cubicBezTo>
                    <a:cubicBezTo>
                      <a:pt x="194" y="67"/>
                      <a:pt x="190" y="67"/>
                      <a:pt x="190" y="62"/>
                    </a:cubicBezTo>
                    <a:cubicBezTo>
                      <a:pt x="189" y="60"/>
                      <a:pt x="188" y="60"/>
                      <a:pt x="187" y="59"/>
                    </a:cubicBezTo>
                    <a:cubicBezTo>
                      <a:pt x="185" y="58"/>
                      <a:pt x="185" y="61"/>
                      <a:pt x="184" y="59"/>
                    </a:cubicBezTo>
                    <a:cubicBezTo>
                      <a:pt x="184" y="56"/>
                      <a:pt x="183" y="55"/>
                      <a:pt x="181" y="53"/>
                    </a:cubicBezTo>
                    <a:cubicBezTo>
                      <a:pt x="181" y="53"/>
                      <a:pt x="180" y="52"/>
                      <a:pt x="180" y="51"/>
                    </a:cubicBezTo>
                    <a:cubicBezTo>
                      <a:pt x="179" y="51"/>
                      <a:pt x="180" y="49"/>
                      <a:pt x="180" y="50"/>
                    </a:cubicBezTo>
                    <a:cubicBezTo>
                      <a:pt x="178" y="48"/>
                      <a:pt x="176" y="47"/>
                      <a:pt x="174" y="46"/>
                    </a:cubicBezTo>
                    <a:cubicBezTo>
                      <a:pt x="172" y="44"/>
                      <a:pt x="169" y="45"/>
                      <a:pt x="168" y="43"/>
                    </a:cubicBezTo>
                    <a:cubicBezTo>
                      <a:pt x="166" y="41"/>
                      <a:pt x="167" y="37"/>
                      <a:pt x="166" y="36"/>
                    </a:cubicBezTo>
                    <a:cubicBezTo>
                      <a:pt x="166" y="34"/>
                      <a:pt x="166" y="32"/>
                      <a:pt x="165" y="31"/>
                    </a:cubicBezTo>
                    <a:cubicBezTo>
                      <a:pt x="164" y="30"/>
                      <a:pt x="163" y="30"/>
                      <a:pt x="163" y="28"/>
                    </a:cubicBezTo>
                    <a:cubicBezTo>
                      <a:pt x="163" y="26"/>
                      <a:pt x="163" y="23"/>
                      <a:pt x="161" y="20"/>
                    </a:cubicBezTo>
                    <a:cubicBezTo>
                      <a:pt x="160" y="20"/>
                      <a:pt x="158" y="17"/>
                      <a:pt x="158" y="18"/>
                    </a:cubicBezTo>
                    <a:cubicBezTo>
                      <a:pt x="156" y="18"/>
                      <a:pt x="156" y="19"/>
                      <a:pt x="155" y="17"/>
                    </a:cubicBezTo>
                    <a:cubicBezTo>
                      <a:pt x="153" y="15"/>
                      <a:pt x="154" y="11"/>
                      <a:pt x="152" y="8"/>
                    </a:cubicBezTo>
                    <a:cubicBezTo>
                      <a:pt x="152" y="7"/>
                      <a:pt x="148" y="0"/>
                      <a:pt x="148" y="0"/>
                    </a:cubicBezTo>
                    <a:cubicBezTo>
                      <a:pt x="147" y="0"/>
                      <a:pt x="147" y="2"/>
                      <a:pt x="147" y="3"/>
                    </a:cubicBezTo>
                    <a:cubicBezTo>
                      <a:pt x="147" y="4"/>
                      <a:pt x="146" y="5"/>
                      <a:pt x="145" y="6"/>
                    </a:cubicBezTo>
                    <a:cubicBezTo>
                      <a:pt x="145" y="6"/>
                      <a:pt x="143" y="8"/>
                      <a:pt x="144" y="9"/>
                    </a:cubicBezTo>
                    <a:cubicBezTo>
                      <a:pt x="144" y="9"/>
                      <a:pt x="146" y="9"/>
                      <a:pt x="145" y="10"/>
                    </a:cubicBezTo>
                    <a:cubicBezTo>
                      <a:pt x="144" y="10"/>
                      <a:pt x="143" y="15"/>
                      <a:pt x="143" y="16"/>
                    </a:cubicBezTo>
                    <a:cubicBezTo>
                      <a:pt x="144" y="18"/>
                      <a:pt x="144" y="20"/>
                      <a:pt x="144" y="22"/>
                    </a:cubicBezTo>
                    <a:cubicBezTo>
                      <a:pt x="143" y="26"/>
                      <a:pt x="143" y="36"/>
                      <a:pt x="137" y="36"/>
                    </a:cubicBezTo>
                    <a:cubicBezTo>
                      <a:pt x="133" y="36"/>
                      <a:pt x="133" y="32"/>
                      <a:pt x="130" y="31"/>
                    </a:cubicBezTo>
                    <a:cubicBezTo>
                      <a:pt x="128" y="30"/>
                      <a:pt x="126" y="30"/>
                      <a:pt x="124" y="28"/>
                    </a:cubicBezTo>
                    <a:cubicBezTo>
                      <a:pt x="123" y="27"/>
                      <a:pt x="112" y="21"/>
                      <a:pt x="113" y="20"/>
                    </a:cubicBezTo>
                    <a:cubicBezTo>
                      <a:pt x="113" y="19"/>
                      <a:pt x="114" y="18"/>
                      <a:pt x="115" y="17"/>
                    </a:cubicBezTo>
                    <a:cubicBezTo>
                      <a:pt x="115" y="16"/>
                      <a:pt x="117" y="16"/>
                      <a:pt x="117" y="15"/>
                    </a:cubicBezTo>
                    <a:cubicBezTo>
                      <a:pt x="117" y="15"/>
                      <a:pt x="116" y="14"/>
                      <a:pt x="116" y="13"/>
                    </a:cubicBezTo>
                    <a:cubicBezTo>
                      <a:pt x="117" y="12"/>
                      <a:pt x="117" y="12"/>
                      <a:pt x="118" y="11"/>
                    </a:cubicBezTo>
                    <a:cubicBezTo>
                      <a:pt x="118" y="10"/>
                      <a:pt x="120" y="9"/>
                      <a:pt x="121" y="8"/>
                    </a:cubicBezTo>
                    <a:cubicBezTo>
                      <a:pt x="121" y="7"/>
                      <a:pt x="119" y="5"/>
                      <a:pt x="118" y="6"/>
                    </a:cubicBezTo>
                    <a:cubicBezTo>
                      <a:pt x="118" y="6"/>
                      <a:pt x="117" y="8"/>
                      <a:pt x="117" y="8"/>
                    </a:cubicBezTo>
                    <a:cubicBezTo>
                      <a:pt x="116" y="7"/>
                      <a:pt x="116" y="7"/>
                      <a:pt x="115" y="6"/>
                    </a:cubicBezTo>
                    <a:cubicBezTo>
                      <a:pt x="115" y="5"/>
                      <a:pt x="113" y="7"/>
                      <a:pt x="112" y="7"/>
                    </a:cubicBezTo>
                    <a:cubicBezTo>
                      <a:pt x="111" y="8"/>
                      <a:pt x="110" y="7"/>
                      <a:pt x="109" y="7"/>
                    </a:cubicBezTo>
                    <a:cubicBezTo>
                      <a:pt x="107" y="6"/>
                      <a:pt x="104" y="5"/>
                      <a:pt x="101" y="4"/>
                    </a:cubicBezTo>
                    <a:cubicBezTo>
                      <a:pt x="99" y="4"/>
                      <a:pt x="103" y="5"/>
                      <a:pt x="10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" name="Freeform 404">
                <a:extLst>
                  <a:ext uri="{FF2B5EF4-FFF2-40B4-BE49-F238E27FC236}">
                    <a16:creationId xmlns:a16="http://schemas.microsoft.com/office/drawing/2014/main" id="{94F14AED-89C4-F24B-BF4E-EAF3EE8E0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5927165"/>
                <a:ext cx="372609" cy="563840"/>
              </a:xfrm>
              <a:custGeom>
                <a:avLst/>
                <a:gdLst>
                  <a:gd name="T0" fmla="*/ 7 w 40"/>
                  <a:gd name="T1" fmla="*/ 0 h 60"/>
                  <a:gd name="T2" fmla="*/ 4 w 40"/>
                  <a:gd name="T3" fmla="*/ 3 h 60"/>
                  <a:gd name="T4" fmla="*/ 2 w 40"/>
                  <a:gd name="T5" fmla="*/ 8 h 60"/>
                  <a:gd name="T6" fmla="*/ 5 w 40"/>
                  <a:gd name="T7" fmla="*/ 14 h 60"/>
                  <a:gd name="T8" fmla="*/ 3 w 40"/>
                  <a:gd name="T9" fmla="*/ 18 h 60"/>
                  <a:gd name="T10" fmla="*/ 3 w 40"/>
                  <a:gd name="T11" fmla="*/ 19 h 60"/>
                  <a:gd name="T12" fmla="*/ 2 w 40"/>
                  <a:gd name="T13" fmla="*/ 23 h 60"/>
                  <a:gd name="T14" fmla="*/ 5 w 40"/>
                  <a:gd name="T15" fmla="*/ 23 h 60"/>
                  <a:gd name="T16" fmla="*/ 7 w 40"/>
                  <a:gd name="T17" fmla="*/ 19 h 60"/>
                  <a:gd name="T18" fmla="*/ 7 w 40"/>
                  <a:gd name="T19" fmla="*/ 23 h 60"/>
                  <a:gd name="T20" fmla="*/ 11 w 40"/>
                  <a:gd name="T21" fmla="*/ 27 h 60"/>
                  <a:gd name="T22" fmla="*/ 14 w 40"/>
                  <a:gd name="T23" fmla="*/ 30 h 60"/>
                  <a:gd name="T24" fmla="*/ 16 w 40"/>
                  <a:gd name="T25" fmla="*/ 36 h 60"/>
                  <a:gd name="T26" fmla="*/ 8 w 40"/>
                  <a:gd name="T27" fmla="*/ 39 h 60"/>
                  <a:gd name="T28" fmla="*/ 9 w 40"/>
                  <a:gd name="T29" fmla="*/ 42 h 60"/>
                  <a:gd name="T30" fmla="*/ 5 w 40"/>
                  <a:gd name="T31" fmla="*/ 47 h 60"/>
                  <a:gd name="T32" fmla="*/ 9 w 40"/>
                  <a:gd name="T33" fmla="*/ 48 h 60"/>
                  <a:gd name="T34" fmla="*/ 18 w 40"/>
                  <a:gd name="T35" fmla="*/ 48 h 60"/>
                  <a:gd name="T36" fmla="*/ 10 w 40"/>
                  <a:gd name="T37" fmla="*/ 52 h 60"/>
                  <a:gd name="T38" fmla="*/ 7 w 40"/>
                  <a:gd name="T39" fmla="*/ 55 h 60"/>
                  <a:gd name="T40" fmla="*/ 3 w 40"/>
                  <a:gd name="T41" fmla="*/ 59 h 60"/>
                  <a:gd name="T42" fmla="*/ 5 w 40"/>
                  <a:gd name="T43" fmla="*/ 60 h 60"/>
                  <a:gd name="T44" fmla="*/ 12 w 40"/>
                  <a:gd name="T45" fmla="*/ 57 h 60"/>
                  <a:gd name="T46" fmla="*/ 19 w 40"/>
                  <a:gd name="T47" fmla="*/ 55 h 60"/>
                  <a:gd name="T48" fmla="*/ 27 w 40"/>
                  <a:gd name="T49" fmla="*/ 54 h 60"/>
                  <a:gd name="T50" fmla="*/ 38 w 40"/>
                  <a:gd name="T51" fmla="*/ 51 h 60"/>
                  <a:gd name="T52" fmla="*/ 38 w 40"/>
                  <a:gd name="T53" fmla="*/ 46 h 60"/>
                  <a:gd name="T54" fmla="*/ 32 w 40"/>
                  <a:gd name="T55" fmla="*/ 41 h 60"/>
                  <a:gd name="T56" fmla="*/ 31 w 40"/>
                  <a:gd name="T57" fmla="*/ 36 h 60"/>
                  <a:gd name="T58" fmla="*/ 30 w 40"/>
                  <a:gd name="T59" fmla="*/ 34 h 60"/>
                  <a:gd name="T60" fmla="*/ 23 w 40"/>
                  <a:gd name="T61" fmla="*/ 25 h 60"/>
                  <a:gd name="T62" fmla="*/ 12 w 40"/>
                  <a:gd name="T63" fmla="*/ 18 h 60"/>
                  <a:gd name="T64" fmla="*/ 14 w 40"/>
                  <a:gd name="T65" fmla="*/ 16 h 60"/>
                  <a:gd name="T66" fmla="*/ 21 w 40"/>
                  <a:gd name="T67" fmla="*/ 8 h 60"/>
                  <a:gd name="T68" fmla="*/ 9 w 40"/>
                  <a:gd name="T69" fmla="*/ 7 h 60"/>
                  <a:gd name="T70" fmla="*/ 9 w 40"/>
                  <a:gd name="T71" fmla="*/ 6 h 60"/>
                  <a:gd name="T72" fmla="*/ 15 w 40"/>
                  <a:gd name="T7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0" h="60">
                    <a:moveTo>
                      <a:pt x="15" y="0"/>
                    </a:moveTo>
                    <a:cubicBezTo>
                      <a:pt x="12" y="0"/>
                      <a:pt x="10" y="1"/>
                      <a:pt x="7" y="0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6" y="3"/>
                      <a:pt x="5" y="2"/>
                      <a:pt x="4" y="3"/>
                    </a:cubicBezTo>
                    <a:cubicBezTo>
                      <a:pt x="5" y="2"/>
                      <a:pt x="5" y="4"/>
                      <a:pt x="5" y="4"/>
                    </a:cubicBezTo>
                    <a:cubicBezTo>
                      <a:pt x="4" y="6"/>
                      <a:pt x="1" y="5"/>
                      <a:pt x="2" y="8"/>
                    </a:cubicBezTo>
                    <a:cubicBezTo>
                      <a:pt x="4" y="10"/>
                      <a:pt x="3" y="11"/>
                      <a:pt x="2" y="13"/>
                    </a:cubicBezTo>
                    <a:cubicBezTo>
                      <a:pt x="2" y="15"/>
                      <a:pt x="4" y="15"/>
                      <a:pt x="5" y="14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5"/>
                      <a:pt x="3" y="18"/>
                      <a:pt x="3" y="18"/>
                    </a:cubicBezTo>
                    <a:cubicBezTo>
                      <a:pt x="2" y="18"/>
                      <a:pt x="0" y="18"/>
                      <a:pt x="0" y="20"/>
                    </a:cubicBezTo>
                    <a:cubicBezTo>
                      <a:pt x="1" y="20"/>
                      <a:pt x="2" y="18"/>
                      <a:pt x="3" y="19"/>
                    </a:cubicBezTo>
                    <a:cubicBezTo>
                      <a:pt x="3" y="20"/>
                      <a:pt x="3" y="21"/>
                      <a:pt x="3" y="21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3" y="22"/>
                      <a:pt x="4" y="22"/>
                    </a:cubicBezTo>
                    <a:cubicBezTo>
                      <a:pt x="4" y="21"/>
                      <a:pt x="5" y="23"/>
                      <a:pt x="5" y="23"/>
                    </a:cubicBezTo>
                    <a:cubicBezTo>
                      <a:pt x="6" y="23"/>
                      <a:pt x="5" y="19"/>
                      <a:pt x="4" y="19"/>
                    </a:cubicBezTo>
                    <a:cubicBezTo>
                      <a:pt x="5" y="19"/>
                      <a:pt x="7" y="20"/>
                      <a:pt x="7" y="19"/>
                    </a:cubicBezTo>
                    <a:cubicBezTo>
                      <a:pt x="7" y="19"/>
                      <a:pt x="6" y="20"/>
                      <a:pt x="6" y="20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7" y="24"/>
                      <a:pt x="4" y="27"/>
                      <a:pt x="7" y="27"/>
                    </a:cubicBezTo>
                    <a:cubicBezTo>
                      <a:pt x="7" y="27"/>
                      <a:pt x="10" y="27"/>
                      <a:pt x="11" y="27"/>
                    </a:cubicBezTo>
                    <a:cubicBezTo>
                      <a:pt x="12" y="26"/>
                      <a:pt x="15" y="26"/>
                      <a:pt x="15" y="26"/>
                    </a:cubicBezTo>
                    <a:cubicBezTo>
                      <a:pt x="14" y="28"/>
                      <a:pt x="13" y="28"/>
                      <a:pt x="14" y="30"/>
                    </a:cubicBezTo>
                    <a:cubicBezTo>
                      <a:pt x="15" y="33"/>
                      <a:pt x="15" y="31"/>
                      <a:pt x="16" y="32"/>
                    </a:cubicBezTo>
                    <a:cubicBezTo>
                      <a:pt x="16" y="33"/>
                      <a:pt x="15" y="35"/>
                      <a:pt x="16" y="36"/>
                    </a:cubicBezTo>
                    <a:cubicBezTo>
                      <a:pt x="17" y="38"/>
                      <a:pt x="14" y="38"/>
                      <a:pt x="13" y="38"/>
                    </a:cubicBezTo>
                    <a:cubicBezTo>
                      <a:pt x="11" y="39"/>
                      <a:pt x="10" y="37"/>
                      <a:pt x="8" y="39"/>
                    </a:cubicBezTo>
                    <a:cubicBezTo>
                      <a:pt x="7" y="41"/>
                      <a:pt x="12" y="40"/>
                      <a:pt x="11" y="41"/>
                    </a:cubicBezTo>
                    <a:cubicBezTo>
                      <a:pt x="11" y="41"/>
                      <a:pt x="9" y="42"/>
                      <a:pt x="9" y="42"/>
                    </a:cubicBezTo>
                    <a:cubicBezTo>
                      <a:pt x="9" y="43"/>
                      <a:pt x="10" y="43"/>
                      <a:pt x="9" y="44"/>
                    </a:cubicBezTo>
                    <a:cubicBezTo>
                      <a:pt x="8" y="45"/>
                      <a:pt x="7" y="46"/>
                      <a:pt x="5" y="47"/>
                    </a:cubicBezTo>
                    <a:cubicBezTo>
                      <a:pt x="4" y="48"/>
                      <a:pt x="6" y="49"/>
                      <a:pt x="6" y="49"/>
                    </a:cubicBezTo>
                    <a:cubicBezTo>
                      <a:pt x="7" y="49"/>
                      <a:pt x="9" y="48"/>
                      <a:pt x="9" y="48"/>
                    </a:cubicBezTo>
                    <a:cubicBezTo>
                      <a:pt x="9" y="49"/>
                      <a:pt x="12" y="49"/>
                      <a:pt x="13" y="50"/>
                    </a:cubicBezTo>
                    <a:cubicBezTo>
                      <a:pt x="15" y="50"/>
                      <a:pt x="17" y="48"/>
                      <a:pt x="18" y="48"/>
                    </a:cubicBezTo>
                    <a:cubicBezTo>
                      <a:pt x="18" y="48"/>
                      <a:pt x="16" y="53"/>
                      <a:pt x="13" y="52"/>
                    </a:cubicBezTo>
                    <a:cubicBezTo>
                      <a:pt x="12" y="51"/>
                      <a:pt x="11" y="52"/>
                      <a:pt x="10" y="52"/>
                    </a:cubicBezTo>
                    <a:cubicBezTo>
                      <a:pt x="8" y="52"/>
                      <a:pt x="9" y="51"/>
                      <a:pt x="8" y="51"/>
                    </a:cubicBezTo>
                    <a:cubicBezTo>
                      <a:pt x="8" y="51"/>
                      <a:pt x="8" y="54"/>
                      <a:pt x="7" y="55"/>
                    </a:cubicBezTo>
                    <a:cubicBezTo>
                      <a:pt x="7" y="55"/>
                      <a:pt x="6" y="56"/>
                      <a:pt x="5" y="57"/>
                    </a:cubicBezTo>
                    <a:cubicBezTo>
                      <a:pt x="5" y="57"/>
                      <a:pt x="3" y="58"/>
                      <a:pt x="3" y="59"/>
                    </a:cubicBezTo>
                    <a:cubicBezTo>
                      <a:pt x="3" y="59"/>
                      <a:pt x="5" y="59"/>
                      <a:pt x="5" y="59"/>
                    </a:cubicBezTo>
                    <a:cubicBezTo>
                      <a:pt x="5" y="59"/>
                      <a:pt x="4" y="59"/>
                      <a:pt x="5" y="60"/>
                    </a:cubicBezTo>
                    <a:cubicBezTo>
                      <a:pt x="5" y="60"/>
                      <a:pt x="7" y="57"/>
                      <a:pt x="8" y="57"/>
                    </a:cubicBezTo>
                    <a:cubicBezTo>
                      <a:pt x="9" y="57"/>
                      <a:pt x="11" y="58"/>
                      <a:pt x="12" y="57"/>
                    </a:cubicBezTo>
                    <a:cubicBezTo>
                      <a:pt x="14" y="57"/>
                      <a:pt x="13" y="55"/>
                      <a:pt x="15" y="55"/>
                    </a:cubicBezTo>
                    <a:cubicBezTo>
                      <a:pt x="16" y="54"/>
                      <a:pt x="17" y="55"/>
                      <a:pt x="19" y="55"/>
                    </a:cubicBezTo>
                    <a:cubicBezTo>
                      <a:pt x="20" y="56"/>
                      <a:pt x="21" y="54"/>
                      <a:pt x="23" y="55"/>
                    </a:cubicBezTo>
                    <a:cubicBezTo>
                      <a:pt x="24" y="56"/>
                      <a:pt x="26" y="55"/>
                      <a:pt x="27" y="54"/>
                    </a:cubicBezTo>
                    <a:cubicBezTo>
                      <a:pt x="29" y="54"/>
                      <a:pt x="32" y="54"/>
                      <a:pt x="34" y="54"/>
                    </a:cubicBezTo>
                    <a:cubicBezTo>
                      <a:pt x="34" y="54"/>
                      <a:pt x="38" y="51"/>
                      <a:pt x="38" y="51"/>
                    </a:cubicBezTo>
                    <a:cubicBezTo>
                      <a:pt x="37" y="50"/>
                      <a:pt x="33" y="51"/>
                      <a:pt x="33" y="50"/>
                    </a:cubicBezTo>
                    <a:cubicBezTo>
                      <a:pt x="33" y="49"/>
                      <a:pt x="37" y="46"/>
                      <a:pt x="38" y="46"/>
                    </a:cubicBezTo>
                    <a:cubicBezTo>
                      <a:pt x="39" y="44"/>
                      <a:pt x="40" y="40"/>
                      <a:pt x="36" y="40"/>
                    </a:cubicBezTo>
                    <a:cubicBezTo>
                      <a:pt x="35" y="40"/>
                      <a:pt x="33" y="41"/>
                      <a:pt x="32" y="41"/>
                    </a:cubicBezTo>
                    <a:cubicBezTo>
                      <a:pt x="30" y="40"/>
                      <a:pt x="32" y="40"/>
                      <a:pt x="32" y="39"/>
                    </a:cubicBezTo>
                    <a:cubicBezTo>
                      <a:pt x="32" y="38"/>
                      <a:pt x="32" y="37"/>
                      <a:pt x="31" y="36"/>
                    </a:cubicBezTo>
                    <a:cubicBezTo>
                      <a:pt x="31" y="36"/>
                      <a:pt x="27" y="35"/>
                      <a:pt x="28" y="34"/>
                    </a:cubicBezTo>
                    <a:cubicBezTo>
                      <a:pt x="28" y="34"/>
                      <a:pt x="30" y="35"/>
                      <a:pt x="30" y="34"/>
                    </a:cubicBezTo>
                    <a:cubicBezTo>
                      <a:pt x="31" y="33"/>
                      <a:pt x="30" y="32"/>
                      <a:pt x="29" y="31"/>
                    </a:cubicBezTo>
                    <a:cubicBezTo>
                      <a:pt x="26" y="29"/>
                      <a:pt x="25" y="29"/>
                      <a:pt x="23" y="25"/>
                    </a:cubicBezTo>
                    <a:cubicBezTo>
                      <a:pt x="22" y="23"/>
                      <a:pt x="21" y="21"/>
                      <a:pt x="18" y="19"/>
                    </a:cubicBezTo>
                    <a:cubicBezTo>
                      <a:pt x="17" y="18"/>
                      <a:pt x="13" y="20"/>
                      <a:pt x="12" y="18"/>
                    </a:cubicBezTo>
                    <a:cubicBezTo>
                      <a:pt x="12" y="18"/>
                      <a:pt x="18" y="17"/>
                      <a:pt x="17" y="16"/>
                    </a:cubicBezTo>
                    <a:cubicBezTo>
                      <a:pt x="17" y="16"/>
                      <a:pt x="15" y="17"/>
                      <a:pt x="14" y="16"/>
                    </a:cubicBezTo>
                    <a:cubicBezTo>
                      <a:pt x="14" y="16"/>
                      <a:pt x="18" y="15"/>
                      <a:pt x="18" y="15"/>
                    </a:cubicBezTo>
                    <a:cubicBezTo>
                      <a:pt x="19" y="14"/>
                      <a:pt x="22" y="9"/>
                      <a:pt x="21" y="8"/>
                    </a:cubicBezTo>
                    <a:cubicBezTo>
                      <a:pt x="20" y="6"/>
                      <a:pt x="17" y="6"/>
                      <a:pt x="15" y="6"/>
                    </a:cubicBezTo>
                    <a:cubicBezTo>
                      <a:pt x="14" y="7"/>
                      <a:pt x="9" y="7"/>
                      <a:pt x="9" y="7"/>
                    </a:cubicBezTo>
                    <a:cubicBezTo>
                      <a:pt x="9" y="7"/>
                      <a:pt x="11" y="6"/>
                      <a:pt x="11" y="6"/>
                    </a:cubicBezTo>
                    <a:cubicBezTo>
                      <a:pt x="11" y="6"/>
                      <a:pt x="9" y="5"/>
                      <a:pt x="9" y="6"/>
                    </a:cubicBezTo>
                    <a:cubicBezTo>
                      <a:pt x="9" y="5"/>
                      <a:pt x="18" y="1"/>
                      <a:pt x="15" y="0"/>
                    </a:cubicBezTo>
                    <a:cubicBezTo>
                      <a:pt x="14" y="0"/>
                      <a:pt x="17" y="1"/>
                      <a:pt x="1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" name="Freeform 405">
                <a:extLst>
                  <a:ext uri="{FF2B5EF4-FFF2-40B4-BE49-F238E27FC236}">
                    <a16:creationId xmlns:a16="http://schemas.microsoft.com/office/drawing/2014/main" id="{B55D9253-3735-4942-84F6-6C421C6E9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23" y="5337841"/>
                <a:ext cx="503185" cy="245289"/>
              </a:xfrm>
              <a:custGeom>
                <a:avLst/>
                <a:gdLst>
                  <a:gd name="T0" fmla="*/ 53 w 54"/>
                  <a:gd name="T1" fmla="*/ 10 h 26"/>
                  <a:gd name="T2" fmla="*/ 49 w 54"/>
                  <a:gd name="T3" fmla="*/ 9 h 26"/>
                  <a:gd name="T4" fmla="*/ 50 w 54"/>
                  <a:gd name="T5" fmla="*/ 8 h 26"/>
                  <a:gd name="T6" fmla="*/ 48 w 54"/>
                  <a:gd name="T7" fmla="*/ 7 h 26"/>
                  <a:gd name="T8" fmla="*/ 49 w 54"/>
                  <a:gd name="T9" fmla="*/ 6 h 26"/>
                  <a:gd name="T10" fmla="*/ 46 w 54"/>
                  <a:gd name="T11" fmla="*/ 5 h 26"/>
                  <a:gd name="T12" fmla="*/ 48 w 54"/>
                  <a:gd name="T13" fmla="*/ 3 h 26"/>
                  <a:gd name="T14" fmla="*/ 43 w 54"/>
                  <a:gd name="T15" fmla="*/ 3 h 26"/>
                  <a:gd name="T16" fmla="*/ 39 w 54"/>
                  <a:gd name="T17" fmla="*/ 1 h 26"/>
                  <a:gd name="T18" fmla="*/ 39 w 54"/>
                  <a:gd name="T19" fmla="*/ 4 h 26"/>
                  <a:gd name="T20" fmla="*/ 36 w 54"/>
                  <a:gd name="T21" fmla="*/ 5 h 26"/>
                  <a:gd name="T22" fmla="*/ 32 w 54"/>
                  <a:gd name="T23" fmla="*/ 5 h 26"/>
                  <a:gd name="T24" fmla="*/ 32 w 54"/>
                  <a:gd name="T25" fmla="*/ 9 h 26"/>
                  <a:gd name="T26" fmla="*/ 26 w 54"/>
                  <a:gd name="T27" fmla="*/ 5 h 26"/>
                  <a:gd name="T28" fmla="*/ 25 w 54"/>
                  <a:gd name="T29" fmla="*/ 8 h 26"/>
                  <a:gd name="T30" fmla="*/ 21 w 54"/>
                  <a:gd name="T31" fmla="*/ 5 h 26"/>
                  <a:gd name="T32" fmla="*/ 21 w 54"/>
                  <a:gd name="T33" fmla="*/ 9 h 26"/>
                  <a:gd name="T34" fmla="*/ 19 w 54"/>
                  <a:gd name="T35" fmla="*/ 9 h 26"/>
                  <a:gd name="T36" fmla="*/ 17 w 54"/>
                  <a:gd name="T37" fmla="*/ 12 h 26"/>
                  <a:gd name="T38" fmla="*/ 14 w 54"/>
                  <a:gd name="T39" fmla="*/ 8 h 26"/>
                  <a:gd name="T40" fmla="*/ 16 w 54"/>
                  <a:gd name="T41" fmla="*/ 8 h 26"/>
                  <a:gd name="T42" fmla="*/ 14 w 54"/>
                  <a:gd name="T43" fmla="*/ 5 h 26"/>
                  <a:gd name="T44" fmla="*/ 7 w 54"/>
                  <a:gd name="T45" fmla="*/ 2 h 26"/>
                  <a:gd name="T46" fmla="*/ 9 w 54"/>
                  <a:gd name="T47" fmla="*/ 4 h 26"/>
                  <a:gd name="T48" fmla="*/ 8 w 54"/>
                  <a:gd name="T49" fmla="*/ 4 h 26"/>
                  <a:gd name="T50" fmla="*/ 10 w 54"/>
                  <a:gd name="T51" fmla="*/ 8 h 26"/>
                  <a:gd name="T52" fmla="*/ 5 w 54"/>
                  <a:gd name="T53" fmla="*/ 6 h 26"/>
                  <a:gd name="T54" fmla="*/ 3 w 54"/>
                  <a:gd name="T55" fmla="*/ 6 h 26"/>
                  <a:gd name="T56" fmla="*/ 5 w 54"/>
                  <a:gd name="T57" fmla="*/ 7 h 26"/>
                  <a:gd name="T58" fmla="*/ 5 w 54"/>
                  <a:gd name="T59" fmla="*/ 8 h 26"/>
                  <a:gd name="T60" fmla="*/ 2 w 54"/>
                  <a:gd name="T61" fmla="*/ 7 h 26"/>
                  <a:gd name="T62" fmla="*/ 1 w 54"/>
                  <a:gd name="T63" fmla="*/ 9 h 26"/>
                  <a:gd name="T64" fmla="*/ 8 w 54"/>
                  <a:gd name="T65" fmla="*/ 10 h 26"/>
                  <a:gd name="T66" fmla="*/ 13 w 54"/>
                  <a:gd name="T67" fmla="*/ 11 h 26"/>
                  <a:gd name="T68" fmla="*/ 11 w 54"/>
                  <a:gd name="T69" fmla="*/ 12 h 26"/>
                  <a:gd name="T70" fmla="*/ 12 w 54"/>
                  <a:gd name="T71" fmla="*/ 13 h 26"/>
                  <a:gd name="T72" fmla="*/ 8 w 54"/>
                  <a:gd name="T73" fmla="*/ 14 h 26"/>
                  <a:gd name="T74" fmla="*/ 3 w 54"/>
                  <a:gd name="T75" fmla="*/ 15 h 26"/>
                  <a:gd name="T76" fmla="*/ 10 w 54"/>
                  <a:gd name="T77" fmla="*/ 16 h 26"/>
                  <a:gd name="T78" fmla="*/ 12 w 54"/>
                  <a:gd name="T79" fmla="*/ 18 h 26"/>
                  <a:gd name="T80" fmla="*/ 15 w 54"/>
                  <a:gd name="T81" fmla="*/ 17 h 26"/>
                  <a:gd name="T82" fmla="*/ 13 w 54"/>
                  <a:gd name="T83" fmla="*/ 18 h 26"/>
                  <a:gd name="T84" fmla="*/ 15 w 54"/>
                  <a:gd name="T85" fmla="*/ 18 h 26"/>
                  <a:gd name="T86" fmla="*/ 10 w 54"/>
                  <a:gd name="T87" fmla="*/ 23 h 26"/>
                  <a:gd name="T88" fmla="*/ 15 w 54"/>
                  <a:gd name="T89" fmla="*/ 23 h 26"/>
                  <a:gd name="T90" fmla="*/ 21 w 54"/>
                  <a:gd name="T91" fmla="*/ 24 h 26"/>
                  <a:gd name="T92" fmla="*/ 20 w 54"/>
                  <a:gd name="T93" fmla="*/ 24 h 26"/>
                  <a:gd name="T94" fmla="*/ 22 w 54"/>
                  <a:gd name="T95" fmla="*/ 25 h 26"/>
                  <a:gd name="T96" fmla="*/ 29 w 54"/>
                  <a:gd name="T97" fmla="*/ 26 h 26"/>
                  <a:gd name="T98" fmla="*/ 33 w 54"/>
                  <a:gd name="T99" fmla="*/ 25 h 26"/>
                  <a:gd name="T100" fmla="*/ 39 w 54"/>
                  <a:gd name="T101" fmla="*/ 23 h 26"/>
                  <a:gd name="T102" fmla="*/ 46 w 54"/>
                  <a:gd name="T103" fmla="*/ 19 h 26"/>
                  <a:gd name="T104" fmla="*/ 52 w 54"/>
                  <a:gd name="T105" fmla="*/ 16 h 26"/>
                  <a:gd name="T106" fmla="*/ 52 w 54"/>
                  <a:gd name="T107" fmla="*/ 14 h 26"/>
                  <a:gd name="T108" fmla="*/ 54 w 54"/>
                  <a:gd name="T109" fmla="*/ 13 h 26"/>
                  <a:gd name="T110" fmla="*/ 52 w 54"/>
                  <a:gd name="T111" fmla="*/ 12 h 26"/>
                  <a:gd name="T112" fmla="*/ 53 w 54"/>
                  <a:gd name="T113" fmla="*/ 10 h 26"/>
                  <a:gd name="T114" fmla="*/ 53 w 54"/>
                  <a:gd name="T115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26">
                    <a:moveTo>
                      <a:pt x="53" y="10"/>
                    </a:moveTo>
                    <a:cubicBezTo>
                      <a:pt x="53" y="10"/>
                      <a:pt x="49" y="9"/>
                      <a:pt x="49" y="9"/>
                    </a:cubicBezTo>
                    <a:cubicBezTo>
                      <a:pt x="49" y="9"/>
                      <a:pt x="50" y="8"/>
                      <a:pt x="50" y="8"/>
                    </a:cubicBezTo>
                    <a:cubicBezTo>
                      <a:pt x="49" y="8"/>
                      <a:pt x="47" y="8"/>
                      <a:pt x="48" y="7"/>
                    </a:cubicBezTo>
                    <a:cubicBezTo>
                      <a:pt x="48" y="7"/>
                      <a:pt x="49" y="6"/>
                      <a:pt x="49" y="6"/>
                    </a:cubicBezTo>
                    <a:cubicBezTo>
                      <a:pt x="48" y="5"/>
                      <a:pt x="46" y="5"/>
                      <a:pt x="46" y="5"/>
                    </a:cubicBezTo>
                    <a:cubicBezTo>
                      <a:pt x="46" y="4"/>
                      <a:pt x="48" y="3"/>
                      <a:pt x="48" y="3"/>
                    </a:cubicBezTo>
                    <a:cubicBezTo>
                      <a:pt x="48" y="3"/>
                      <a:pt x="44" y="4"/>
                      <a:pt x="43" y="3"/>
                    </a:cubicBezTo>
                    <a:cubicBezTo>
                      <a:pt x="42" y="2"/>
                      <a:pt x="41" y="1"/>
                      <a:pt x="39" y="1"/>
                    </a:cubicBezTo>
                    <a:cubicBezTo>
                      <a:pt x="38" y="1"/>
                      <a:pt x="40" y="3"/>
                      <a:pt x="39" y="4"/>
                    </a:cubicBezTo>
                    <a:cubicBezTo>
                      <a:pt x="38" y="5"/>
                      <a:pt x="37" y="4"/>
                      <a:pt x="36" y="5"/>
                    </a:cubicBezTo>
                    <a:cubicBezTo>
                      <a:pt x="35" y="6"/>
                      <a:pt x="34" y="5"/>
                      <a:pt x="32" y="5"/>
                    </a:cubicBezTo>
                    <a:cubicBezTo>
                      <a:pt x="30" y="4"/>
                      <a:pt x="33" y="8"/>
                      <a:pt x="32" y="9"/>
                    </a:cubicBezTo>
                    <a:cubicBezTo>
                      <a:pt x="32" y="9"/>
                      <a:pt x="28" y="2"/>
                      <a:pt x="26" y="5"/>
                    </a:cubicBezTo>
                    <a:cubicBezTo>
                      <a:pt x="25" y="5"/>
                      <a:pt x="26" y="7"/>
                      <a:pt x="25" y="8"/>
                    </a:cubicBezTo>
                    <a:cubicBezTo>
                      <a:pt x="25" y="9"/>
                      <a:pt x="22" y="5"/>
                      <a:pt x="21" y="5"/>
                    </a:cubicBezTo>
                    <a:cubicBezTo>
                      <a:pt x="20" y="5"/>
                      <a:pt x="23" y="9"/>
                      <a:pt x="21" y="9"/>
                    </a:cubicBezTo>
                    <a:cubicBezTo>
                      <a:pt x="20" y="9"/>
                      <a:pt x="20" y="9"/>
                      <a:pt x="19" y="9"/>
                    </a:cubicBezTo>
                    <a:cubicBezTo>
                      <a:pt x="18" y="9"/>
                      <a:pt x="17" y="11"/>
                      <a:pt x="17" y="12"/>
                    </a:cubicBezTo>
                    <a:cubicBezTo>
                      <a:pt x="17" y="11"/>
                      <a:pt x="14" y="9"/>
                      <a:pt x="14" y="8"/>
                    </a:cubicBezTo>
                    <a:cubicBezTo>
                      <a:pt x="14" y="8"/>
                      <a:pt x="16" y="8"/>
                      <a:pt x="16" y="8"/>
                    </a:cubicBezTo>
                    <a:cubicBezTo>
                      <a:pt x="16" y="7"/>
                      <a:pt x="14" y="5"/>
                      <a:pt x="14" y="5"/>
                    </a:cubicBezTo>
                    <a:cubicBezTo>
                      <a:pt x="13" y="5"/>
                      <a:pt x="8" y="0"/>
                      <a:pt x="7" y="2"/>
                    </a:cubicBezTo>
                    <a:cubicBezTo>
                      <a:pt x="7" y="3"/>
                      <a:pt x="10" y="3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10" y="3"/>
                      <a:pt x="11" y="7"/>
                      <a:pt x="10" y="8"/>
                    </a:cubicBezTo>
                    <a:cubicBezTo>
                      <a:pt x="10" y="8"/>
                      <a:pt x="2" y="1"/>
                      <a:pt x="5" y="6"/>
                    </a:cubicBezTo>
                    <a:cubicBezTo>
                      <a:pt x="5" y="6"/>
                      <a:pt x="3" y="6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6"/>
                      <a:pt x="5" y="8"/>
                      <a:pt x="5" y="8"/>
                    </a:cubicBezTo>
                    <a:cubicBezTo>
                      <a:pt x="5" y="8"/>
                      <a:pt x="3" y="7"/>
                      <a:pt x="2" y="7"/>
                    </a:cubicBezTo>
                    <a:cubicBezTo>
                      <a:pt x="3" y="7"/>
                      <a:pt x="0" y="10"/>
                      <a:pt x="1" y="9"/>
                    </a:cubicBezTo>
                    <a:cubicBezTo>
                      <a:pt x="0" y="11"/>
                      <a:pt x="8" y="10"/>
                      <a:pt x="8" y="10"/>
                    </a:cubicBezTo>
                    <a:cubicBezTo>
                      <a:pt x="9" y="10"/>
                      <a:pt x="13" y="11"/>
                      <a:pt x="13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2" y="13"/>
                      <a:pt x="12" y="13"/>
                    </a:cubicBezTo>
                    <a:cubicBezTo>
                      <a:pt x="11" y="14"/>
                      <a:pt x="9" y="14"/>
                      <a:pt x="8" y="14"/>
                    </a:cubicBezTo>
                    <a:cubicBezTo>
                      <a:pt x="8" y="14"/>
                      <a:pt x="2" y="15"/>
                      <a:pt x="3" y="15"/>
                    </a:cubicBezTo>
                    <a:cubicBezTo>
                      <a:pt x="5" y="16"/>
                      <a:pt x="8" y="15"/>
                      <a:pt x="10" y="16"/>
                    </a:cubicBezTo>
                    <a:cubicBezTo>
                      <a:pt x="11" y="17"/>
                      <a:pt x="11" y="18"/>
                      <a:pt x="12" y="18"/>
                    </a:cubicBezTo>
                    <a:cubicBezTo>
                      <a:pt x="12" y="18"/>
                      <a:pt x="14" y="17"/>
                      <a:pt x="15" y="17"/>
                    </a:cubicBezTo>
                    <a:cubicBezTo>
                      <a:pt x="14" y="17"/>
                      <a:pt x="13" y="18"/>
                      <a:pt x="13" y="18"/>
                    </a:cubicBezTo>
                    <a:cubicBezTo>
                      <a:pt x="13" y="19"/>
                      <a:pt x="15" y="18"/>
                      <a:pt x="15" y="18"/>
                    </a:cubicBezTo>
                    <a:cubicBezTo>
                      <a:pt x="16" y="19"/>
                      <a:pt x="8" y="23"/>
                      <a:pt x="10" y="23"/>
                    </a:cubicBezTo>
                    <a:cubicBezTo>
                      <a:pt x="12" y="24"/>
                      <a:pt x="14" y="23"/>
                      <a:pt x="15" y="23"/>
                    </a:cubicBezTo>
                    <a:cubicBezTo>
                      <a:pt x="17" y="23"/>
                      <a:pt x="19" y="23"/>
                      <a:pt x="21" y="24"/>
                    </a:cubicBezTo>
                    <a:cubicBezTo>
                      <a:pt x="20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2" y="25"/>
                    </a:cubicBezTo>
                    <a:cubicBezTo>
                      <a:pt x="24" y="26"/>
                      <a:pt x="27" y="26"/>
                      <a:pt x="29" y="26"/>
                    </a:cubicBezTo>
                    <a:cubicBezTo>
                      <a:pt x="31" y="26"/>
                      <a:pt x="31" y="25"/>
                      <a:pt x="33" y="25"/>
                    </a:cubicBezTo>
                    <a:cubicBezTo>
                      <a:pt x="35" y="24"/>
                      <a:pt x="37" y="24"/>
                      <a:pt x="39" y="23"/>
                    </a:cubicBezTo>
                    <a:cubicBezTo>
                      <a:pt x="42" y="21"/>
                      <a:pt x="43" y="20"/>
                      <a:pt x="46" y="19"/>
                    </a:cubicBezTo>
                    <a:cubicBezTo>
                      <a:pt x="48" y="19"/>
                      <a:pt x="49" y="16"/>
                      <a:pt x="52" y="16"/>
                    </a:cubicBezTo>
                    <a:cubicBezTo>
                      <a:pt x="52" y="15"/>
                      <a:pt x="53" y="15"/>
                      <a:pt x="52" y="14"/>
                    </a:cubicBezTo>
                    <a:cubicBezTo>
                      <a:pt x="51" y="13"/>
                      <a:pt x="53" y="13"/>
                      <a:pt x="54" y="13"/>
                    </a:cubicBezTo>
                    <a:cubicBezTo>
                      <a:pt x="54" y="13"/>
                      <a:pt x="52" y="12"/>
                      <a:pt x="52" y="12"/>
                    </a:cubicBezTo>
                    <a:cubicBezTo>
                      <a:pt x="52" y="11"/>
                      <a:pt x="54" y="10"/>
                      <a:pt x="53" y="10"/>
                    </a:cubicBezTo>
                    <a:cubicBezTo>
                      <a:pt x="51" y="9"/>
                      <a:pt x="54" y="10"/>
                      <a:pt x="5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" name="Freeform 406">
                <a:extLst>
                  <a:ext uri="{FF2B5EF4-FFF2-40B4-BE49-F238E27FC236}">
                    <a16:creationId xmlns:a16="http://schemas.microsoft.com/office/drawing/2014/main" id="{A9810195-E828-694D-AF9B-F288AD70E0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531" y="4439516"/>
                <a:ext cx="840764" cy="579771"/>
              </a:xfrm>
              <a:custGeom>
                <a:avLst/>
                <a:gdLst>
                  <a:gd name="T0" fmla="*/ 77 w 90"/>
                  <a:gd name="T1" fmla="*/ 2 h 62"/>
                  <a:gd name="T2" fmla="*/ 66 w 90"/>
                  <a:gd name="T3" fmla="*/ 6 h 62"/>
                  <a:gd name="T4" fmla="*/ 51 w 90"/>
                  <a:gd name="T5" fmla="*/ 8 h 62"/>
                  <a:gd name="T6" fmla="*/ 48 w 90"/>
                  <a:gd name="T7" fmla="*/ 9 h 62"/>
                  <a:gd name="T8" fmla="*/ 39 w 90"/>
                  <a:gd name="T9" fmla="*/ 11 h 62"/>
                  <a:gd name="T10" fmla="*/ 32 w 90"/>
                  <a:gd name="T11" fmla="*/ 14 h 62"/>
                  <a:gd name="T12" fmla="*/ 26 w 90"/>
                  <a:gd name="T13" fmla="*/ 19 h 62"/>
                  <a:gd name="T14" fmla="*/ 26 w 90"/>
                  <a:gd name="T15" fmla="*/ 21 h 62"/>
                  <a:gd name="T16" fmla="*/ 27 w 90"/>
                  <a:gd name="T17" fmla="*/ 23 h 62"/>
                  <a:gd name="T18" fmla="*/ 23 w 90"/>
                  <a:gd name="T19" fmla="*/ 25 h 62"/>
                  <a:gd name="T20" fmla="*/ 21 w 90"/>
                  <a:gd name="T21" fmla="*/ 28 h 62"/>
                  <a:gd name="T22" fmla="*/ 21 w 90"/>
                  <a:gd name="T23" fmla="*/ 29 h 62"/>
                  <a:gd name="T24" fmla="*/ 14 w 90"/>
                  <a:gd name="T25" fmla="*/ 31 h 62"/>
                  <a:gd name="T26" fmla="*/ 19 w 90"/>
                  <a:gd name="T27" fmla="*/ 34 h 62"/>
                  <a:gd name="T28" fmla="*/ 9 w 90"/>
                  <a:gd name="T29" fmla="*/ 38 h 62"/>
                  <a:gd name="T30" fmla="*/ 6 w 90"/>
                  <a:gd name="T31" fmla="*/ 41 h 62"/>
                  <a:gd name="T32" fmla="*/ 5 w 90"/>
                  <a:gd name="T33" fmla="*/ 47 h 62"/>
                  <a:gd name="T34" fmla="*/ 4 w 90"/>
                  <a:gd name="T35" fmla="*/ 53 h 62"/>
                  <a:gd name="T36" fmla="*/ 12 w 90"/>
                  <a:gd name="T37" fmla="*/ 55 h 62"/>
                  <a:gd name="T38" fmla="*/ 12 w 90"/>
                  <a:gd name="T39" fmla="*/ 56 h 62"/>
                  <a:gd name="T40" fmla="*/ 16 w 90"/>
                  <a:gd name="T41" fmla="*/ 62 h 62"/>
                  <a:gd name="T42" fmla="*/ 26 w 90"/>
                  <a:gd name="T43" fmla="*/ 61 h 62"/>
                  <a:gd name="T44" fmla="*/ 26 w 90"/>
                  <a:gd name="T45" fmla="*/ 59 h 62"/>
                  <a:gd name="T46" fmla="*/ 20 w 90"/>
                  <a:gd name="T47" fmla="*/ 48 h 62"/>
                  <a:gd name="T48" fmla="*/ 20 w 90"/>
                  <a:gd name="T49" fmla="*/ 42 h 62"/>
                  <a:gd name="T50" fmla="*/ 22 w 90"/>
                  <a:gd name="T51" fmla="*/ 40 h 62"/>
                  <a:gd name="T52" fmla="*/ 21 w 90"/>
                  <a:gd name="T53" fmla="*/ 36 h 62"/>
                  <a:gd name="T54" fmla="*/ 27 w 90"/>
                  <a:gd name="T55" fmla="*/ 34 h 62"/>
                  <a:gd name="T56" fmla="*/ 27 w 90"/>
                  <a:gd name="T57" fmla="*/ 32 h 62"/>
                  <a:gd name="T58" fmla="*/ 32 w 90"/>
                  <a:gd name="T59" fmla="*/ 31 h 62"/>
                  <a:gd name="T60" fmla="*/ 35 w 90"/>
                  <a:gd name="T61" fmla="*/ 29 h 62"/>
                  <a:gd name="T62" fmla="*/ 35 w 90"/>
                  <a:gd name="T63" fmla="*/ 26 h 62"/>
                  <a:gd name="T64" fmla="*/ 42 w 90"/>
                  <a:gd name="T65" fmla="*/ 24 h 62"/>
                  <a:gd name="T66" fmla="*/ 45 w 90"/>
                  <a:gd name="T67" fmla="*/ 22 h 62"/>
                  <a:gd name="T68" fmla="*/ 58 w 90"/>
                  <a:gd name="T69" fmla="*/ 15 h 62"/>
                  <a:gd name="T70" fmla="*/ 81 w 90"/>
                  <a:gd name="T71" fmla="*/ 8 h 62"/>
                  <a:gd name="T72" fmla="*/ 84 w 90"/>
                  <a:gd name="T73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62">
                    <a:moveTo>
                      <a:pt x="84" y="1"/>
                    </a:moveTo>
                    <a:cubicBezTo>
                      <a:pt x="81" y="1"/>
                      <a:pt x="80" y="0"/>
                      <a:pt x="77" y="2"/>
                    </a:cubicBezTo>
                    <a:cubicBezTo>
                      <a:pt x="76" y="2"/>
                      <a:pt x="72" y="3"/>
                      <a:pt x="73" y="4"/>
                    </a:cubicBezTo>
                    <a:cubicBezTo>
                      <a:pt x="72" y="4"/>
                      <a:pt x="68" y="6"/>
                      <a:pt x="66" y="6"/>
                    </a:cubicBezTo>
                    <a:cubicBezTo>
                      <a:pt x="64" y="6"/>
                      <a:pt x="61" y="7"/>
                      <a:pt x="59" y="8"/>
                    </a:cubicBezTo>
                    <a:cubicBezTo>
                      <a:pt x="56" y="8"/>
                      <a:pt x="54" y="8"/>
                      <a:pt x="51" y="8"/>
                    </a:cubicBezTo>
                    <a:cubicBezTo>
                      <a:pt x="51" y="8"/>
                      <a:pt x="45" y="8"/>
                      <a:pt x="46" y="9"/>
                    </a:cubicBezTo>
                    <a:cubicBezTo>
                      <a:pt x="46" y="9"/>
                      <a:pt x="48" y="9"/>
                      <a:pt x="48" y="9"/>
                    </a:cubicBezTo>
                    <a:cubicBezTo>
                      <a:pt x="47" y="10"/>
                      <a:pt x="45" y="10"/>
                      <a:pt x="44" y="11"/>
                    </a:cubicBezTo>
                    <a:cubicBezTo>
                      <a:pt x="43" y="11"/>
                      <a:pt x="41" y="11"/>
                      <a:pt x="39" y="11"/>
                    </a:cubicBezTo>
                    <a:cubicBezTo>
                      <a:pt x="38" y="11"/>
                      <a:pt x="38" y="11"/>
                      <a:pt x="36" y="12"/>
                    </a:cubicBezTo>
                    <a:cubicBezTo>
                      <a:pt x="35" y="15"/>
                      <a:pt x="34" y="14"/>
                      <a:pt x="32" y="14"/>
                    </a:cubicBezTo>
                    <a:cubicBezTo>
                      <a:pt x="30" y="15"/>
                      <a:pt x="31" y="17"/>
                      <a:pt x="28" y="17"/>
                    </a:cubicBezTo>
                    <a:cubicBezTo>
                      <a:pt x="26" y="17"/>
                      <a:pt x="27" y="19"/>
                      <a:pt x="26" y="19"/>
                    </a:cubicBezTo>
                    <a:cubicBezTo>
                      <a:pt x="25" y="20"/>
                      <a:pt x="22" y="18"/>
                      <a:pt x="23" y="19"/>
                    </a:cubicBezTo>
                    <a:cubicBezTo>
                      <a:pt x="23" y="20"/>
                      <a:pt x="26" y="21"/>
                      <a:pt x="26" y="21"/>
                    </a:cubicBezTo>
                    <a:cubicBezTo>
                      <a:pt x="26" y="21"/>
                      <a:pt x="22" y="22"/>
                      <a:pt x="22" y="22"/>
                    </a:cubicBezTo>
                    <a:cubicBezTo>
                      <a:pt x="22" y="23"/>
                      <a:pt x="27" y="23"/>
                      <a:pt x="27" y="23"/>
                    </a:cubicBezTo>
                    <a:cubicBezTo>
                      <a:pt x="27" y="24"/>
                      <a:pt x="20" y="24"/>
                      <a:pt x="21" y="25"/>
                    </a:cubicBezTo>
                    <a:cubicBezTo>
                      <a:pt x="21" y="24"/>
                      <a:pt x="23" y="25"/>
                      <a:pt x="23" y="25"/>
                    </a:cubicBezTo>
                    <a:cubicBezTo>
                      <a:pt x="21" y="26"/>
                      <a:pt x="20" y="25"/>
                      <a:pt x="20" y="26"/>
                    </a:cubicBezTo>
                    <a:cubicBezTo>
                      <a:pt x="19" y="27"/>
                      <a:pt x="21" y="28"/>
                      <a:pt x="21" y="28"/>
                    </a:cubicBezTo>
                    <a:cubicBezTo>
                      <a:pt x="20" y="28"/>
                      <a:pt x="19" y="28"/>
                      <a:pt x="18" y="28"/>
                    </a:cubicBezTo>
                    <a:cubicBezTo>
                      <a:pt x="18" y="28"/>
                      <a:pt x="20" y="29"/>
                      <a:pt x="21" y="29"/>
                    </a:cubicBezTo>
                    <a:cubicBezTo>
                      <a:pt x="19" y="29"/>
                      <a:pt x="18" y="29"/>
                      <a:pt x="17" y="30"/>
                    </a:cubicBezTo>
                    <a:cubicBezTo>
                      <a:pt x="16" y="31"/>
                      <a:pt x="15" y="31"/>
                      <a:pt x="14" y="31"/>
                    </a:cubicBezTo>
                    <a:cubicBezTo>
                      <a:pt x="12" y="32"/>
                      <a:pt x="12" y="33"/>
                      <a:pt x="14" y="33"/>
                    </a:cubicBezTo>
                    <a:cubicBezTo>
                      <a:pt x="15" y="33"/>
                      <a:pt x="18" y="34"/>
                      <a:pt x="19" y="34"/>
                    </a:cubicBezTo>
                    <a:cubicBezTo>
                      <a:pt x="17" y="35"/>
                      <a:pt x="15" y="33"/>
                      <a:pt x="15" y="36"/>
                    </a:cubicBezTo>
                    <a:cubicBezTo>
                      <a:pt x="15" y="37"/>
                      <a:pt x="10" y="37"/>
                      <a:pt x="9" y="38"/>
                    </a:cubicBezTo>
                    <a:cubicBezTo>
                      <a:pt x="8" y="39"/>
                      <a:pt x="9" y="39"/>
                      <a:pt x="9" y="40"/>
                    </a:cubicBezTo>
                    <a:cubicBezTo>
                      <a:pt x="9" y="40"/>
                      <a:pt x="6" y="41"/>
                      <a:pt x="6" y="41"/>
                    </a:cubicBezTo>
                    <a:cubicBezTo>
                      <a:pt x="2" y="42"/>
                      <a:pt x="7" y="42"/>
                      <a:pt x="7" y="43"/>
                    </a:cubicBezTo>
                    <a:cubicBezTo>
                      <a:pt x="8" y="44"/>
                      <a:pt x="5" y="47"/>
                      <a:pt x="5" y="47"/>
                    </a:cubicBezTo>
                    <a:cubicBezTo>
                      <a:pt x="3" y="49"/>
                      <a:pt x="0" y="47"/>
                      <a:pt x="0" y="51"/>
                    </a:cubicBezTo>
                    <a:cubicBezTo>
                      <a:pt x="0" y="55"/>
                      <a:pt x="2" y="53"/>
                      <a:pt x="4" y="53"/>
                    </a:cubicBezTo>
                    <a:cubicBezTo>
                      <a:pt x="6" y="54"/>
                      <a:pt x="7" y="55"/>
                      <a:pt x="9" y="54"/>
                    </a:cubicBezTo>
                    <a:cubicBezTo>
                      <a:pt x="9" y="54"/>
                      <a:pt x="11" y="56"/>
                      <a:pt x="12" y="55"/>
                    </a:cubicBezTo>
                    <a:cubicBezTo>
                      <a:pt x="12" y="55"/>
                      <a:pt x="10" y="55"/>
                      <a:pt x="10" y="56"/>
                    </a:cubicBezTo>
                    <a:cubicBezTo>
                      <a:pt x="11" y="56"/>
                      <a:pt x="12" y="56"/>
                      <a:pt x="12" y="56"/>
                    </a:cubicBezTo>
                    <a:cubicBezTo>
                      <a:pt x="12" y="56"/>
                      <a:pt x="10" y="60"/>
                      <a:pt x="10" y="60"/>
                    </a:cubicBezTo>
                    <a:cubicBezTo>
                      <a:pt x="12" y="61"/>
                      <a:pt x="14" y="61"/>
                      <a:pt x="16" y="62"/>
                    </a:cubicBezTo>
                    <a:cubicBezTo>
                      <a:pt x="19" y="62"/>
                      <a:pt x="20" y="62"/>
                      <a:pt x="23" y="62"/>
                    </a:cubicBezTo>
                    <a:cubicBezTo>
                      <a:pt x="24" y="61"/>
                      <a:pt x="25" y="61"/>
                      <a:pt x="26" y="61"/>
                    </a:cubicBezTo>
                    <a:cubicBezTo>
                      <a:pt x="27" y="62"/>
                      <a:pt x="28" y="62"/>
                      <a:pt x="30" y="62"/>
                    </a:cubicBezTo>
                    <a:cubicBezTo>
                      <a:pt x="31" y="62"/>
                      <a:pt x="27" y="59"/>
                      <a:pt x="26" y="59"/>
                    </a:cubicBezTo>
                    <a:cubicBezTo>
                      <a:pt x="24" y="57"/>
                      <a:pt x="23" y="55"/>
                      <a:pt x="22" y="53"/>
                    </a:cubicBezTo>
                    <a:cubicBezTo>
                      <a:pt x="20" y="51"/>
                      <a:pt x="21" y="50"/>
                      <a:pt x="20" y="48"/>
                    </a:cubicBezTo>
                    <a:cubicBezTo>
                      <a:pt x="19" y="45"/>
                      <a:pt x="18" y="45"/>
                      <a:pt x="20" y="43"/>
                    </a:cubicBezTo>
                    <a:cubicBezTo>
                      <a:pt x="21" y="43"/>
                      <a:pt x="20" y="43"/>
                      <a:pt x="20" y="42"/>
                    </a:cubicBezTo>
                    <a:cubicBezTo>
                      <a:pt x="21" y="41"/>
                      <a:pt x="24" y="42"/>
                      <a:pt x="24" y="41"/>
                    </a:cubicBezTo>
                    <a:cubicBezTo>
                      <a:pt x="24" y="41"/>
                      <a:pt x="22" y="40"/>
                      <a:pt x="22" y="40"/>
                    </a:cubicBezTo>
                    <a:cubicBezTo>
                      <a:pt x="23" y="39"/>
                      <a:pt x="26" y="40"/>
                      <a:pt x="26" y="39"/>
                    </a:cubicBezTo>
                    <a:cubicBezTo>
                      <a:pt x="26" y="38"/>
                      <a:pt x="21" y="37"/>
                      <a:pt x="21" y="36"/>
                    </a:cubicBezTo>
                    <a:cubicBezTo>
                      <a:pt x="21" y="36"/>
                      <a:pt x="29" y="37"/>
                      <a:pt x="29" y="37"/>
                    </a:cubicBezTo>
                    <a:cubicBezTo>
                      <a:pt x="29" y="36"/>
                      <a:pt x="27" y="35"/>
                      <a:pt x="27" y="34"/>
                    </a:cubicBezTo>
                    <a:cubicBezTo>
                      <a:pt x="27" y="33"/>
                      <a:pt x="30" y="35"/>
                      <a:pt x="31" y="34"/>
                    </a:cubicBezTo>
                    <a:cubicBezTo>
                      <a:pt x="31" y="33"/>
                      <a:pt x="27" y="31"/>
                      <a:pt x="27" y="32"/>
                    </a:cubicBezTo>
                    <a:cubicBezTo>
                      <a:pt x="27" y="31"/>
                      <a:pt x="31" y="33"/>
                      <a:pt x="32" y="32"/>
                    </a:cubicBezTo>
                    <a:cubicBezTo>
                      <a:pt x="32" y="32"/>
                      <a:pt x="33" y="31"/>
                      <a:pt x="32" y="31"/>
                    </a:cubicBezTo>
                    <a:cubicBezTo>
                      <a:pt x="32" y="31"/>
                      <a:pt x="30" y="29"/>
                      <a:pt x="30" y="29"/>
                    </a:cubicBezTo>
                    <a:cubicBezTo>
                      <a:pt x="32" y="29"/>
                      <a:pt x="33" y="30"/>
                      <a:pt x="35" y="29"/>
                    </a:cubicBezTo>
                    <a:cubicBezTo>
                      <a:pt x="35" y="28"/>
                      <a:pt x="37" y="27"/>
                      <a:pt x="37" y="27"/>
                    </a:cubicBezTo>
                    <a:cubicBezTo>
                      <a:pt x="37" y="26"/>
                      <a:pt x="35" y="26"/>
                      <a:pt x="35" y="26"/>
                    </a:cubicBezTo>
                    <a:cubicBezTo>
                      <a:pt x="36" y="26"/>
                      <a:pt x="39" y="26"/>
                      <a:pt x="39" y="24"/>
                    </a:cubicBezTo>
                    <a:cubicBezTo>
                      <a:pt x="39" y="22"/>
                      <a:pt x="41" y="25"/>
                      <a:pt x="42" y="24"/>
                    </a:cubicBezTo>
                    <a:cubicBezTo>
                      <a:pt x="42" y="24"/>
                      <a:pt x="41" y="23"/>
                      <a:pt x="41" y="23"/>
                    </a:cubicBezTo>
                    <a:cubicBezTo>
                      <a:pt x="42" y="22"/>
                      <a:pt x="45" y="23"/>
                      <a:pt x="45" y="22"/>
                    </a:cubicBezTo>
                    <a:cubicBezTo>
                      <a:pt x="46" y="21"/>
                      <a:pt x="45" y="20"/>
                      <a:pt x="44" y="20"/>
                    </a:cubicBezTo>
                    <a:cubicBezTo>
                      <a:pt x="49" y="18"/>
                      <a:pt x="53" y="16"/>
                      <a:pt x="58" y="15"/>
                    </a:cubicBezTo>
                    <a:cubicBezTo>
                      <a:pt x="61" y="14"/>
                      <a:pt x="65" y="13"/>
                      <a:pt x="68" y="12"/>
                    </a:cubicBezTo>
                    <a:cubicBezTo>
                      <a:pt x="73" y="11"/>
                      <a:pt x="77" y="10"/>
                      <a:pt x="81" y="8"/>
                    </a:cubicBezTo>
                    <a:cubicBezTo>
                      <a:pt x="83" y="8"/>
                      <a:pt x="86" y="6"/>
                      <a:pt x="88" y="4"/>
                    </a:cubicBezTo>
                    <a:cubicBezTo>
                      <a:pt x="90" y="2"/>
                      <a:pt x="86" y="1"/>
                      <a:pt x="84" y="1"/>
                    </a:cubicBezTo>
                    <a:cubicBezTo>
                      <a:pt x="82" y="1"/>
                      <a:pt x="86" y="1"/>
                      <a:pt x="8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" name="Freeform 407">
                <a:extLst>
                  <a:ext uri="{FF2B5EF4-FFF2-40B4-BE49-F238E27FC236}">
                    <a16:creationId xmlns:a16="http://schemas.microsoft.com/office/drawing/2014/main" id="{3768484E-998C-8C4D-998A-E91B93DB9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1584" y="4197415"/>
                <a:ext cx="299364" cy="149721"/>
              </a:xfrm>
              <a:custGeom>
                <a:avLst/>
                <a:gdLst>
                  <a:gd name="T0" fmla="*/ 16 w 32"/>
                  <a:gd name="T1" fmla="*/ 6 h 16"/>
                  <a:gd name="T2" fmla="*/ 19 w 32"/>
                  <a:gd name="T3" fmla="*/ 1 h 16"/>
                  <a:gd name="T4" fmla="*/ 16 w 32"/>
                  <a:gd name="T5" fmla="*/ 0 h 16"/>
                  <a:gd name="T6" fmla="*/ 15 w 32"/>
                  <a:gd name="T7" fmla="*/ 2 h 16"/>
                  <a:gd name="T8" fmla="*/ 10 w 32"/>
                  <a:gd name="T9" fmla="*/ 2 h 16"/>
                  <a:gd name="T10" fmla="*/ 9 w 32"/>
                  <a:gd name="T11" fmla="*/ 4 h 16"/>
                  <a:gd name="T12" fmla="*/ 12 w 32"/>
                  <a:gd name="T13" fmla="*/ 4 h 16"/>
                  <a:gd name="T14" fmla="*/ 10 w 32"/>
                  <a:gd name="T15" fmla="*/ 8 h 16"/>
                  <a:gd name="T16" fmla="*/ 5 w 32"/>
                  <a:gd name="T17" fmla="*/ 10 h 16"/>
                  <a:gd name="T18" fmla="*/ 1 w 32"/>
                  <a:gd name="T19" fmla="*/ 15 h 16"/>
                  <a:gd name="T20" fmla="*/ 8 w 32"/>
                  <a:gd name="T21" fmla="*/ 15 h 16"/>
                  <a:gd name="T22" fmla="*/ 17 w 32"/>
                  <a:gd name="T23" fmla="*/ 14 h 16"/>
                  <a:gd name="T24" fmla="*/ 28 w 32"/>
                  <a:gd name="T25" fmla="*/ 12 h 16"/>
                  <a:gd name="T26" fmla="*/ 29 w 32"/>
                  <a:gd name="T27" fmla="*/ 7 h 16"/>
                  <a:gd name="T28" fmla="*/ 22 w 32"/>
                  <a:gd name="T29" fmla="*/ 3 h 16"/>
                  <a:gd name="T30" fmla="*/ 16 w 32"/>
                  <a:gd name="T31" fmla="*/ 6 h 16"/>
                  <a:gd name="T32" fmla="*/ 16 w 32"/>
                  <a:gd name="T33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16">
                    <a:moveTo>
                      <a:pt x="16" y="6"/>
                    </a:moveTo>
                    <a:cubicBezTo>
                      <a:pt x="16" y="6"/>
                      <a:pt x="19" y="2"/>
                      <a:pt x="19" y="1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5" y="0"/>
                      <a:pt x="15" y="2"/>
                      <a:pt x="15" y="2"/>
                    </a:cubicBezTo>
                    <a:cubicBezTo>
                      <a:pt x="13" y="2"/>
                      <a:pt x="12" y="0"/>
                      <a:pt x="10" y="2"/>
                    </a:cubicBezTo>
                    <a:cubicBezTo>
                      <a:pt x="10" y="2"/>
                      <a:pt x="8" y="3"/>
                      <a:pt x="9" y="4"/>
                    </a:cubicBezTo>
                    <a:cubicBezTo>
                      <a:pt x="10" y="4"/>
                      <a:pt x="11" y="5"/>
                      <a:pt x="12" y="4"/>
                    </a:cubicBezTo>
                    <a:cubicBezTo>
                      <a:pt x="10" y="5"/>
                      <a:pt x="5" y="6"/>
                      <a:pt x="10" y="8"/>
                    </a:cubicBezTo>
                    <a:cubicBezTo>
                      <a:pt x="7" y="7"/>
                      <a:pt x="6" y="8"/>
                      <a:pt x="5" y="10"/>
                    </a:cubicBezTo>
                    <a:cubicBezTo>
                      <a:pt x="4" y="11"/>
                      <a:pt x="0" y="15"/>
                      <a:pt x="1" y="15"/>
                    </a:cubicBezTo>
                    <a:cubicBezTo>
                      <a:pt x="3" y="16"/>
                      <a:pt x="6" y="16"/>
                      <a:pt x="8" y="15"/>
                    </a:cubicBezTo>
                    <a:cubicBezTo>
                      <a:pt x="11" y="13"/>
                      <a:pt x="14" y="13"/>
                      <a:pt x="17" y="14"/>
                    </a:cubicBezTo>
                    <a:cubicBezTo>
                      <a:pt x="21" y="14"/>
                      <a:pt x="24" y="13"/>
                      <a:pt x="28" y="12"/>
                    </a:cubicBezTo>
                    <a:cubicBezTo>
                      <a:pt x="30" y="11"/>
                      <a:pt x="32" y="8"/>
                      <a:pt x="29" y="7"/>
                    </a:cubicBezTo>
                    <a:cubicBezTo>
                      <a:pt x="27" y="6"/>
                      <a:pt x="24" y="2"/>
                      <a:pt x="22" y="3"/>
                    </a:cubicBezTo>
                    <a:cubicBezTo>
                      <a:pt x="20" y="3"/>
                      <a:pt x="18" y="6"/>
                      <a:pt x="16" y="6"/>
                    </a:cubicBezTo>
                    <a:cubicBezTo>
                      <a:pt x="15" y="6"/>
                      <a:pt x="17" y="6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" name="Freeform 408">
                <a:extLst>
                  <a:ext uri="{FF2B5EF4-FFF2-40B4-BE49-F238E27FC236}">
                    <a16:creationId xmlns:a16="http://schemas.microsoft.com/office/drawing/2014/main" id="{7A6F8A1F-9122-5947-BCD5-8197D15E79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9546" y="4111405"/>
                <a:ext cx="280255" cy="149721"/>
              </a:xfrm>
              <a:custGeom>
                <a:avLst/>
                <a:gdLst>
                  <a:gd name="T0" fmla="*/ 26 w 30"/>
                  <a:gd name="T1" fmla="*/ 10 h 16"/>
                  <a:gd name="T2" fmla="*/ 28 w 30"/>
                  <a:gd name="T3" fmla="*/ 7 h 16"/>
                  <a:gd name="T4" fmla="*/ 29 w 30"/>
                  <a:gd name="T5" fmla="*/ 5 h 16"/>
                  <a:gd name="T6" fmla="*/ 26 w 30"/>
                  <a:gd name="T7" fmla="*/ 3 h 16"/>
                  <a:gd name="T8" fmla="*/ 22 w 30"/>
                  <a:gd name="T9" fmla="*/ 3 h 16"/>
                  <a:gd name="T10" fmla="*/ 17 w 30"/>
                  <a:gd name="T11" fmla="*/ 4 h 16"/>
                  <a:gd name="T12" fmla="*/ 18 w 30"/>
                  <a:gd name="T13" fmla="*/ 1 h 16"/>
                  <a:gd name="T14" fmla="*/ 12 w 30"/>
                  <a:gd name="T15" fmla="*/ 1 h 16"/>
                  <a:gd name="T16" fmla="*/ 5 w 30"/>
                  <a:gd name="T17" fmla="*/ 4 h 16"/>
                  <a:gd name="T18" fmla="*/ 7 w 30"/>
                  <a:gd name="T19" fmla="*/ 4 h 16"/>
                  <a:gd name="T20" fmla="*/ 0 w 30"/>
                  <a:gd name="T21" fmla="*/ 8 h 16"/>
                  <a:gd name="T22" fmla="*/ 4 w 30"/>
                  <a:gd name="T23" fmla="*/ 9 h 16"/>
                  <a:gd name="T24" fmla="*/ 7 w 30"/>
                  <a:gd name="T25" fmla="*/ 12 h 16"/>
                  <a:gd name="T26" fmla="*/ 12 w 30"/>
                  <a:gd name="T27" fmla="*/ 13 h 16"/>
                  <a:gd name="T28" fmla="*/ 19 w 30"/>
                  <a:gd name="T29" fmla="*/ 16 h 16"/>
                  <a:gd name="T30" fmla="*/ 28 w 30"/>
                  <a:gd name="T31" fmla="*/ 15 h 16"/>
                  <a:gd name="T32" fmla="*/ 26 w 30"/>
                  <a:gd name="T33" fmla="*/ 10 h 16"/>
                  <a:gd name="T34" fmla="*/ 26 w 30"/>
                  <a:gd name="T3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16">
                    <a:moveTo>
                      <a:pt x="26" y="10"/>
                    </a:moveTo>
                    <a:cubicBezTo>
                      <a:pt x="29" y="11"/>
                      <a:pt x="27" y="9"/>
                      <a:pt x="28" y="7"/>
                    </a:cubicBezTo>
                    <a:cubicBezTo>
                      <a:pt x="28" y="6"/>
                      <a:pt x="29" y="6"/>
                      <a:pt x="29" y="5"/>
                    </a:cubicBezTo>
                    <a:cubicBezTo>
                      <a:pt x="29" y="4"/>
                      <a:pt x="27" y="3"/>
                      <a:pt x="26" y="3"/>
                    </a:cubicBezTo>
                    <a:cubicBezTo>
                      <a:pt x="25" y="2"/>
                      <a:pt x="23" y="2"/>
                      <a:pt x="22" y="3"/>
                    </a:cubicBezTo>
                    <a:cubicBezTo>
                      <a:pt x="22" y="3"/>
                      <a:pt x="17" y="4"/>
                      <a:pt x="17" y="4"/>
                    </a:cubicBezTo>
                    <a:cubicBezTo>
                      <a:pt x="17" y="4"/>
                      <a:pt x="21" y="2"/>
                      <a:pt x="18" y="1"/>
                    </a:cubicBezTo>
                    <a:cubicBezTo>
                      <a:pt x="16" y="0"/>
                      <a:pt x="14" y="1"/>
                      <a:pt x="12" y="1"/>
                    </a:cubicBezTo>
                    <a:cubicBezTo>
                      <a:pt x="11" y="1"/>
                      <a:pt x="6" y="2"/>
                      <a:pt x="5" y="4"/>
                    </a:cubicBezTo>
                    <a:cubicBezTo>
                      <a:pt x="5" y="4"/>
                      <a:pt x="7" y="4"/>
                      <a:pt x="7" y="4"/>
                    </a:cubicBezTo>
                    <a:cubicBezTo>
                      <a:pt x="7" y="4"/>
                      <a:pt x="0" y="7"/>
                      <a:pt x="0" y="8"/>
                    </a:cubicBezTo>
                    <a:cubicBezTo>
                      <a:pt x="0" y="8"/>
                      <a:pt x="4" y="9"/>
                      <a:pt x="4" y="9"/>
                    </a:cubicBezTo>
                    <a:cubicBezTo>
                      <a:pt x="5" y="9"/>
                      <a:pt x="6" y="11"/>
                      <a:pt x="7" y="12"/>
                    </a:cubicBezTo>
                    <a:cubicBezTo>
                      <a:pt x="9" y="13"/>
                      <a:pt x="10" y="13"/>
                      <a:pt x="12" y="13"/>
                    </a:cubicBezTo>
                    <a:cubicBezTo>
                      <a:pt x="14" y="14"/>
                      <a:pt x="17" y="16"/>
                      <a:pt x="19" y="16"/>
                    </a:cubicBezTo>
                    <a:cubicBezTo>
                      <a:pt x="22" y="16"/>
                      <a:pt x="25" y="16"/>
                      <a:pt x="28" y="15"/>
                    </a:cubicBezTo>
                    <a:cubicBezTo>
                      <a:pt x="30" y="15"/>
                      <a:pt x="26" y="10"/>
                      <a:pt x="26" y="10"/>
                    </a:cubicBezTo>
                    <a:cubicBezTo>
                      <a:pt x="27" y="10"/>
                      <a:pt x="25" y="10"/>
                      <a:pt x="2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" name="Freeform 409">
                <a:extLst>
                  <a:ext uri="{FF2B5EF4-FFF2-40B4-BE49-F238E27FC236}">
                    <a16:creationId xmlns:a16="http://schemas.microsoft.com/office/drawing/2014/main" id="{CD907A73-8F1C-7D41-BB70-04DFD92DDD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16742" y="4120960"/>
                <a:ext cx="140127" cy="47785"/>
              </a:xfrm>
              <a:custGeom>
                <a:avLst/>
                <a:gdLst>
                  <a:gd name="T0" fmla="*/ 9 w 15"/>
                  <a:gd name="T1" fmla="*/ 1 h 5"/>
                  <a:gd name="T2" fmla="*/ 4 w 15"/>
                  <a:gd name="T3" fmla="*/ 1 h 5"/>
                  <a:gd name="T4" fmla="*/ 0 w 15"/>
                  <a:gd name="T5" fmla="*/ 1 h 5"/>
                  <a:gd name="T6" fmla="*/ 1 w 15"/>
                  <a:gd name="T7" fmla="*/ 3 h 5"/>
                  <a:gd name="T8" fmla="*/ 6 w 15"/>
                  <a:gd name="T9" fmla="*/ 5 h 5"/>
                  <a:gd name="T10" fmla="*/ 9 w 15"/>
                  <a:gd name="T11" fmla="*/ 1 h 5"/>
                  <a:gd name="T12" fmla="*/ 9 w 15"/>
                  <a:gd name="T1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5">
                    <a:moveTo>
                      <a:pt x="9" y="1"/>
                    </a:moveTo>
                    <a:cubicBezTo>
                      <a:pt x="8" y="1"/>
                      <a:pt x="6" y="1"/>
                      <a:pt x="4" y="1"/>
                    </a:cubicBezTo>
                    <a:cubicBezTo>
                      <a:pt x="3" y="1"/>
                      <a:pt x="1" y="0"/>
                      <a:pt x="0" y="1"/>
                    </a:cubicBezTo>
                    <a:cubicBezTo>
                      <a:pt x="0" y="1"/>
                      <a:pt x="0" y="3"/>
                      <a:pt x="1" y="3"/>
                    </a:cubicBezTo>
                    <a:cubicBezTo>
                      <a:pt x="3" y="4"/>
                      <a:pt x="4" y="5"/>
                      <a:pt x="6" y="5"/>
                    </a:cubicBezTo>
                    <a:cubicBezTo>
                      <a:pt x="8" y="5"/>
                      <a:pt x="15" y="2"/>
                      <a:pt x="9" y="1"/>
                    </a:cubicBezTo>
                    <a:cubicBezTo>
                      <a:pt x="8" y="1"/>
                      <a:pt x="10" y="2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" name="Freeform 410">
                <a:extLst>
                  <a:ext uri="{FF2B5EF4-FFF2-40B4-BE49-F238E27FC236}">
                    <a16:creationId xmlns:a16="http://schemas.microsoft.com/office/drawing/2014/main" id="{AD72E921-7E0E-DE45-949C-3B419BE46E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42219" y="3990355"/>
                <a:ext cx="235667" cy="149721"/>
              </a:xfrm>
              <a:custGeom>
                <a:avLst/>
                <a:gdLst>
                  <a:gd name="T0" fmla="*/ 7 w 25"/>
                  <a:gd name="T1" fmla="*/ 15 h 16"/>
                  <a:gd name="T2" fmla="*/ 3 w 25"/>
                  <a:gd name="T3" fmla="*/ 13 h 16"/>
                  <a:gd name="T4" fmla="*/ 4 w 25"/>
                  <a:gd name="T5" fmla="*/ 12 h 16"/>
                  <a:gd name="T6" fmla="*/ 0 w 25"/>
                  <a:gd name="T7" fmla="*/ 12 h 16"/>
                  <a:gd name="T8" fmla="*/ 3 w 25"/>
                  <a:gd name="T9" fmla="*/ 11 h 16"/>
                  <a:gd name="T10" fmla="*/ 2 w 25"/>
                  <a:gd name="T11" fmla="*/ 10 h 16"/>
                  <a:gd name="T12" fmla="*/ 6 w 25"/>
                  <a:gd name="T13" fmla="*/ 6 h 16"/>
                  <a:gd name="T14" fmla="*/ 5 w 25"/>
                  <a:gd name="T15" fmla="*/ 6 h 16"/>
                  <a:gd name="T16" fmla="*/ 11 w 25"/>
                  <a:gd name="T17" fmla="*/ 3 h 16"/>
                  <a:gd name="T18" fmla="*/ 18 w 25"/>
                  <a:gd name="T19" fmla="*/ 0 h 16"/>
                  <a:gd name="T20" fmla="*/ 20 w 25"/>
                  <a:gd name="T21" fmla="*/ 4 h 16"/>
                  <a:gd name="T22" fmla="*/ 25 w 25"/>
                  <a:gd name="T23" fmla="*/ 7 h 16"/>
                  <a:gd name="T24" fmla="*/ 21 w 25"/>
                  <a:gd name="T25" fmla="*/ 9 h 16"/>
                  <a:gd name="T26" fmla="*/ 23 w 25"/>
                  <a:gd name="T27" fmla="*/ 12 h 16"/>
                  <a:gd name="T28" fmla="*/ 19 w 25"/>
                  <a:gd name="T29" fmla="*/ 13 h 16"/>
                  <a:gd name="T30" fmla="*/ 7 w 25"/>
                  <a:gd name="T31" fmla="*/ 15 h 16"/>
                  <a:gd name="T32" fmla="*/ 7 w 25"/>
                  <a:gd name="T33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16">
                    <a:moveTo>
                      <a:pt x="7" y="15"/>
                    </a:moveTo>
                    <a:cubicBezTo>
                      <a:pt x="6" y="14"/>
                      <a:pt x="4" y="14"/>
                      <a:pt x="3" y="13"/>
                    </a:cubicBezTo>
                    <a:cubicBezTo>
                      <a:pt x="2" y="12"/>
                      <a:pt x="4" y="12"/>
                      <a:pt x="4" y="12"/>
                    </a:cubicBezTo>
                    <a:cubicBezTo>
                      <a:pt x="4" y="12"/>
                      <a:pt x="0" y="13"/>
                      <a:pt x="0" y="12"/>
                    </a:cubicBezTo>
                    <a:cubicBezTo>
                      <a:pt x="0" y="10"/>
                      <a:pt x="3" y="11"/>
                      <a:pt x="3" y="11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2" y="10"/>
                      <a:pt x="7" y="7"/>
                      <a:pt x="6" y="6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6" y="4"/>
                      <a:pt x="9" y="4"/>
                      <a:pt x="11" y="3"/>
                    </a:cubicBezTo>
                    <a:cubicBezTo>
                      <a:pt x="13" y="2"/>
                      <a:pt x="16" y="1"/>
                      <a:pt x="18" y="0"/>
                    </a:cubicBezTo>
                    <a:cubicBezTo>
                      <a:pt x="18" y="0"/>
                      <a:pt x="19" y="3"/>
                      <a:pt x="20" y="4"/>
                    </a:cubicBezTo>
                    <a:cubicBezTo>
                      <a:pt x="20" y="4"/>
                      <a:pt x="25" y="6"/>
                      <a:pt x="25" y="7"/>
                    </a:cubicBezTo>
                    <a:cubicBezTo>
                      <a:pt x="25" y="8"/>
                      <a:pt x="20" y="7"/>
                      <a:pt x="21" y="9"/>
                    </a:cubicBezTo>
                    <a:cubicBezTo>
                      <a:pt x="21" y="9"/>
                      <a:pt x="23" y="10"/>
                      <a:pt x="23" y="12"/>
                    </a:cubicBezTo>
                    <a:cubicBezTo>
                      <a:pt x="22" y="12"/>
                      <a:pt x="20" y="12"/>
                      <a:pt x="19" y="13"/>
                    </a:cubicBezTo>
                    <a:cubicBezTo>
                      <a:pt x="16" y="14"/>
                      <a:pt x="10" y="16"/>
                      <a:pt x="7" y="15"/>
                    </a:cubicBezTo>
                    <a:cubicBezTo>
                      <a:pt x="6" y="14"/>
                      <a:pt x="9" y="16"/>
                      <a:pt x="7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" name="Freeform 411">
                <a:extLst>
                  <a:ext uri="{FF2B5EF4-FFF2-40B4-BE49-F238E27FC236}">
                    <a16:creationId xmlns:a16="http://schemas.microsoft.com/office/drawing/2014/main" id="{1105ADD8-61F9-CA4F-9494-B935EAB15C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6298" y="4579679"/>
                <a:ext cx="235667" cy="76452"/>
              </a:xfrm>
              <a:custGeom>
                <a:avLst/>
                <a:gdLst>
                  <a:gd name="T0" fmla="*/ 5 w 25"/>
                  <a:gd name="T1" fmla="*/ 3 h 8"/>
                  <a:gd name="T2" fmla="*/ 3 w 25"/>
                  <a:gd name="T3" fmla="*/ 1 h 8"/>
                  <a:gd name="T4" fmla="*/ 1 w 25"/>
                  <a:gd name="T5" fmla="*/ 2 h 8"/>
                  <a:gd name="T6" fmla="*/ 2 w 25"/>
                  <a:gd name="T7" fmla="*/ 4 h 8"/>
                  <a:gd name="T8" fmla="*/ 5 w 25"/>
                  <a:gd name="T9" fmla="*/ 6 h 8"/>
                  <a:gd name="T10" fmla="*/ 16 w 25"/>
                  <a:gd name="T11" fmla="*/ 8 h 8"/>
                  <a:gd name="T12" fmla="*/ 24 w 25"/>
                  <a:gd name="T13" fmla="*/ 5 h 8"/>
                  <a:gd name="T14" fmla="*/ 23 w 25"/>
                  <a:gd name="T15" fmla="*/ 6 h 8"/>
                  <a:gd name="T16" fmla="*/ 20 w 25"/>
                  <a:gd name="T17" fmla="*/ 4 h 8"/>
                  <a:gd name="T18" fmla="*/ 15 w 25"/>
                  <a:gd name="T19" fmla="*/ 4 h 8"/>
                  <a:gd name="T20" fmla="*/ 10 w 25"/>
                  <a:gd name="T21" fmla="*/ 2 h 8"/>
                  <a:gd name="T22" fmla="*/ 5 w 25"/>
                  <a:gd name="T23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8">
                    <a:moveTo>
                      <a:pt x="5" y="3"/>
                    </a:moveTo>
                    <a:cubicBezTo>
                      <a:pt x="4" y="3"/>
                      <a:pt x="4" y="1"/>
                      <a:pt x="3" y="1"/>
                    </a:cubicBezTo>
                    <a:cubicBezTo>
                      <a:pt x="3" y="0"/>
                      <a:pt x="1" y="2"/>
                      <a:pt x="1" y="2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3" y="4"/>
                      <a:pt x="4" y="6"/>
                      <a:pt x="5" y="6"/>
                    </a:cubicBezTo>
                    <a:cubicBezTo>
                      <a:pt x="9" y="7"/>
                      <a:pt x="12" y="8"/>
                      <a:pt x="16" y="8"/>
                    </a:cubicBezTo>
                    <a:cubicBezTo>
                      <a:pt x="17" y="8"/>
                      <a:pt x="25" y="7"/>
                      <a:pt x="24" y="5"/>
                    </a:cubicBezTo>
                    <a:cubicBezTo>
                      <a:pt x="23" y="5"/>
                      <a:pt x="23" y="6"/>
                      <a:pt x="23" y="6"/>
                    </a:cubicBezTo>
                    <a:cubicBezTo>
                      <a:pt x="22" y="6"/>
                      <a:pt x="21" y="5"/>
                      <a:pt x="20" y="4"/>
                    </a:cubicBezTo>
                    <a:cubicBezTo>
                      <a:pt x="19" y="4"/>
                      <a:pt x="17" y="3"/>
                      <a:pt x="15" y="4"/>
                    </a:cubicBezTo>
                    <a:cubicBezTo>
                      <a:pt x="14" y="4"/>
                      <a:pt x="12" y="2"/>
                      <a:pt x="10" y="2"/>
                    </a:cubicBezTo>
                    <a:cubicBezTo>
                      <a:pt x="8" y="2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" name="Freeform 412">
                <a:extLst>
                  <a:ext uri="{FF2B5EF4-FFF2-40B4-BE49-F238E27FC236}">
                    <a16:creationId xmlns:a16="http://schemas.microsoft.com/office/drawing/2014/main" id="{1A55ED1C-7510-9643-8D35-8C0E0F01BD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26934" y="4729398"/>
                <a:ext cx="197453" cy="76452"/>
              </a:xfrm>
              <a:custGeom>
                <a:avLst/>
                <a:gdLst>
                  <a:gd name="T0" fmla="*/ 2 w 21"/>
                  <a:gd name="T1" fmla="*/ 6 h 8"/>
                  <a:gd name="T2" fmla="*/ 8 w 21"/>
                  <a:gd name="T3" fmla="*/ 6 h 8"/>
                  <a:gd name="T4" fmla="*/ 14 w 21"/>
                  <a:gd name="T5" fmla="*/ 8 h 8"/>
                  <a:gd name="T6" fmla="*/ 19 w 21"/>
                  <a:gd name="T7" fmla="*/ 7 h 8"/>
                  <a:gd name="T8" fmla="*/ 17 w 21"/>
                  <a:gd name="T9" fmla="*/ 4 h 8"/>
                  <a:gd name="T10" fmla="*/ 7 w 21"/>
                  <a:gd name="T11" fmla="*/ 2 h 8"/>
                  <a:gd name="T12" fmla="*/ 4 w 21"/>
                  <a:gd name="T13" fmla="*/ 5 h 8"/>
                  <a:gd name="T14" fmla="*/ 2 w 21"/>
                  <a:gd name="T1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8">
                    <a:moveTo>
                      <a:pt x="2" y="6"/>
                    </a:moveTo>
                    <a:cubicBezTo>
                      <a:pt x="5" y="6"/>
                      <a:pt x="6" y="6"/>
                      <a:pt x="8" y="6"/>
                    </a:cubicBezTo>
                    <a:cubicBezTo>
                      <a:pt x="10" y="7"/>
                      <a:pt x="12" y="7"/>
                      <a:pt x="14" y="8"/>
                    </a:cubicBezTo>
                    <a:cubicBezTo>
                      <a:pt x="16" y="8"/>
                      <a:pt x="18" y="8"/>
                      <a:pt x="19" y="7"/>
                    </a:cubicBezTo>
                    <a:cubicBezTo>
                      <a:pt x="21" y="6"/>
                      <a:pt x="18" y="5"/>
                      <a:pt x="17" y="4"/>
                    </a:cubicBezTo>
                    <a:cubicBezTo>
                      <a:pt x="14" y="2"/>
                      <a:pt x="11" y="0"/>
                      <a:pt x="7" y="2"/>
                    </a:cubicBezTo>
                    <a:cubicBezTo>
                      <a:pt x="5" y="3"/>
                      <a:pt x="5" y="4"/>
                      <a:pt x="4" y="5"/>
                    </a:cubicBezTo>
                    <a:cubicBezTo>
                      <a:pt x="3" y="5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" name="Freeform 413">
                <a:extLst>
                  <a:ext uri="{FF2B5EF4-FFF2-40B4-BE49-F238E27FC236}">
                    <a16:creationId xmlns:a16="http://schemas.microsoft.com/office/drawing/2014/main" id="{3918CE71-F895-974A-B37C-8C7416C916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6490" y="4694361"/>
                <a:ext cx="76432" cy="44598"/>
              </a:xfrm>
              <a:custGeom>
                <a:avLst/>
                <a:gdLst>
                  <a:gd name="T0" fmla="*/ 3 w 8"/>
                  <a:gd name="T1" fmla="*/ 5 h 5"/>
                  <a:gd name="T2" fmla="*/ 4 w 8"/>
                  <a:gd name="T3" fmla="*/ 1 h 5"/>
                  <a:gd name="T4" fmla="*/ 3 w 8"/>
                  <a:gd name="T5" fmla="*/ 5 h 5"/>
                  <a:gd name="T6" fmla="*/ 3 w 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5">
                    <a:moveTo>
                      <a:pt x="3" y="5"/>
                    </a:moveTo>
                    <a:cubicBezTo>
                      <a:pt x="0" y="5"/>
                      <a:pt x="1" y="0"/>
                      <a:pt x="4" y="1"/>
                    </a:cubicBezTo>
                    <a:cubicBezTo>
                      <a:pt x="8" y="2"/>
                      <a:pt x="6" y="4"/>
                      <a:pt x="3" y="5"/>
                    </a:cubicBezTo>
                    <a:cubicBezTo>
                      <a:pt x="1" y="5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" name="Freeform 414">
                <a:extLst>
                  <a:ext uri="{FF2B5EF4-FFF2-40B4-BE49-F238E27FC236}">
                    <a16:creationId xmlns:a16="http://schemas.microsoft.com/office/drawing/2014/main" id="{6E800723-A3AE-B54E-BD90-46B3A331B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665" y="4560566"/>
                <a:ext cx="28662" cy="47785"/>
              </a:xfrm>
              <a:custGeom>
                <a:avLst/>
                <a:gdLst>
                  <a:gd name="T0" fmla="*/ 1 w 3"/>
                  <a:gd name="T1" fmla="*/ 3 h 5"/>
                  <a:gd name="T2" fmla="*/ 3 w 3"/>
                  <a:gd name="T3" fmla="*/ 1 h 5"/>
                  <a:gd name="T4" fmla="*/ 1 w 3"/>
                  <a:gd name="T5" fmla="*/ 5 h 5"/>
                  <a:gd name="T6" fmla="*/ 1 w 3"/>
                  <a:gd name="T7" fmla="*/ 3 h 5"/>
                  <a:gd name="T8" fmla="*/ 1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1" y="3"/>
                    </a:moveTo>
                    <a:cubicBezTo>
                      <a:pt x="0" y="2"/>
                      <a:pt x="2" y="0"/>
                      <a:pt x="3" y="1"/>
                    </a:cubicBezTo>
                    <a:cubicBezTo>
                      <a:pt x="3" y="2"/>
                      <a:pt x="2" y="5"/>
                      <a:pt x="1" y="5"/>
                    </a:cubicBezTo>
                    <a:cubicBezTo>
                      <a:pt x="1" y="5"/>
                      <a:pt x="1" y="3"/>
                      <a:pt x="1" y="3"/>
                    </a:cubicBezTo>
                    <a:cubicBezTo>
                      <a:pt x="0" y="2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" name="Freeform 415">
                <a:extLst>
                  <a:ext uri="{FF2B5EF4-FFF2-40B4-BE49-F238E27FC236}">
                    <a16:creationId xmlns:a16="http://schemas.microsoft.com/office/drawing/2014/main" id="{1C640B65-591B-854A-93CB-8413A4E8C8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665" y="4700729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1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3"/>
                      <a:pt x="1" y="0"/>
                      <a:pt x="0" y="1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" name="Freeform 416">
                <a:extLst>
                  <a:ext uri="{FF2B5EF4-FFF2-40B4-BE49-F238E27FC236}">
                    <a16:creationId xmlns:a16="http://schemas.microsoft.com/office/drawing/2014/main" id="{43A48A72-C055-7A42-81D1-5E5DC4C113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6360" y="4525526"/>
                <a:ext cx="394904" cy="149721"/>
              </a:xfrm>
              <a:custGeom>
                <a:avLst/>
                <a:gdLst>
                  <a:gd name="T0" fmla="*/ 34 w 42"/>
                  <a:gd name="T1" fmla="*/ 4 h 16"/>
                  <a:gd name="T2" fmla="*/ 29 w 42"/>
                  <a:gd name="T3" fmla="*/ 3 h 16"/>
                  <a:gd name="T4" fmla="*/ 23 w 42"/>
                  <a:gd name="T5" fmla="*/ 0 h 16"/>
                  <a:gd name="T6" fmla="*/ 22 w 42"/>
                  <a:gd name="T7" fmla="*/ 2 h 16"/>
                  <a:gd name="T8" fmla="*/ 20 w 42"/>
                  <a:gd name="T9" fmla="*/ 6 h 16"/>
                  <a:gd name="T10" fmla="*/ 11 w 42"/>
                  <a:gd name="T11" fmla="*/ 1 h 16"/>
                  <a:gd name="T12" fmla="*/ 4 w 42"/>
                  <a:gd name="T13" fmla="*/ 3 h 16"/>
                  <a:gd name="T14" fmla="*/ 2 w 42"/>
                  <a:gd name="T15" fmla="*/ 6 h 16"/>
                  <a:gd name="T16" fmla="*/ 1 w 42"/>
                  <a:gd name="T17" fmla="*/ 10 h 16"/>
                  <a:gd name="T18" fmla="*/ 9 w 42"/>
                  <a:gd name="T19" fmla="*/ 14 h 16"/>
                  <a:gd name="T20" fmla="*/ 13 w 42"/>
                  <a:gd name="T21" fmla="*/ 15 h 16"/>
                  <a:gd name="T22" fmla="*/ 15 w 42"/>
                  <a:gd name="T23" fmla="*/ 13 h 16"/>
                  <a:gd name="T24" fmla="*/ 16 w 42"/>
                  <a:gd name="T25" fmla="*/ 14 h 16"/>
                  <a:gd name="T26" fmla="*/ 18 w 42"/>
                  <a:gd name="T27" fmla="*/ 14 h 16"/>
                  <a:gd name="T28" fmla="*/ 25 w 42"/>
                  <a:gd name="T29" fmla="*/ 12 h 16"/>
                  <a:gd name="T30" fmla="*/ 28 w 42"/>
                  <a:gd name="T31" fmla="*/ 14 h 16"/>
                  <a:gd name="T32" fmla="*/ 34 w 42"/>
                  <a:gd name="T33" fmla="*/ 13 h 16"/>
                  <a:gd name="T34" fmla="*/ 33 w 42"/>
                  <a:gd name="T35" fmla="*/ 12 h 16"/>
                  <a:gd name="T36" fmla="*/ 37 w 42"/>
                  <a:gd name="T37" fmla="*/ 12 h 16"/>
                  <a:gd name="T38" fmla="*/ 39 w 42"/>
                  <a:gd name="T39" fmla="*/ 11 h 16"/>
                  <a:gd name="T40" fmla="*/ 40 w 42"/>
                  <a:gd name="T41" fmla="*/ 9 h 16"/>
                  <a:gd name="T42" fmla="*/ 39 w 42"/>
                  <a:gd name="T43" fmla="*/ 9 h 16"/>
                  <a:gd name="T44" fmla="*/ 42 w 42"/>
                  <a:gd name="T45" fmla="*/ 6 h 16"/>
                  <a:gd name="T46" fmla="*/ 34 w 42"/>
                  <a:gd name="T47" fmla="*/ 4 h 16"/>
                  <a:gd name="T48" fmla="*/ 34 w 42"/>
                  <a:gd name="T4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16">
                    <a:moveTo>
                      <a:pt x="34" y="4"/>
                    </a:moveTo>
                    <a:cubicBezTo>
                      <a:pt x="32" y="3"/>
                      <a:pt x="31" y="4"/>
                      <a:pt x="29" y="3"/>
                    </a:cubicBezTo>
                    <a:cubicBezTo>
                      <a:pt x="29" y="3"/>
                      <a:pt x="24" y="0"/>
                      <a:pt x="23" y="0"/>
                    </a:cubicBezTo>
                    <a:cubicBezTo>
                      <a:pt x="23" y="0"/>
                      <a:pt x="24" y="1"/>
                      <a:pt x="22" y="2"/>
                    </a:cubicBezTo>
                    <a:cubicBezTo>
                      <a:pt x="20" y="2"/>
                      <a:pt x="22" y="5"/>
                      <a:pt x="20" y="6"/>
                    </a:cubicBezTo>
                    <a:cubicBezTo>
                      <a:pt x="19" y="6"/>
                      <a:pt x="12" y="1"/>
                      <a:pt x="11" y="1"/>
                    </a:cubicBezTo>
                    <a:cubicBezTo>
                      <a:pt x="9" y="0"/>
                      <a:pt x="4" y="1"/>
                      <a:pt x="4" y="3"/>
                    </a:cubicBezTo>
                    <a:cubicBezTo>
                      <a:pt x="4" y="5"/>
                      <a:pt x="0" y="4"/>
                      <a:pt x="2" y="6"/>
                    </a:cubicBezTo>
                    <a:cubicBezTo>
                      <a:pt x="3" y="7"/>
                      <a:pt x="0" y="9"/>
                      <a:pt x="1" y="10"/>
                    </a:cubicBezTo>
                    <a:cubicBezTo>
                      <a:pt x="3" y="12"/>
                      <a:pt x="6" y="13"/>
                      <a:pt x="9" y="14"/>
                    </a:cubicBezTo>
                    <a:cubicBezTo>
                      <a:pt x="10" y="15"/>
                      <a:pt x="12" y="16"/>
                      <a:pt x="13" y="15"/>
                    </a:cubicBezTo>
                    <a:cubicBezTo>
                      <a:pt x="14" y="15"/>
                      <a:pt x="14" y="12"/>
                      <a:pt x="15" y="13"/>
                    </a:cubicBezTo>
                    <a:cubicBezTo>
                      <a:pt x="15" y="13"/>
                      <a:pt x="15" y="14"/>
                      <a:pt x="16" y="14"/>
                    </a:cubicBezTo>
                    <a:cubicBezTo>
                      <a:pt x="17" y="14"/>
                      <a:pt x="18" y="14"/>
                      <a:pt x="18" y="14"/>
                    </a:cubicBezTo>
                    <a:cubicBezTo>
                      <a:pt x="20" y="13"/>
                      <a:pt x="22" y="13"/>
                      <a:pt x="25" y="12"/>
                    </a:cubicBezTo>
                    <a:cubicBezTo>
                      <a:pt x="27" y="12"/>
                      <a:pt x="27" y="14"/>
                      <a:pt x="28" y="14"/>
                    </a:cubicBezTo>
                    <a:cubicBezTo>
                      <a:pt x="29" y="14"/>
                      <a:pt x="34" y="13"/>
                      <a:pt x="34" y="13"/>
                    </a:cubicBezTo>
                    <a:cubicBezTo>
                      <a:pt x="34" y="13"/>
                      <a:pt x="33" y="12"/>
                      <a:pt x="33" y="12"/>
                    </a:cubicBezTo>
                    <a:cubicBezTo>
                      <a:pt x="33" y="11"/>
                      <a:pt x="36" y="12"/>
                      <a:pt x="37" y="12"/>
                    </a:cubicBezTo>
                    <a:cubicBezTo>
                      <a:pt x="37" y="12"/>
                      <a:pt x="39" y="12"/>
                      <a:pt x="39" y="11"/>
                    </a:cubicBezTo>
                    <a:cubicBezTo>
                      <a:pt x="39" y="10"/>
                      <a:pt x="40" y="9"/>
                      <a:pt x="40" y="9"/>
                    </a:cubicBezTo>
                    <a:cubicBezTo>
                      <a:pt x="40" y="9"/>
                      <a:pt x="40" y="9"/>
                      <a:pt x="39" y="9"/>
                    </a:cubicBezTo>
                    <a:cubicBezTo>
                      <a:pt x="39" y="8"/>
                      <a:pt x="42" y="7"/>
                      <a:pt x="42" y="6"/>
                    </a:cubicBezTo>
                    <a:cubicBezTo>
                      <a:pt x="41" y="5"/>
                      <a:pt x="36" y="4"/>
                      <a:pt x="34" y="4"/>
                    </a:cubicBezTo>
                    <a:cubicBezTo>
                      <a:pt x="32" y="3"/>
                      <a:pt x="36" y="4"/>
                      <a:pt x="3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" name="Freeform 417">
                <a:extLst>
                  <a:ext uri="{FF2B5EF4-FFF2-40B4-BE49-F238E27FC236}">
                    <a16:creationId xmlns:a16="http://schemas.microsoft.com/office/drawing/2014/main" id="{A88FB7B4-8D1E-6F4B-84FF-6E1E67FFD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477" y="4570124"/>
                <a:ext cx="73248" cy="76452"/>
              </a:xfrm>
              <a:custGeom>
                <a:avLst/>
                <a:gdLst>
                  <a:gd name="T0" fmla="*/ 7 w 8"/>
                  <a:gd name="T1" fmla="*/ 6 h 8"/>
                  <a:gd name="T2" fmla="*/ 4 w 8"/>
                  <a:gd name="T3" fmla="*/ 0 h 8"/>
                  <a:gd name="T4" fmla="*/ 6 w 8"/>
                  <a:gd name="T5" fmla="*/ 2 h 8"/>
                  <a:gd name="T6" fmla="*/ 7 w 8"/>
                  <a:gd name="T7" fmla="*/ 6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0" y="1"/>
                      <a:pt x="4" y="0"/>
                    </a:cubicBezTo>
                    <a:cubicBezTo>
                      <a:pt x="5" y="0"/>
                      <a:pt x="8" y="0"/>
                      <a:pt x="6" y="2"/>
                    </a:cubicBezTo>
                    <a:cubicBezTo>
                      <a:pt x="3" y="4"/>
                      <a:pt x="7" y="4"/>
                      <a:pt x="7" y="6"/>
                    </a:cubicBezTo>
                    <a:cubicBezTo>
                      <a:pt x="6" y="8"/>
                      <a:pt x="7" y="5"/>
                      <a:pt x="7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" name="Freeform 418">
                <a:extLst>
                  <a:ext uri="{FF2B5EF4-FFF2-40B4-BE49-F238E27FC236}">
                    <a16:creationId xmlns:a16="http://schemas.microsoft.com/office/drawing/2014/main" id="{9FCDCA0C-BF9A-E346-8E48-53CF8F4D5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5406" y="5076623"/>
                <a:ext cx="101909" cy="57338"/>
              </a:xfrm>
              <a:custGeom>
                <a:avLst/>
                <a:gdLst>
                  <a:gd name="T0" fmla="*/ 3 w 11"/>
                  <a:gd name="T1" fmla="*/ 4 h 6"/>
                  <a:gd name="T2" fmla="*/ 1 w 11"/>
                  <a:gd name="T3" fmla="*/ 1 h 6"/>
                  <a:gd name="T4" fmla="*/ 6 w 11"/>
                  <a:gd name="T5" fmla="*/ 1 h 6"/>
                  <a:gd name="T6" fmla="*/ 3 w 11"/>
                  <a:gd name="T7" fmla="*/ 4 h 6"/>
                  <a:gd name="T8" fmla="*/ 3 w 11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3" y="4"/>
                    </a:moveTo>
                    <a:cubicBezTo>
                      <a:pt x="1" y="3"/>
                      <a:pt x="0" y="3"/>
                      <a:pt x="1" y="1"/>
                    </a:cubicBezTo>
                    <a:cubicBezTo>
                      <a:pt x="2" y="0"/>
                      <a:pt x="4" y="1"/>
                      <a:pt x="6" y="1"/>
                    </a:cubicBezTo>
                    <a:cubicBezTo>
                      <a:pt x="11" y="2"/>
                      <a:pt x="6" y="6"/>
                      <a:pt x="3" y="4"/>
                    </a:cubicBezTo>
                    <a:cubicBezTo>
                      <a:pt x="2" y="3"/>
                      <a:pt x="4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" name="Freeform 419">
                <a:extLst>
                  <a:ext uri="{FF2B5EF4-FFF2-40B4-BE49-F238E27FC236}">
                    <a16:creationId xmlns:a16="http://schemas.microsoft.com/office/drawing/2014/main" id="{0F17884F-6ADB-1F41-A084-2E1A1CE28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7951" y="5898496"/>
                <a:ext cx="57323" cy="47785"/>
              </a:xfrm>
              <a:custGeom>
                <a:avLst/>
                <a:gdLst>
                  <a:gd name="T0" fmla="*/ 5 w 6"/>
                  <a:gd name="T1" fmla="*/ 2 h 5"/>
                  <a:gd name="T2" fmla="*/ 5 w 6"/>
                  <a:gd name="T3" fmla="*/ 1 h 5"/>
                  <a:gd name="T4" fmla="*/ 2 w 6"/>
                  <a:gd name="T5" fmla="*/ 1 h 5"/>
                  <a:gd name="T6" fmla="*/ 1 w 6"/>
                  <a:gd name="T7" fmla="*/ 3 h 5"/>
                  <a:gd name="T8" fmla="*/ 0 w 6"/>
                  <a:gd name="T9" fmla="*/ 4 h 5"/>
                  <a:gd name="T10" fmla="*/ 5 w 6"/>
                  <a:gd name="T11" fmla="*/ 2 h 5"/>
                  <a:gd name="T12" fmla="*/ 5 w 6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6" y="2"/>
                      <a:pt x="5" y="1"/>
                      <a:pt x="5" y="1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1"/>
                      <a:pt x="0" y="2"/>
                      <a:pt x="1" y="3"/>
                    </a:cubicBezTo>
                    <a:cubicBezTo>
                      <a:pt x="1" y="3"/>
                      <a:pt x="0" y="5"/>
                      <a:pt x="0" y="4"/>
                    </a:cubicBezTo>
                    <a:cubicBezTo>
                      <a:pt x="0" y="4"/>
                      <a:pt x="5" y="2"/>
                      <a:pt x="5" y="2"/>
                    </a:cubicBezTo>
                    <a:cubicBezTo>
                      <a:pt x="6" y="2"/>
                      <a:pt x="3" y="3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" name="Freeform 420">
                <a:extLst>
                  <a:ext uri="{FF2B5EF4-FFF2-40B4-BE49-F238E27FC236}">
                    <a16:creationId xmlns:a16="http://schemas.microsoft.com/office/drawing/2014/main" id="{3B5F7303-7607-774D-A7D6-93E83D4A2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05913" y="6172453"/>
                <a:ext cx="47770" cy="25484"/>
              </a:xfrm>
              <a:custGeom>
                <a:avLst/>
                <a:gdLst>
                  <a:gd name="T0" fmla="*/ 3 w 5"/>
                  <a:gd name="T1" fmla="*/ 3 h 3"/>
                  <a:gd name="T2" fmla="*/ 3 w 5"/>
                  <a:gd name="T3" fmla="*/ 0 h 3"/>
                  <a:gd name="T4" fmla="*/ 3 w 5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3" y="3"/>
                    </a:moveTo>
                    <a:cubicBezTo>
                      <a:pt x="1" y="3"/>
                      <a:pt x="0" y="1"/>
                      <a:pt x="3" y="0"/>
                    </a:cubicBezTo>
                    <a:cubicBezTo>
                      <a:pt x="5" y="0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" name="Freeform 421">
                <a:extLst>
                  <a:ext uri="{FF2B5EF4-FFF2-40B4-BE49-F238E27FC236}">
                    <a16:creationId xmlns:a16="http://schemas.microsoft.com/office/drawing/2014/main" id="{8D3D0B7E-CE73-B04F-A10C-CEA572184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6678" y="6452780"/>
                <a:ext cx="47770" cy="44598"/>
              </a:xfrm>
              <a:custGeom>
                <a:avLst/>
                <a:gdLst>
                  <a:gd name="T0" fmla="*/ 5 w 5"/>
                  <a:gd name="T1" fmla="*/ 1 h 5"/>
                  <a:gd name="T2" fmla="*/ 1 w 5"/>
                  <a:gd name="T3" fmla="*/ 5 h 5"/>
                  <a:gd name="T4" fmla="*/ 4 w 5"/>
                  <a:gd name="T5" fmla="*/ 3 h 5"/>
                  <a:gd name="T6" fmla="*/ 5 w 5"/>
                  <a:gd name="T7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1"/>
                    </a:moveTo>
                    <a:cubicBezTo>
                      <a:pt x="5" y="1"/>
                      <a:pt x="0" y="5"/>
                      <a:pt x="1" y="5"/>
                    </a:cubicBezTo>
                    <a:cubicBezTo>
                      <a:pt x="2" y="5"/>
                      <a:pt x="4" y="3"/>
                      <a:pt x="4" y="3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" name="Freeform 422">
                <a:extLst>
                  <a:ext uri="{FF2B5EF4-FFF2-40B4-BE49-F238E27FC236}">
                    <a16:creationId xmlns:a16="http://schemas.microsoft.com/office/drawing/2014/main" id="{964A607B-199B-5D4F-859E-FACC5DE64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8017" y="6526047"/>
                <a:ext cx="19109" cy="9556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" name="Freeform 423">
                <a:extLst>
                  <a:ext uri="{FF2B5EF4-FFF2-40B4-BE49-F238E27FC236}">
                    <a16:creationId xmlns:a16="http://schemas.microsoft.com/office/drawing/2014/main" id="{CD70AE21-2237-E848-BE79-E1A94BDB90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87444" y="6675768"/>
                <a:ext cx="28662" cy="9556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1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0" y="1"/>
                      <a:pt x="1" y="1"/>
                    </a:cubicBezTo>
                    <a:cubicBezTo>
                      <a:pt x="1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" name="Freeform 424">
                <a:extLst>
                  <a:ext uri="{FF2B5EF4-FFF2-40B4-BE49-F238E27FC236}">
                    <a16:creationId xmlns:a16="http://schemas.microsoft.com/office/drawing/2014/main" id="{B940E3BA-8B7F-9043-8FFC-886BC326A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75977" y="6723551"/>
                <a:ext cx="66879" cy="38227"/>
              </a:xfrm>
              <a:custGeom>
                <a:avLst/>
                <a:gdLst>
                  <a:gd name="T0" fmla="*/ 6 w 7"/>
                  <a:gd name="T1" fmla="*/ 0 h 4"/>
                  <a:gd name="T2" fmla="*/ 1 w 7"/>
                  <a:gd name="T3" fmla="*/ 3 h 4"/>
                  <a:gd name="T4" fmla="*/ 6 w 7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" name="Freeform 425">
                <a:extLst>
                  <a:ext uri="{FF2B5EF4-FFF2-40B4-BE49-F238E27FC236}">
                    <a16:creationId xmlns:a16="http://schemas.microsoft.com/office/drawing/2014/main" id="{5EA2474C-D338-C540-BD00-54201C6DC5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2730" y="6761777"/>
                <a:ext cx="54139" cy="35042"/>
              </a:xfrm>
              <a:custGeom>
                <a:avLst/>
                <a:gdLst>
                  <a:gd name="T0" fmla="*/ 5 w 6"/>
                  <a:gd name="T1" fmla="*/ 0 h 4"/>
                  <a:gd name="T2" fmla="*/ 1 w 6"/>
                  <a:gd name="T3" fmla="*/ 3 h 4"/>
                  <a:gd name="T4" fmla="*/ 5 w 6"/>
                  <a:gd name="T5" fmla="*/ 0 h 4"/>
                  <a:gd name="T6" fmla="*/ 5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5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5" y="0"/>
                      <a:pt x="5" y="0"/>
                    </a:cubicBezTo>
                    <a:cubicBezTo>
                      <a:pt x="5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" name="Freeform 426">
                <a:extLst>
                  <a:ext uri="{FF2B5EF4-FFF2-40B4-BE49-F238E27FC236}">
                    <a16:creationId xmlns:a16="http://schemas.microsoft.com/office/drawing/2014/main" id="{408C89EB-0189-D54B-B243-D58868FCA6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54960" y="6790447"/>
                <a:ext cx="47770" cy="44598"/>
              </a:xfrm>
              <a:custGeom>
                <a:avLst/>
                <a:gdLst>
                  <a:gd name="T0" fmla="*/ 4 w 5"/>
                  <a:gd name="T1" fmla="*/ 0 h 5"/>
                  <a:gd name="T2" fmla="*/ 0 w 5"/>
                  <a:gd name="T3" fmla="*/ 4 h 5"/>
                  <a:gd name="T4" fmla="*/ 4 w 5"/>
                  <a:gd name="T5" fmla="*/ 0 h 5"/>
                  <a:gd name="T6" fmla="*/ 4 w 5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4" y="0"/>
                    </a:moveTo>
                    <a:cubicBezTo>
                      <a:pt x="4" y="0"/>
                      <a:pt x="0" y="4"/>
                      <a:pt x="0" y="4"/>
                    </a:cubicBezTo>
                    <a:cubicBezTo>
                      <a:pt x="2" y="5"/>
                      <a:pt x="4" y="0"/>
                      <a:pt x="4" y="0"/>
                    </a:cubicBezTo>
                    <a:cubicBezTo>
                      <a:pt x="4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" name="Freeform 427">
                <a:extLst>
                  <a:ext uri="{FF2B5EF4-FFF2-40B4-BE49-F238E27FC236}">
                    <a16:creationId xmlns:a16="http://schemas.microsoft.com/office/drawing/2014/main" id="{D03C1C83-C6AA-FC41-8C6C-FEC9FA4CD8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5404" y="6854157"/>
                <a:ext cx="9553" cy="9556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" name="Freeform 428">
                <a:extLst>
                  <a:ext uri="{FF2B5EF4-FFF2-40B4-BE49-F238E27FC236}">
                    <a16:creationId xmlns:a16="http://schemas.microsoft.com/office/drawing/2014/main" id="{50287A52-7C51-714C-A6E8-2B363489A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97634" y="6815931"/>
                <a:ext cx="47770" cy="38227"/>
              </a:xfrm>
              <a:custGeom>
                <a:avLst/>
                <a:gdLst>
                  <a:gd name="T0" fmla="*/ 4 w 5"/>
                  <a:gd name="T1" fmla="*/ 1 h 4"/>
                  <a:gd name="T2" fmla="*/ 0 w 5"/>
                  <a:gd name="T3" fmla="*/ 4 h 4"/>
                  <a:gd name="T4" fmla="*/ 4 w 5"/>
                  <a:gd name="T5" fmla="*/ 1 h 4"/>
                  <a:gd name="T6" fmla="*/ 4 w 5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2"/>
                      <a:pt x="0" y="3"/>
                      <a:pt x="0" y="4"/>
                    </a:cubicBezTo>
                    <a:cubicBezTo>
                      <a:pt x="0" y="4"/>
                      <a:pt x="4" y="1"/>
                      <a:pt x="4" y="1"/>
                    </a:cubicBezTo>
                    <a:cubicBezTo>
                      <a:pt x="3" y="1"/>
                      <a:pt x="5" y="0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" name="Freeform 429">
                <a:extLst>
                  <a:ext uri="{FF2B5EF4-FFF2-40B4-BE49-F238E27FC236}">
                    <a16:creationId xmlns:a16="http://schemas.microsoft.com/office/drawing/2014/main" id="{17CD786C-1040-284D-B5E4-F98047522B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53684" y="7163156"/>
                <a:ext cx="19109" cy="28669"/>
              </a:xfrm>
              <a:custGeom>
                <a:avLst/>
                <a:gdLst>
                  <a:gd name="T0" fmla="*/ 1 w 2"/>
                  <a:gd name="T1" fmla="*/ 0 h 3"/>
                  <a:gd name="T2" fmla="*/ 1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3"/>
                      <a:pt x="1" y="3"/>
                    </a:cubicBezTo>
                    <a:cubicBezTo>
                      <a:pt x="2" y="3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71DE0C6-308A-A342-AC42-564881FC9E03}"/>
                  </a:ext>
                </a:extLst>
              </p:cNvPr>
              <p:cNvGrpSpPr/>
              <p:nvPr/>
            </p:nvGrpSpPr>
            <p:grpSpPr>
              <a:xfrm>
                <a:off x="17709739" y="6761777"/>
                <a:ext cx="697448" cy="662593"/>
                <a:chOff x="5961121" y="2686387"/>
                <a:chExt cx="288233" cy="273757"/>
              </a:xfrm>
              <a:grpFill/>
            </p:grpSpPr>
            <p:sp>
              <p:nvSpPr>
                <p:cNvPr id="424" name="Freeform 430">
                  <a:extLst>
                    <a:ext uri="{FF2B5EF4-FFF2-40B4-BE49-F238E27FC236}">
                      <a16:creationId xmlns:a16="http://schemas.microsoft.com/office/drawing/2014/main" id="{1A2DA21D-8CB2-0E46-BF22-35D13FDB5B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30902" y="2686387"/>
                  <a:ext cx="118452" cy="100026"/>
                </a:xfrm>
                <a:custGeom>
                  <a:avLst/>
                  <a:gdLst>
                    <a:gd name="T0" fmla="*/ 28 w 31"/>
                    <a:gd name="T1" fmla="*/ 10 h 26"/>
                    <a:gd name="T2" fmla="*/ 29 w 31"/>
                    <a:gd name="T3" fmla="*/ 7 h 26"/>
                    <a:gd name="T4" fmla="*/ 27 w 31"/>
                    <a:gd name="T5" fmla="*/ 10 h 26"/>
                    <a:gd name="T6" fmla="*/ 20 w 31"/>
                    <a:gd name="T7" fmla="*/ 8 h 26"/>
                    <a:gd name="T8" fmla="*/ 11 w 31"/>
                    <a:gd name="T9" fmla="*/ 1 h 26"/>
                    <a:gd name="T10" fmla="*/ 11 w 31"/>
                    <a:gd name="T11" fmla="*/ 5 h 26"/>
                    <a:gd name="T12" fmla="*/ 9 w 31"/>
                    <a:gd name="T13" fmla="*/ 11 h 26"/>
                    <a:gd name="T14" fmla="*/ 7 w 31"/>
                    <a:gd name="T15" fmla="*/ 14 h 26"/>
                    <a:gd name="T16" fmla="*/ 4 w 31"/>
                    <a:gd name="T17" fmla="*/ 14 h 26"/>
                    <a:gd name="T18" fmla="*/ 5 w 31"/>
                    <a:gd name="T19" fmla="*/ 16 h 26"/>
                    <a:gd name="T20" fmla="*/ 1 w 31"/>
                    <a:gd name="T21" fmla="*/ 18 h 26"/>
                    <a:gd name="T22" fmla="*/ 2 w 31"/>
                    <a:gd name="T23" fmla="*/ 23 h 26"/>
                    <a:gd name="T24" fmla="*/ 4 w 31"/>
                    <a:gd name="T25" fmla="*/ 25 h 26"/>
                    <a:gd name="T26" fmla="*/ 6 w 31"/>
                    <a:gd name="T27" fmla="*/ 23 h 26"/>
                    <a:gd name="T28" fmla="*/ 7 w 31"/>
                    <a:gd name="T29" fmla="*/ 23 h 26"/>
                    <a:gd name="T30" fmla="*/ 4 w 31"/>
                    <a:gd name="T31" fmla="*/ 20 h 26"/>
                    <a:gd name="T32" fmla="*/ 7 w 31"/>
                    <a:gd name="T33" fmla="*/ 19 h 26"/>
                    <a:gd name="T34" fmla="*/ 12 w 31"/>
                    <a:gd name="T35" fmla="*/ 18 h 26"/>
                    <a:gd name="T36" fmla="*/ 17 w 31"/>
                    <a:gd name="T37" fmla="*/ 21 h 26"/>
                    <a:gd name="T38" fmla="*/ 21 w 31"/>
                    <a:gd name="T39" fmla="*/ 16 h 26"/>
                    <a:gd name="T40" fmla="*/ 31 w 31"/>
                    <a:gd name="T41" fmla="*/ 14 h 26"/>
                    <a:gd name="T42" fmla="*/ 29 w 31"/>
                    <a:gd name="T43" fmla="*/ 12 h 26"/>
                    <a:gd name="T44" fmla="*/ 28 w 31"/>
                    <a:gd name="T45" fmla="*/ 10 h 26"/>
                    <a:gd name="T46" fmla="*/ 28 w 31"/>
                    <a:gd name="T47" fmla="*/ 1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1" h="26">
                      <a:moveTo>
                        <a:pt x="28" y="10"/>
                      </a:moveTo>
                      <a:cubicBezTo>
                        <a:pt x="28" y="10"/>
                        <a:pt x="29" y="8"/>
                        <a:pt x="29" y="7"/>
                      </a:cubicBezTo>
                      <a:cubicBezTo>
                        <a:pt x="29" y="8"/>
                        <a:pt x="27" y="10"/>
                        <a:pt x="27" y="10"/>
                      </a:cubicBezTo>
                      <a:cubicBezTo>
                        <a:pt x="25" y="10"/>
                        <a:pt x="21" y="9"/>
                        <a:pt x="20" y="8"/>
                      </a:cubicBezTo>
                      <a:cubicBezTo>
                        <a:pt x="17" y="7"/>
                        <a:pt x="15" y="2"/>
                        <a:pt x="11" y="1"/>
                      </a:cubicBezTo>
                      <a:cubicBezTo>
                        <a:pt x="9" y="0"/>
                        <a:pt x="10" y="4"/>
                        <a:pt x="11" y="5"/>
                      </a:cubicBezTo>
                      <a:cubicBezTo>
                        <a:pt x="11" y="7"/>
                        <a:pt x="10" y="9"/>
                        <a:pt x="9" y="11"/>
                      </a:cubicBezTo>
                      <a:cubicBezTo>
                        <a:pt x="8" y="12"/>
                        <a:pt x="10" y="15"/>
                        <a:pt x="7" y="14"/>
                      </a:cubicBezTo>
                      <a:cubicBezTo>
                        <a:pt x="7" y="14"/>
                        <a:pt x="5" y="13"/>
                        <a:pt x="4" y="14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5" y="16"/>
                        <a:pt x="2" y="18"/>
                        <a:pt x="1" y="18"/>
                      </a:cubicBezTo>
                      <a:cubicBezTo>
                        <a:pt x="0" y="20"/>
                        <a:pt x="3" y="21"/>
                        <a:pt x="2" y="23"/>
                      </a:cubicBezTo>
                      <a:cubicBezTo>
                        <a:pt x="1" y="24"/>
                        <a:pt x="3" y="26"/>
                        <a:pt x="4" y="25"/>
                      </a:cubicBezTo>
                      <a:cubicBezTo>
                        <a:pt x="5" y="24"/>
                        <a:pt x="5" y="23"/>
                        <a:pt x="6" y="23"/>
                      </a:cubicBezTo>
                      <a:cubicBezTo>
                        <a:pt x="6" y="23"/>
                        <a:pt x="7" y="24"/>
                        <a:pt x="7" y="23"/>
                      </a:cubicBezTo>
                      <a:cubicBezTo>
                        <a:pt x="7" y="22"/>
                        <a:pt x="5" y="21"/>
                        <a:pt x="4" y="20"/>
                      </a:cubicBezTo>
                      <a:cubicBezTo>
                        <a:pt x="3" y="18"/>
                        <a:pt x="7" y="19"/>
                        <a:pt x="7" y="19"/>
                      </a:cubicBezTo>
                      <a:cubicBezTo>
                        <a:pt x="9" y="19"/>
                        <a:pt x="10" y="17"/>
                        <a:pt x="12" y="18"/>
                      </a:cubicBezTo>
                      <a:cubicBezTo>
                        <a:pt x="14" y="19"/>
                        <a:pt x="15" y="20"/>
                        <a:pt x="17" y="21"/>
                      </a:cubicBezTo>
                      <a:cubicBezTo>
                        <a:pt x="20" y="23"/>
                        <a:pt x="19" y="17"/>
                        <a:pt x="21" y="16"/>
                      </a:cubicBezTo>
                      <a:cubicBezTo>
                        <a:pt x="21" y="16"/>
                        <a:pt x="31" y="16"/>
                        <a:pt x="31" y="14"/>
                      </a:cubicBezTo>
                      <a:cubicBezTo>
                        <a:pt x="30" y="13"/>
                        <a:pt x="27" y="15"/>
                        <a:pt x="29" y="12"/>
                      </a:cubicBezTo>
                      <a:cubicBezTo>
                        <a:pt x="30" y="11"/>
                        <a:pt x="27" y="12"/>
                        <a:pt x="28" y="10"/>
                      </a:cubicBezTo>
                      <a:cubicBezTo>
                        <a:pt x="29" y="7"/>
                        <a:pt x="28" y="11"/>
                        <a:pt x="28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25" name="Freeform 431">
                  <a:extLst>
                    <a:ext uri="{FF2B5EF4-FFF2-40B4-BE49-F238E27FC236}">
                      <a16:creationId xmlns:a16="http://schemas.microsoft.com/office/drawing/2014/main" id="{83B21313-FD19-BF4A-8151-0E0D178BF9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61121" y="2778517"/>
                  <a:ext cx="215847" cy="181627"/>
                </a:xfrm>
                <a:custGeom>
                  <a:avLst/>
                  <a:gdLst>
                    <a:gd name="T0" fmla="*/ 52 w 56"/>
                    <a:gd name="T1" fmla="*/ 1 h 47"/>
                    <a:gd name="T2" fmla="*/ 51 w 56"/>
                    <a:gd name="T3" fmla="*/ 1 h 47"/>
                    <a:gd name="T4" fmla="*/ 52 w 56"/>
                    <a:gd name="T5" fmla="*/ 3 h 47"/>
                    <a:gd name="T6" fmla="*/ 49 w 56"/>
                    <a:gd name="T7" fmla="*/ 3 h 47"/>
                    <a:gd name="T8" fmla="*/ 47 w 56"/>
                    <a:gd name="T9" fmla="*/ 5 h 47"/>
                    <a:gd name="T10" fmla="*/ 45 w 56"/>
                    <a:gd name="T11" fmla="*/ 6 h 47"/>
                    <a:gd name="T12" fmla="*/ 46 w 56"/>
                    <a:gd name="T13" fmla="*/ 7 h 47"/>
                    <a:gd name="T14" fmla="*/ 46 w 56"/>
                    <a:gd name="T15" fmla="*/ 10 h 47"/>
                    <a:gd name="T16" fmla="*/ 46 w 56"/>
                    <a:gd name="T17" fmla="*/ 13 h 47"/>
                    <a:gd name="T18" fmla="*/ 41 w 56"/>
                    <a:gd name="T19" fmla="*/ 22 h 47"/>
                    <a:gd name="T20" fmla="*/ 36 w 56"/>
                    <a:gd name="T21" fmla="*/ 27 h 47"/>
                    <a:gd name="T22" fmla="*/ 31 w 56"/>
                    <a:gd name="T23" fmla="*/ 27 h 47"/>
                    <a:gd name="T24" fmla="*/ 32 w 56"/>
                    <a:gd name="T25" fmla="*/ 24 h 47"/>
                    <a:gd name="T26" fmla="*/ 30 w 56"/>
                    <a:gd name="T27" fmla="*/ 25 h 47"/>
                    <a:gd name="T28" fmla="*/ 29 w 56"/>
                    <a:gd name="T29" fmla="*/ 27 h 47"/>
                    <a:gd name="T30" fmla="*/ 25 w 56"/>
                    <a:gd name="T31" fmla="*/ 33 h 47"/>
                    <a:gd name="T32" fmla="*/ 25 w 56"/>
                    <a:gd name="T33" fmla="*/ 34 h 47"/>
                    <a:gd name="T34" fmla="*/ 23 w 56"/>
                    <a:gd name="T35" fmla="*/ 36 h 47"/>
                    <a:gd name="T36" fmla="*/ 21 w 56"/>
                    <a:gd name="T37" fmla="*/ 35 h 47"/>
                    <a:gd name="T38" fmla="*/ 17 w 56"/>
                    <a:gd name="T39" fmla="*/ 35 h 47"/>
                    <a:gd name="T40" fmla="*/ 9 w 56"/>
                    <a:gd name="T41" fmla="*/ 36 h 47"/>
                    <a:gd name="T42" fmla="*/ 2 w 56"/>
                    <a:gd name="T43" fmla="*/ 42 h 47"/>
                    <a:gd name="T44" fmla="*/ 1 w 56"/>
                    <a:gd name="T45" fmla="*/ 44 h 47"/>
                    <a:gd name="T46" fmla="*/ 3 w 56"/>
                    <a:gd name="T47" fmla="*/ 43 h 47"/>
                    <a:gd name="T48" fmla="*/ 5 w 56"/>
                    <a:gd name="T49" fmla="*/ 44 h 47"/>
                    <a:gd name="T50" fmla="*/ 22 w 56"/>
                    <a:gd name="T51" fmla="*/ 40 h 47"/>
                    <a:gd name="T52" fmla="*/ 21 w 56"/>
                    <a:gd name="T53" fmla="*/ 43 h 47"/>
                    <a:gd name="T54" fmla="*/ 24 w 56"/>
                    <a:gd name="T55" fmla="*/ 47 h 47"/>
                    <a:gd name="T56" fmla="*/ 27 w 56"/>
                    <a:gd name="T57" fmla="*/ 44 h 47"/>
                    <a:gd name="T58" fmla="*/ 30 w 56"/>
                    <a:gd name="T59" fmla="*/ 43 h 47"/>
                    <a:gd name="T60" fmla="*/ 31 w 56"/>
                    <a:gd name="T61" fmla="*/ 40 h 47"/>
                    <a:gd name="T62" fmla="*/ 38 w 56"/>
                    <a:gd name="T63" fmla="*/ 39 h 47"/>
                    <a:gd name="T64" fmla="*/ 41 w 56"/>
                    <a:gd name="T65" fmla="*/ 40 h 47"/>
                    <a:gd name="T66" fmla="*/ 43 w 56"/>
                    <a:gd name="T67" fmla="*/ 37 h 47"/>
                    <a:gd name="T68" fmla="*/ 45 w 56"/>
                    <a:gd name="T69" fmla="*/ 35 h 47"/>
                    <a:gd name="T70" fmla="*/ 46 w 56"/>
                    <a:gd name="T71" fmla="*/ 38 h 47"/>
                    <a:gd name="T72" fmla="*/ 48 w 56"/>
                    <a:gd name="T73" fmla="*/ 37 h 47"/>
                    <a:gd name="T74" fmla="*/ 49 w 56"/>
                    <a:gd name="T75" fmla="*/ 35 h 47"/>
                    <a:gd name="T76" fmla="*/ 49 w 56"/>
                    <a:gd name="T77" fmla="*/ 32 h 47"/>
                    <a:gd name="T78" fmla="*/ 51 w 56"/>
                    <a:gd name="T79" fmla="*/ 26 h 47"/>
                    <a:gd name="T80" fmla="*/ 51 w 56"/>
                    <a:gd name="T81" fmla="*/ 19 h 47"/>
                    <a:gd name="T82" fmla="*/ 53 w 56"/>
                    <a:gd name="T83" fmla="*/ 19 h 47"/>
                    <a:gd name="T84" fmla="*/ 55 w 56"/>
                    <a:gd name="T85" fmla="*/ 17 h 47"/>
                    <a:gd name="T86" fmla="*/ 55 w 56"/>
                    <a:gd name="T87" fmla="*/ 9 h 47"/>
                    <a:gd name="T88" fmla="*/ 52 w 56"/>
                    <a:gd name="T89" fmla="*/ 1 h 47"/>
                    <a:gd name="T90" fmla="*/ 52 w 56"/>
                    <a:gd name="T91" fmla="*/ 1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6" h="47">
                      <a:moveTo>
                        <a:pt x="52" y="1"/>
                      </a:moveTo>
                      <a:cubicBezTo>
                        <a:pt x="51" y="1"/>
                        <a:pt x="51" y="0"/>
                        <a:pt x="51" y="1"/>
                      </a:cubicBezTo>
                      <a:cubicBezTo>
                        <a:pt x="49" y="2"/>
                        <a:pt x="51" y="2"/>
                        <a:pt x="52" y="3"/>
                      </a:cubicBezTo>
                      <a:cubicBezTo>
                        <a:pt x="53" y="4"/>
                        <a:pt x="50" y="5"/>
                        <a:pt x="49" y="3"/>
                      </a:cubicBezTo>
                      <a:cubicBezTo>
                        <a:pt x="48" y="1"/>
                        <a:pt x="47" y="4"/>
                        <a:pt x="47" y="5"/>
                      </a:cubicBezTo>
                      <a:cubicBezTo>
                        <a:pt x="46" y="5"/>
                        <a:pt x="45" y="6"/>
                        <a:pt x="45" y="6"/>
                      </a:cubicBezTo>
                      <a:cubicBezTo>
                        <a:pt x="45" y="8"/>
                        <a:pt x="46" y="7"/>
                        <a:pt x="46" y="7"/>
                      </a:cubicBezTo>
                      <a:cubicBezTo>
                        <a:pt x="46" y="8"/>
                        <a:pt x="46" y="9"/>
                        <a:pt x="46" y="10"/>
                      </a:cubicBezTo>
                      <a:cubicBezTo>
                        <a:pt x="46" y="11"/>
                        <a:pt x="47" y="11"/>
                        <a:pt x="46" y="13"/>
                      </a:cubicBezTo>
                      <a:cubicBezTo>
                        <a:pt x="44" y="16"/>
                        <a:pt x="43" y="19"/>
                        <a:pt x="41" y="22"/>
                      </a:cubicBezTo>
                      <a:cubicBezTo>
                        <a:pt x="40" y="23"/>
                        <a:pt x="37" y="27"/>
                        <a:pt x="36" y="27"/>
                      </a:cubicBezTo>
                      <a:cubicBezTo>
                        <a:pt x="34" y="27"/>
                        <a:pt x="32" y="28"/>
                        <a:pt x="31" y="27"/>
                      </a:cubicBezTo>
                      <a:cubicBezTo>
                        <a:pt x="30" y="26"/>
                        <a:pt x="32" y="25"/>
                        <a:pt x="32" y="24"/>
                      </a:cubicBezTo>
                      <a:cubicBezTo>
                        <a:pt x="33" y="23"/>
                        <a:pt x="30" y="25"/>
                        <a:pt x="30" y="25"/>
                      </a:cubicBezTo>
                      <a:cubicBezTo>
                        <a:pt x="29" y="26"/>
                        <a:pt x="29" y="26"/>
                        <a:pt x="29" y="27"/>
                      </a:cubicBezTo>
                      <a:cubicBezTo>
                        <a:pt x="29" y="30"/>
                        <a:pt x="26" y="31"/>
                        <a:pt x="25" y="33"/>
                      </a:cubicBezTo>
                      <a:cubicBezTo>
                        <a:pt x="25" y="33"/>
                        <a:pt x="25" y="34"/>
                        <a:pt x="25" y="34"/>
                      </a:cubicBezTo>
                      <a:cubicBezTo>
                        <a:pt x="25" y="35"/>
                        <a:pt x="23" y="36"/>
                        <a:pt x="23" y="36"/>
                      </a:cubicBezTo>
                      <a:cubicBezTo>
                        <a:pt x="22" y="36"/>
                        <a:pt x="23" y="35"/>
                        <a:pt x="21" y="35"/>
                      </a:cubicBezTo>
                      <a:cubicBezTo>
                        <a:pt x="20" y="35"/>
                        <a:pt x="19" y="35"/>
                        <a:pt x="17" y="35"/>
                      </a:cubicBezTo>
                      <a:cubicBezTo>
                        <a:pt x="14" y="36"/>
                        <a:pt x="12" y="35"/>
                        <a:pt x="9" y="36"/>
                      </a:cubicBezTo>
                      <a:cubicBezTo>
                        <a:pt x="7" y="38"/>
                        <a:pt x="4" y="40"/>
                        <a:pt x="2" y="42"/>
                      </a:cubicBezTo>
                      <a:cubicBezTo>
                        <a:pt x="0" y="42"/>
                        <a:pt x="0" y="45"/>
                        <a:pt x="1" y="44"/>
                      </a:cubicBezTo>
                      <a:cubicBezTo>
                        <a:pt x="2" y="44"/>
                        <a:pt x="2" y="43"/>
                        <a:pt x="3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10" y="43"/>
                        <a:pt x="17" y="39"/>
                        <a:pt x="22" y="40"/>
                      </a:cubicBezTo>
                      <a:cubicBezTo>
                        <a:pt x="23" y="41"/>
                        <a:pt x="21" y="43"/>
                        <a:pt x="21" y="43"/>
                      </a:cubicBezTo>
                      <a:cubicBezTo>
                        <a:pt x="22" y="44"/>
                        <a:pt x="23" y="47"/>
                        <a:pt x="24" y="47"/>
                      </a:cubicBezTo>
                      <a:cubicBezTo>
                        <a:pt x="25" y="46"/>
                        <a:pt x="26" y="45"/>
                        <a:pt x="27" y="44"/>
                      </a:cubicBezTo>
                      <a:cubicBezTo>
                        <a:pt x="28" y="42"/>
                        <a:pt x="28" y="43"/>
                        <a:pt x="30" y="43"/>
                      </a:cubicBezTo>
                      <a:cubicBezTo>
                        <a:pt x="29" y="43"/>
                        <a:pt x="28" y="35"/>
                        <a:pt x="31" y="40"/>
                      </a:cubicBezTo>
                      <a:cubicBezTo>
                        <a:pt x="32" y="42"/>
                        <a:pt x="37" y="40"/>
                        <a:pt x="38" y="39"/>
                      </a:cubicBezTo>
                      <a:cubicBezTo>
                        <a:pt x="40" y="36"/>
                        <a:pt x="40" y="42"/>
                        <a:pt x="41" y="40"/>
                      </a:cubicBezTo>
                      <a:cubicBezTo>
                        <a:pt x="41" y="39"/>
                        <a:pt x="42" y="37"/>
                        <a:pt x="43" y="37"/>
                      </a:cubicBezTo>
                      <a:cubicBezTo>
                        <a:pt x="44" y="36"/>
                        <a:pt x="44" y="37"/>
                        <a:pt x="45" y="35"/>
                      </a:cubicBezTo>
                      <a:cubicBezTo>
                        <a:pt x="45" y="35"/>
                        <a:pt x="45" y="39"/>
                        <a:pt x="46" y="38"/>
                      </a:cubicBezTo>
                      <a:cubicBezTo>
                        <a:pt x="46" y="38"/>
                        <a:pt x="47" y="38"/>
                        <a:pt x="48" y="37"/>
                      </a:cubicBezTo>
                      <a:cubicBezTo>
                        <a:pt x="49" y="37"/>
                        <a:pt x="48" y="36"/>
                        <a:pt x="49" y="35"/>
                      </a:cubicBezTo>
                      <a:cubicBezTo>
                        <a:pt x="51" y="34"/>
                        <a:pt x="51" y="34"/>
                        <a:pt x="49" y="32"/>
                      </a:cubicBezTo>
                      <a:cubicBezTo>
                        <a:pt x="48" y="31"/>
                        <a:pt x="51" y="28"/>
                        <a:pt x="51" y="26"/>
                      </a:cubicBezTo>
                      <a:cubicBezTo>
                        <a:pt x="52" y="24"/>
                        <a:pt x="50" y="21"/>
                        <a:pt x="51" y="19"/>
                      </a:cubicBezTo>
                      <a:cubicBezTo>
                        <a:pt x="52" y="18"/>
                        <a:pt x="52" y="19"/>
                        <a:pt x="53" y="19"/>
                      </a:cubicBezTo>
                      <a:cubicBezTo>
                        <a:pt x="54" y="19"/>
                        <a:pt x="55" y="17"/>
                        <a:pt x="55" y="17"/>
                      </a:cubicBezTo>
                      <a:cubicBezTo>
                        <a:pt x="56" y="14"/>
                        <a:pt x="56" y="11"/>
                        <a:pt x="55" y="9"/>
                      </a:cubicBezTo>
                      <a:cubicBezTo>
                        <a:pt x="55" y="8"/>
                        <a:pt x="52" y="1"/>
                        <a:pt x="52" y="1"/>
                      </a:cubicBezTo>
                      <a:cubicBezTo>
                        <a:pt x="52" y="1"/>
                        <a:pt x="52" y="1"/>
                        <a:pt x="5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</p:grpSp>
          <p:sp>
            <p:nvSpPr>
              <p:cNvPr id="48" name="Freeform 432">
                <a:extLst>
                  <a:ext uri="{FF2B5EF4-FFF2-40B4-BE49-F238E27FC236}">
                    <a16:creationId xmlns:a16="http://schemas.microsoft.com/office/drawing/2014/main" id="{CA22D888-F8FE-164D-A31C-379A0752EE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4893" y="7370215"/>
                <a:ext cx="19109" cy="25484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1 h 3"/>
                  <a:gd name="T4" fmla="*/ 2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3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" name="Freeform 433">
                <a:extLst>
                  <a:ext uri="{FF2B5EF4-FFF2-40B4-BE49-F238E27FC236}">
                    <a16:creationId xmlns:a16="http://schemas.microsoft.com/office/drawing/2014/main" id="{4F7098C4-F8BC-FC41-876E-7622BEAFE1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73428" y="7370215"/>
                <a:ext cx="121018" cy="92380"/>
              </a:xfrm>
              <a:custGeom>
                <a:avLst/>
                <a:gdLst>
                  <a:gd name="T0" fmla="*/ 11 w 13"/>
                  <a:gd name="T1" fmla="*/ 2 h 10"/>
                  <a:gd name="T2" fmla="*/ 7 w 13"/>
                  <a:gd name="T3" fmla="*/ 2 h 10"/>
                  <a:gd name="T4" fmla="*/ 5 w 13"/>
                  <a:gd name="T5" fmla="*/ 3 h 10"/>
                  <a:gd name="T6" fmla="*/ 3 w 13"/>
                  <a:gd name="T7" fmla="*/ 4 h 10"/>
                  <a:gd name="T8" fmla="*/ 0 w 13"/>
                  <a:gd name="T9" fmla="*/ 6 h 10"/>
                  <a:gd name="T10" fmla="*/ 3 w 13"/>
                  <a:gd name="T11" fmla="*/ 9 h 10"/>
                  <a:gd name="T12" fmla="*/ 6 w 13"/>
                  <a:gd name="T13" fmla="*/ 6 h 10"/>
                  <a:gd name="T14" fmla="*/ 10 w 13"/>
                  <a:gd name="T15" fmla="*/ 6 h 10"/>
                  <a:gd name="T16" fmla="*/ 11 w 13"/>
                  <a:gd name="T17" fmla="*/ 2 h 10"/>
                  <a:gd name="T18" fmla="*/ 11 w 13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0">
                    <a:moveTo>
                      <a:pt x="11" y="2"/>
                    </a:moveTo>
                    <a:cubicBezTo>
                      <a:pt x="9" y="2"/>
                      <a:pt x="9" y="0"/>
                      <a:pt x="7" y="2"/>
                    </a:cubicBezTo>
                    <a:cubicBezTo>
                      <a:pt x="6" y="2"/>
                      <a:pt x="5" y="4"/>
                      <a:pt x="5" y="3"/>
                    </a:cubicBezTo>
                    <a:cubicBezTo>
                      <a:pt x="4" y="2"/>
                      <a:pt x="3" y="4"/>
                      <a:pt x="3" y="4"/>
                    </a:cubicBezTo>
                    <a:cubicBezTo>
                      <a:pt x="2" y="6"/>
                      <a:pt x="1" y="5"/>
                      <a:pt x="0" y="6"/>
                    </a:cubicBezTo>
                    <a:cubicBezTo>
                      <a:pt x="0" y="5"/>
                      <a:pt x="2" y="9"/>
                      <a:pt x="3" y="9"/>
                    </a:cubicBezTo>
                    <a:cubicBezTo>
                      <a:pt x="3" y="10"/>
                      <a:pt x="5" y="6"/>
                      <a:pt x="6" y="6"/>
                    </a:cubicBezTo>
                    <a:cubicBezTo>
                      <a:pt x="7" y="6"/>
                      <a:pt x="9" y="7"/>
                      <a:pt x="10" y="6"/>
                    </a:cubicBezTo>
                    <a:cubicBezTo>
                      <a:pt x="11" y="6"/>
                      <a:pt x="13" y="3"/>
                      <a:pt x="11" y="2"/>
                    </a:cubicBezTo>
                    <a:cubicBezTo>
                      <a:pt x="10" y="2"/>
                      <a:pt x="11" y="2"/>
                      <a:pt x="1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" name="Freeform 434">
                <a:extLst>
                  <a:ext uri="{FF2B5EF4-FFF2-40B4-BE49-F238E27FC236}">
                    <a16:creationId xmlns:a16="http://schemas.microsoft.com/office/drawing/2014/main" id="{F1F4CD2A-E4B0-B44C-AD47-66BD7B8EE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52410" y="7405258"/>
                <a:ext cx="101909" cy="149721"/>
              </a:xfrm>
              <a:custGeom>
                <a:avLst/>
                <a:gdLst>
                  <a:gd name="T0" fmla="*/ 7 w 11"/>
                  <a:gd name="T1" fmla="*/ 0 h 16"/>
                  <a:gd name="T2" fmla="*/ 2 w 11"/>
                  <a:gd name="T3" fmla="*/ 2 h 16"/>
                  <a:gd name="T4" fmla="*/ 0 w 11"/>
                  <a:gd name="T5" fmla="*/ 6 h 16"/>
                  <a:gd name="T6" fmla="*/ 2 w 11"/>
                  <a:gd name="T7" fmla="*/ 6 h 16"/>
                  <a:gd name="T8" fmla="*/ 3 w 11"/>
                  <a:gd name="T9" fmla="*/ 4 h 16"/>
                  <a:gd name="T10" fmla="*/ 4 w 11"/>
                  <a:gd name="T11" fmla="*/ 5 h 16"/>
                  <a:gd name="T12" fmla="*/ 3 w 11"/>
                  <a:gd name="T13" fmla="*/ 10 h 16"/>
                  <a:gd name="T14" fmla="*/ 3 w 11"/>
                  <a:gd name="T15" fmla="*/ 11 h 16"/>
                  <a:gd name="T16" fmla="*/ 3 w 11"/>
                  <a:gd name="T17" fmla="*/ 13 h 16"/>
                  <a:gd name="T18" fmla="*/ 5 w 11"/>
                  <a:gd name="T19" fmla="*/ 12 h 16"/>
                  <a:gd name="T20" fmla="*/ 6 w 11"/>
                  <a:gd name="T21" fmla="*/ 15 h 16"/>
                  <a:gd name="T22" fmla="*/ 8 w 11"/>
                  <a:gd name="T23" fmla="*/ 12 h 16"/>
                  <a:gd name="T24" fmla="*/ 11 w 11"/>
                  <a:gd name="T25" fmla="*/ 7 h 16"/>
                  <a:gd name="T26" fmla="*/ 10 w 11"/>
                  <a:gd name="T27" fmla="*/ 2 h 16"/>
                  <a:gd name="T28" fmla="*/ 7 w 11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6">
                    <a:moveTo>
                      <a:pt x="7" y="0"/>
                    </a:moveTo>
                    <a:cubicBezTo>
                      <a:pt x="5" y="0"/>
                      <a:pt x="3" y="1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5"/>
                      <a:pt x="3" y="5"/>
                      <a:pt x="2" y="6"/>
                    </a:cubicBezTo>
                    <a:cubicBezTo>
                      <a:pt x="3" y="5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5"/>
                    </a:cubicBezTo>
                    <a:cubicBezTo>
                      <a:pt x="4" y="7"/>
                      <a:pt x="4" y="8"/>
                      <a:pt x="3" y="10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3" y="16"/>
                      <a:pt x="5" y="12"/>
                      <a:pt x="5" y="12"/>
                    </a:cubicBezTo>
                    <a:cubicBezTo>
                      <a:pt x="5" y="12"/>
                      <a:pt x="5" y="15"/>
                      <a:pt x="6" y="15"/>
                    </a:cubicBezTo>
                    <a:cubicBezTo>
                      <a:pt x="6" y="16"/>
                      <a:pt x="8" y="13"/>
                      <a:pt x="8" y="12"/>
                    </a:cubicBezTo>
                    <a:cubicBezTo>
                      <a:pt x="10" y="10"/>
                      <a:pt x="10" y="8"/>
                      <a:pt x="11" y="7"/>
                    </a:cubicBezTo>
                    <a:cubicBezTo>
                      <a:pt x="11" y="5"/>
                      <a:pt x="10" y="4"/>
                      <a:pt x="10" y="2"/>
                    </a:cubicBezTo>
                    <a:cubicBezTo>
                      <a:pt x="10" y="0"/>
                      <a:pt x="7" y="2"/>
                      <a:pt x="7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" name="Freeform 435">
                <a:extLst>
                  <a:ext uri="{FF2B5EF4-FFF2-40B4-BE49-F238E27FC236}">
                    <a16:creationId xmlns:a16="http://schemas.microsoft.com/office/drawing/2014/main" id="{52C13B3E-817F-1942-81E3-1A2748777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0501" y="7771599"/>
                <a:ext cx="35033" cy="28669"/>
              </a:xfrm>
              <a:custGeom>
                <a:avLst/>
                <a:gdLst>
                  <a:gd name="T0" fmla="*/ 4 w 4"/>
                  <a:gd name="T1" fmla="*/ 0 h 3"/>
                  <a:gd name="T2" fmla="*/ 1 w 4"/>
                  <a:gd name="T3" fmla="*/ 3 h 3"/>
                  <a:gd name="T4" fmla="*/ 4 w 4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3" y="0"/>
                      <a:pt x="0" y="1"/>
                      <a:pt x="1" y="3"/>
                    </a:cubicBezTo>
                    <a:cubicBezTo>
                      <a:pt x="1" y="3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" name="Freeform 436">
                <a:extLst>
                  <a:ext uri="{FF2B5EF4-FFF2-40B4-BE49-F238E27FC236}">
                    <a16:creationId xmlns:a16="http://schemas.microsoft.com/office/drawing/2014/main" id="{EF13497D-075F-F64D-84F5-DCEFCB70B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3301" y="7679215"/>
                <a:ext cx="19109" cy="15928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3" name="Freeform 437">
                <a:extLst>
                  <a:ext uri="{FF2B5EF4-FFF2-40B4-BE49-F238E27FC236}">
                    <a16:creationId xmlns:a16="http://schemas.microsoft.com/office/drawing/2014/main" id="{C33C9C02-99D3-DB49-ABB3-E28E8ECFB9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710" y="7873534"/>
                <a:ext cx="19109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4" name="Freeform 438">
                <a:extLst>
                  <a:ext uri="{FF2B5EF4-FFF2-40B4-BE49-F238E27FC236}">
                    <a16:creationId xmlns:a16="http://schemas.microsoft.com/office/drawing/2014/main" id="{AACEEA04-03FD-C344-B1B4-EABEB20E2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3369" y="7838493"/>
                <a:ext cx="111465" cy="156092"/>
              </a:xfrm>
              <a:custGeom>
                <a:avLst/>
                <a:gdLst>
                  <a:gd name="T0" fmla="*/ 8 w 12"/>
                  <a:gd name="T1" fmla="*/ 1 h 17"/>
                  <a:gd name="T2" fmla="*/ 0 w 12"/>
                  <a:gd name="T3" fmla="*/ 8 h 17"/>
                  <a:gd name="T4" fmla="*/ 1 w 12"/>
                  <a:gd name="T5" fmla="*/ 14 h 17"/>
                  <a:gd name="T6" fmla="*/ 3 w 12"/>
                  <a:gd name="T7" fmla="*/ 17 h 17"/>
                  <a:gd name="T8" fmla="*/ 8 w 12"/>
                  <a:gd name="T9" fmla="*/ 1 h 17"/>
                  <a:gd name="T10" fmla="*/ 8 w 12"/>
                  <a:gd name="T11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7">
                    <a:moveTo>
                      <a:pt x="8" y="1"/>
                    </a:moveTo>
                    <a:cubicBezTo>
                      <a:pt x="5" y="0"/>
                      <a:pt x="1" y="6"/>
                      <a:pt x="0" y="8"/>
                    </a:cubicBezTo>
                    <a:cubicBezTo>
                      <a:pt x="0" y="10"/>
                      <a:pt x="0" y="12"/>
                      <a:pt x="1" y="14"/>
                    </a:cubicBezTo>
                    <a:cubicBezTo>
                      <a:pt x="1" y="14"/>
                      <a:pt x="3" y="17"/>
                      <a:pt x="3" y="17"/>
                    </a:cubicBezTo>
                    <a:cubicBezTo>
                      <a:pt x="4" y="15"/>
                      <a:pt x="12" y="2"/>
                      <a:pt x="8" y="1"/>
                    </a:cubicBezTo>
                    <a:cubicBezTo>
                      <a:pt x="7" y="1"/>
                      <a:pt x="9" y="1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5" name="Freeform 439">
                <a:extLst>
                  <a:ext uri="{FF2B5EF4-FFF2-40B4-BE49-F238E27FC236}">
                    <a16:creationId xmlns:a16="http://schemas.microsoft.com/office/drawing/2014/main" id="{D7ECD13F-DF76-A140-A13F-1E2E57B04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2413" y="8099708"/>
                <a:ext cx="130573" cy="92380"/>
              </a:xfrm>
              <a:custGeom>
                <a:avLst/>
                <a:gdLst>
                  <a:gd name="T0" fmla="*/ 13 w 14"/>
                  <a:gd name="T1" fmla="*/ 1 h 10"/>
                  <a:gd name="T2" fmla="*/ 9 w 14"/>
                  <a:gd name="T3" fmla="*/ 0 h 10"/>
                  <a:gd name="T4" fmla="*/ 4 w 14"/>
                  <a:gd name="T5" fmla="*/ 2 h 10"/>
                  <a:gd name="T6" fmla="*/ 4 w 14"/>
                  <a:gd name="T7" fmla="*/ 9 h 10"/>
                  <a:gd name="T8" fmla="*/ 11 w 14"/>
                  <a:gd name="T9" fmla="*/ 6 h 10"/>
                  <a:gd name="T10" fmla="*/ 13 w 14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0">
                    <a:moveTo>
                      <a:pt x="13" y="1"/>
                    </a:moveTo>
                    <a:cubicBezTo>
                      <a:pt x="12" y="1"/>
                      <a:pt x="11" y="0"/>
                      <a:pt x="9" y="0"/>
                    </a:cubicBezTo>
                    <a:cubicBezTo>
                      <a:pt x="7" y="0"/>
                      <a:pt x="6" y="1"/>
                      <a:pt x="4" y="2"/>
                    </a:cubicBezTo>
                    <a:cubicBezTo>
                      <a:pt x="2" y="4"/>
                      <a:pt x="0" y="7"/>
                      <a:pt x="4" y="9"/>
                    </a:cubicBezTo>
                    <a:cubicBezTo>
                      <a:pt x="6" y="10"/>
                      <a:pt x="10" y="8"/>
                      <a:pt x="11" y="6"/>
                    </a:cubicBezTo>
                    <a:cubicBezTo>
                      <a:pt x="11" y="5"/>
                      <a:pt x="14" y="1"/>
                      <a:pt x="1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6" name="Freeform 440">
                <a:extLst>
                  <a:ext uri="{FF2B5EF4-FFF2-40B4-BE49-F238E27FC236}">
                    <a16:creationId xmlns:a16="http://schemas.microsoft.com/office/drawing/2014/main" id="{ADD46965-3F37-7D45-A14C-337D16475B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260" y="8163419"/>
                <a:ext cx="187897" cy="264400"/>
              </a:xfrm>
              <a:custGeom>
                <a:avLst/>
                <a:gdLst>
                  <a:gd name="T0" fmla="*/ 12 w 20"/>
                  <a:gd name="T1" fmla="*/ 2 h 28"/>
                  <a:gd name="T2" fmla="*/ 9 w 20"/>
                  <a:gd name="T3" fmla="*/ 2 h 28"/>
                  <a:gd name="T4" fmla="*/ 4 w 20"/>
                  <a:gd name="T5" fmla="*/ 3 h 28"/>
                  <a:gd name="T6" fmla="*/ 3 w 20"/>
                  <a:gd name="T7" fmla="*/ 11 h 28"/>
                  <a:gd name="T8" fmla="*/ 3 w 20"/>
                  <a:gd name="T9" fmla="*/ 13 h 28"/>
                  <a:gd name="T10" fmla="*/ 0 w 20"/>
                  <a:gd name="T11" fmla="*/ 13 h 28"/>
                  <a:gd name="T12" fmla="*/ 3 w 20"/>
                  <a:gd name="T13" fmla="*/ 22 h 28"/>
                  <a:gd name="T14" fmla="*/ 5 w 20"/>
                  <a:gd name="T15" fmla="*/ 20 h 28"/>
                  <a:gd name="T16" fmla="*/ 7 w 20"/>
                  <a:gd name="T17" fmla="*/ 22 h 28"/>
                  <a:gd name="T18" fmla="*/ 4 w 20"/>
                  <a:gd name="T19" fmla="*/ 23 h 28"/>
                  <a:gd name="T20" fmla="*/ 8 w 20"/>
                  <a:gd name="T21" fmla="*/ 26 h 28"/>
                  <a:gd name="T22" fmla="*/ 11 w 20"/>
                  <a:gd name="T23" fmla="*/ 25 h 28"/>
                  <a:gd name="T24" fmla="*/ 15 w 20"/>
                  <a:gd name="T25" fmla="*/ 28 h 28"/>
                  <a:gd name="T26" fmla="*/ 14 w 20"/>
                  <a:gd name="T27" fmla="*/ 25 h 28"/>
                  <a:gd name="T28" fmla="*/ 17 w 20"/>
                  <a:gd name="T29" fmla="*/ 24 h 28"/>
                  <a:gd name="T30" fmla="*/ 10 w 20"/>
                  <a:gd name="T31" fmla="*/ 22 h 28"/>
                  <a:gd name="T32" fmla="*/ 9 w 20"/>
                  <a:gd name="T33" fmla="*/ 16 h 28"/>
                  <a:gd name="T34" fmla="*/ 12 w 20"/>
                  <a:gd name="T35" fmla="*/ 12 h 28"/>
                  <a:gd name="T36" fmla="*/ 13 w 20"/>
                  <a:gd name="T37" fmla="*/ 7 h 28"/>
                  <a:gd name="T38" fmla="*/ 12 w 20"/>
                  <a:gd name="T39" fmla="*/ 2 h 28"/>
                  <a:gd name="T40" fmla="*/ 12 w 20"/>
                  <a:gd name="T41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28">
                    <a:moveTo>
                      <a:pt x="12" y="2"/>
                    </a:moveTo>
                    <a:cubicBezTo>
                      <a:pt x="10" y="1"/>
                      <a:pt x="11" y="5"/>
                      <a:pt x="9" y="2"/>
                    </a:cubicBezTo>
                    <a:cubicBezTo>
                      <a:pt x="8" y="0"/>
                      <a:pt x="4" y="1"/>
                      <a:pt x="4" y="3"/>
                    </a:cubicBezTo>
                    <a:cubicBezTo>
                      <a:pt x="3" y="6"/>
                      <a:pt x="4" y="8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2" y="14"/>
                      <a:pt x="0" y="13"/>
                      <a:pt x="0" y="13"/>
                    </a:cubicBezTo>
                    <a:cubicBezTo>
                      <a:pt x="0" y="13"/>
                      <a:pt x="2" y="22"/>
                      <a:pt x="3" y="22"/>
                    </a:cubicBezTo>
                    <a:cubicBezTo>
                      <a:pt x="3" y="22"/>
                      <a:pt x="4" y="19"/>
                      <a:pt x="5" y="20"/>
                    </a:cubicBezTo>
                    <a:cubicBezTo>
                      <a:pt x="5" y="20"/>
                      <a:pt x="7" y="21"/>
                      <a:pt x="7" y="22"/>
                    </a:cubicBezTo>
                    <a:cubicBezTo>
                      <a:pt x="7" y="23"/>
                      <a:pt x="4" y="21"/>
                      <a:pt x="4" y="23"/>
                    </a:cubicBezTo>
                    <a:cubicBezTo>
                      <a:pt x="4" y="25"/>
                      <a:pt x="6" y="27"/>
                      <a:pt x="8" y="26"/>
                    </a:cubicBezTo>
                    <a:cubicBezTo>
                      <a:pt x="9" y="26"/>
                      <a:pt x="10" y="24"/>
                      <a:pt x="11" y="25"/>
                    </a:cubicBezTo>
                    <a:cubicBezTo>
                      <a:pt x="11" y="25"/>
                      <a:pt x="15" y="28"/>
                      <a:pt x="15" y="28"/>
                    </a:cubicBezTo>
                    <a:cubicBezTo>
                      <a:pt x="16" y="27"/>
                      <a:pt x="13" y="26"/>
                      <a:pt x="14" y="25"/>
                    </a:cubicBezTo>
                    <a:cubicBezTo>
                      <a:pt x="13" y="26"/>
                      <a:pt x="20" y="28"/>
                      <a:pt x="17" y="24"/>
                    </a:cubicBezTo>
                    <a:cubicBezTo>
                      <a:pt x="15" y="22"/>
                      <a:pt x="11" y="25"/>
                      <a:pt x="10" y="22"/>
                    </a:cubicBezTo>
                    <a:cubicBezTo>
                      <a:pt x="9" y="20"/>
                      <a:pt x="9" y="19"/>
                      <a:pt x="9" y="16"/>
                    </a:cubicBezTo>
                    <a:cubicBezTo>
                      <a:pt x="9" y="14"/>
                      <a:pt x="11" y="14"/>
                      <a:pt x="12" y="12"/>
                    </a:cubicBezTo>
                    <a:cubicBezTo>
                      <a:pt x="14" y="10"/>
                      <a:pt x="14" y="9"/>
                      <a:pt x="13" y="7"/>
                    </a:cubicBezTo>
                    <a:cubicBezTo>
                      <a:pt x="13" y="7"/>
                      <a:pt x="13" y="2"/>
                      <a:pt x="12" y="2"/>
                    </a:cubicBezTo>
                    <a:cubicBezTo>
                      <a:pt x="11" y="2"/>
                      <a:pt x="13" y="2"/>
                      <a:pt x="1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7" name="Freeform 441">
                <a:extLst>
                  <a:ext uri="{FF2B5EF4-FFF2-40B4-BE49-F238E27FC236}">
                    <a16:creationId xmlns:a16="http://schemas.microsoft.com/office/drawing/2014/main" id="{FCD544C0-4B65-9049-820F-FB095244D2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495" y="8389591"/>
                <a:ext cx="57323" cy="73269"/>
              </a:xfrm>
              <a:custGeom>
                <a:avLst/>
                <a:gdLst>
                  <a:gd name="T0" fmla="*/ 3 w 6"/>
                  <a:gd name="T1" fmla="*/ 1 h 8"/>
                  <a:gd name="T2" fmla="*/ 1 w 6"/>
                  <a:gd name="T3" fmla="*/ 1 h 8"/>
                  <a:gd name="T4" fmla="*/ 0 w 6"/>
                  <a:gd name="T5" fmla="*/ 3 h 8"/>
                  <a:gd name="T6" fmla="*/ 2 w 6"/>
                  <a:gd name="T7" fmla="*/ 6 h 8"/>
                  <a:gd name="T8" fmla="*/ 5 w 6"/>
                  <a:gd name="T9" fmla="*/ 7 h 8"/>
                  <a:gd name="T10" fmla="*/ 4 w 6"/>
                  <a:gd name="T11" fmla="*/ 4 h 8"/>
                  <a:gd name="T12" fmla="*/ 3 w 6"/>
                  <a:gd name="T13" fmla="*/ 1 h 8"/>
                  <a:gd name="T14" fmla="*/ 3 w 6"/>
                  <a:gd name="T1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8">
                    <a:moveTo>
                      <a:pt x="3" y="1"/>
                    </a:moveTo>
                    <a:cubicBezTo>
                      <a:pt x="3" y="1"/>
                      <a:pt x="2" y="0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4"/>
                      <a:pt x="0" y="5"/>
                      <a:pt x="2" y="6"/>
                    </a:cubicBezTo>
                    <a:cubicBezTo>
                      <a:pt x="2" y="6"/>
                      <a:pt x="6" y="8"/>
                      <a:pt x="5" y="7"/>
                    </a:cubicBezTo>
                    <a:cubicBezTo>
                      <a:pt x="5" y="6"/>
                      <a:pt x="5" y="5"/>
                      <a:pt x="4" y="4"/>
                    </a:cubicBezTo>
                    <a:cubicBezTo>
                      <a:pt x="2" y="4"/>
                      <a:pt x="2" y="1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8" name="Freeform 442">
                <a:extLst>
                  <a:ext uri="{FF2B5EF4-FFF2-40B4-BE49-F238E27FC236}">
                    <a16:creationId xmlns:a16="http://schemas.microsoft.com/office/drawing/2014/main" id="{88685EF4-0E39-DC4F-9D46-4767F8C28F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710" y="8453302"/>
                <a:ext cx="92356" cy="124237"/>
              </a:xfrm>
              <a:custGeom>
                <a:avLst/>
                <a:gdLst>
                  <a:gd name="T0" fmla="*/ 4 w 10"/>
                  <a:gd name="T1" fmla="*/ 0 h 13"/>
                  <a:gd name="T2" fmla="*/ 2 w 10"/>
                  <a:gd name="T3" fmla="*/ 1 h 13"/>
                  <a:gd name="T4" fmla="*/ 4 w 10"/>
                  <a:gd name="T5" fmla="*/ 4 h 13"/>
                  <a:gd name="T6" fmla="*/ 4 w 10"/>
                  <a:gd name="T7" fmla="*/ 9 h 13"/>
                  <a:gd name="T8" fmla="*/ 5 w 10"/>
                  <a:gd name="T9" fmla="*/ 13 h 13"/>
                  <a:gd name="T10" fmla="*/ 5 w 10"/>
                  <a:gd name="T11" fmla="*/ 11 h 13"/>
                  <a:gd name="T12" fmla="*/ 9 w 10"/>
                  <a:gd name="T13" fmla="*/ 8 h 13"/>
                  <a:gd name="T14" fmla="*/ 8 w 10"/>
                  <a:gd name="T15" fmla="*/ 6 h 13"/>
                  <a:gd name="T16" fmla="*/ 9 w 10"/>
                  <a:gd name="T17" fmla="*/ 5 h 13"/>
                  <a:gd name="T18" fmla="*/ 7 w 10"/>
                  <a:gd name="T19" fmla="*/ 1 h 13"/>
                  <a:gd name="T20" fmla="*/ 4 w 10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3">
                    <a:moveTo>
                      <a:pt x="4" y="0"/>
                    </a:moveTo>
                    <a:cubicBezTo>
                      <a:pt x="3" y="0"/>
                      <a:pt x="4" y="0"/>
                      <a:pt x="2" y="1"/>
                    </a:cubicBezTo>
                    <a:cubicBezTo>
                      <a:pt x="1" y="2"/>
                      <a:pt x="3" y="3"/>
                      <a:pt x="4" y="4"/>
                    </a:cubicBezTo>
                    <a:cubicBezTo>
                      <a:pt x="5" y="6"/>
                      <a:pt x="0" y="7"/>
                      <a:pt x="4" y="9"/>
                    </a:cubicBezTo>
                    <a:cubicBezTo>
                      <a:pt x="5" y="10"/>
                      <a:pt x="3" y="12"/>
                      <a:pt x="5" y="13"/>
                    </a:cubicBezTo>
                    <a:cubicBezTo>
                      <a:pt x="6" y="13"/>
                      <a:pt x="6" y="12"/>
                      <a:pt x="5" y="11"/>
                    </a:cubicBezTo>
                    <a:cubicBezTo>
                      <a:pt x="3" y="5"/>
                      <a:pt x="9" y="10"/>
                      <a:pt x="9" y="8"/>
                    </a:cubicBezTo>
                    <a:cubicBezTo>
                      <a:pt x="9" y="7"/>
                      <a:pt x="7" y="6"/>
                      <a:pt x="8" y="6"/>
                    </a:cubicBezTo>
                    <a:cubicBezTo>
                      <a:pt x="8" y="5"/>
                      <a:pt x="10" y="6"/>
                      <a:pt x="9" y="5"/>
                    </a:cubicBezTo>
                    <a:cubicBezTo>
                      <a:pt x="8" y="4"/>
                      <a:pt x="6" y="3"/>
                      <a:pt x="7" y="1"/>
                    </a:cubicBezTo>
                    <a:cubicBezTo>
                      <a:pt x="7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9" name="Freeform 443">
                <a:extLst>
                  <a:ext uri="{FF2B5EF4-FFF2-40B4-BE49-F238E27FC236}">
                    <a16:creationId xmlns:a16="http://schemas.microsoft.com/office/drawing/2014/main" id="{A315BFF0-5321-9041-8F4D-0DEE9C6C20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12919" y="8399149"/>
                <a:ext cx="57323" cy="73269"/>
              </a:xfrm>
              <a:custGeom>
                <a:avLst/>
                <a:gdLst>
                  <a:gd name="T0" fmla="*/ 6 w 6"/>
                  <a:gd name="T1" fmla="*/ 5 h 8"/>
                  <a:gd name="T2" fmla="*/ 0 w 6"/>
                  <a:gd name="T3" fmla="*/ 2 h 8"/>
                  <a:gd name="T4" fmla="*/ 3 w 6"/>
                  <a:gd name="T5" fmla="*/ 6 h 8"/>
                  <a:gd name="T6" fmla="*/ 6 w 6"/>
                  <a:gd name="T7" fmla="*/ 5 h 8"/>
                  <a:gd name="T8" fmla="*/ 6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6" y="5"/>
                    </a:moveTo>
                    <a:cubicBezTo>
                      <a:pt x="5" y="4"/>
                      <a:pt x="3" y="0"/>
                      <a:pt x="0" y="2"/>
                    </a:cubicBezTo>
                    <a:cubicBezTo>
                      <a:pt x="0" y="2"/>
                      <a:pt x="3" y="5"/>
                      <a:pt x="3" y="6"/>
                    </a:cubicBezTo>
                    <a:cubicBezTo>
                      <a:pt x="3" y="8"/>
                      <a:pt x="6" y="8"/>
                      <a:pt x="6" y="5"/>
                    </a:cubicBezTo>
                    <a:cubicBezTo>
                      <a:pt x="6" y="5"/>
                      <a:pt x="6" y="6"/>
                      <a:pt x="6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0" name="Freeform 444">
                <a:extLst>
                  <a:ext uri="{FF2B5EF4-FFF2-40B4-BE49-F238E27FC236}">
                    <a16:creationId xmlns:a16="http://schemas.microsoft.com/office/drawing/2014/main" id="{5132B6DE-6E87-444B-8811-F74E1C828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79801" y="8472416"/>
                <a:ext cx="82803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2 h 10"/>
                  <a:gd name="T4" fmla="*/ 2 w 9"/>
                  <a:gd name="T5" fmla="*/ 4 h 10"/>
                  <a:gd name="T6" fmla="*/ 1 w 9"/>
                  <a:gd name="T7" fmla="*/ 9 h 10"/>
                  <a:gd name="T8" fmla="*/ 6 w 9"/>
                  <a:gd name="T9" fmla="*/ 6 h 10"/>
                  <a:gd name="T10" fmla="*/ 3 w 9"/>
                  <a:gd name="T11" fmla="*/ 2 h 10"/>
                  <a:gd name="T12" fmla="*/ 3 w 9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0" y="3"/>
                      <a:pt x="2" y="3"/>
                      <a:pt x="2" y="4"/>
                    </a:cubicBezTo>
                    <a:cubicBezTo>
                      <a:pt x="3" y="5"/>
                      <a:pt x="0" y="8"/>
                      <a:pt x="1" y="9"/>
                    </a:cubicBezTo>
                    <a:cubicBezTo>
                      <a:pt x="1" y="10"/>
                      <a:pt x="5" y="6"/>
                      <a:pt x="6" y="6"/>
                    </a:cubicBezTo>
                    <a:cubicBezTo>
                      <a:pt x="9" y="6"/>
                      <a:pt x="3" y="2"/>
                      <a:pt x="3" y="2"/>
                    </a:cubicBezTo>
                    <a:cubicBezTo>
                      <a:pt x="1" y="0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1" name="Freeform 445">
                <a:extLst>
                  <a:ext uri="{FF2B5EF4-FFF2-40B4-BE49-F238E27FC236}">
                    <a16:creationId xmlns:a16="http://schemas.microsoft.com/office/drawing/2014/main" id="{50432F8D-724F-C346-A4A6-71E13E460C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8909" y="8529755"/>
                <a:ext cx="63695" cy="101936"/>
              </a:xfrm>
              <a:custGeom>
                <a:avLst/>
                <a:gdLst>
                  <a:gd name="T0" fmla="*/ 6 w 7"/>
                  <a:gd name="T1" fmla="*/ 1 h 11"/>
                  <a:gd name="T2" fmla="*/ 3 w 7"/>
                  <a:gd name="T3" fmla="*/ 5 h 11"/>
                  <a:gd name="T4" fmla="*/ 3 w 7"/>
                  <a:gd name="T5" fmla="*/ 9 h 11"/>
                  <a:gd name="T6" fmla="*/ 5 w 7"/>
                  <a:gd name="T7" fmla="*/ 6 h 11"/>
                  <a:gd name="T8" fmla="*/ 6 w 7"/>
                  <a:gd name="T9" fmla="*/ 1 h 11"/>
                  <a:gd name="T10" fmla="*/ 6 w 7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">
                    <a:moveTo>
                      <a:pt x="6" y="1"/>
                    </a:moveTo>
                    <a:cubicBezTo>
                      <a:pt x="3" y="1"/>
                      <a:pt x="4" y="4"/>
                      <a:pt x="3" y="5"/>
                    </a:cubicBezTo>
                    <a:cubicBezTo>
                      <a:pt x="0" y="7"/>
                      <a:pt x="1" y="7"/>
                      <a:pt x="3" y="9"/>
                    </a:cubicBezTo>
                    <a:cubicBezTo>
                      <a:pt x="6" y="11"/>
                      <a:pt x="4" y="8"/>
                      <a:pt x="5" y="6"/>
                    </a:cubicBezTo>
                    <a:cubicBezTo>
                      <a:pt x="5" y="6"/>
                      <a:pt x="7" y="0"/>
                      <a:pt x="6" y="1"/>
                    </a:cubicBezTo>
                    <a:cubicBezTo>
                      <a:pt x="5" y="1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2" name="Freeform 446">
                <a:extLst>
                  <a:ext uri="{FF2B5EF4-FFF2-40B4-BE49-F238E27FC236}">
                    <a16:creationId xmlns:a16="http://schemas.microsoft.com/office/drawing/2014/main" id="{BBA9D2D3-E68B-5342-BE01-B57B8A6E74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3046" y="8520199"/>
                <a:ext cx="38217" cy="73269"/>
              </a:xfrm>
              <a:custGeom>
                <a:avLst/>
                <a:gdLst>
                  <a:gd name="T0" fmla="*/ 3 w 4"/>
                  <a:gd name="T1" fmla="*/ 1 h 8"/>
                  <a:gd name="T2" fmla="*/ 0 w 4"/>
                  <a:gd name="T3" fmla="*/ 8 h 8"/>
                  <a:gd name="T4" fmla="*/ 3 w 4"/>
                  <a:gd name="T5" fmla="*/ 5 h 8"/>
                  <a:gd name="T6" fmla="*/ 3 w 4"/>
                  <a:gd name="T7" fmla="*/ 1 h 8"/>
                  <a:gd name="T8" fmla="*/ 3 w 4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3" y="1"/>
                    </a:moveTo>
                    <a:cubicBezTo>
                      <a:pt x="2" y="1"/>
                      <a:pt x="0" y="7"/>
                      <a:pt x="0" y="8"/>
                    </a:cubicBezTo>
                    <a:cubicBezTo>
                      <a:pt x="0" y="8"/>
                      <a:pt x="2" y="6"/>
                      <a:pt x="3" y="5"/>
                    </a:cubicBezTo>
                    <a:cubicBezTo>
                      <a:pt x="3" y="5"/>
                      <a:pt x="4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3" name="Freeform 447">
                <a:extLst>
                  <a:ext uri="{FF2B5EF4-FFF2-40B4-BE49-F238E27FC236}">
                    <a16:creationId xmlns:a16="http://schemas.microsoft.com/office/drawing/2014/main" id="{9FCDF524-8546-F04D-BEA0-53F695E69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157" y="8567983"/>
                <a:ext cx="57323" cy="35042"/>
              </a:xfrm>
              <a:custGeom>
                <a:avLst/>
                <a:gdLst>
                  <a:gd name="T0" fmla="*/ 1 w 6"/>
                  <a:gd name="T1" fmla="*/ 1 h 4"/>
                  <a:gd name="T2" fmla="*/ 3 w 6"/>
                  <a:gd name="T3" fmla="*/ 3 h 4"/>
                  <a:gd name="T4" fmla="*/ 1 w 6"/>
                  <a:gd name="T5" fmla="*/ 1 h 4"/>
                  <a:gd name="T6" fmla="*/ 1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1" y="1"/>
                    </a:moveTo>
                    <a:cubicBezTo>
                      <a:pt x="0" y="3"/>
                      <a:pt x="1" y="4"/>
                      <a:pt x="3" y="3"/>
                    </a:cubicBezTo>
                    <a:cubicBezTo>
                      <a:pt x="6" y="3"/>
                      <a:pt x="2" y="0"/>
                      <a:pt x="1" y="1"/>
                    </a:cubicBezTo>
                    <a:cubicBezTo>
                      <a:pt x="1" y="2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5" name="Freeform 448">
                <a:extLst>
                  <a:ext uri="{FF2B5EF4-FFF2-40B4-BE49-F238E27FC236}">
                    <a16:creationId xmlns:a16="http://schemas.microsoft.com/office/drawing/2014/main" id="{996FF10F-9643-AD41-8352-A5EA7D5F91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157" y="8593469"/>
                <a:ext cx="130573" cy="197506"/>
              </a:xfrm>
              <a:custGeom>
                <a:avLst/>
                <a:gdLst>
                  <a:gd name="T0" fmla="*/ 10 w 14"/>
                  <a:gd name="T1" fmla="*/ 0 h 21"/>
                  <a:gd name="T2" fmla="*/ 9 w 14"/>
                  <a:gd name="T3" fmla="*/ 2 h 21"/>
                  <a:gd name="T4" fmla="*/ 7 w 14"/>
                  <a:gd name="T5" fmla="*/ 4 h 21"/>
                  <a:gd name="T6" fmla="*/ 3 w 14"/>
                  <a:gd name="T7" fmla="*/ 6 h 21"/>
                  <a:gd name="T8" fmla="*/ 2 w 14"/>
                  <a:gd name="T9" fmla="*/ 11 h 21"/>
                  <a:gd name="T10" fmla="*/ 2 w 14"/>
                  <a:gd name="T11" fmla="*/ 14 h 21"/>
                  <a:gd name="T12" fmla="*/ 3 w 14"/>
                  <a:gd name="T13" fmla="*/ 18 h 21"/>
                  <a:gd name="T14" fmla="*/ 8 w 14"/>
                  <a:gd name="T15" fmla="*/ 19 h 21"/>
                  <a:gd name="T16" fmla="*/ 8 w 14"/>
                  <a:gd name="T17" fmla="*/ 16 h 21"/>
                  <a:gd name="T18" fmla="*/ 10 w 14"/>
                  <a:gd name="T19" fmla="*/ 12 h 21"/>
                  <a:gd name="T20" fmla="*/ 12 w 14"/>
                  <a:gd name="T21" fmla="*/ 17 h 21"/>
                  <a:gd name="T22" fmla="*/ 13 w 14"/>
                  <a:gd name="T23" fmla="*/ 14 h 21"/>
                  <a:gd name="T24" fmla="*/ 13 w 14"/>
                  <a:gd name="T25" fmla="*/ 10 h 21"/>
                  <a:gd name="T26" fmla="*/ 10 w 14"/>
                  <a:gd name="T27" fmla="*/ 0 h 21"/>
                  <a:gd name="T28" fmla="*/ 10 w 14"/>
                  <a:gd name="T2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21">
                    <a:moveTo>
                      <a:pt x="10" y="0"/>
                    </a:moveTo>
                    <a:cubicBezTo>
                      <a:pt x="9" y="0"/>
                      <a:pt x="9" y="1"/>
                      <a:pt x="9" y="2"/>
                    </a:cubicBezTo>
                    <a:cubicBezTo>
                      <a:pt x="9" y="3"/>
                      <a:pt x="9" y="3"/>
                      <a:pt x="7" y="4"/>
                    </a:cubicBezTo>
                    <a:cubicBezTo>
                      <a:pt x="6" y="4"/>
                      <a:pt x="4" y="6"/>
                      <a:pt x="3" y="6"/>
                    </a:cubicBezTo>
                    <a:cubicBezTo>
                      <a:pt x="1" y="9"/>
                      <a:pt x="0" y="9"/>
                      <a:pt x="2" y="11"/>
                    </a:cubicBezTo>
                    <a:cubicBezTo>
                      <a:pt x="3" y="12"/>
                      <a:pt x="2" y="13"/>
                      <a:pt x="2" y="14"/>
                    </a:cubicBezTo>
                    <a:cubicBezTo>
                      <a:pt x="1" y="16"/>
                      <a:pt x="2" y="17"/>
                      <a:pt x="3" y="18"/>
                    </a:cubicBezTo>
                    <a:cubicBezTo>
                      <a:pt x="5" y="19"/>
                      <a:pt x="7" y="19"/>
                      <a:pt x="8" y="19"/>
                    </a:cubicBezTo>
                    <a:cubicBezTo>
                      <a:pt x="11" y="21"/>
                      <a:pt x="9" y="18"/>
                      <a:pt x="8" y="16"/>
                    </a:cubicBezTo>
                    <a:cubicBezTo>
                      <a:pt x="8" y="16"/>
                      <a:pt x="8" y="12"/>
                      <a:pt x="10" y="12"/>
                    </a:cubicBezTo>
                    <a:cubicBezTo>
                      <a:pt x="11" y="12"/>
                      <a:pt x="11" y="17"/>
                      <a:pt x="12" y="17"/>
                    </a:cubicBezTo>
                    <a:cubicBezTo>
                      <a:pt x="12" y="17"/>
                      <a:pt x="13" y="14"/>
                      <a:pt x="13" y="14"/>
                    </a:cubicBezTo>
                    <a:cubicBezTo>
                      <a:pt x="14" y="12"/>
                      <a:pt x="14" y="11"/>
                      <a:pt x="13" y="10"/>
                    </a:cubicBezTo>
                    <a:cubicBezTo>
                      <a:pt x="13" y="7"/>
                      <a:pt x="13" y="1"/>
                      <a:pt x="10" y="0"/>
                    </a:cubicBezTo>
                    <a:cubicBezTo>
                      <a:pt x="9" y="0"/>
                      <a:pt x="10" y="1"/>
                      <a:pt x="1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6" name="Freeform 449">
                <a:extLst>
                  <a:ext uri="{FF2B5EF4-FFF2-40B4-BE49-F238E27FC236}">
                    <a16:creationId xmlns:a16="http://schemas.microsoft.com/office/drawing/2014/main" id="{0597292E-0AC9-EA48-A8E7-25A4C787DB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9354" y="8631693"/>
                <a:ext cx="111465" cy="95566"/>
              </a:xfrm>
              <a:custGeom>
                <a:avLst/>
                <a:gdLst>
                  <a:gd name="T0" fmla="*/ 8 w 12"/>
                  <a:gd name="T1" fmla="*/ 1 h 10"/>
                  <a:gd name="T2" fmla="*/ 2 w 12"/>
                  <a:gd name="T3" fmla="*/ 4 h 10"/>
                  <a:gd name="T4" fmla="*/ 0 w 12"/>
                  <a:gd name="T5" fmla="*/ 10 h 10"/>
                  <a:gd name="T6" fmla="*/ 2 w 12"/>
                  <a:gd name="T7" fmla="*/ 6 h 10"/>
                  <a:gd name="T8" fmla="*/ 4 w 12"/>
                  <a:gd name="T9" fmla="*/ 6 h 10"/>
                  <a:gd name="T10" fmla="*/ 6 w 12"/>
                  <a:gd name="T11" fmla="*/ 7 h 10"/>
                  <a:gd name="T12" fmla="*/ 8 w 12"/>
                  <a:gd name="T13" fmla="*/ 7 h 10"/>
                  <a:gd name="T14" fmla="*/ 8 w 12"/>
                  <a:gd name="T15" fmla="*/ 5 h 10"/>
                  <a:gd name="T16" fmla="*/ 8 w 12"/>
                  <a:gd name="T17" fmla="*/ 1 h 10"/>
                  <a:gd name="T18" fmla="*/ 8 w 12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8" y="1"/>
                    </a:moveTo>
                    <a:cubicBezTo>
                      <a:pt x="6" y="0"/>
                      <a:pt x="5" y="4"/>
                      <a:pt x="2" y="4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1" y="9"/>
                      <a:pt x="1" y="7"/>
                      <a:pt x="2" y="6"/>
                    </a:cubicBezTo>
                    <a:cubicBezTo>
                      <a:pt x="2" y="6"/>
                      <a:pt x="4" y="5"/>
                      <a:pt x="4" y="6"/>
                    </a:cubicBezTo>
                    <a:cubicBezTo>
                      <a:pt x="4" y="7"/>
                      <a:pt x="6" y="7"/>
                      <a:pt x="6" y="7"/>
                    </a:cubicBezTo>
                    <a:cubicBezTo>
                      <a:pt x="7" y="7"/>
                      <a:pt x="7" y="8"/>
                      <a:pt x="8" y="7"/>
                    </a:cubicBezTo>
                    <a:cubicBezTo>
                      <a:pt x="8" y="7"/>
                      <a:pt x="8" y="5"/>
                      <a:pt x="8" y="5"/>
                    </a:cubicBezTo>
                    <a:cubicBezTo>
                      <a:pt x="9" y="3"/>
                      <a:pt x="11" y="2"/>
                      <a:pt x="8" y="1"/>
                    </a:cubicBezTo>
                    <a:cubicBezTo>
                      <a:pt x="7" y="1"/>
                      <a:pt x="12" y="3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7" name="Freeform 450">
                <a:extLst>
                  <a:ext uri="{FF2B5EF4-FFF2-40B4-BE49-F238E27FC236}">
                    <a16:creationId xmlns:a16="http://schemas.microsoft.com/office/drawing/2014/main" id="{2A0EC28D-F099-E946-814F-8A4DFC7383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63239" y="8539312"/>
                <a:ext cx="111465" cy="111494"/>
              </a:xfrm>
              <a:custGeom>
                <a:avLst/>
                <a:gdLst>
                  <a:gd name="T0" fmla="*/ 11 w 12"/>
                  <a:gd name="T1" fmla="*/ 0 h 12"/>
                  <a:gd name="T2" fmla="*/ 6 w 12"/>
                  <a:gd name="T3" fmla="*/ 6 h 12"/>
                  <a:gd name="T4" fmla="*/ 0 w 12"/>
                  <a:gd name="T5" fmla="*/ 12 h 12"/>
                  <a:gd name="T6" fmla="*/ 4 w 12"/>
                  <a:gd name="T7" fmla="*/ 10 h 12"/>
                  <a:gd name="T8" fmla="*/ 8 w 12"/>
                  <a:gd name="T9" fmla="*/ 7 h 12"/>
                  <a:gd name="T10" fmla="*/ 10 w 12"/>
                  <a:gd name="T11" fmla="*/ 3 h 12"/>
                  <a:gd name="T12" fmla="*/ 11 w 12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2">
                    <a:moveTo>
                      <a:pt x="11" y="0"/>
                    </a:moveTo>
                    <a:cubicBezTo>
                      <a:pt x="9" y="1"/>
                      <a:pt x="7" y="4"/>
                      <a:pt x="6" y="6"/>
                    </a:cubicBezTo>
                    <a:cubicBezTo>
                      <a:pt x="5" y="7"/>
                      <a:pt x="0" y="10"/>
                      <a:pt x="0" y="12"/>
                    </a:cubicBezTo>
                    <a:cubicBezTo>
                      <a:pt x="0" y="12"/>
                      <a:pt x="3" y="11"/>
                      <a:pt x="4" y="10"/>
                    </a:cubicBezTo>
                    <a:cubicBezTo>
                      <a:pt x="5" y="10"/>
                      <a:pt x="7" y="8"/>
                      <a:pt x="8" y="7"/>
                    </a:cubicBezTo>
                    <a:cubicBezTo>
                      <a:pt x="8" y="5"/>
                      <a:pt x="9" y="4"/>
                      <a:pt x="10" y="3"/>
                    </a:cubicBezTo>
                    <a:cubicBezTo>
                      <a:pt x="11" y="3"/>
                      <a:pt x="12" y="0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9" name="Freeform 451">
                <a:extLst>
                  <a:ext uri="{FF2B5EF4-FFF2-40B4-BE49-F238E27FC236}">
                    <a16:creationId xmlns:a16="http://schemas.microsoft.com/office/drawing/2014/main" id="{288A9866-6DE8-8B47-9693-3455C4B82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1266" y="8399149"/>
                <a:ext cx="19109" cy="9556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0" name="Freeform 452">
                <a:extLst>
                  <a:ext uri="{FF2B5EF4-FFF2-40B4-BE49-F238E27FC236}">
                    <a16:creationId xmlns:a16="http://schemas.microsoft.com/office/drawing/2014/main" id="{066E30C4-457A-2040-AA93-7E5843BCE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7760" y="8781414"/>
                <a:ext cx="522294" cy="544729"/>
              </a:xfrm>
              <a:custGeom>
                <a:avLst/>
                <a:gdLst>
                  <a:gd name="T0" fmla="*/ 12 w 56"/>
                  <a:gd name="T1" fmla="*/ 3 h 58"/>
                  <a:gd name="T2" fmla="*/ 4 w 56"/>
                  <a:gd name="T3" fmla="*/ 2 h 58"/>
                  <a:gd name="T4" fmla="*/ 2 w 56"/>
                  <a:gd name="T5" fmla="*/ 3 h 58"/>
                  <a:gd name="T6" fmla="*/ 6 w 56"/>
                  <a:gd name="T7" fmla="*/ 9 h 58"/>
                  <a:gd name="T8" fmla="*/ 11 w 56"/>
                  <a:gd name="T9" fmla="*/ 13 h 58"/>
                  <a:gd name="T10" fmla="*/ 13 w 56"/>
                  <a:gd name="T11" fmla="*/ 17 h 58"/>
                  <a:gd name="T12" fmla="*/ 17 w 56"/>
                  <a:gd name="T13" fmla="*/ 19 h 58"/>
                  <a:gd name="T14" fmla="*/ 20 w 56"/>
                  <a:gd name="T15" fmla="*/ 26 h 58"/>
                  <a:gd name="T16" fmla="*/ 22 w 56"/>
                  <a:gd name="T17" fmla="*/ 28 h 58"/>
                  <a:gd name="T18" fmla="*/ 26 w 56"/>
                  <a:gd name="T19" fmla="*/ 33 h 58"/>
                  <a:gd name="T20" fmla="*/ 30 w 56"/>
                  <a:gd name="T21" fmla="*/ 42 h 58"/>
                  <a:gd name="T22" fmla="*/ 41 w 56"/>
                  <a:gd name="T23" fmla="*/ 52 h 58"/>
                  <a:gd name="T24" fmla="*/ 46 w 56"/>
                  <a:gd name="T25" fmla="*/ 57 h 58"/>
                  <a:gd name="T26" fmla="*/ 54 w 56"/>
                  <a:gd name="T27" fmla="*/ 57 h 58"/>
                  <a:gd name="T28" fmla="*/ 54 w 56"/>
                  <a:gd name="T29" fmla="*/ 46 h 58"/>
                  <a:gd name="T30" fmla="*/ 55 w 56"/>
                  <a:gd name="T31" fmla="*/ 44 h 58"/>
                  <a:gd name="T32" fmla="*/ 52 w 56"/>
                  <a:gd name="T33" fmla="*/ 41 h 58"/>
                  <a:gd name="T34" fmla="*/ 50 w 56"/>
                  <a:gd name="T35" fmla="*/ 40 h 58"/>
                  <a:gd name="T36" fmla="*/ 48 w 56"/>
                  <a:gd name="T37" fmla="*/ 42 h 58"/>
                  <a:gd name="T38" fmla="*/ 48 w 56"/>
                  <a:gd name="T39" fmla="*/ 38 h 58"/>
                  <a:gd name="T40" fmla="*/ 47 w 56"/>
                  <a:gd name="T41" fmla="*/ 36 h 58"/>
                  <a:gd name="T42" fmla="*/ 44 w 56"/>
                  <a:gd name="T43" fmla="*/ 34 h 58"/>
                  <a:gd name="T44" fmla="*/ 42 w 56"/>
                  <a:gd name="T45" fmla="*/ 30 h 58"/>
                  <a:gd name="T46" fmla="*/ 42 w 56"/>
                  <a:gd name="T47" fmla="*/ 29 h 58"/>
                  <a:gd name="T48" fmla="*/ 43 w 56"/>
                  <a:gd name="T49" fmla="*/ 28 h 58"/>
                  <a:gd name="T50" fmla="*/ 38 w 56"/>
                  <a:gd name="T51" fmla="*/ 27 h 58"/>
                  <a:gd name="T52" fmla="*/ 38 w 56"/>
                  <a:gd name="T53" fmla="*/ 25 h 58"/>
                  <a:gd name="T54" fmla="*/ 36 w 56"/>
                  <a:gd name="T55" fmla="*/ 24 h 58"/>
                  <a:gd name="T56" fmla="*/ 37 w 56"/>
                  <a:gd name="T57" fmla="*/ 23 h 58"/>
                  <a:gd name="T58" fmla="*/ 35 w 56"/>
                  <a:gd name="T59" fmla="*/ 22 h 58"/>
                  <a:gd name="T60" fmla="*/ 34 w 56"/>
                  <a:gd name="T61" fmla="*/ 21 h 58"/>
                  <a:gd name="T62" fmla="*/ 31 w 56"/>
                  <a:gd name="T63" fmla="*/ 19 h 58"/>
                  <a:gd name="T64" fmla="*/ 30 w 56"/>
                  <a:gd name="T65" fmla="*/ 19 h 58"/>
                  <a:gd name="T66" fmla="*/ 25 w 56"/>
                  <a:gd name="T67" fmla="*/ 16 h 58"/>
                  <a:gd name="T68" fmla="*/ 21 w 56"/>
                  <a:gd name="T69" fmla="*/ 11 h 58"/>
                  <a:gd name="T70" fmla="*/ 16 w 56"/>
                  <a:gd name="T71" fmla="*/ 7 h 58"/>
                  <a:gd name="T72" fmla="*/ 12 w 56"/>
                  <a:gd name="T73" fmla="*/ 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" h="58">
                    <a:moveTo>
                      <a:pt x="12" y="3"/>
                    </a:moveTo>
                    <a:cubicBezTo>
                      <a:pt x="9" y="3"/>
                      <a:pt x="7" y="3"/>
                      <a:pt x="4" y="2"/>
                    </a:cubicBezTo>
                    <a:cubicBezTo>
                      <a:pt x="2" y="1"/>
                      <a:pt x="0" y="0"/>
                      <a:pt x="2" y="3"/>
                    </a:cubicBezTo>
                    <a:cubicBezTo>
                      <a:pt x="3" y="5"/>
                      <a:pt x="4" y="8"/>
                      <a:pt x="6" y="9"/>
                    </a:cubicBezTo>
                    <a:cubicBezTo>
                      <a:pt x="8" y="10"/>
                      <a:pt x="10" y="11"/>
                      <a:pt x="11" y="13"/>
                    </a:cubicBezTo>
                    <a:cubicBezTo>
                      <a:pt x="12" y="14"/>
                      <a:pt x="12" y="16"/>
                      <a:pt x="13" y="17"/>
                    </a:cubicBezTo>
                    <a:cubicBezTo>
                      <a:pt x="15" y="18"/>
                      <a:pt x="16" y="18"/>
                      <a:pt x="17" y="19"/>
                    </a:cubicBezTo>
                    <a:cubicBezTo>
                      <a:pt x="19" y="21"/>
                      <a:pt x="19" y="24"/>
                      <a:pt x="20" y="26"/>
                    </a:cubicBezTo>
                    <a:cubicBezTo>
                      <a:pt x="21" y="27"/>
                      <a:pt x="22" y="28"/>
                      <a:pt x="22" y="28"/>
                    </a:cubicBezTo>
                    <a:cubicBezTo>
                      <a:pt x="24" y="30"/>
                      <a:pt x="25" y="31"/>
                      <a:pt x="26" y="33"/>
                    </a:cubicBezTo>
                    <a:cubicBezTo>
                      <a:pt x="28" y="36"/>
                      <a:pt x="28" y="39"/>
                      <a:pt x="30" y="42"/>
                    </a:cubicBezTo>
                    <a:cubicBezTo>
                      <a:pt x="34" y="45"/>
                      <a:pt x="37" y="49"/>
                      <a:pt x="41" y="52"/>
                    </a:cubicBezTo>
                    <a:cubicBezTo>
                      <a:pt x="43" y="54"/>
                      <a:pt x="44" y="55"/>
                      <a:pt x="46" y="57"/>
                    </a:cubicBezTo>
                    <a:cubicBezTo>
                      <a:pt x="47" y="57"/>
                      <a:pt x="53" y="58"/>
                      <a:pt x="54" y="57"/>
                    </a:cubicBezTo>
                    <a:cubicBezTo>
                      <a:pt x="55" y="56"/>
                      <a:pt x="53" y="48"/>
                      <a:pt x="54" y="46"/>
                    </a:cubicBezTo>
                    <a:cubicBezTo>
                      <a:pt x="54" y="45"/>
                      <a:pt x="56" y="45"/>
                      <a:pt x="55" y="44"/>
                    </a:cubicBezTo>
                    <a:cubicBezTo>
                      <a:pt x="54" y="43"/>
                      <a:pt x="53" y="42"/>
                      <a:pt x="52" y="41"/>
                    </a:cubicBezTo>
                    <a:cubicBezTo>
                      <a:pt x="52" y="41"/>
                      <a:pt x="51" y="40"/>
                      <a:pt x="50" y="40"/>
                    </a:cubicBezTo>
                    <a:cubicBezTo>
                      <a:pt x="49" y="40"/>
                      <a:pt x="49" y="42"/>
                      <a:pt x="48" y="42"/>
                    </a:cubicBezTo>
                    <a:cubicBezTo>
                      <a:pt x="49" y="42"/>
                      <a:pt x="48" y="38"/>
                      <a:pt x="48" y="38"/>
                    </a:cubicBezTo>
                    <a:cubicBezTo>
                      <a:pt x="47" y="37"/>
                      <a:pt x="47" y="37"/>
                      <a:pt x="47" y="36"/>
                    </a:cubicBezTo>
                    <a:cubicBezTo>
                      <a:pt x="47" y="35"/>
                      <a:pt x="45" y="34"/>
                      <a:pt x="44" y="34"/>
                    </a:cubicBezTo>
                    <a:cubicBezTo>
                      <a:pt x="43" y="33"/>
                      <a:pt x="41" y="32"/>
                      <a:pt x="42" y="30"/>
                    </a:cubicBezTo>
                    <a:cubicBezTo>
                      <a:pt x="42" y="30"/>
                      <a:pt x="41" y="29"/>
                      <a:pt x="42" y="29"/>
                    </a:cubicBezTo>
                    <a:cubicBezTo>
                      <a:pt x="42" y="28"/>
                      <a:pt x="43" y="29"/>
                      <a:pt x="43" y="28"/>
                    </a:cubicBezTo>
                    <a:cubicBezTo>
                      <a:pt x="44" y="26"/>
                      <a:pt x="38" y="26"/>
                      <a:pt x="38" y="27"/>
                    </a:cubicBezTo>
                    <a:cubicBezTo>
                      <a:pt x="38" y="26"/>
                      <a:pt x="42" y="25"/>
                      <a:pt x="38" y="25"/>
                    </a:cubicBezTo>
                    <a:cubicBezTo>
                      <a:pt x="37" y="25"/>
                      <a:pt x="36" y="24"/>
                      <a:pt x="36" y="24"/>
                    </a:cubicBezTo>
                    <a:cubicBezTo>
                      <a:pt x="36" y="23"/>
                      <a:pt x="37" y="23"/>
                      <a:pt x="37" y="23"/>
                    </a:cubicBezTo>
                    <a:cubicBezTo>
                      <a:pt x="37" y="22"/>
                      <a:pt x="35" y="22"/>
                      <a:pt x="35" y="22"/>
                    </a:cubicBezTo>
                    <a:cubicBezTo>
                      <a:pt x="35" y="22"/>
                      <a:pt x="36" y="21"/>
                      <a:pt x="34" y="21"/>
                    </a:cubicBezTo>
                    <a:cubicBezTo>
                      <a:pt x="33" y="20"/>
                      <a:pt x="32" y="20"/>
                      <a:pt x="31" y="19"/>
                    </a:cubicBezTo>
                    <a:cubicBezTo>
                      <a:pt x="28" y="15"/>
                      <a:pt x="30" y="19"/>
                      <a:pt x="30" y="19"/>
                    </a:cubicBezTo>
                    <a:cubicBezTo>
                      <a:pt x="29" y="19"/>
                      <a:pt x="26" y="16"/>
                      <a:pt x="25" y="16"/>
                    </a:cubicBezTo>
                    <a:cubicBezTo>
                      <a:pt x="24" y="14"/>
                      <a:pt x="23" y="12"/>
                      <a:pt x="21" y="11"/>
                    </a:cubicBezTo>
                    <a:cubicBezTo>
                      <a:pt x="19" y="10"/>
                      <a:pt x="18" y="9"/>
                      <a:pt x="16" y="7"/>
                    </a:cubicBezTo>
                    <a:cubicBezTo>
                      <a:pt x="15" y="6"/>
                      <a:pt x="14" y="3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1" name="Freeform 453">
                <a:extLst>
                  <a:ext uri="{FF2B5EF4-FFF2-40B4-BE49-F238E27FC236}">
                    <a16:creationId xmlns:a16="http://schemas.microsoft.com/office/drawing/2014/main" id="{7B216321-0729-D043-A301-60DD78643B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30116" y="8978921"/>
                <a:ext cx="47770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3" name="Freeform 454">
                <a:extLst>
                  <a:ext uri="{FF2B5EF4-FFF2-40B4-BE49-F238E27FC236}">
                    <a16:creationId xmlns:a16="http://schemas.microsoft.com/office/drawing/2014/main" id="{530C23C7-31B7-6D42-B922-6F14CE2FB8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6998" y="9090415"/>
                <a:ext cx="44586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2" name="Freeform 455">
                <a:extLst>
                  <a:ext uri="{FF2B5EF4-FFF2-40B4-BE49-F238E27FC236}">
                    <a16:creationId xmlns:a16="http://schemas.microsoft.com/office/drawing/2014/main" id="{39E07EA5-3B58-6240-8D1E-A2401BB79E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12284" y="9119081"/>
                <a:ext cx="66879" cy="66896"/>
              </a:xfrm>
              <a:custGeom>
                <a:avLst/>
                <a:gdLst>
                  <a:gd name="T0" fmla="*/ 7 w 7"/>
                  <a:gd name="T1" fmla="*/ 7 h 7"/>
                  <a:gd name="T2" fmla="*/ 5 w 7"/>
                  <a:gd name="T3" fmla="*/ 3 h 7"/>
                  <a:gd name="T4" fmla="*/ 0 w 7"/>
                  <a:gd name="T5" fmla="*/ 1 h 7"/>
                  <a:gd name="T6" fmla="*/ 1 w 7"/>
                  <a:gd name="T7" fmla="*/ 3 h 7"/>
                  <a:gd name="T8" fmla="*/ 3 w 7"/>
                  <a:gd name="T9" fmla="*/ 5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cubicBezTo>
                      <a:pt x="7" y="5"/>
                      <a:pt x="5" y="5"/>
                      <a:pt x="5" y="3"/>
                    </a:cubicBezTo>
                    <a:cubicBezTo>
                      <a:pt x="5" y="1"/>
                      <a:pt x="2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3" y="3"/>
                      <a:pt x="2" y="4"/>
                      <a:pt x="3" y="5"/>
                    </a:cubicBezTo>
                    <a:cubicBezTo>
                      <a:pt x="3" y="6"/>
                      <a:pt x="7" y="7"/>
                      <a:pt x="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3" name="Freeform 456">
                <a:extLst>
                  <a:ext uri="{FF2B5EF4-FFF2-40B4-BE49-F238E27FC236}">
                    <a16:creationId xmlns:a16="http://schemas.microsoft.com/office/drawing/2014/main" id="{D00A1ADF-576B-3D4E-BAE1-63F5A26FE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7380" y="9166866"/>
                <a:ext cx="35033" cy="35042"/>
              </a:xfrm>
              <a:custGeom>
                <a:avLst/>
                <a:gdLst>
                  <a:gd name="T0" fmla="*/ 2 w 4"/>
                  <a:gd name="T1" fmla="*/ 3 h 4"/>
                  <a:gd name="T2" fmla="*/ 2 w 4"/>
                  <a:gd name="T3" fmla="*/ 0 h 4"/>
                  <a:gd name="T4" fmla="*/ 2 w 4"/>
                  <a:gd name="T5" fmla="*/ 3 h 4"/>
                  <a:gd name="T6" fmla="*/ 2 w 4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3"/>
                    </a:moveTo>
                    <a:cubicBezTo>
                      <a:pt x="0" y="4"/>
                      <a:pt x="0" y="1"/>
                      <a:pt x="2" y="0"/>
                    </a:cubicBezTo>
                    <a:cubicBezTo>
                      <a:pt x="4" y="0"/>
                      <a:pt x="4" y="3"/>
                      <a:pt x="2" y="3"/>
                    </a:cubicBezTo>
                    <a:cubicBezTo>
                      <a:pt x="1" y="4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4" name="Freeform 457">
                <a:extLst>
                  <a:ext uri="{FF2B5EF4-FFF2-40B4-BE49-F238E27FC236}">
                    <a16:creationId xmlns:a16="http://schemas.microsoft.com/office/drawing/2014/main" id="{3A9B777B-9961-BB46-BE8C-7194E38E92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21837" y="9326143"/>
                <a:ext cx="429937" cy="140163"/>
              </a:xfrm>
              <a:custGeom>
                <a:avLst/>
                <a:gdLst>
                  <a:gd name="T0" fmla="*/ 9 w 46"/>
                  <a:gd name="T1" fmla="*/ 0 h 15"/>
                  <a:gd name="T2" fmla="*/ 3 w 46"/>
                  <a:gd name="T3" fmla="*/ 0 h 15"/>
                  <a:gd name="T4" fmla="*/ 0 w 46"/>
                  <a:gd name="T5" fmla="*/ 4 h 15"/>
                  <a:gd name="T6" fmla="*/ 5 w 46"/>
                  <a:gd name="T7" fmla="*/ 6 h 15"/>
                  <a:gd name="T8" fmla="*/ 11 w 46"/>
                  <a:gd name="T9" fmla="*/ 9 h 15"/>
                  <a:gd name="T10" fmla="*/ 15 w 46"/>
                  <a:gd name="T11" fmla="*/ 9 h 15"/>
                  <a:gd name="T12" fmla="*/ 24 w 46"/>
                  <a:gd name="T13" fmla="*/ 11 h 15"/>
                  <a:gd name="T14" fmla="*/ 40 w 46"/>
                  <a:gd name="T15" fmla="*/ 13 h 15"/>
                  <a:gd name="T16" fmla="*/ 45 w 46"/>
                  <a:gd name="T17" fmla="*/ 13 h 15"/>
                  <a:gd name="T18" fmla="*/ 43 w 46"/>
                  <a:gd name="T19" fmla="*/ 9 h 15"/>
                  <a:gd name="T20" fmla="*/ 41 w 46"/>
                  <a:gd name="T21" fmla="*/ 9 h 15"/>
                  <a:gd name="T22" fmla="*/ 37 w 46"/>
                  <a:gd name="T23" fmla="*/ 9 h 15"/>
                  <a:gd name="T24" fmla="*/ 35 w 46"/>
                  <a:gd name="T25" fmla="*/ 6 h 15"/>
                  <a:gd name="T26" fmla="*/ 32 w 46"/>
                  <a:gd name="T27" fmla="*/ 4 h 15"/>
                  <a:gd name="T28" fmla="*/ 27 w 46"/>
                  <a:gd name="T29" fmla="*/ 3 h 15"/>
                  <a:gd name="T30" fmla="*/ 25 w 46"/>
                  <a:gd name="T31" fmla="*/ 4 h 15"/>
                  <a:gd name="T32" fmla="*/ 21 w 46"/>
                  <a:gd name="T33" fmla="*/ 5 h 15"/>
                  <a:gd name="T34" fmla="*/ 15 w 46"/>
                  <a:gd name="T35" fmla="*/ 3 h 15"/>
                  <a:gd name="T36" fmla="*/ 11 w 46"/>
                  <a:gd name="T37" fmla="*/ 2 h 15"/>
                  <a:gd name="T38" fmla="*/ 9 w 46"/>
                  <a:gd name="T39" fmla="*/ 0 h 15"/>
                  <a:gd name="T40" fmla="*/ 9 w 46"/>
                  <a:gd name="T4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15">
                    <a:moveTo>
                      <a:pt x="9" y="0"/>
                    </a:moveTo>
                    <a:cubicBezTo>
                      <a:pt x="7" y="1"/>
                      <a:pt x="6" y="0"/>
                      <a:pt x="3" y="0"/>
                    </a:cubicBezTo>
                    <a:cubicBezTo>
                      <a:pt x="3" y="0"/>
                      <a:pt x="0" y="3"/>
                      <a:pt x="0" y="4"/>
                    </a:cubicBezTo>
                    <a:cubicBezTo>
                      <a:pt x="0" y="5"/>
                      <a:pt x="4" y="4"/>
                      <a:pt x="5" y="6"/>
                    </a:cubicBezTo>
                    <a:cubicBezTo>
                      <a:pt x="6" y="8"/>
                      <a:pt x="9" y="8"/>
                      <a:pt x="11" y="9"/>
                    </a:cubicBezTo>
                    <a:cubicBezTo>
                      <a:pt x="13" y="9"/>
                      <a:pt x="14" y="9"/>
                      <a:pt x="15" y="9"/>
                    </a:cubicBezTo>
                    <a:cubicBezTo>
                      <a:pt x="18" y="9"/>
                      <a:pt x="21" y="10"/>
                      <a:pt x="24" y="11"/>
                    </a:cubicBezTo>
                    <a:cubicBezTo>
                      <a:pt x="29" y="12"/>
                      <a:pt x="35" y="11"/>
                      <a:pt x="40" y="13"/>
                    </a:cubicBezTo>
                    <a:cubicBezTo>
                      <a:pt x="41" y="13"/>
                      <a:pt x="44" y="15"/>
                      <a:pt x="45" y="13"/>
                    </a:cubicBezTo>
                    <a:cubicBezTo>
                      <a:pt x="46" y="13"/>
                      <a:pt x="44" y="9"/>
                      <a:pt x="43" y="9"/>
                    </a:cubicBezTo>
                    <a:cubicBezTo>
                      <a:pt x="42" y="8"/>
                      <a:pt x="42" y="9"/>
                      <a:pt x="41" y="9"/>
                    </a:cubicBezTo>
                    <a:cubicBezTo>
                      <a:pt x="39" y="10"/>
                      <a:pt x="38" y="9"/>
                      <a:pt x="37" y="9"/>
                    </a:cubicBezTo>
                    <a:cubicBezTo>
                      <a:pt x="36" y="8"/>
                      <a:pt x="36" y="7"/>
                      <a:pt x="35" y="6"/>
                    </a:cubicBezTo>
                    <a:cubicBezTo>
                      <a:pt x="35" y="5"/>
                      <a:pt x="33" y="5"/>
                      <a:pt x="32" y="4"/>
                    </a:cubicBezTo>
                    <a:cubicBezTo>
                      <a:pt x="31" y="4"/>
                      <a:pt x="28" y="3"/>
                      <a:pt x="27" y="3"/>
                    </a:cubicBezTo>
                    <a:cubicBezTo>
                      <a:pt x="26" y="3"/>
                      <a:pt x="25" y="4"/>
                      <a:pt x="25" y="4"/>
                    </a:cubicBezTo>
                    <a:cubicBezTo>
                      <a:pt x="24" y="5"/>
                      <a:pt x="23" y="5"/>
                      <a:pt x="21" y="5"/>
                    </a:cubicBezTo>
                    <a:cubicBezTo>
                      <a:pt x="19" y="5"/>
                      <a:pt x="17" y="4"/>
                      <a:pt x="15" y="3"/>
                    </a:cubicBezTo>
                    <a:cubicBezTo>
                      <a:pt x="14" y="2"/>
                      <a:pt x="12" y="2"/>
                      <a:pt x="11" y="2"/>
                    </a:cubicBezTo>
                    <a:cubicBezTo>
                      <a:pt x="11" y="2"/>
                      <a:pt x="10" y="0"/>
                      <a:pt x="9" y="0"/>
                    </a:cubicBezTo>
                    <a:cubicBezTo>
                      <a:pt x="8" y="1"/>
                      <a:pt x="10" y="0"/>
                      <a:pt x="9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5" name="Freeform 458">
                <a:extLst>
                  <a:ext uri="{FF2B5EF4-FFF2-40B4-BE49-F238E27FC236}">
                    <a16:creationId xmlns:a16="http://schemas.microsoft.com/office/drawing/2014/main" id="{C88448C1-CEAE-554E-91B6-B82A7550B3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0309" y="9361182"/>
                <a:ext cx="73248" cy="28669"/>
              </a:xfrm>
              <a:custGeom>
                <a:avLst/>
                <a:gdLst>
                  <a:gd name="T0" fmla="*/ 3 w 8"/>
                  <a:gd name="T1" fmla="*/ 3 h 3"/>
                  <a:gd name="T2" fmla="*/ 8 w 8"/>
                  <a:gd name="T3" fmla="*/ 1 h 3"/>
                  <a:gd name="T4" fmla="*/ 3 w 8"/>
                  <a:gd name="T5" fmla="*/ 3 h 3"/>
                  <a:gd name="T6" fmla="*/ 3 w 8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3">
                    <a:moveTo>
                      <a:pt x="3" y="3"/>
                    </a:moveTo>
                    <a:cubicBezTo>
                      <a:pt x="0" y="2"/>
                      <a:pt x="7" y="0"/>
                      <a:pt x="8" y="1"/>
                    </a:cubicBezTo>
                    <a:cubicBezTo>
                      <a:pt x="8" y="2"/>
                      <a:pt x="4" y="3"/>
                      <a:pt x="3" y="3"/>
                    </a:cubicBezTo>
                    <a:cubicBezTo>
                      <a:pt x="2" y="3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6" name="Freeform 459">
                <a:extLst>
                  <a:ext uri="{FF2B5EF4-FFF2-40B4-BE49-F238E27FC236}">
                    <a16:creationId xmlns:a16="http://schemas.microsoft.com/office/drawing/2014/main" id="{B4729BDF-E63C-E641-AC14-5011527D2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2219" y="9428080"/>
                <a:ext cx="57323" cy="38227"/>
              </a:xfrm>
              <a:custGeom>
                <a:avLst/>
                <a:gdLst>
                  <a:gd name="T0" fmla="*/ 3 w 6"/>
                  <a:gd name="T1" fmla="*/ 0 h 4"/>
                  <a:gd name="T2" fmla="*/ 1 w 6"/>
                  <a:gd name="T3" fmla="*/ 1 h 4"/>
                  <a:gd name="T4" fmla="*/ 3 w 6"/>
                  <a:gd name="T5" fmla="*/ 4 h 4"/>
                  <a:gd name="T6" fmla="*/ 3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1" y="1"/>
                    </a:cubicBezTo>
                    <a:cubicBezTo>
                      <a:pt x="1" y="1"/>
                      <a:pt x="3" y="4"/>
                      <a:pt x="3" y="4"/>
                    </a:cubicBezTo>
                    <a:cubicBezTo>
                      <a:pt x="5" y="4"/>
                      <a:pt x="6" y="0"/>
                      <a:pt x="3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7" name="Freeform 460">
                <a:extLst>
                  <a:ext uri="{FF2B5EF4-FFF2-40B4-BE49-F238E27FC236}">
                    <a16:creationId xmlns:a16="http://schemas.microsoft.com/office/drawing/2014/main" id="{071FC70D-865C-3C42-8852-CF0BB7ED5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99545" y="9437634"/>
                <a:ext cx="44586" cy="28669"/>
              </a:xfrm>
              <a:custGeom>
                <a:avLst/>
                <a:gdLst>
                  <a:gd name="T0" fmla="*/ 4 w 5"/>
                  <a:gd name="T1" fmla="*/ 1 h 3"/>
                  <a:gd name="T2" fmla="*/ 2 w 5"/>
                  <a:gd name="T3" fmla="*/ 0 h 3"/>
                  <a:gd name="T4" fmla="*/ 1 w 5"/>
                  <a:gd name="T5" fmla="*/ 2 h 3"/>
                  <a:gd name="T6" fmla="*/ 2 w 5"/>
                  <a:gd name="T7" fmla="*/ 2 h 3"/>
                  <a:gd name="T8" fmla="*/ 4 w 5"/>
                  <a:gd name="T9" fmla="*/ 1 h 3"/>
                  <a:gd name="T10" fmla="*/ 4 w 5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4" y="1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1" y="2"/>
                      <a:pt x="2" y="3"/>
                      <a:pt x="2" y="2"/>
                    </a:cubicBezTo>
                    <a:cubicBezTo>
                      <a:pt x="3" y="2"/>
                      <a:pt x="5" y="2"/>
                      <a:pt x="4" y="1"/>
                    </a:cubicBezTo>
                    <a:cubicBezTo>
                      <a:pt x="4" y="1"/>
                      <a:pt x="5" y="2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8" name="Freeform 461">
                <a:extLst>
                  <a:ext uri="{FF2B5EF4-FFF2-40B4-BE49-F238E27FC236}">
                    <a16:creationId xmlns:a16="http://schemas.microsoft.com/office/drawing/2014/main" id="{4DD9F4C3-4B9D-4C4A-BBAA-E31AD20B8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4576" y="9437634"/>
                <a:ext cx="66879" cy="38227"/>
              </a:xfrm>
              <a:custGeom>
                <a:avLst/>
                <a:gdLst>
                  <a:gd name="T0" fmla="*/ 2 w 7"/>
                  <a:gd name="T1" fmla="*/ 1 h 4"/>
                  <a:gd name="T2" fmla="*/ 2 w 7"/>
                  <a:gd name="T3" fmla="*/ 4 h 4"/>
                  <a:gd name="T4" fmla="*/ 6 w 7"/>
                  <a:gd name="T5" fmla="*/ 3 h 4"/>
                  <a:gd name="T6" fmla="*/ 5 w 7"/>
                  <a:gd name="T7" fmla="*/ 1 h 4"/>
                  <a:gd name="T8" fmla="*/ 2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2" y="1"/>
                    </a:moveTo>
                    <a:cubicBezTo>
                      <a:pt x="1" y="2"/>
                      <a:pt x="0" y="4"/>
                      <a:pt x="2" y="4"/>
                    </a:cubicBezTo>
                    <a:cubicBezTo>
                      <a:pt x="4" y="4"/>
                      <a:pt x="5" y="4"/>
                      <a:pt x="6" y="3"/>
                    </a:cubicBezTo>
                    <a:cubicBezTo>
                      <a:pt x="7" y="3"/>
                      <a:pt x="5" y="2"/>
                      <a:pt x="5" y="1"/>
                    </a:cubicBezTo>
                    <a:cubicBezTo>
                      <a:pt x="4" y="0"/>
                      <a:pt x="3" y="0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9" name="Freeform 462">
                <a:extLst>
                  <a:ext uri="{FF2B5EF4-FFF2-40B4-BE49-F238E27FC236}">
                    <a16:creationId xmlns:a16="http://schemas.microsoft.com/office/drawing/2014/main" id="{72242137-63C4-C545-9EB1-ED6DDF776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82347" y="9428080"/>
                <a:ext cx="76432" cy="4778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1 h 5"/>
                  <a:gd name="T4" fmla="*/ 2 w 8"/>
                  <a:gd name="T5" fmla="*/ 2 h 5"/>
                  <a:gd name="T6" fmla="*/ 2 w 8"/>
                  <a:gd name="T7" fmla="*/ 3 h 5"/>
                  <a:gd name="T8" fmla="*/ 7 w 8"/>
                  <a:gd name="T9" fmla="*/ 4 h 5"/>
                  <a:gd name="T10" fmla="*/ 7 w 8"/>
                  <a:gd name="T11" fmla="*/ 1 h 5"/>
                  <a:gd name="T12" fmla="*/ 1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2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4"/>
                      <a:pt x="6" y="5"/>
                      <a:pt x="7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5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0" name="Freeform 463">
                <a:extLst>
                  <a:ext uri="{FF2B5EF4-FFF2-40B4-BE49-F238E27FC236}">
                    <a16:creationId xmlns:a16="http://schemas.microsoft.com/office/drawing/2014/main" id="{BDA12F44-F977-B347-986C-BFF4BCF8E9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260" y="9437634"/>
                <a:ext cx="114649" cy="38227"/>
              </a:xfrm>
              <a:custGeom>
                <a:avLst/>
                <a:gdLst>
                  <a:gd name="T0" fmla="*/ 2 w 12"/>
                  <a:gd name="T1" fmla="*/ 0 h 4"/>
                  <a:gd name="T2" fmla="*/ 0 w 12"/>
                  <a:gd name="T3" fmla="*/ 2 h 4"/>
                  <a:gd name="T4" fmla="*/ 12 w 12"/>
                  <a:gd name="T5" fmla="*/ 2 h 4"/>
                  <a:gd name="T6" fmla="*/ 9 w 12"/>
                  <a:gd name="T7" fmla="*/ 2 h 4"/>
                  <a:gd name="T8" fmla="*/ 2 w 12"/>
                  <a:gd name="T9" fmla="*/ 0 h 4"/>
                  <a:gd name="T10" fmla="*/ 2 w 1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">
                    <a:moveTo>
                      <a:pt x="2" y="0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0" y="2"/>
                      <a:pt x="11" y="4"/>
                      <a:pt x="12" y="2"/>
                    </a:cubicBezTo>
                    <a:cubicBezTo>
                      <a:pt x="12" y="1"/>
                      <a:pt x="9" y="2"/>
                      <a:pt x="9" y="2"/>
                    </a:cubicBezTo>
                    <a:cubicBezTo>
                      <a:pt x="7" y="2"/>
                      <a:pt x="4" y="1"/>
                      <a:pt x="2" y="0"/>
                    </a:cubicBezTo>
                    <a:cubicBezTo>
                      <a:pt x="2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1" name="Freeform 464">
                <a:extLst>
                  <a:ext uri="{FF2B5EF4-FFF2-40B4-BE49-F238E27FC236}">
                    <a16:creationId xmlns:a16="http://schemas.microsoft.com/office/drawing/2014/main" id="{42FE5745-4DEA-1E48-B170-3A4D4DD87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9227" y="9491790"/>
                <a:ext cx="101909" cy="57338"/>
              </a:xfrm>
              <a:custGeom>
                <a:avLst/>
                <a:gdLst>
                  <a:gd name="T0" fmla="*/ 0 w 11"/>
                  <a:gd name="T1" fmla="*/ 0 h 6"/>
                  <a:gd name="T2" fmla="*/ 8 w 11"/>
                  <a:gd name="T3" fmla="*/ 4 h 6"/>
                  <a:gd name="T4" fmla="*/ 0 w 11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6">
                    <a:moveTo>
                      <a:pt x="0" y="0"/>
                    </a:moveTo>
                    <a:cubicBezTo>
                      <a:pt x="1" y="0"/>
                      <a:pt x="7" y="6"/>
                      <a:pt x="8" y="4"/>
                    </a:cubicBezTo>
                    <a:cubicBezTo>
                      <a:pt x="1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2" name="Freeform 465">
                <a:extLst>
                  <a:ext uri="{FF2B5EF4-FFF2-40B4-BE49-F238E27FC236}">
                    <a16:creationId xmlns:a16="http://schemas.microsoft.com/office/drawing/2014/main" id="{BE9E7674-F4E8-B44A-B2C7-4A3E955B2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74066" y="9192351"/>
                <a:ext cx="57323" cy="38227"/>
              </a:xfrm>
              <a:custGeom>
                <a:avLst/>
                <a:gdLst>
                  <a:gd name="T0" fmla="*/ 3 w 6"/>
                  <a:gd name="T1" fmla="*/ 3 h 4"/>
                  <a:gd name="T2" fmla="*/ 4 w 6"/>
                  <a:gd name="T3" fmla="*/ 0 h 4"/>
                  <a:gd name="T4" fmla="*/ 3 w 6"/>
                  <a:gd name="T5" fmla="*/ 3 h 4"/>
                  <a:gd name="T6" fmla="*/ 3 w 6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3"/>
                    </a:moveTo>
                    <a:cubicBezTo>
                      <a:pt x="0" y="4"/>
                      <a:pt x="1" y="0"/>
                      <a:pt x="4" y="0"/>
                    </a:cubicBezTo>
                    <a:cubicBezTo>
                      <a:pt x="6" y="0"/>
                      <a:pt x="5" y="3"/>
                      <a:pt x="3" y="3"/>
                    </a:cubicBezTo>
                    <a:cubicBezTo>
                      <a:pt x="2" y="4"/>
                      <a:pt x="5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3" name="Freeform 466">
                <a:extLst>
                  <a:ext uri="{FF2B5EF4-FFF2-40B4-BE49-F238E27FC236}">
                    <a16:creationId xmlns:a16="http://schemas.microsoft.com/office/drawing/2014/main" id="{2D9097DC-FDCE-A940-967A-1633889D5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9609" y="9185980"/>
                <a:ext cx="140127" cy="44598"/>
              </a:xfrm>
              <a:custGeom>
                <a:avLst/>
                <a:gdLst>
                  <a:gd name="T0" fmla="*/ 2 w 15"/>
                  <a:gd name="T1" fmla="*/ 3 h 5"/>
                  <a:gd name="T2" fmla="*/ 1 w 15"/>
                  <a:gd name="T3" fmla="*/ 1 h 5"/>
                  <a:gd name="T4" fmla="*/ 5 w 15"/>
                  <a:gd name="T5" fmla="*/ 0 h 5"/>
                  <a:gd name="T6" fmla="*/ 13 w 15"/>
                  <a:gd name="T7" fmla="*/ 2 h 5"/>
                  <a:gd name="T8" fmla="*/ 15 w 15"/>
                  <a:gd name="T9" fmla="*/ 5 h 5"/>
                  <a:gd name="T10" fmla="*/ 11 w 15"/>
                  <a:gd name="T11" fmla="*/ 3 h 5"/>
                  <a:gd name="T12" fmla="*/ 2 w 15"/>
                  <a:gd name="T13" fmla="*/ 3 h 5"/>
                  <a:gd name="T14" fmla="*/ 2 w 15"/>
                  <a:gd name="T1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">
                    <a:moveTo>
                      <a:pt x="2" y="3"/>
                    </a:moveTo>
                    <a:cubicBezTo>
                      <a:pt x="1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8" y="0"/>
                      <a:pt x="10" y="0"/>
                      <a:pt x="13" y="2"/>
                    </a:cubicBezTo>
                    <a:cubicBezTo>
                      <a:pt x="14" y="3"/>
                      <a:pt x="15" y="4"/>
                      <a:pt x="15" y="5"/>
                    </a:cubicBezTo>
                    <a:cubicBezTo>
                      <a:pt x="14" y="5"/>
                      <a:pt x="11" y="3"/>
                      <a:pt x="11" y="3"/>
                    </a:cubicBezTo>
                    <a:cubicBezTo>
                      <a:pt x="8" y="2"/>
                      <a:pt x="5" y="3"/>
                      <a:pt x="2" y="3"/>
                    </a:cubicBezTo>
                    <a:cubicBezTo>
                      <a:pt x="1" y="3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4" name="Freeform 467">
                <a:extLst>
                  <a:ext uri="{FF2B5EF4-FFF2-40B4-BE49-F238E27FC236}">
                    <a16:creationId xmlns:a16="http://schemas.microsoft.com/office/drawing/2014/main" id="{31005CD2-92B1-3343-B1EB-C624D5011A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39672" y="8969360"/>
                <a:ext cx="299364" cy="337667"/>
              </a:xfrm>
              <a:custGeom>
                <a:avLst/>
                <a:gdLst>
                  <a:gd name="T0" fmla="*/ 13 w 32"/>
                  <a:gd name="T1" fmla="*/ 32 h 36"/>
                  <a:gd name="T2" fmla="*/ 14 w 32"/>
                  <a:gd name="T3" fmla="*/ 30 h 36"/>
                  <a:gd name="T4" fmla="*/ 11 w 32"/>
                  <a:gd name="T5" fmla="*/ 28 h 36"/>
                  <a:gd name="T6" fmla="*/ 12 w 32"/>
                  <a:gd name="T7" fmla="*/ 23 h 36"/>
                  <a:gd name="T8" fmla="*/ 8 w 32"/>
                  <a:gd name="T9" fmla="*/ 23 h 36"/>
                  <a:gd name="T10" fmla="*/ 8 w 32"/>
                  <a:gd name="T11" fmla="*/ 29 h 36"/>
                  <a:gd name="T12" fmla="*/ 8 w 32"/>
                  <a:gd name="T13" fmla="*/ 30 h 36"/>
                  <a:gd name="T14" fmla="*/ 7 w 32"/>
                  <a:gd name="T15" fmla="*/ 34 h 36"/>
                  <a:gd name="T16" fmla="*/ 4 w 32"/>
                  <a:gd name="T17" fmla="*/ 36 h 36"/>
                  <a:gd name="T18" fmla="*/ 4 w 32"/>
                  <a:gd name="T19" fmla="*/ 31 h 36"/>
                  <a:gd name="T20" fmla="*/ 2 w 32"/>
                  <a:gd name="T21" fmla="*/ 26 h 36"/>
                  <a:gd name="T22" fmla="*/ 1 w 32"/>
                  <a:gd name="T23" fmla="*/ 21 h 36"/>
                  <a:gd name="T24" fmla="*/ 3 w 32"/>
                  <a:gd name="T25" fmla="*/ 14 h 36"/>
                  <a:gd name="T26" fmla="*/ 9 w 32"/>
                  <a:gd name="T27" fmla="*/ 5 h 36"/>
                  <a:gd name="T28" fmla="*/ 11 w 32"/>
                  <a:gd name="T29" fmla="*/ 2 h 36"/>
                  <a:gd name="T30" fmla="*/ 18 w 32"/>
                  <a:gd name="T31" fmla="*/ 4 h 36"/>
                  <a:gd name="T32" fmla="*/ 25 w 32"/>
                  <a:gd name="T33" fmla="*/ 4 h 36"/>
                  <a:gd name="T34" fmla="*/ 32 w 32"/>
                  <a:gd name="T35" fmla="*/ 1 h 36"/>
                  <a:gd name="T36" fmla="*/ 29 w 32"/>
                  <a:gd name="T37" fmla="*/ 6 h 36"/>
                  <a:gd name="T38" fmla="*/ 23 w 32"/>
                  <a:gd name="T39" fmla="*/ 7 h 36"/>
                  <a:gd name="T40" fmla="*/ 10 w 32"/>
                  <a:gd name="T41" fmla="*/ 7 h 36"/>
                  <a:gd name="T42" fmla="*/ 6 w 32"/>
                  <a:gd name="T43" fmla="*/ 10 h 36"/>
                  <a:gd name="T44" fmla="*/ 10 w 32"/>
                  <a:gd name="T45" fmla="*/ 15 h 36"/>
                  <a:gd name="T46" fmla="*/ 13 w 32"/>
                  <a:gd name="T47" fmla="*/ 14 h 36"/>
                  <a:gd name="T48" fmla="*/ 20 w 32"/>
                  <a:gd name="T49" fmla="*/ 13 h 36"/>
                  <a:gd name="T50" fmla="*/ 17 w 32"/>
                  <a:gd name="T51" fmla="*/ 16 h 36"/>
                  <a:gd name="T52" fmla="*/ 13 w 32"/>
                  <a:gd name="T53" fmla="*/ 17 h 36"/>
                  <a:gd name="T54" fmla="*/ 14 w 32"/>
                  <a:gd name="T55" fmla="*/ 20 h 36"/>
                  <a:gd name="T56" fmla="*/ 18 w 32"/>
                  <a:gd name="T57" fmla="*/ 25 h 36"/>
                  <a:gd name="T58" fmla="*/ 19 w 32"/>
                  <a:gd name="T59" fmla="*/ 28 h 36"/>
                  <a:gd name="T60" fmla="*/ 22 w 32"/>
                  <a:gd name="T61" fmla="*/ 30 h 36"/>
                  <a:gd name="T62" fmla="*/ 13 w 32"/>
                  <a:gd name="T63" fmla="*/ 32 h 36"/>
                  <a:gd name="T64" fmla="*/ 13 w 32"/>
                  <a:gd name="T65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6">
                    <a:moveTo>
                      <a:pt x="13" y="32"/>
                    </a:moveTo>
                    <a:cubicBezTo>
                      <a:pt x="13" y="31"/>
                      <a:pt x="14" y="31"/>
                      <a:pt x="14" y="30"/>
                    </a:cubicBezTo>
                    <a:cubicBezTo>
                      <a:pt x="14" y="29"/>
                      <a:pt x="12" y="28"/>
                      <a:pt x="11" y="28"/>
                    </a:cubicBezTo>
                    <a:cubicBezTo>
                      <a:pt x="10" y="26"/>
                      <a:pt x="12" y="25"/>
                      <a:pt x="12" y="23"/>
                    </a:cubicBezTo>
                    <a:cubicBezTo>
                      <a:pt x="12" y="22"/>
                      <a:pt x="8" y="22"/>
                      <a:pt x="8" y="23"/>
                    </a:cubicBezTo>
                    <a:cubicBezTo>
                      <a:pt x="7" y="25"/>
                      <a:pt x="8" y="27"/>
                      <a:pt x="8" y="29"/>
                    </a:cubicBezTo>
                    <a:cubicBezTo>
                      <a:pt x="7" y="29"/>
                      <a:pt x="8" y="30"/>
                      <a:pt x="8" y="30"/>
                    </a:cubicBezTo>
                    <a:cubicBezTo>
                      <a:pt x="8" y="32"/>
                      <a:pt x="7" y="33"/>
                      <a:pt x="7" y="34"/>
                    </a:cubicBezTo>
                    <a:cubicBezTo>
                      <a:pt x="6" y="36"/>
                      <a:pt x="7" y="36"/>
                      <a:pt x="4" y="36"/>
                    </a:cubicBezTo>
                    <a:cubicBezTo>
                      <a:pt x="1" y="36"/>
                      <a:pt x="4" y="32"/>
                      <a:pt x="4" y="31"/>
                    </a:cubicBezTo>
                    <a:cubicBezTo>
                      <a:pt x="5" y="30"/>
                      <a:pt x="4" y="27"/>
                      <a:pt x="2" y="26"/>
                    </a:cubicBezTo>
                    <a:cubicBezTo>
                      <a:pt x="0" y="25"/>
                      <a:pt x="0" y="23"/>
                      <a:pt x="1" y="21"/>
                    </a:cubicBezTo>
                    <a:cubicBezTo>
                      <a:pt x="2" y="19"/>
                      <a:pt x="2" y="16"/>
                      <a:pt x="3" y="14"/>
                    </a:cubicBezTo>
                    <a:cubicBezTo>
                      <a:pt x="5" y="11"/>
                      <a:pt x="4" y="5"/>
                      <a:pt x="9" y="5"/>
                    </a:cubicBezTo>
                    <a:cubicBezTo>
                      <a:pt x="10" y="5"/>
                      <a:pt x="9" y="2"/>
                      <a:pt x="11" y="2"/>
                    </a:cubicBezTo>
                    <a:cubicBezTo>
                      <a:pt x="14" y="3"/>
                      <a:pt x="16" y="4"/>
                      <a:pt x="18" y="4"/>
                    </a:cubicBezTo>
                    <a:cubicBezTo>
                      <a:pt x="20" y="4"/>
                      <a:pt x="23" y="5"/>
                      <a:pt x="25" y="4"/>
                    </a:cubicBezTo>
                    <a:cubicBezTo>
                      <a:pt x="26" y="4"/>
                      <a:pt x="32" y="0"/>
                      <a:pt x="32" y="1"/>
                    </a:cubicBezTo>
                    <a:cubicBezTo>
                      <a:pt x="32" y="2"/>
                      <a:pt x="29" y="5"/>
                      <a:pt x="29" y="6"/>
                    </a:cubicBezTo>
                    <a:cubicBezTo>
                      <a:pt x="27" y="7"/>
                      <a:pt x="25" y="7"/>
                      <a:pt x="23" y="7"/>
                    </a:cubicBezTo>
                    <a:cubicBezTo>
                      <a:pt x="18" y="6"/>
                      <a:pt x="14" y="7"/>
                      <a:pt x="10" y="7"/>
                    </a:cubicBezTo>
                    <a:cubicBezTo>
                      <a:pt x="7" y="6"/>
                      <a:pt x="6" y="7"/>
                      <a:pt x="6" y="10"/>
                    </a:cubicBezTo>
                    <a:cubicBezTo>
                      <a:pt x="6" y="13"/>
                      <a:pt x="9" y="13"/>
                      <a:pt x="10" y="15"/>
                    </a:cubicBezTo>
                    <a:cubicBezTo>
                      <a:pt x="11" y="17"/>
                      <a:pt x="12" y="15"/>
                      <a:pt x="13" y="14"/>
                    </a:cubicBezTo>
                    <a:cubicBezTo>
                      <a:pt x="13" y="13"/>
                      <a:pt x="20" y="12"/>
                      <a:pt x="20" y="13"/>
                    </a:cubicBezTo>
                    <a:cubicBezTo>
                      <a:pt x="21" y="13"/>
                      <a:pt x="18" y="16"/>
                      <a:pt x="17" y="16"/>
                    </a:cubicBezTo>
                    <a:cubicBezTo>
                      <a:pt x="15" y="18"/>
                      <a:pt x="15" y="18"/>
                      <a:pt x="13" y="17"/>
                    </a:cubicBezTo>
                    <a:cubicBezTo>
                      <a:pt x="13" y="17"/>
                      <a:pt x="14" y="20"/>
                      <a:pt x="14" y="20"/>
                    </a:cubicBezTo>
                    <a:cubicBezTo>
                      <a:pt x="15" y="21"/>
                      <a:pt x="18" y="23"/>
                      <a:pt x="18" y="25"/>
                    </a:cubicBezTo>
                    <a:cubicBezTo>
                      <a:pt x="18" y="26"/>
                      <a:pt x="18" y="27"/>
                      <a:pt x="19" y="28"/>
                    </a:cubicBezTo>
                    <a:cubicBezTo>
                      <a:pt x="19" y="28"/>
                      <a:pt x="21" y="30"/>
                      <a:pt x="22" y="30"/>
                    </a:cubicBezTo>
                    <a:cubicBezTo>
                      <a:pt x="20" y="31"/>
                      <a:pt x="15" y="33"/>
                      <a:pt x="13" y="32"/>
                    </a:cubicBezTo>
                    <a:cubicBezTo>
                      <a:pt x="13" y="31"/>
                      <a:pt x="14" y="33"/>
                      <a:pt x="13" y="3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5" name="Freeform 468">
                <a:extLst>
                  <a:ext uri="{FF2B5EF4-FFF2-40B4-BE49-F238E27FC236}">
                    <a16:creationId xmlns:a16="http://schemas.microsoft.com/office/drawing/2014/main" id="{DEE8977B-589C-BE4A-8A11-5A4B42455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945" y="8950246"/>
                <a:ext cx="73248" cy="140163"/>
              </a:xfrm>
              <a:custGeom>
                <a:avLst/>
                <a:gdLst>
                  <a:gd name="T0" fmla="*/ 3 w 8"/>
                  <a:gd name="T1" fmla="*/ 2 h 15"/>
                  <a:gd name="T2" fmla="*/ 3 w 8"/>
                  <a:gd name="T3" fmla="*/ 0 h 15"/>
                  <a:gd name="T4" fmla="*/ 0 w 8"/>
                  <a:gd name="T5" fmla="*/ 4 h 15"/>
                  <a:gd name="T6" fmla="*/ 1 w 8"/>
                  <a:gd name="T7" fmla="*/ 8 h 15"/>
                  <a:gd name="T8" fmla="*/ 2 w 8"/>
                  <a:gd name="T9" fmla="*/ 12 h 15"/>
                  <a:gd name="T10" fmla="*/ 5 w 8"/>
                  <a:gd name="T11" fmla="*/ 15 h 15"/>
                  <a:gd name="T12" fmla="*/ 4 w 8"/>
                  <a:gd name="T13" fmla="*/ 13 h 15"/>
                  <a:gd name="T14" fmla="*/ 3 w 8"/>
                  <a:gd name="T15" fmla="*/ 9 h 15"/>
                  <a:gd name="T16" fmla="*/ 7 w 8"/>
                  <a:gd name="T17" fmla="*/ 9 h 15"/>
                  <a:gd name="T18" fmla="*/ 5 w 8"/>
                  <a:gd name="T19" fmla="*/ 7 h 15"/>
                  <a:gd name="T20" fmla="*/ 6 w 8"/>
                  <a:gd name="T21" fmla="*/ 5 h 15"/>
                  <a:gd name="T22" fmla="*/ 2 w 8"/>
                  <a:gd name="T23" fmla="*/ 6 h 15"/>
                  <a:gd name="T24" fmla="*/ 3 w 8"/>
                  <a:gd name="T25" fmla="*/ 2 h 15"/>
                  <a:gd name="T26" fmla="*/ 3 w 8"/>
                  <a:gd name="T27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15">
                    <a:moveTo>
                      <a:pt x="3" y="2"/>
                    </a:move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0" y="3"/>
                      <a:pt x="0" y="4"/>
                    </a:cubicBezTo>
                    <a:cubicBezTo>
                      <a:pt x="0" y="5"/>
                      <a:pt x="1" y="6"/>
                      <a:pt x="1" y="8"/>
                    </a:cubicBezTo>
                    <a:cubicBezTo>
                      <a:pt x="1" y="9"/>
                      <a:pt x="1" y="11"/>
                      <a:pt x="2" y="12"/>
                    </a:cubicBezTo>
                    <a:cubicBezTo>
                      <a:pt x="2" y="12"/>
                      <a:pt x="5" y="15"/>
                      <a:pt x="5" y="15"/>
                    </a:cubicBezTo>
                    <a:cubicBezTo>
                      <a:pt x="5" y="15"/>
                      <a:pt x="4" y="13"/>
                      <a:pt x="4" y="13"/>
                    </a:cubicBezTo>
                    <a:cubicBezTo>
                      <a:pt x="3" y="12"/>
                      <a:pt x="3" y="10"/>
                      <a:pt x="3" y="9"/>
                    </a:cubicBezTo>
                    <a:cubicBezTo>
                      <a:pt x="3" y="8"/>
                      <a:pt x="7" y="9"/>
                      <a:pt x="7" y="9"/>
                    </a:cubicBezTo>
                    <a:cubicBezTo>
                      <a:pt x="8" y="9"/>
                      <a:pt x="6" y="8"/>
                      <a:pt x="5" y="7"/>
                    </a:cubicBezTo>
                    <a:cubicBezTo>
                      <a:pt x="5" y="7"/>
                      <a:pt x="6" y="6"/>
                      <a:pt x="6" y="5"/>
                    </a:cubicBezTo>
                    <a:cubicBezTo>
                      <a:pt x="7" y="1"/>
                      <a:pt x="3" y="6"/>
                      <a:pt x="2" y="6"/>
                    </a:cubicBezTo>
                    <a:cubicBezTo>
                      <a:pt x="2" y="6"/>
                      <a:pt x="4" y="3"/>
                      <a:pt x="3" y="2"/>
                    </a:cubicBezTo>
                    <a:cubicBezTo>
                      <a:pt x="3" y="1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6" name="Freeform 469">
                <a:extLst>
                  <a:ext uri="{FF2B5EF4-FFF2-40B4-BE49-F238E27FC236}">
                    <a16:creationId xmlns:a16="http://schemas.microsoft.com/office/drawing/2014/main" id="{0BCA299D-1739-0E43-8782-50CF8341A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9164" y="8931136"/>
                <a:ext cx="25477" cy="19114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7" name="Freeform 470">
                <a:extLst>
                  <a:ext uri="{FF2B5EF4-FFF2-40B4-BE49-F238E27FC236}">
                    <a16:creationId xmlns:a16="http://schemas.microsoft.com/office/drawing/2014/main" id="{2DD1101C-D671-BE43-B795-80BABE0F7D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81074" y="9052186"/>
                <a:ext cx="44586" cy="19114"/>
              </a:xfrm>
              <a:custGeom>
                <a:avLst/>
                <a:gdLst>
                  <a:gd name="T0" fmla="*/ 5 w 5"/>
                  <a:gd name="T1" fmla="*/ 1 h 2"/>
                  <a:gd name="T2" fmla="*/ 0 w 5"/>
                  <a:gd name="T3" fmla="*/ 1 h 2"/>
                  <a:gd name="T4" fmla="*/ 5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5" y="0"/>
                      <a:pt x="0" y="0"/>
                      <a:pt x="0" y="1"/>
                    </a:cubicBezTo>
                    <a:cubicBezTo>
                      <a:pt x="0" y="1"/>
                      <a:pt x="5" y="2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8" name="Freeform 471">
                <a:extLst>
                  <a:ext uri="{FF2B5EF4-FFF2-40B4-BE49-F238E27FC236}">
                    <a16:creationId xmlns:a16="http://schemas.microsoft.com/office/drawing/2014/main" id="{6005CC08-BE4D-5B42-9007-F23418D333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0629" y="9061740"/>
                <a:ext cx="175160" cy="105124"/>
              </a:xfrm>
              <a:custGeom>
                <a:avLst/>
                <a:gdLst>
                  <a:gd name="T0" fmla="*/ 10 w 19"/>
                  <a:gd name="T1" fmla="*/ 1 h 11"/>
                  <a:gd name="T2" fmla="*/ 4 w 19"/>
                  <a:gd name="T3" fmla="*/ 3 h 11"/>
                  <a:gd name="T4" fmla="*/ 3 w 19"/>
                  <a:gd name="T5" fmla="*/ 4 h 11"/>
                  <a:gd name="T6" fmla="*/ 1 w 19"/>
                  <a:gd name="T7" fmla="*/ 3 h 11"/>
                  <a:gd name="T8" fmla="*/ 3 w 19"/>
                  <a:gd name="T9" fmla="*/ 6 h 11"/>
                  <a:gd name="T10" fmla="*/ 6 w 19"/>
                  <a:gd name="T11" fmla="*/ 7 h 11"/>
                  <a:gd name="T12" fmla="*/ 9 w 19"/>
                  <a:gd name="T13" fmla="*/ 10 h 11"/>
                  <a:gd name="T14" fmla="*/ 14 w 19"/>
                  <a:gd name="T15" fmla="*/ 10 h 11"/>
                  <a:gd name="T16" fmla="*/ 18 w 19"/>
                  <a:gd name="T17" fmla="*/ 5 h 11"/>
                  <a:gd name="T18" fmla="*/ 15 w 19"/>
                  <a:gd name="T19" fmla="*/ 2 h 11"/>
                  <a:gd name="T20" fmla="*/ 10 w 19"/>
                  <a:gd name="T21" fmla="*/ 1 h 11"/>
                  <a:gd name="T22" fmla="*/ 10 w 19"/>
                  <a:gd name="T2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" h="11">
                    <a:moveTo>
                      <a:pt x="10" y="1"/>
                    </a:moveTo>
                    <a:cubicBezTo>
                      <a:pt x="9" y="0"/>
                      <a:pt x="5" y="2"/>
                      <a:pt x="4" y="3"/>
                    </a:cubicBezTo>
                    <a:cubicBezTo>
                      <a:pt x="3" y="3"/>
                      <a:pt x="4" y="3"/>
                      <a:pt x="3" y="4"/>
                    </a:cubicBezTo>
                    <a:cubicBezTo>
                      <a:pt x="3" y="5"/>
                      <a:pt x="2" y="3"/>
                      <a:pt x="1" y="3"/>
                    </a:cubicBezTo>
                    <a:cubicBezTo>
                      <a:pt x="0" y="3"/>
                      <a:pt x="2" y="6"/>
                      <a:pt x="3" y="6"/>
                    </a:cubicBezTo>
                    <a:cubicBezTo>
                      <a:pt x="3" y="7"/>
                      <a:pt x="5" y="7"/>
                      <a:pt x="6" y="7"/>
                    </a:cubicBezTo>
                    <a:cubicBezTo>
                      <a:pt x="8" y="7"/>
                      <a:pt x="8" y="9"/>
                      <a:pt x="9" y="10"/>
                    </a:cubicBezTo>
                    <a:cubicBezTo>
                      <a:pt x="10" y="11"/>
                      <a:pt x="13" y="10"/>
                      <a:pt x="14" y="10"/>
                    </a:cubicBezTo>
                    <a:cubicBezTo>
                      <a:pt x="18" y="10"/>
                      <a:pt x="19" y="8"/>
                      <a:pt x="18" y="5"/>
                    </a:cubicBezTo>
                    <a:cubicBezTo>
                      <a:pt x="18" y="3"/>
                      <a:pt x="17" y="2"/>
                      <a:pt x="15" y="2"/>
                    </a:cubicBezTo>
                    <a:cubicBezTo>
                      <a:pt x="14" y="2"/>
                      <a:pt x="12" y="1"/>
                      <a:pt x="10" y="1"/>
                    </a:cubicBezTo>
                    <a:cubicBezTo>
                      <a:pt x="10" y="1"/>
                      <a:pt x="11" y="1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9" name="Freeform 472">
                <a:extLst>
                  <a:ext uri="{FF2B5EF4-FFF2-40B4-BE49-F238E27FC236}">
                    <a16:creationId xmlns:a16="http://schemas.microsoft.com/office/drawing/2014/main" id="{5A0931F5-6149-F340-BEE3-3544A5298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21839" y="9240133"/>
                <a:ext cx="194267" cy="111494"/>
              </a:xfrm>
              <a:custGeom>
                <a:avLst/>
                <a:gdLst>
                  <a:gd name="T0" fmla="*/ 0 w 21"/>
                  <a:gd name="T1" fmla="*/ 8 h 12"/>
                  <a:gd name="T2" fmla="*/ 6 w 21"/>
                  <a:gd name="T3" fmla="*/ 8 h 12"/>
                  <a:gd name="T4" fmla="*/ 9 w 21"/>
                  <a:gd name="T5" fmla="*/ 7 h 12"/>
                  <a:gd name="T6" fmla="*/ 13 w 21"/>
                  <a:gd name="T7" fmla="*/ 7 h 12"/>
                  <a:gd name="T8" fmla="*/ 14 w 21"/>
                  <a:gd name="T9" fmla="*/ 5 h 12"/>
                  <a:gd name="T10" fmla="*/ 17 w 21"/>
                  <a:gd name="T11" fmla="*/ 3 h 12"/>
                  <a:gd name="T12" fmla="*/ 20 w 21"/>
                  <a:gd name="T13" fmla="*/ 4 h 12"/>
                  <a:gd name="T14" fmla="*/ 18 w 21"/>
                  <a:gd name="T15" fmla="*/ 7 h 12"/>
                  <a:gd name="T16" fmla="*/ 11 w 21"/>
                  <a:gd name="T17" fmla="*/ 11 h 12"/>
                  <a:gd name="T18" fmla="*/ 0 w 21"/>
                  <a:gd name="T19" fmla="*/ 8 h 12"/>
                  <a:gd name="T20" fmla="*/ 0 w 21"/>
                  <a:gd name="T21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2">
                    <a:moveTo>
                      <a:pt x="0" y="8"/>
                    </a:moveTo>
                    <a:cubicBezTo>
                      <a:pt x="1" y="7"/>
                      <a:pt x="5" y="8"/>
                      <a:pt x="6" y="8"/>
                    </a:cubicBezTo>
                    <a:cubicBezTo>
                      <a:pt x="7" y="8"/>
                      <a:pt x="8" y="6"/>
                      <a:pt x="9" y="7"/>
                    </a:cubicBezTo>
                    <a:cubicBezTo>
                      <a:pt x="10" y="8"/>
                      <a:pt x="12" y="8"/>
                      <a:pt x="13" y="7"/>
                    </a:cubicBezTo>
                    <a:cubicBezTo>
                      <a:pt x="13" y="6"/>
                      <a:pt x="14" y="5"/>
                      <a:pt x="14" y="5"/>
                    </a:cubicBezTo>
                    <a:cubicBezTo>
                      <a:pt x="15" y="5"/>
                      <a:pt x="17" y="5"/>
                      <a:pt x="17" y="3"/>
                    </a:cubicBezTo>
                    <a:cubicBezTo>
                      <a:pt x="17" y="0"/>
                      <a:pt x="21" y="2"/>
                      <a:pt x="20" y="4"/>
                    </a:cubicBezTo>
                    <a:cubicBezTo>
                      <a:pt x="19" y="5"/>
                      <a:pt x="18" y="7"/>
                      <a:pt x="18" y="7"/>
                    </a:cubicBezTo>
                    <a:cubicBezTo>
                      <a:pt x="15" y="8"/>
                      <a:pt x="14" y="10"/>
                      <a:pt x="11" y="11"/>
                    </a:cubicBezTo>
                    <a:cubicBezTo>
                      <a:pt x="9" y="12"/>
                      <a:pt x="0" y="11"/>
                      <a:pt x="0" y="8"/>
                    </a:cubicBezTo>
                    <a:cubicBezTo>
                      <a:pt x="0" y="7"/>
                      <a:pt x="0" y="10"/>
                      <a:pt x="0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0" name="Freeform 473">
                <a:extLst>
                  <a:ext uri="{FF2B5EF4-FFF2-40B4-BE49-F238E27FC236}">
                    <a16:creationId xmlns:a16="http://schemas.microsoft.com/office/drawing/2014/main" id="{DF5A2281-1029-3C40-B4EF-83525B5AC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2095" y="9297472"/>
                <a:ext cx="82803" cy="101936"/>
              </a:xfrm>
              <a:custGeom>
                <a:avLst/>
                <a:gdLst>
                  <a:gd name="T0" fmla="*/ 1 w 9"/>
                  <a:gd name="T1" fmla="*/ 0 h 11"/>
                  <a:gd name="T2" fmla="*/ 8 w 9"/>
                  <a:gd name="T3" fmla="*/ 8 h 11"/>
                  <a:gd name="T4" fmla="*/ 5 w 9"/>
                  <a:gd name="T5" fmla="*/ 4 h 11"/>
                  <a:gd name="T6" fmla="*/ 1 w 9"/>
                  <a:gd name="T7" fmla="*/ 0 h 11"/>
                  <a:gd name="T8" fmla="*/ 1 w 9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1" y="0"/>
                    </a:moveTo>
                    <a:cubicBezTo>
                      <a:pt x="0" y="1"/>
                      <a:pt x="5" y="11"/>
                      <a:pt x="8" y="8"/>
                    </a:cubicBezTo>
                    <a:cubicBezTo>
                      <a:pt x="9" y="6"/>
                      <a:pt x="6" y="4"/>
                      <a:pt x="5" y="4"/>
                    </a:cubicBezTo>
                    <a:cubicBezTo>
                      <a:pt x="4" y="3"/>
                      <a:pt x="1" y="0"/>
                      <a:pt x="1" y="0"/>
                    </a:cubicBezTo>
                    <a:cubicBezTo>
                      <a:pt x="0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1" name="Freeform 474">
                <a:extLst>
                  <a:ext uri="{FF2B5EF4-FFF2-40B4-BE49-F238E27FC236}">
                    <a16:creationId xmlns:a16="http://schemas.microsoft.com/office/drawing/2014/main" id="{D1154879-81AC-B94F-BD6B-F796A1F6C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44131" y="9485422"/>
                <a:ext cx="54139" cy="54153"/>
              </a:xfrm>
              <a:custGeom>
                <a:avLst/>
                <a:gdLst>
                  <a:gd name="T0" fmla="*/ 6 w 6"/>
                  <a:gd name="T1" fmla="*/ 4 h 6"/>
                  <a:gd name="T2" fmla="*/ 1 w 6"/>
                  <a:gd name="T3" fmla="*/ 2 h 6"/>
                  <a:gd name="T4" fmla="*/ 6 w 6"/>
                  <a:gd name="T5" fmla="*/ 4 h 6"/>
                  <a:gd name="T6" fmla="*/ 6 w 6"/>
                  <a:gd name="T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cubicBezTo>
                      <a:pt x="6" y="2"/>
                      <a:pt x="0" y="0"/>
                      <a:pt x="1" y="2"/>
                    </a:cubicBezTo>
                    <a:cubicBezTo>
                      <a:pt x="1" y="3"/>
                      <a:pt x="6" y="5"/>
                      <a:pt x="6" y="4"/>
                    </a:cubicBezTo>
                    <a:cubicBezTo>
                      <a:pt x="6" y="3"/>
                      <a:pt x="6" y="6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2" name="Freeform 475">
                <a:extLst>
                  <a:ext uri="{FF2B5EF4-FFF2-40B4-BE49-F238E27FC236}">
                    <a16:creationId xmlns:a16="http://schemas.microsoft.com/office/drawing/2014/main" id="{FC692648-ECF9-324C-B5D8-6E9051ABB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6806" y="9399410"/>
                <a:ext cx="85988" cy="57338"/>
              </a:xfrm>
              <a:custGeom>
                <a:avLst/>
                <a:gdLst>
                  <a:gd name="T0" fmla="*/ 8 w 9"/>
                  <a:gd name="T1" fmla="*/ 6 h 6"/>
                  <a:gd name="T2" fmla="*/ 0 w 9"/>
                  <a:gd name="T3" fmla="*/ 1 h 6"/>
                  <a:gd name="T4" fmla="*/ 3 w 9"/>
                  <a:gd name="T5" fmla="*/ 4 h 6"/>
                  <a:gd name="T6" fmla="*/ 8 w 9"/>
                  <a:gd name="T7" fmla="*/ 6 h 6"/>
                  <a:gd name="T8" fmla="*/ 8 w 9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6"/>
                    </a:moveTo>
                    <a:cubicBezTo>
                      <a:pt x="6" y="5"/>
                      <a:pt x="3" y="0"/>
                      <a:pt x="0" y="1"/>
                    </a:cubicBezTo>
                    <a:cubicBezTo>
                      <a:pt x="0" y="2"/>
                      <a:pt x="3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9" y="6"/>
                      <a:pt x="6" y="5"/>
                      <a:pt x="8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3" name="Freeform 476">
                <a:extLst>
                  <a:ext uri="{FF2B5EF4-FFF2-40B4-BE49-F238E27FC236}">
                    <a16:creationId xmlns:a16="http://schemas.microsoft.com/office/drawing/2014/main" id="{89C3DF97-C9CC-3642-A9DA-BEE4FF6A5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4003" y="9361182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0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2"/>
                      <a:pt x="0" y="0"/>
                      <a:pt x="0" y="0"/>
                    </a:cubicBezTo>
                    <a:cubicBezTo>
                      <a:pt x="0" y="1"/>
                      <a:pt x="4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4" name="Freeform 477">
                <a:extLst>
                  <a:ext uri="{FF2B5EF4-FFF2-40B4-BE49-F238E27FC236}">
                    <a16:creationId xmlns:a16="http://schemas.microsoft.com/office/drawing/2014/main" id="{B5A8C2C7-D58A-D746-949E-C1CB5019C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7951" y="10017405"/>
                <a:ext cx="149680" cy="111494"/>
              </a:xfrm>
              <a:custGeom>
                <a:avLst/>
                <a:gdLst>
                  <a:gd name="T0" fmla="*/ 15 w 16"/>
                  <a:gd name="T1" fmla="*/ 11 h 12"/>
                  <a:gd name="T2" fmla="*/ 2 w 16"/>
                  <a:gd name="T3" fmla="*/ 0 h 12"/>
                  <a:gd name="T4" fmla="*/ 15 w 16"/>
                  <a:gd name="T5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12">
                    <a:moveTo>
                      <a:pt x="15" y="11"/>
                    </a:moveTo>
                    <a:cubicBezTo>
                      <a:pt x="16" y="12"/>
                      <a:pt x="3" y="0"/>
                      <a:pt x="2" y="0"/>
                    </a:cubicBezTo>
                    <a:cubicBezTo>
                      <a:pt x="0" y="0"/>
                      <a:pt x="7" y="9"/>
                      <a:pt x="15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5" name="Freeform 478">
                <a:extLst>
                  <a:ext uri="{FF2B5EF4-FFF2-40B4-BE49-F238E27FC236}">
                    <a16:creationId xmlns:a16="http://schemas.microsoft.com/office/drawing/2014/main" id="{918BCEAC-6E22-D24B-BF4D-BAC81EC037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49225" y="10727781"/>
                <a:ext cx="105096" cy="130608"/>
              </a:xfrm>
              <a:custGeom>
                <a:avLst/>
                <a:gdLst>
                  <a:gd name="T0" fmla="*/ 11 w 11"/>
                  <a:gd name="T1" fmla="*/ 14 h 14"/>
                  <a:gd name="T2" fmla="*/ 9 w 11"/>
                  <a:gd name="T3" fmla="*/ 10 h 14"/>
                  <a:gd name="T4" fmla="*/ 9 w 11"/>
                  <a:gd name="T5" fmla="*/ 7 h 14"/>
                  <a:gd name="T6" fmla="*/ 0 w 11"/>
                  <a:gd name="T7" fmla="*/ 0 h 14"/>
                  <a:gd name="T8" fmla="*/ 3 w 11"/>
                  <a:gd name="T9" fmla="*/ 4 h 14"/>
                  <a:gd name="T10" fmla="*/ 5 w 11"/>
                  <a:gd name="T11" fmla="*/ 8 h 14"/>
                  <a:gd name="T12" fmla="*/ 8 w 11"/>
                  <a:gd name="T13" fmla="*/ 11 h 14"/>
                  <a:gd name="T14" fmla="*/ 11 w 11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4">
                    <a:moveTo>
                      <a:pt x="11" y="14"/>
                    </a:moveTo>
                    <a:cubicBezTo>
                      <a:pt x="10" y="12"/>
                      <a:pt x="11" y="11"/>
                      <a:pt x="9" y="10"/>
                    </a:cubicBezTo>
                    <a:cubicBezTo>
                      <a:pt x="8" y="8"/>
                      <a:pt x="9" y="8"/>
                      <a:pt x="9" y="7"/>
                    </a:cubicBezTo>
                    <a:cubicBezTo>
                      <a:pt x="8" y="5"/>
                      <a:pt x="0" y="1"/>
                      <a:pt x="0" y="0"/>
                    </a:cubicBezTo>
                    <a:cubicBezTo>
                      <a:pt x="0" y="1"/>
                      <a:pt x="3" y="3"/>
                      <a:pt x="3" y="4"/>
                    </a:cubicBezTo>
                    <a:cubicBezTo>
                      <a:pt x="4" y="6"/>
                      <a:pt x="4" y="7"/>
                      <a:pt x="5" y="8"/>
                    </a:cubicBezTo>
                    <a:cubicBezTo>
                      <a:pt x="6" y="9"/>
                      <a:pt x="9" y="10"/>
                      <a:pt x="8" y="11"/>
                    </a:cubicBezTo>
                    <a:cubicBezTo>
                      <a:pt x="8" y="13"/>
                      <a:pt x="9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6" name="Freeform 479">
                <a:extLst>
                  <a:ext uri="{FF2B5EF4-FFF2-40B4-BE49-F238E27FC236}">
                    <a16:creationId xmlns:a16="http://schemas.microsoft.com/office/drawing/2014/main" id="{B6F76CFA-6E48-5F48-9323-721BBF237F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7889" y="10848833"/>
                <a:ext cx="242036" cy="283514"/>
              </a:xfrm>
              <a:custGeom>
                <a:avLst/>
                <a:gdLst>
                  <a:gd name="T0" fmla="*/ 8 w 26"/>
                  <a:gd name="T1" fmla="*/ 2 h 30"/>
                  <a:gd name="T2" fmla="*/ 7 w 26"/>
                  <a:gd name="T3" fmla="*/ 11 h 30"/>
                  <a:gd name="T4" fmla="*/ 5 w 26"/>
                  <a:gd name="T5" fmla="*/ 18 h 30"/>
                  <a:gd name="T6" fmla="*/ 9 w 26"/>
                  <a:gd name="T7" fmla="*/ 25 h 30"/>
                  <a:gd name="T8" fmla="*/ 14 w 26"/>
                  <a:gd name="T9" fmla="*/ 26 h 30"/>
                  <a:gd name="T10" fmla="*/ 17 w 26"/>
                  <a:gd name="T11" fmla="*/ 22 h 30"/>
                  <a:gd name="T12" fmla="*/ 18 w 26"/>
                  <a:gd name="T13" fmla="*/ 16 h 30"/>
                  <a:gd name="T14" fmla="*/ 22 w 26"/>
                  <a:gd name="T15" fmla="*/ 14 h 30"/>
                  <a:gd name="T16" fmla="*/ 26 w 26"/>
                  <a:gd name="T17" fmla="*/ 10 h 30"/>
                  <a:gd name="T18" fmla="*/ 25 w 26"/>
                  <a:gd name="T19" fmla="*/ 6 h 30"/>
                  <a:gd name="T20" fmla="*/ 20 w 26"/>
                  <a:gd name="T21" fmla="*/ 8 h 30"/>
                  <a:gd name="T22" fmla="*/ 14 w 26"/>
                  <a:gd name="T23" fmla="*/ 5 h 30"/>
                  <a:gd name="T24" fmla="*/ 11 w 26"/>
                  <a:gd name="T25" fmla="*/ 0 h 30"/>
                  <a:gd name="T26" fmla="*/ 11 w 26"/>
                  <a:gd name="T27" fmla="*/ 3 h 30"/>
                  <a:gd name="T28" fmla="*/ 8 w 26"/>
                  <a:gd name="T29" fmla="*/ 2 h 30"/>
                  <a:gd name="T30" fmla="*/ 8 w 26"/>
                  <a:gd name="T31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30">
                    <a:moveTo>
                      <a:pt x="8" y="2"/>
                    </a:moveTo>
                    <a:cubicBezTo>
                      <a:pt x="7" y="2"/>
                      <a:pt x="7" y="9"/>
                      <a:pt x="7" y="11"/>
                    </a:cubicBezTo>
                    <a:cubicBezTo>
                      <a:pt x="6" y="13"/>
                      <a:pt x="0" y="16"/>
                      <a:pt x="5" y="18"/>
                    </a:cubicBezTo>
                    <a:cubicBezTo>
                      <a:pt x="8" y="19"/>
                      <a:pt x="11" y="21"/>
                      <a:pt x="9" y="25"/>
                    </a:cubicBezTo>
                    <a:cubicBezTo>
                      <a:pt x="6" y="30"/>
                      <a:pt x="11" y="29"/>
                      <a:pt x="14" y="26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9" y="19"/>
                      <a:pt x="18" y="19"/>
                      <a:pt x="18" y="16"/>
                    </a:cubicBezTo>
                    <a:cubicBezTo>
                      <a:pt x="19" y="14"/>
                      <a:pt x="21" y="14"/>
                      <a:pt x="22" y="14"/>
                    </a:cubicBezTo>
                    <a:cubicBezTo>
                      <a:pt x="23" y="15"/>
                      <a:pt x="25" y="11"/>
                      <a:pt x="26" y="10"/>
                    </a:cubicBezTo>
                    <a:cubicBezTo>
                      <a:pt x="26" y="9"/>
                      <a:pt x="26" y="6"/>
                      <a:pt x="25" y="6"/>
                    </a:cubicBezTo>
                    <a:cubicBezTo>
                      <a:pt x="23" y="6"/>
                      <a:pt x="21" y="8"/>
                      <a:pt x="20" y="8"/>
                    </a:cubicBezTo>
                    <a:cubicBezTo>
                      <a:pt x="18" y="8"/>
                      <a:pt x="15" y="7"/>
                      <a:pt x="14" y="5"/>
                    </a:cubicBezTo>
                    <a:cubicBezTo>
                      <a:pt x="13" y="4"/>
                      <a:pt x="13" y="0"/>
                      <a:pt x="11" y="0"/>
                    </a:cubicBezTo>
                    <a:cubicBezTo>
                      <a:pt x="11" y="0"/>
                      <a:pt x="11" y="3"/>
                      <a:pt x="11" y="3"/>
                    </a:cubicBezTo>
                    <a:cubicBezTo>
                      <a:pt x="10" y="3"/>
                      <a:pt x="9" y="1"/>
                      <a:pt x="8" y="2"/>
                    </a:cubicBezTo>
                    <a:cubicBezTo>
                      <a:pt x="7" y="2"/>
                      <a:pt x="9" y="1"/>
                      <a:pt x="8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7" name="Freeform 480">
                <a:extLst>
                  <a:ext uri="{FF2B5EF4-FFF2-40B4-BE49-F238E27FC236}">
                    <a16:creationId xmlns:a16="http://schemas.microsoft.com/office/drawing/2014/main" id="{A4345F82-EB3F-7D47-BE97-9E0BEF15A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59419" y="11055893"/>
                <a:ext cx="366242" cy="356781"/>
              </a:xfrm>
              <a:custGeom>
                <a:avLst/>
                <a:gdLst>
                  <a:gd name="T0" fmla="*/ 33 w 39"/>
                  <a:gd name="T1" fmla="*/ 4 h 38"/>
                  <a:gd name="T2" fmla="*/ 30 w 39"/>
                  <a:gd name="T3" fmla="*/ 1 h 38"/>
                  <a:gd name="T4" fmla="*/ 26 w 39"/>
                  <a:gd name="T5" fmla="*/ 8 h 38"/>
                  <a:gd name="T6" fmla="*/ 22 w 39"/>
                  <a:gd name="T7" fmla="*/ 13 h 38"/>
                  <a:gd name="T8" fmla="*/ 15 w 39"/>
                  <a:gd name="T9" fmla="*/ 18 h 38"/>
                  <a:gd name="T10" fmla="*/ 9 w 39"/>
                  <a:gd name="T11" fmla="*/ 22 h 38"/>
                  <a:gd name="T12" fmla="*/ 4 w 39"/>
                  <a:gd name="T13" fmla="*/ 27 h 38"/>
                  <a:gd name="T14" fmla="*/ 2 w 39"/>
                  <a:gd name="T15" fmla="*/ 33 h 38"/>
                  <a:gd name="T16" fmla="*/ 1 w 39"/>
                  <a:gd name="T17" fmla="*/ 34 h 38"/>
                  <a:gd name="T18" fmla="*/ 3 w 39"/>
                  <a:gd name="T19" fmla="*/ 35 h 38"/>
                  <a:gd name="T20" fmla="*/ 10 w 39"/>
                  <a:gd name="T21" fmla="*/ 37 h 38"/>
                  <a:gd name="T22" fmla="*/ 19 w 39"/>
                  <a:gd name="T23" fmla="*/ 34 h 38"/>
                  <a:gd name="T24" fmla="*/ 22 w 39"/>
                  <a:gd name="T25" fmla="*/ 27 h 38"/>
                  <a:gd name="T26" fmla="*/ 27 w 39"/>
                  <a:gd name="T27" fmla="*/ 22 h 38"/>
                  <a:gd name="T28" fmla="*/ 29 w 39"/>
                  <a:gd name="T29" fmla="*/ 21 h 38"/>
                  <a:gd name="T30" fmla="*/ 33 w 39"/>
                  <a:gd name="T31" fmla="*/ 21 h 38"/>
                  <a:gd name="T32" fmla="*/ 32 w 39"/>
                  <a:gd name="T33" fmla="*/ 19 h 38"/>
                  <a:gd name="T34" fmla="*/ 32 w 39"/>
                  <a:gd name="T35" fmla="*/ 17 h 38"/>
                  <a:gd name="T36" fmla="*/ 38 w 39"/>
                  <a:gd name="T37" fmla="*/ 9 h 38"/>
                  <a:gd name="T38" fmla="*/ 38 w 39"/>
                  <a:gd name="T39" fmla="*/ 6 h 38"/>
                  <a:gd name="T40" fmla="*/ 38 w 39"/>
                  <a:gd name="T41" fmla="*/ 4 h 38"/>
                  <a:gd name="T42" fmla="*/ 37 w 39"/>
                  <a:gd name="T43" fmla="*/ 4 h 38"/>
                  <a:gd name="T44" fmla="*/ 37 w 39"/>
                  <a:gd name="T45" fmla="*/ 2 h 38"/>
                  <a:gd name="T46" fmla="*/ 33 w 39"/>
                  <a:gd name="T47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38">
                    <a:moveTo>
                      <a:pt x="33" y="4"/>
                    </a:moveTo>
                    <a:cubicBezTo>
                      <a:pt x="33" y="4"/>
                      <a:pt x="32" y="0"/>
                      <a:pt x="30" y="1"/>
                    </a:cubicBezTo>
                    <a:cubicBezTo>
                      <a:pt x="27" y="3"/>
                      <a:pt x="28" y="5"/>
                      <a:pt x="26" y="8"/>
                    </a:cubicBezTo>
                    <a:cubicBezTo>
                      <a:pt x="25" y="9"/>
                      <a:pt x="24" y="12"/>
                      <a:pt x="22" y="13"/>
                    </a:cubicBezTo>
                    <a:cubicBezTo>
                      <a:pt x="20" y="16"/>
                      <a:pt x="18" y="17"/>
                      <a:pt x="15" y="18"/>
                    </a:cubicBezTo>
                    <a:cubicBezTo>
                      <a:pt x="13" y="19"/>
                      <a:pt x="12" y="21"/>
                      <a:pt x="9" y="22"/>
                    </a:cubicBezTo>
                    <a:cubicBezTo>
                      <a:pt x="7" y="23"/>
                      <a:pt x="7" y="27"/>
                      <a:pt x="4" y="27"/>
                    </a:cubicBezTo>
                    <a:cubicBezTo>
                      <a:pt x="0" y="28"/>
                      <a:pt x="4" y="31"/>
                      <a:pt x="2" y="33"/>
                    </a:cubicBezTo>
                    <a:cubicBezTo>
                      <a:pt x="1" y="33"/>
                      <a:pt x="0" y="33"/>
                      <a:pt x="1" y="34"/>
                    </a:cubicBezTo>
                    <a:cubicBezTo>
                      <a:pt x="1" y="35"/>
                      <a:pt x="1" y="35"/>
                      <a:pt x="3" y="35"/>
                    </a:cubicBezTo>
                    <a:cubicBezTo>
                      <a:pt x="5" y="35"/>
                      <a:pt x="8" y="37"/>
                      <a:pt x="10" y="37"/>
                    </a:cubicBezTo>
                    <a:cubicBezTo>
                      <a:pt x="14" y="38"/>
                      <a:pt x="16" y="36"/>
                      <a:pt x="19" y="34"/>
                    </a:cubicBezTo>
                    <a:cubicBezTo>
                      <a:pt x="21" y="32"/>
                      <a:pt x="22" y="30"/>
                      <a:pt x="22" y="27"/>
                    </a:cubicBezTo>
                    <a:cubicBezTo>
                      <a:pt x="23" y="24"/>
                      <a:pt x="24" y="24"/>
                      <a:pt x="27" y="22"/>
                    </a:cubicBezTo>
                    <a:cubicBezTo>
                      <a:pt x="28" y="22"/>
                      <a:pt x="28" y="21"/>
                      <a:pt x="29" y="21"/>
                    </a:cubicBezTo>
                    <a:cubicBezTo>
                      <a:pt x="30" y="21"/>
                      <a:pt x="31" y="21"/>
                      <a:pt x="33" y="21"/>
                    </a:cubicBezTo>
                    <a:cubicBezTo>
                      <a:pt x="34" y="20"/>
                      <a:pt x="33" y="19"/>
                      <a:pt x="32" y="19"/>
                    </a:cubicBezTo>
                    <a:cubicBezTo>
                      <a:pt x="31" y="18"/>
                      <a:pt x="31" y="18"/>
                      <a:pt x="32" y="17"/>
                    </a:cubicBezTo>
                    <a:cubicBezTo>
                      <a:pt x="34" y="14"/>
                      <a:pt x="36" y="12"/>
                      <a:pt x="38" y="9"/>
                    </a:cubicBezTo>
                    <a:cubicBezTo>
                      <a:pt x="38" y="8"/>
                      <a:pt x="38" y="7"/>
                      <a:pt x="38" y="6"/>
                    </a:cubicBezTo>
                    <a:cubicBezTo>
                      <a:pt x="38" y="5"/>
                      <a:pt x="38" y="5"/>
                      <a:pt x="38" y="4"/>
                    </a:cubicBezTo>
                    <a:cubicBezTo>
                      <a:pt x="39" y="3"/>
                      <a:pt x="37" y="4"/>
                      <a:pt x="37" y="4"/>
                    </a:cubicBezTo>
                    <a:cubicBezTo>
                      <a:pt x="37" y="3"/>
                      <a:pt x="37" y="3"/>
                      <a:pt x="37" y="2"/>
                    </a:cubicBezTo>
                    <a:cubicBezTo>
                      <a:pt x="36" y="3"/>
                      <a:pt x="35" y="5"/>
                      <a:pt x="3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8" name="Freeform 481">
                <a:extLst>
                  <a:ext uri="{FF2B5EF4-FFF2-40B4-BE49-F238E27FC236}">
                    <a16:creationId xmlns:a16="http://schemas.microsoft.com/office/drawing/2014/main" id="{8A721CFA-B897-1D4F-8C9A-95479F6BE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16742" y="11412676"/>
                <a:ext cx="19109" cy="19114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1" y="1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9" name="Freeform 482">
                <a:extLst>
                  <a:ext uri="{FF2B5EF4-FFF2-40B4-BE49-F238E27FC236}">
                    <a16:creationId xmlns:a16="http://schemas.microsoft.com/office/drawing/2014/main" id="{A91B289E-3BEC-6F43-954B-345D354C2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43495" y="11065451"/>
                <a:ext cx="178346" cy="168835"/>
              </a:xfrm>
              <a:custGeom>
                <a:avLst/>
                <a:gdLst>
                  <a:gd name="T0" fmla="*/ 0 w 19"/>
                  <a:gd name="T1" fmla="*/ 2 h 18"/>
                  <a:gd name="T2" fmla="*/ 2 w 19"/>
                  <a:gd name="T3" fmla="*/ 7 h 18"/>
                  <a:gd name="T4" fmla="*/ 4 w 19"/>
                  <a:gd name="T5" fmla="*/ 10 h 18"/>
                  <a:gd name="T6" fmla="*/ 3 w 19"/>
                  <a:gd name="T7" fmla="*/ 12 h 18"/>
                  <a:gd name="T8" fmla="*/ 9 w 19"/>
                  <a:gd name="T9" fmla="*/ 18 h 18"/>
                  <a:gd name="T10" fmla="*/ 12 w 19"/>
                  <a:gd name="T11" fmla="*/ 15 h 18"/>
                  <a:gd name="T12" fmla="*/ 13 w 19"/>
                  <a:gd name="T13" fmla="*/ 17 h 18"/>
                  <a:gd name="T14" fmla="*/ 14 w 19"/>
                  <a:gd name="T15" fmla="*/ 14 h 18"/>
                  <a:gd name="T16" fmla="*/ 16 w 19"/>
                  <a:gd name="T17" fmla="*/ 15 h 18"/>
                  <a:gd name="T18" fmla="*/ 18 w 19"/>
                  <a:gd name="T19" fmla="*/ 7 h 18"/>
                  <a:gd name="T20" fmla="*/ 16 w 19"/>
                  <a:gd name="T21" fmla="*/ 1 h 18"/>
                  <a:gd name="T22" fmla="*/ 7 w 19"/>
                  <a:gd name="T23" fmla="*/ 3 h 18"/>
                  <a:gd name="T24" fmla="*/ 0 w 19"/>
                  <a:gd name="T25" fmla="*/ 2 h 18"/>
                  <a:gd name="T26" fmla="*/ 0 w 19"/>
                  <a:gd name="T27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18">
                    <a:moveTo>
                      <a:pt x="0" y="2"/>
                    </a:moveTo>
                    <a:cubicBezTo>
                      <a:pt x="0" y="3"/>
                      <a:pt x="2" y="6"/>
                      <a:pt x="2" y="7"/>
                    </a:cubicBezTo>
                    <a:cubicBezTo>
                      <a:pt x="3" y="8"/>
                      <a:pt x="4" y="9"/>
                      <a:pt x="4" y="10"/>
                    </a:cubicBezTo>
                    <a:cubicBezTo>
                      <a:pt x="4" y="11"/>
                      <a:pt x="3" y="11"/>
                      <a:pt x="3" y="12"/>
                    </a:cubicBezTo>
                    <a:cubicBezTo>
                      <a:pt x="4" y="15"/>
                      <a:pt x="7" y="17"/>
                      <a:pt x="9" y="18"/>
                    </a:cubicBezTo>
                    <a:cubicBezTo>
                      <a:pt x="11" y="18"/>
                      <a:pt x="11" y="16"/>
                      <a:pt x="12" y="15"/>
                    </a:cubicBezTo>
                    <a:cubicBezTo>
                      <a:pt x="12" y="15"/>
                      <a:pt x="13" y="17"/>
                      <a:pt x="13" y="17"/>
                    </a:cubicBezTo>
                    <a:cubicBezTo>
                      <a:pt x="13" y="16"/>
                      <a:pt x="13" y="14"/>
                      <a:pt x="14" y="14"/>
                    </a:cubicBezTo>
                    <a:cubicBezTo>
                      <a:pt x="15" y="13"/>
                      <a:pt x="15" y="15"/>
                      <a:pt x="16" y="15"/>
                    </a:cubicBezTo>
                    <a:cubicBezTo>
                      <a:pt x="15" y="15"/>
                      <a:pt x="18" y="8"/>
                      <a:pt x="18" y="7"/>
                    </a:cubicBezTo>
                    <a:cubicBezTo>
                      <a:pt x="18" y="6"/>
                      <a:pt x="19" y="0"/>
                      <a:pt x="16" y="1"/>
                    </a:cubicBezTo>
                    <a:cubicBezTo>
                      <a:pt x="13" y="2"/>
                      <a:pt x="10" y="4"/>
                      <a:pt x="7" y="3"/>
                    </a:cubicBezTo>
                    <a:cubicBezTo>
                      <a:pt x="6" y="3"/>
                      <a:pt x="1" y="0"/>
                      <a:pt x="0" y="2"/>
                    </a:cubicBezTo>
                    <a:cubicBezTo>
                      <a:pt x="0" y="3"/>
                      <a:pt x="1" y="0"/>
                      <a:pt x="0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1" name="Freeform 483">
                <a:extLst>
                  <a:ext uri="{FF2B5EF4-FFF2-40B4-BE49-F238E27FC236}">
                    <a16:creationId xmlns:a16="http://schemas.microsoft.com/office/drawing/2014/main" id="{7850DA50-4C27-FE48-B41D-DCD125C82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3622" y="11017668"/>
                <a:ext cx="28662" cy="47785"/>
              </a:xfrm>
              <a:custGeom>
                <a:avLst/>
                <a:gdLst>
                  <a:gd name="T0" fmla="*/ 3 w 3"/>
                  <a:gd name="T1" fmla="*/ 4 h 5"/>
                  <a:gd name="T2" fmla="*/ 1 w 3"/>
                  <a:gd name="T3" fmla="*/ 0 h 5"/>
                  <a:gd name="T4" fmla="*/ 3 w 3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3" y="4"/>
                    </a:moveTo>
                    <a:cubicBezTo>
                      <a:pt x="3" y="5"/>
                      <a:pt x="0" y="1"/>
                      <a:pt x="1" y="0"/>
                    </a:cubicBezTo>
                    <a:cubicBezTo>
                      <a:pt x="2" y="0"/>
                      <a:pt x="3" y="1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2" name="Freeform 484">
                <a:extLst>
                  <a:ext uri="{FF2B5EF4-FFF2-40B4-BE49-F238E27FC236}">
                    <a16:creationId xmlns:a16="http://schemas.microsoft.com/office/drawing/2014/main" id="{2154165B-030B-7C43-AEB1-E6F150059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5724" y="11017668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3" name="Freeform 485">
                <a:extLst>
                  <a:ext uri="{FF2B5EF4-FFF2-40B4-BE49-F238E27FC236}">
                    <a16:creationId xmlns:a16="http://schemas.microsoft.com/office/drawing/2014/main" id="{7DB72DDA-74FF-4146-ABDA-08155695B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84895" y="8593469"/>
                <a:ext cx="101909" cy="168835"/>
              </a:xfrm>
              <a:custGeom>
                <a:avLst/>
                <a:gdLst>
                  <a:gd name="T0" fmla="*/ 2 w 11"/>
                  <a:gd name="T1" fmla="*/ 0 h 18"/>
                  <a:gd name="T2" fmla="*/ 1 w 11"/>
                  <a:gd name="T3" fmla="*/ 0 h 18"/>
                  <a:gd name="T4" fmla="*/ 1 w 11"/>
                  <a:gd name="T5" fmla="*/ 3 h 18"/>
                  <a:gd name="T6" fmla="*/ 0 w 11"/>
                  <a:gd name="T7" fmla="*/ 8 h 18"/>
                  <a:gd name="T8" fmla="*/ 4 w 11"/>
                  <a:gd name="T9" fmla="*/ 18 h 18"/>
                  <a:gd name="T10" fmla="*/ 9 w 11"/>
                  <a:gd name="T11" fmla="*/ 15 h 18"/>
                  <a:gd name="T12" fmla="*/ 9 w 11"/>
                  <a:gd name="T13" fmla="*/ 8 h 18"/>
                  <a:gd name="T14" fmla="*/ 2 w 11"/>
                  <a:gd name="T15" fmla="*/ 0 h 18"/>
                  <a:gd name="T16" fmla="*/ 2 w 11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8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3"/>
                      <a:pt x="1" y="3"/>
                    </a:cubicBezTo>
                    <a:cubicBezTo>
                      <a:pt x="1" y="5"/>
                      <a:pt x="0" y="6"/>
                      <a:pt x="0" y="8"/>
                    </a:cubicBezTo>
                    <a:cubicBezTo>
                      <a:pt x="0" y="11"/>
                      <a:pt x="0" y="18"/>
                      <a:pt x="4" y="18"/>
                    </a:cubicBezTo>
                    <a:cubicBezTo>
                      <a:pt x="6" y="18"/>
                      <a:pt x="9" y="17"/>
                      <a:pt x="9" y="15"/>
                    </a:cubicBezTo>
                    <a:cubicBezTo>
                      <a:pt x="11" y="13"/>
                      <a:pt x="9" y="10"/>
                      <a:pt x="9" y="8"/>
                    </a:cubicBezTo>
                    <a:cubicBezTo>
                      <a:pt x="7" y="6"/>
                      <a:pt x="5" y="0"/>
                      <a:pt x="2" y="0"/>
                    </a:cubicBezTo>
                    <a:cubicBezTo>
                      <a:pt x="1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4" name="Freeform 486">
                <a:extLst>
                  <a:ext uri="{FF2B5EF4-FFF2-40B4-BE49-F238E27FC236}">
                    <a16:creationId xmlns:a16="http://schemas.microsoft.com/office/drawing/2014/main" id="{33CDABAD-2874-B740-88DA-0E8D6CE0C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65151" y="9606473"/>
                <a:ext cx="337579" cy="653035"/>
              </a:xfrm>
              <a:custGeom>
                <a:avLst/>
                <a:gdLst>
                  <a:gd name="T0" fmla="*/ 31 w 36"/>
                  <a:gd name="T1" fmla="*/ 2 h 70"/>
                  <a:gd name="T2" fmla="*/ 29 w 36"/>
                  <a:gd name="T3" fmla="*/ 0 h 70"/>
                  <a:gd name="T4" fmla="*/ 28 w 36"/>
                  <a:gd name="T5" fmla="*/ 3 h 70"/>
                  <a:gd name="T6" fmla="*/ 26 w 36"/>
                  <a:gd name="T7" fmla="*/ 8 h 70"/>
                  <a:gd name="T8" fmla="*/ 23 w 36"/>
                  <a:gd name="T9" fmla="*/ 8 h 70"/>
                  <a:gd name="T10" fmla="*/ 23 w 36"/>
                  <a:gd name="T11" fmla="*/ 10 h 70"/>
                  <a:gd name="T12" fmla="*/ 22 w 36"/>
                  <a:gd name="T13" fmla="*/ 12 h 70"/>
                  <a:gd name="T14" fmla="*/ 23 w 36"/>
                  <a:gd name="T15" fmla="*/ 13 h 70"/>
                  <a:gd name="T16" fmla="*/ 21 w 36"/>
                  <a:gd name="T17" fmla="*/ 14 h 70"/>
                  <a:gd name="T18" fmla="*/ 19 w 36"/>
                  <a:gd name="T19" fmla="*/ 16 h 70"/>
                  <a:gd name="T20" fmla="*/ 15 w 36"/>
                  <a:gd name="T21" fmla="*/ 18 h 70"/>
                  <a:gd name="T22" fmla="*/ 15 w 36"/>
                  <a:gd name="T23" fmla="*/ 19 h 70"/>
                  <a:gd name="T24" fmla="*/ 13 w 36"/>
                  <a:gd name="T25" fmla="*/ 19 h 70"/>
                  <a:gd name="T26" fmla="*/ 8 w 36"/>
                  <a:gd name="T27" fmla="*/ 21 h 70"/>
                  <a:gd name="T28" fmla="*/ 6 w 36"/>
                  <a:gd name="T29" fmla="*/ 21 h 70"/>
                  <a:gd name="T30" fmla="*/ 4 w 36"/>
                  <a:gd name="T31" fmla="*/ 27 h 70"/>
                  <a:gd name="T32" fmla="*/ 4 w 36"/>
                  <a:gd name="T33" fmla="*/ 44 h 70"/>
                  <a:gd name="T34" fmla="*/ 0 w 36"/>
                  <a:gd name="T35" fmla="*/ 51 h 70"/>
                  <a:gd name="T36" fmla="*/ 0 w 36"/>
                  <a:gd name="T37" fmla="*/ 55 h 70"/>
                  <a:gd name="T38" fmla="*/ 2 w 36"/>
                  <a:gd name="T39" fmla="*/ 59 h 70"/>
                  <a:gd name="T40" fmla="*/ 5 w 36"/>
                  <a:gd name="T41" fmla="*/ 68 h 70"/>
                  <a:gd name="T42" fmla="*/ 16 w 36"/>
                  <a:gd name="T43" fmla="*/ 68 h 70"/>
                  <a:gd name="T44" fmla="*/ 24 w 36"/>
                  <a:gd name="T45" fmla="*/ 50 h 70"/>
                  <a:gd name="T46" fmla="*/ 31 w 36"/>
                  <a:gd name="T47" fmla="*/ 30 h 70"/>
                  <a:gd name="T48" fmla="*/ 32 w 36"/>
                  <a:gd name="T49" fmla="*/ 23 h 70"/>
                  <a:gd name="T50" fmla="*/ 34 w 36"/>
                  <a:gd name="T51" fmla="*/ 19 h 70"/>
                  <a:gd name="T52" fmla="*/ 36 w 36"/>
                  <a:gd name="T53" fmla="*/ 17 h 70"/>
                  <a:gd name="T54" fmla="*/ 35 w 36"/>
                  <a:gd name="T55" fmla="*/ 11 h 70"/>
                  <a:gd name="T56" fmla="*/ 31 w 36"/>
                  <a:gd name="T57" fmla="*/ 2 h 70"/>
                  <a:gd name="T58" fmla="*/ 31 w 36"/>
                  <a:gd name="T59" fmla="*/ 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70">
                    <a:moveTo>
                      <a:pt x="31" y="2"/>
                    </a:moveTo>
                    <a:cubicBezTo>
                      <a:pt x="31" y="2"/>
                      <a:pt x="30" y="0"/>
                      <a:pt x="29" y="0"/>
                    </a:cubicBezTo>
                    <a:cubicBezTo>
                      <a:pt x="29" y="1"/>
                      <a:pt x="28" y="2"/>
                      <a:pt x="28" y="3"/>
                    </a:cubicBezTo>
                    <a:cubicBezTo>
                      <a:pt x="27" y="5"/>
                      <a:pt x="27" y="6"/>
                      <a:pt x="26" y="8"/>
                    </a:cubicBezTo>
                    <a:cubicBezTo>
                      <a:pt x="25" y="9"/>
                      <a:pt x="24" y="8"/>
                      <a:pt x="23" y="8"/>
                    </a:cubicBezTo>
                    <a:cubicBezTo>
                      <a:pt x="23" y="8"/>
                      <a:pt x="24" y="9"/>
                      <a:pt x="23" y="10"/>
                    </a:cubicBezTo>
                    <a:cubicBezTo>
                      <a:pt x="23" y="11"/>
                      <a:pt x="22" y="11"/>
                      <a:pt x="22" y="12"/>
                    </a:cubicBezTo>
                    <a:cubicBezTo>
                      <a:pt x="22" y="12"/>
                      <a:pt x="23" y="13"/>
                      <a:pt x="23" y="13"/>
                    </a:cubicBezTo>
                    <a:cubicBezTo>
                      <a:pt x="23" y="14"/>
                      <a:pt x="22" y="13"/>
                      <a:pt x="21" y="14"/>
                    </a:cubicBezTo>
                    <a:cubicBezTo>
                      <a:pt x="20" y="14"/>
                      <a:pt x="20" y="15"/>
                      <a:pt x="19" y="16"/>
                    </a:cubicBezTo>
                    <a:cubicBezTo>
                      <a:pt x="18" y="17"/>
                      <a:pt x="17" y="17"/>
                      <a:pt x="15" y="18"/>
                    </a:cubicBezTo>
                    <a:cubicBezTo>
                      <a:pt x="14" y="18"/>
                      <a:pt x="16" y="19"/>
                      <a:pt x="15" y="19"/>
                    </a:cubicBezTo>
                    <a:cubicBezTo>
                      <a:pt x="15" y="20"/>
                      <a:pt x="13" y="18"/>
                      <a:pt x="13" y="19"/>
                    </a:cubicBezTo>
                    <a:cubicBezTo>
                      <a:pt x="11" y="20"/>
                      <a:pt x="10" y="20"/>
                      <a:pt x="8" y="21"/>
                    </a:cubicBezTo>
                    <a:cubicBezTo>
                      <a:pt x="7" y="21"/>
                      <a:pt x="6" y="20"/>
                      <a:pt x="6" y="21"/>
                    </a:cubicBezTo>
                    <a:cubicBezTo>
                      <a:pt x="5" y="23"/>
                      <a:pt x="5" y="25"/>
                      <a:pt x="4" y="27"/>
                    </a:cubicBezTo>
                    <a:cubicBezTo>
                      <a:pt x="3" y="32"/>
                      <a:pt x="8" y="39"/>
                      <a:pt x="4" y="44"/>
                    </a:cubicBezTo>
                    <a:cubicBezTo>
                      <a:pt x="3" y="46"/>
                      <a:pt x="1" y="48"/>
                      <a:pt x="0" y="51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1" y="56"/>
                      <a:pt x="3" y="57"/>
                      <a:pt x="2" y="59"/>
                    </a:cubicBezTo>
                    <a:cubicBezTo>
                      <a:pt x="1" y="62"/>
                      <a:pt x="2" y="66"/>
                      <a:pt x="5" y="68"/>
                    </a:cubicBezTo>
                    <a:cubicBezTo>
                      <a:pt x="8" y="70"/>
                      <a:pt x="11" y="70"/>
                      <a:pt x="16" y="68"/>
                    </a:cubicBezTo>
                    <a:cubicBezTo>
                      <a:pt x="21" y="66"/>
                      <a:pt x="22" y="55"/>
                      <a:pt x="24" y="50"/>
                    </a:cubicBezTo>
                    <a:cubicBezTo>
                      <a:pt x="26" y="43"/>
                      <a:pt x="29" y="37"/>
                      <a:pt x="31" y="30"/>
                    </a:cubicBezTo>
                    <a:cubicBezTo>
                      <a:pt x="31" y="28"/>
                      <a:pt x="31" y="25"/>
                      <a:pt x="32" y="23"/>
                    </a:cubicBezTo>
                    <a:cubicBezTo>
                      <a:pt x="33" y="22"/>
                      <a:pt x="31" y="14"/>
                      <a:pt x="34" y="19"/>
                    </a:cubicBezTo>
                    <a:cubicBezTo>
                      <a:pt x="35" y="20"/>
                      <a:pt x="35" y="18"/>
                      <a:pt x="36" y="17"/>
                    </a:cubicBezTo>
                    <a:cubicBezTo>
                      <a:pt x="36" y="15"/>
                      <a:pt x="35" y="13"/>
                      <a:pt x="35" y="11"/>
                    </a:cubicBezTo>
                    <a:cubicBezTo>
                      <a:pt x="34" y="9"/>
                      <a:pt x="33" y="4"/>
                      <a:pt x="31" y="2"/>
                    </a:cubicBezTo>
                    <a:cubicBezTo>
                      <a:pt x="30" y="1"/>
                      <a:pt x="32" y="2"/>
                      <a:pt x="3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5" name="Freeform 487">
                <a:extLst>
                  <a:ext uri="{FF2B5EF4-FFF2-40B4-BE49-F238E27FC236}">
                    <a16:creationId xmlns:a16="http://schemas.microsoft.com/office/drawing/2014/main" id="{55925AF6-5A51-3C4B-AC9C-83D327D95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557" y="5028840"/>
                <a:ext cx="101909" cy="76452"/>
              </a:xfrm>
              <a:custGeom>
                <a:avLst/>
                <a:gdLst>
                  <a:gd name="T0" fmla="*/ 9 w 11"/>
                  <a:gd name="T1" fmla="*/ 7 h 8"/>
                  <a:gd name="T2" fmla="*/ 8 w 11"/>
                  <a:gd name="T3" fmla="*/ 4 h 8"/>
                  <a:gd name="T4" fmla="*/ 3 w 11"/>
                  <a:gd name="T5" fmla="*/ 0 h 8"/>
                  <a:gd name="T6" fmla="*/ 1 w 11"/>
                  <a:gd name="T7" fmla="*/ 2 h 8"/>
                  <a:gd name="T8" fmla="*/ 3 w 11"/>
                  <a:gd name="T9" fmla="*/ 5 h 8"/>
                  <a:gd name="T10" fmla="*/ 9 w 11"/>
                  <a:gd name="T11" fmla="*/ 7 h 8"/>
                  <a:gd name="T12" fmla="*/ 9 w 11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8">
                    <a:moveTo>
                      <a:pt x="9" y="7"/>
                    </a:moveTo>
                    <a:cubicBezTo>
                      <a:pt x="11" y="8"/>
                      <a:pt x="9" y="5"/>
                      <a:pt x="8" y="4"/>
                    </a:cubicBezTo>
                    <a:cubicBezTo>
                      <a:pt x="7" y="3"/>
                      <a:pt x="4" y="1"/>
                      <a:pt x="3" y="0"/>
                    </a:cubicBezTo>
                    <a:cubicBezTo>
                      <a:pt x="2" y="0"/>
                      <a:pt x="1" y="1"/>
                      <a:pt x="1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6"/>
                      <a:pt x="7" y="7"/>
                      <a:pt x="9" y="7"/>
                    </a:cubicBezTo>
                    <a:cubicBezTo>
                      <a:pt x="10" y="7"/>
                      <a:pt x="7" y="7"/>
                      <a:pt x="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6" name="Freeform 488">
                <a:extLst>
                  <a:ext uri="{FF2B5EF4-FFF2-40B4-BE49-F238E27FC236}">
                    <a16:creationId xmlns:a16="http://schemas.microsoft.com/office/drawing/2014/main" id="{FECE5DB2-DADA-424B-9A89-7768E6C12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6297" y="5086181"/>
                <a:ext cx="101909" cy="92380"/>
              </a:xfrm>
              <a:custGeom>
                <a:avLst/>
                <a:gdLst>
                  <a:gd name="T0" fmla="*/ 10 w 11"/>
                  <a:gd name="T1" fmla="*/ 6 h 10"/>
                  <a:gd name="T2" fmla="*/ 6 w 11"/>
                  <a:gd name="T3" fmla="*/ 10 h 10"/>
                  <a:gd name="T4" fmla="*/ 0 w 11"/>
                  <a:gd name="T5" fmla="*/ 6 h 10"/>
                  <a:gd name="T6" fmla="*/ 10 w 11"/>
                  <a:gd name="T7" fmla="*/ 6 h 10"/>
                  <a:gd name="T8" fmla="*/ 10 w 11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0" y="6"/>
                    </a:moveTo>
                    <a:cubicBezTo>
                      <a:pt x="10" y="8"/>
                      <a:pt x="7" y="9"/>
                      <a:pt x="6" y="10"/>
                    </a:cubicBezTo>
                    <a:cubicBezTo>
                      <a:pt x="4" y="10"/>
                      <a:pt x="0" y="9"/>
                      <a:pt x="0" y="6"/>
                    </a:cubicBezTo>
                    <a:cubicBezTo>
                      <a:pt x="1" y="0"/>
                      <a:pt x="11" y="6"/>
                      <a:pt x="10" y="6"/>
                    </a:cubicBezTo>
                    <a:cubicBezTo>
                      <a:pt x="10" y="7"/>
                      <a:pt x="11" y="5"/>
                      <a:pt x="1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7" name="Freeform 489">
                <a:extLst>
                  <a:ext uri="{FF2B5EF4-FFF2-40B4-BE49-F238E27FC236}">
                    <a16:creationId xmlns:a16="http://schemas.microsoft.com/office/drawing/2014/main" id="{5CB588CA-1178-294F-BD80-A53C8732A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5405" y="4767625"/>
                <a:ext cx="82803" cy="47785"/>
              </a:xfrm>
              <a:custGeom>
                <a:avLst/>
                <a:gdLst>
                  <a:gd name="T0" fmla="*/ 9 w 9"/>
                  <a:gd name="T1" fmla="*/ 3 h 5"/>
                  <a:gd name="T2" fmla="*/ 4 w 9"/>
                  <a:gd name="T3" fmla="*/ 5 h 5"/>
                  <a:gd name="T4" fmla="*/ 1 w 9"/>
                  <a:gd name="T5" fmla="*/ 1 h 5"/>
                  <a:gd name="T6" fmla="*/ 6 w 9"/>
                  <a:gd name="T7" fmla="*/ 1 h 5"/>
                  <a:gd name="T8" fmla="*/ 9 w 9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9" y="3"/>
                    </a:moveTo>
                    <a:cubicBezTo>
                      <a:pt x="7" y="4"/>
                      <a:pt x="6" y="4"/>
                      <a:pt x="4" y="5"/>
                    </a:cubicBezTo>
                    <a:cubicBezTo>
                      <a:pt x="2" y="5"/>
                      <a:pt x="0" y="3"/>
                      <a:pt x="1" y="1"/>
                    </a:cubicBezTo>
                    <a:cubicBezTo>
                      <a:pt x="1" y="0"/>
                      <a:pt x="5" y="0"/>
                      <a:pt x="6" y="1"/>
                    </a:cubicBezTo>
                    <a:cubicBezTo>
                      <a:pt x="7" y="1"/>
                      <a:pt x="8" y="3"/>
                      <a:pt x="9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8" name="Freeform 490">
                <a:extLst>
                  <a:ext uri="{FF2B5EF4-FFF2-40B4-BE49-F238E27FC236}">
                    <a16:creationId xmlns:a16="http://schemas.microsoft.com/office/drawing/2014/main" id="{9155BBE6-AB39-8C49-B4D8-A3C16A40B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11646" y="4675245"/>
                <a:ext cx="92356" cy="44598"/>
              </a:xfrm>
              <a:custGeom>
                <a:avLst/>
                <a:gdLst>
                  <a:gd name="T0" fmla="*/ 6 w 10"/>
                  <a:gd name="T1" fmla="*/ 5 h 5"/>
                  <a:gd name="T2" fmla="*/ 1 w 10"/>
                  <a:gd name="T3" fmla="*/ 4 h 5"/>
                  <a:gd name="T4" fmla="*/ 4 w 10"/>
                  <a:gd name="T5" fmla="*/ 1 h 5"/>
                  <a:gd name="T6" fmla="*/ 9 w 10"/>
                  <a:gd name="T7" fmla="*/ 1 h 5"/>
                  <a:gd name="T8" fmla="*/ 6 w 10"/>
                  <a:gd name="T9" fmla="*/ 5 h 5"/>
                  <a:gd name="T10" fmla="*/ 6 w 10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6" y="5"/>
                    </a:moveTo>
                    <a:cubicBezTo>
                      <a:pt x="4" y="5"/>
                      <a:pt x="2" y="4"/>
                      <a:pt x="1" y="4"/>
                    </a:cubicBezTo>
                    <a:cubicBezTo>
                      <a:pt x="0" y="3"/>
                      <a:pt x="3" y="1"/>
                      <a:pt x="4" y="1"/>
                    </a:cubicBezTo>
                    <a:cubicBezTo>
                      <a:pt x="5" y="0"/>
                      <a:pt x="8" y="0"/>
                      <a:pt x="9" y="1"/>
                    </a:cubicBezTo>
                    <a:cubicBezTo>
                      <a:pt x="10" y="2"/>
                      <a:pt x="7" y="5"/>
                      <a:pt x="6" y="5"/>
                    </a:cubicBezTo>
                    <a:cubicBezTo>
                      <a:pt x="4" y="5"/>
                      <a:pt x="6" y="5"/>
                      <a:pt x="6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9" name="Freeform 491">
                <a:extLst>
                  <a:ext uri="{FF2B5EF4-FFF2-40B4-BE49-F238E27FC236}">
                    <a16:creationId xmlns:a16="http://schemas.microsoft.com/office/drawing/2014/main" id="{073E1D33-BB52-8548-93CB-DE3D87FC2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8972" y="3999911"/>
                <a:ext cx="57323" cy="19114"/>
              </a:xfrm>
              <a:custGeom>
                <a:avLst/>
                <a:gdLst>
                  <a:gd name="T0" fmla="*/ 6 w 6"/>
                  <a:gd name="T1" fmla="*/ 1 h 2"/>
                  <a:gd name="T2" fmla="*/ 0 w 6"/>
                  <a:gd name="T3" fmla="*/ 1 h 2"/>
                  <a:gd name="T4" fmla="*/ 6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6" y="1"/>
                    </a:moveTo>
                    <a:cubicBezTo>
                      <a:pt x="6" y="2"/>
                      <a:pt x="0" y="2"/>
                      <a:pt x="0" y="1"/>
                    </a:cubicBezTo>
                    <a:cubicBezTo>
                      <a:pt x="0" y="0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0" name="Freeform 492">
                <a:extLst>
                  <a:ext uri="{FF2B5EF4-FFF2-40B4-BE49-F238E27FC236}">
                    <a16:creationId xmlns:a16="http://schemas.microsoft.com/office/drawing/2014/main" id="{B7690A78-3745-9E49-8404-368541583D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6681" y="4805855"/>
                <a:ext cx="54139" cy="38227"/>
              </a:xfrm>
              <a:custGeom>
                <a:avLst/>
                <a:gdLst>
                  <a:gd name="T0" fmla="*/ 5 w 6"/>
                  <a:gd name="T1" fmla="*/ 4 h 4"/>
                  <a:gd name="T2" fmla="*/ 2 w 6"/>
                  <a:gd name="T3" fmla="*/ 1 h 4"/>
                  <a:gd name="T4" fmla="*/ 5 w 6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4"/>
                    </a:moveTo>
                    <a:cubicBezTo>
                      <a:pt x="4" y="4"/>
                      <a:pt x="0" y="3"/>
                      <a:pt x="2" y="1"/>
                    </a:cubicBezTo>
                    <a:cubicBezTo>
                      <a:pt x="5" y="0"/>
                      <a:pt x="6" y="4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1" name="Freeform 493">
                <a:extLst>
                  <a:ext uri="{FF2B5EF4-FFF2-40B4-BE49-F238E27FC236}">
                    <a16:creationId xmlns:a16="http://schemas.microsoft.com/office/drawing/2014/main" id="{E96B8235-E304-CA40-B002-B66D286AE9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270" y="6892385"/>
                <a:ext cx="54139" cy="101936"/>
              </a:xfrm>
              <a:custGeom>
                <a:avLst/>
                <a:gdLst>
                  <a:gd name="T0" fmla="*/ 5 w 6"/>
                  <a:gd name="T1" fmla="*/ 1 h 11"/>
                  <a:gd name="T2" fmla="*/ 5 w 6"/>
                  <a:gd name="T3" fmla="*/ 7 h 11"/>
                  <a:gd name="T4" fmla="*/ 3 w 6"/>
                  <a:gd name="T5" fmla="*/ 10 h 11"/>
                  <a:gd name="T6" fmla="*/ 1 w 6"/>
                  <a:gd name="T7" fmla="*/ 4 h 11"/>
                  <a:gd name="T8" fmla="*/ 5 w 6"/>
                  <a:gd name="T9" fmla="*/ 1 h 11"/>
                  <a:gd name="T10" fmla="*/ 5 w 6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5" y="1"/>
                    </a:moveTo>
                    <a:cubicBezTo>
                      <a:pt x="5" y="3"/>
                      <a:pt x="6" y="5"/>
                      <a:pt x="5" y="7"/>
                    </a:cubicBezTo>
                    <a:cubicBezTo>
                      <a:pt x="4" y="8"/>
                      <a:pt x="5" y="11"/>
                      <a:pt x="3" y="10"/>
                    </a:cubicBezTo>
                    <a:cubicBezTo>
                      <a:pt x="1" y="8"/>
                      <a:pt x="0" y="6"/>
                      <a:pt x="1" y="4"/>
                    </a:cubicBezTo>
                    <a:cubicBezTo>
                      <a:pt x="1" y="3"/>
                      <a:pt x="5" y="0"/>
                      <a:pt x="5" y="1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2" name="Freeform 494">
                <a:extLst>
                  <a:ext uri="{FF2B5EF4-FFF2-40B4-BE49-F238E27FC236}">
                    <a16:creationId xmlns:a16="http://schemas.microsoft.com/office/drawing/2014/main" id="{7317A388-58D3-A146-B46B-43EE372739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61" y="6984768"/>
                <a:ext cx="82803" cy="140163"/>
              </a:xfrm>
              <a:custGeom>
                <a:avLst/>
                <a:gdLst>
                  <a:gd name="T0" fmla="*/ 7 w 9"/>
                  <a:gd name="T1" fmla="*/ 3 h 15"/>
                  <a:gd name="T2" fmla="*/ 5 w 9"/>
                  <a:gd name="T3" fmla="*/ 2 h 15"/>
                  <a:gd name="T4" fmla="*/ 0 w 9"/>
                  <a:gd name="T5" fmla="*/ 2 h 15"/>
                  <a:gd name="T6" fmla="*/ 1 w 9"/>
                  <a:gd name="T7" fmla="*/ 8 h 15"/>
                  <a:gd name="T8" fmla="*/ 2 w 9"/>
                  <a:gd name="T9" fmla="*/ 13 h 15"/>
                  <a:gd name="T10" fmla="*/ 4 w 9"/>
                  <a:gd name="T11" fmla="*/ 14 h 15"/>
                  <a:gd name="T12" fmla="*/ 8 w 9"/>
                  <a:gd name="T13" fmla="*/ 10 h 15"/>
                  <a:gd name="T14" fmla="*/ 7 w 9"/>
                  <a:gd name="T15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5">
                    <a:moveTo>
                      <a:pt x="7" y="3"/>
                    </a:moveTo>
                    <a:cubicBezTo>
                      <a:pt x="6" y="3"/>
                      <a:pt x="7" y="0"/>
                      <a:pt x="5" y="2"/>
                    </a:cubicBezTo>
                    <a:cubicBezTo>
                      <a:pt x="2" y="4"/>
                      <a:pt x="3" y="4"/>
                      <a:pt x="0" y="2"/>
                    </a:cubicBezTo>
                    <a:cubicBezTo>
                      <a:pt x="0" y="2"/>
                      <a:pt x="1" y="8"/>
                      <a:pt x="1" y="8"/>
                    </a:cubicBezTo>
                    <a:cubicBezTo>
                      <a:pt x="2" y="10"/>
                      <a:pt x="2" y="11"/>
                      <a:pt x="2" y="13"/>
                    </a:cubicBezTo>
                    <a:cubicBezTo>
                      <a:pt x="2" y="14"/>
                      <a:pt x="2" y="15"/>
                      <a:pt x="4" y="14"/>
                    </a:cubicBezTo>
                    <a:cubicBezTo>
                      <a:pt x="6" y="13"/>
                      <a:pt x="8" y="13"/>
                      <a:pt x="8" y="10"/>
                    </a:cubicBezTo>
                    <a:cubicBezTo>
                      <a:pt x="8" y="9"/>
                      <a:pt x="9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3" name="Freeform 495">
                <a:extLst>
                  <a:ext uri="{FF2B5EF4-FFF2-40B4-BE49-F238E27FC236}">
                    <a16:creationId xmlns:a16="http://schemas.microsoft.com/office/drawing/2014/main" id="{092EFD69-DB91-F845-B639-311446B273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432" y="7153600"/>
                <a:ext cx="149680" cy="92380"/>
              </a:xfrm>
              <a:custGeom>
                <a:avLst/>
                <a:gdLst>
                  <a:gd name="T0" fmla="*/ 5 w 16"/>
                  <a:gd name="T1" fmla="*/ 1 h 10"/>
                  <a:gd name="T2" fmla="*/ 0 w 16"/>
                  <a:gd name="T3" fmla="*/ 2 h 10"/>
                  <a:gd name="T4" fmla="*/ 3 w 16"/>
                  <a:gd name="T5" fmla="*/ 5 h 10"/>
                  <a:gd name="T6" fmla="*/ 8 w 16"/>
                  <a:gd name="T7" fmla="*/ 7 h 10"/>
                  <a:gd name="T8" fmla="*/ 14 w 16"/>
                  <a:gd name="T9" fmla="*/ 8 h 10"/>
                  <a:gd name="T10" fmla="*/ 13 w 16"/>
                  <a:gd name="T11" fmla="*/ 4 h 10"/>
                  <a:gd name="T12" fmla="*/ 15 w 16"/>
                  <a:gd name="T13" fmla="*/ 1 h 10"/>
                  <a:gd name="T14" fmla="*/ 11 w 16"/>
                  <a:gd name="T15" fmla="*/ 1 h 10"/>
                  <a:gd name="T16" fmla="*/ 5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5" y="1"/>
                    </a:moveTo>
                    <a:cubicBezTo>
                      <a:pt x="4" y="1"/>
                      <a:pt x="1" y="1"/>
                      <a:pt x="0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5"/>
                      <a:pt x="7" y="6"/>
                      <a:pt x="8" y="7"/>
                    </a:cubicBezTo>
                    <a:cubicBezTo>
                      <a:pt x="10" y="8"/>
                      <a:pt x="12" y="10"/>
                      <a:pt x="14" y="8"/>
                    </a:cubicBezTo>
                    <a:cubicBezTo>
                      <a:pt x="16" y="7"/>
                      <a:pt x="12" y="6"/>
                      <a:pt x="13" y="4"/>
                    </a:cubicBezTo>
                    <a:cubicBezTo>
                      <a:pt x="13" y="4"/>
                      <a:pt x="16" y="2"/>
                      <a:pt x="15" y="1"/>
                    </a:cubicBezTo>
                    <a:cubicBezTo>
                      <a:pt x="15" y="0"/>
                      <a:pt x="11" y="1"/>
                      <a:pt x="11" y="1"/>
                    </a:cubicBezTo>
                    <a:cubicBezTo>
                      <a:pt x="9" y="2"/>
                      <a:pt x="7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4" name="Freeform 496">
                <a:extLst>
                  <a:ext uri="{FF2B5EF4-FFF2-40B4-BE49-F238E27FC236}">
                    <a16:creationId xmlns:a16="http://schemas.microsoft.com/office/drawing/2014/main" id="{C0877DF2-9AB0-2847-9D09-8FBB12E78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1964" y="7284208"/>
                <a:ext cx="121018" cy="66896"/>
              </a:xfrm>
              <a:custGeom>
                <a:avLst/>
                <a:gdLst>
                  <a:gd name="T0" fmla="*/ 12 w 13"/>
                  <a:gd name="T1" fmla="*/ 1 h 7"/>
                  <a:gd name="T2" fmla="*/ 10 w 13"/>
                  <a:gd name="T3" fmla="*/ 2 h 7"/>
                  <a:gd name="T4" fmla="*/ 10 w 13"/>
                  <a:gd name="T5" fmla="*/ 5 h 7"/>
                  <a:gd name="T6" fmla="*/ 6 w 13"/>
                  <a:gd name="T7" fmla="*/ 6 h 7"/>
                  <a:gd name="T8" fmla="*/ 2 w 13"/>
                  <a:gd name="T9" fmla="*/ 6 h 7"/>
                  <a:gd name="T10" fmla="*/ 5 w 13"/>
                  <a:gd name="T11" fmla="*/ 3 h 7"/>
                  <a:gd name="T12" fmla="*/ 12 w 13"/>
                  <a:gd name="T13" fmla="*/ 1 h 7"/>
                  <a:gd name="T14" fmla="*/ 12 w 13"/>
                  <a:gd name="T1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7">
                    <a:moveTo>
                      <a:pt x="12" y="1"/>
                    </a:moveTo>
                    <a:cubicBezTo>
                      <a:pt x="12" y="1"/>
                      <a:pt x="10" y="2"/>
                      <a:pt x="10" y="2"/>
                    </a:cubicBezTo>
                    <a:cubicBezTo>
                      <a:pt x="9" y="3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4" y="7"/>
                      <a:pt x="3" y="7"/>
                      <a:pt x="2" y="6"/>
                    </a:cubicBezTo>
                    <a:cubicBezTo>
                      <a:pt x="0" y="4"/>
                      <a:pt x="4" y="3"/>
                      <a:pt x="5" y="3"/>
                    </a:cubicBezTo>
                    <a:cubicBezTo>
                      <a:pt x="7" y="3"/>
                      <a:pt x="10" y="2"/>
                      <a:pt x="12" y="1"/>
                    </a:cubicBezTo>
                    <a:cubicBezTo>
                      <a:pt x="13" y="0"/>
                      <a:pt x="11" y="2"/>
                      <a:pt x="1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5" name="Freeform 497">
                <a:extLst>
                  <a:ext uri="{FF2B5EF4-FFF2-40B4-BE49-F238E27FC236}">
                    <a16:creationId xmlns:a16="http://schemas.microsoft.com/office/drawing/2014/main" id="{3AED0915-64E0-7741-AA45-290932896A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2" y="7293764"/>
                <a:ext cx="140127" cy="38227"/>
              </a:xfrm>
              <a:custGeom>
                <a:avLst/>
                <a:gdLst>
                  <a:gd name="T0" fmla="*/ 8 w 15"/>
                  <a:gd name="T1" fmla="*/ 4 h 4"/>
                  <a:gd name="T2" fmla="*/ 1 w 15"/>
                  <a:gd name="T3" fmla="*/ 1 h 4"/>
                  <a:gd name="T4" fmla="*/ 7 w 15"/>
                  <a:gd name="T5" fmla="*/ 1 h 4"/>
                  <a:gd name="T6" fmla="*/ 15 w 15"/>
                  <a:gd name="T7" fmla="*/ 2 h 4"/>
                  <a:gd name="T8" fmla="*/ 13 w 15"/>
                  <a:gd name="T9" fmla="*/ 3 h 4"/>
                  <a:gd name="T10" fmla="*/ 8 w 15"/>
                  <a:gd name="T11" fmla="*/ 4 h 4"/>
                  <a:gd name="T12" fmla="*/ 8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8" y="4"/>
                    </a:moveTo>
                    <a:cubicBezTo>
                      <a:pt x="7" y="4"/>
                      <a:pt x="0" y="2"/>
                      <a:pt x="1" y="1"/>
                    </a:cubicBezTo>
                    <a:cubicBezTo>
                      <a:pt x="1" y="0"/>
                      <a:pt x="7" y="1"/>
                      <a:pt x="7" y="1"/>
                    </a:cubicBezTo>
                    <a:cubicBezTo>
                      <a:pt x="10" y="2"/>
                      <a:pt x="12" y="2"/>
                      <a:pt x="15" y="2"/>
                    </a:cubicBezTo>
                    <a:cubicBezTo>
                      <a:pt x="15" y="2"/>
                      <a:pt x="13" y="3"/>
                      <a:pt x="13" y="3"/>
                    </a:cubicBezTo>
                    <a:cubicBezTo>
                      <a:pt x="12" y="4"/>
                      <a:pt x="10" y="4"/>
                      <a:pt x="8" y="4"/>
                    </a:cubicBezTo>
                    <a:cubicBezTo>
                      <a:pt x="6" y="4"/>
                      <a:pt x="9" y="4"/>
                      <a:pt x="8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6" name="Freeform 498">
                <a:extLst>
                  <a:ext uri="{FF2B5EF4-FFF2-40B4-BE49-F238E27FC236}">
                    <a16:creationId xmlns:a16="http://schemas.microsoft.com/office/drawing/2014/main" id="{B898AC8E-46C9-2D47-A5AA-16771D9F7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93814" y="5917609"/>
                <a:ext cx="66879" cy="66896"/>
              </a:xfrm>
              <a:custGeom>
                <a:avLst/>
                <a:gdLst>
                  <a:gd name="T0" fmla="*/ 1 w 7"/>
                  <a:gd name="T1" fmla="*/ 4 h 7"/>
                  <a:gd name="T2" fmla="*/ 1 w 7"/>
                  <a:gd name="T3" fmla="*/ 1 h 7"/>
                  <a:gd name="T4" fmla="*/ 7 w 7"/>
                  <a:gd name="T5" fmla="*/ 1 h 7"/>
                  <a:gd name="T6" fmla="*/ 1 w 7"/>
                  <a:gd name="T7" fmla="*/ 4 h 7"/>
                  <a:gd name="T8" fmla="*/ 1 w 7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4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1"/>
                      <a:pt x="7" y="0"/>
                      <a:pt x="7" y="1"/>
                    </a:cubicBezTo>
                    <a:cubicBezTo>
                      <a:pt x="7" y="2"/>
                      <a:pt x="2" y="6"/>
                      <a:pt x="1" y="4"/>
                    </a:cubicBezTo>
                    <a:cubicBezTo>
                      <a:pt x="1" y="1"/>
                      <a:pt x="2" y="7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7" name="Freeform 499">
                <a:extLst>
                  <a:ext uri="{FF2B5EF4-FFF2-40B4-BE49-F238E27FC236}">
                    <a16:creationId xmlns:a16="http://schemas.microsoft.com/office/drawing/2014/main" id="{DA8B946B-E5BB-7D48-833E-8805F9E50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3367" y="5892125"/>
                <a:ext cx="47770" cy="25484"/>
              </a:xfrm>
              <a:custGeom>
                <a:avLst/>
                <a:gdLst>
                  <a:gd name="T0" fmla="*/ 3 w 5"/>
                  <a:gd name="T1" fmla="*/ 2 h 3"/>
                  <a:gd name="T2" fmla="*/ 0 w 5"/>
                  <a:gd name="T3" fmla="*/ 1 h 3"/>
                  <a:gd name="T4" fmla="*/ 4 w 5"/>
                  <a:gd name="T5" fmla="*/ 1 h 3"/>
                  <a:gd name="T6" fmla="*/ 3 w 5"/>
                  <a:gd name="T7" fmla="*/ 2 h 3"/>
                  <a:gd name="T8" fmla="*/ 3 w 5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3" y="2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1"/>
                      <a:pt x="4" y="0"/>
                      <a:pt x="4" y="1"/>
                    </a:cubicBezTo>
                    <a:cubicBezTo>
                      <a:pt x="5" y="2"/>
                      <a:pt x="4" y="3"/>
                      <a:pt x="3" y="2"/>
                    </a:cubicBezTo>
                    <a:cubicBezTo>
                      <a:pt x="1" y="2"/>
                      <a:pt x="5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8" name="Freeform 500">
                <a:extLst>
                  <a:ext uri="{FF2B5EF4-FFF2-40B4-BE49-F238E27FC236}">
                    <a16:creationId xmlns:a16="http://schemas.microsoft.com/office/drawing/2014/main" id="{87659036-7AFE-0945-B2E6-C5D34DE58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9099" y="5955834"/>
                <a:ext cx="54139" cy="92380"/>
              </a:xfrm>
              <a:custGeom>
                <a:avLst/>
                <a:gdLst>
                  <a:gd name="T0" fmla="*/ 6 w 6"/>
                  <a:gd name="T1" fmla="*/ 2 h 10"/>
                  <a:gd name="T2" fmla="*/ 3 w 6"/>
                  <a:gd name="T3" fmla="*/ 9 h 10"/>
                  <a:gd name="T4" fmla="*/ 6 w 6"/>
                  <a:gd name="T5" fmla="*/ 2 h 10"/>
                  <a:gd name="T6" fmla="*/ 6 w 6"/>
                  <a:gd name="T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cubicBezTo>
                      <a:pt x="6" y="0"/>
                      <a:pt x="0" y="10"/>
                      <a:pt x="3" y="9"/>
                    </a:cubicBezTo>
                    <a:cubicBezTo>
                      <a:pt x="4" y="9"/>
                      <a:pt x="6" y="3"/>
                      <a:pt x="6" y="2"/>
                    </a:cubicBezTo>
                    <a:cubicBezTo>
                      <a:pt x="6" y="1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9" name="Freeform 501">
                <a:extLst>
                  <a:ext uri="{FF2B5EF4-FFF2-40B4-BE49-F238E27FC236}">
                    <a16:creationId xmlns:a16="http://schemas.microsoft.com/office/drawing/2014/main" id="{DD133B4F-87BF-B641-AF44-558A517A2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5" y="5796557"/>
                <a:ext cx="38217" cy="38227"/>
              </a:xfrm>
              <a:custGeom>
                <a:avLst/>
                <a:gdLst>
                  <a:gd name="T0" fmla="*/ 3 w 4"/>
                  <a:gd name="T1" fmla="*/ 3 h 4"/>
                  <a:gd name="T2" fmla="*/ 1 w 4"/>
                  <a:gd name="T3" fmla="*/ 1 h 4"/>
                  <a:gd name="T4" fmla="*/ 3 w 4"/>
                  <a:gd name="T5" fmla="*/ 0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3"/>
                      <a:pt x="0" y="2"/>
                      <a:pt x="1" y="1"/>
                    </a:cubicBezTo>
                    <a:cubicBezTo>
                      <a:pt x="2" y="1"/>
                      <a:pt x="3" y="0"/>
                      <a:pt x="3" y="0"/>
                    </a:cubicBezTo>
                    <a:cubicBezTo>
                      <a:pt x="4" y="0"/>
                      <a:pt x="4" y="2"/>
                      <a:pt x="3" y="3"/>
                    </a:cubicBezTo>
                    <a:cubicBezTo>
                      <a:pt x="2" y="4"/>
                      <a:pt x="4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0" name="Freeform 502">
                <a:extLst>
                  <a:ext uri="{FF2B5EF4-FFF2-40B4-BE49-F238E27FC236}">
                    <a16:creationId xmlns:a16="http://schemas.microsoft.com/office/drawing/2014/main" id="{C120A459-31FE-8044-B495-1BDE71503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90" y="6086440"/>
                <a:ext cx="54139" cy="86010"/>
              </a:xfrm>
              <a:custGeom>
                <a:avLst/>
                <a:gdLst>
                  <a:gd name="T0" fmla="*/ 6 w 6"/>
                  <a:gd name="T1" fmla="*/ 2 h 9"/>
                  <a:gd name="T2" fmla="*/ 6 w 6"/>
                  <a:gd name="T3" fmla="*/ 4 h 9"/>
                  <a:gd name="T4" fmla="*/ 5 w 6"/>
                  <a:gd name="T5" fmla="*/ 9 h 9"/>
                  <a:gd name="T6" fmla="*/ 0 w 6"/>
                  <a:gd name="T7" fmla="*/ 3 h 9"/>
                  <a:gd name="T8" fmla="*/ 3 w 6"/>
                  <a:gd name="T9" fmla="*/ 3 h 9"/>
                  <a:gd name="T10" fmla="*/ 6 w 6"/>
                  <a:gd name="T11" fmla="*/ 2 h 9"/>
                  <a:gd name="T12" fmla="*/ 6 w 6"/>
                  <a:gd name="T13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2"/>
                    </a:moveTo>
                    <a:cubicBezTo>
                      <a:pt x="6" y="1"/>
                      <a:pt x="6" y="4"/>
                      <a:pt x="6" y="4"/>
                    </a:cubicBezTo>
                    <a:cubicBezTo>
                      <a:pt x="6" y="6"/>
                      <a:pt x="6" y="8"/>
                      <a:pt x="5" y="9"/>
                    </a:cubicBezTo>
                    <a:cubicBezTo>
                      <a:pt x="5" y="9"/>
                      <a:pt x="0" y="5"/>
                      <a:pt x="0" y="3"/>
                    </a:cubicBezTo>
                    <a:cubicBezTo>
                      <a:pt x="0" y="3"/>
                      <a:pt x="2" y="2"/>
                      <a:pt x="3" y="3"/>
                    </a:cubicBezTo>
                    <a:cubicBezTo>
                      <a:pt x="4" y="4"/>
                      <a:pt x="5" y="4"/>
                      <a:pt x="6" y="2"/>
                    </a:cubicBezTo>
                    <a:cubicBezTo>
                      <a:pt x="6" y="0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1" name="Freeform 503">
                <a:extLst>
                  <a:ext uri="{FF2B5EF4-FFF2-40B4-BE49-F238E27FC236}">
                    <a16:creationId xmlns:a16="http://schemas.microsoft.com/office/drawing/2014/main" id="{77CAE196-99FB-004C-8BBA-3C0A073EB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52414" y="6105554"/>
                <a:ext cx="76432" cy="76452"/>
              </a:xfrm>
              <a:custGeom>
                <a:avLst/>
                <a:gdLst>
                  <a:gd name="T0" fmla="*/ 6 w 8"/>
                  <a:gd name="T1" fmla="*/ 7 h 8"/>
                  <a:gd name="T2" fmla="*/ 1 w 8"/>
                  <a:gd name="T3" fmla="*/ 4 h 8"/>
                  <a:gd name="T4" fmla="*/ 6 w 8"/>
                  <a:gd name="T5" fmla="*/ 7 h 8"/>
                  <a:gd name="T6" fmla="*/ 6 w 8"/>
                  <a:gd name="T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8">
                    <a:moveTo>
                      <a:pt x="6" y="7"/>
                    </a:moveTo>
                    <a:cubicBezTo>
                      <a:pt x="5" y="8"/>
                      <a:pt x="0" y="5"/>
                      <a:pt x="1" y="4"/>
                    </a:cubicBezTo>
                    <a:cubicBezTo>
                      <a:pt x="3" y="0"/>
                      <a:pt x="8" y="5"/>
                      <a:pt x="6" y="7"/>
                    </a:cubicBezTo>
                    <a:cubicBezTo>
                      <a:pt x="5" y="8"/>
                      <a:pt x="7" y="6"/>
                      <a:pt x="6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2" name="Freeform 504">
                <a:extLst>
                  <a:ext uri="{FF2B5EF4-FFF2-40B4-BE49-F238E27FC236}">
                    <a16:creationId xmlns:a16="http://schemas.microsoft.com/office/drawing/2014/main" id="{2B3D8C87-7E55-FC4B-B452-B303CBC61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8016" y="7070776"/>
                <a:ext cx="44586" cy="35042"/>
              </a:xfrm>
              <a:custGeom>
                <a:avLst/>
                <a:gdLst>
                  <a:gd name="T0" fmla="*/ 4 w 5"/>
                  <a:gd name="T1" fmla="*/ 2 h 4"/>
                  <a:gd name="T2" fmla="*/ 3 w 5"/>
                  <a:gd name="T3" fmla="*/ 3 h 4"/>
                  <a:gd name="T4" fmla="*/ 0 w 5"/>
                  <a:gd name="T5" fmla="*/ 2 h 4"/>
                  <a:gd name="T6" fmla="*/ 4 w 5"/>
                  <a:gd name="T7" fmla="*/ 0 h 4"/>
                  <a:gd name="T8" fmla="*/ 4 w 5"/>
                  <a:gd name="T9" fmla="*/ 2 h 4"/>
                  <a:gd name="T10" fmla="*/ 4 w 5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4">
                    <a:moveTo>
                      <a:pt x="4" y="2"/>
                    </a:moveTo>
                    <a:cubicBezTo>
                      <a:pt x="5" y="1"/>
                      <a:pt x="4" y="4"/>
                      <a:pt x="3" y="3"/>
                    </a:cubicBezTo>
                    <a:cubicBezTo>
                      <a:pt x="3" y="3"/>
                      <a:pt x="0" y="2"/>
                      <a:pt x="0" y="2"/>
                    </a:cubicBezTo>
                    <a:cubicBezTo>
                      <a:pt x="0" y="2"/>
                      <a:pt x="3" y="0"/>
                      <a:pt x="4" y="0"/>
                    </a:cubicBezTo>
                    <a:cubicBezTo>
                      <a:pt x="4" y="0"/>
                      <a:pt x="3" y="2"/>
                      <a:pt x="4" y="2"/>
                    </a:cubicBezTo>
                    <a:cubicBezTo>
                      <a:pt x="5" y="1"/>
                      <a:pt x="3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3" name="Freeform 505">
                <a:extLst>
                  <a:ext uri="{FF2B5EF4-FFF2-40B4-BE49-F238E27FC236}">
                    <a16:creationId xmlns:a16="http://schemas.microsoft.com/office/drawing/2014/main" id="{EE5B545B-B401-1543-83E2-0F5F2BC2F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9414" y="5927165"/>
                <a:ext cx="57323" cy="57338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5 h 6"/>
                  <a:gd name="T4" fmla="*/ 1 w 6"/>
                  <a:gd name="T5" fmla="*/ 5 h 6"/>
                  <a:gd name="T6" fmla="*/ 5 w 6"/>
                  <a:gd name="T7" fmla="*/ 1 h 6"/>
                  <a:gd name="T8" fmla="*/ 5 w 6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6" y="2"/>
                      <a:pt x="4" y="3"/>
                      <a:pt x="4" y="5"/>
                    </a:cubicBezTo>
                    <a:cubicBezTo>
                      <a:pt x="3" y="6"/>
                      <a:pt x="2" y="6"/>
                      <a:pt x="1" y="5"/>
                    </a:cubicBezTo>
                    <a:cubicBezTo>
                      <a:pt x="0" y="4"/>
                      <a:pt x="5" y="0"/>
                      <a:pt x="5" y="1"/>
                    </a:cubicBezTo>
                    <a:cubicBezTo>
                      <a:pt x="6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4" name="Freeform 506">
                <a:extLst>
                  <a:ext uri="{FF2B5EF4-FFF2-40B4-BE49-F238E27FC236}">
                    <a16:creationId xmlns:a16="http://schemas.microsoft.com/office/drawing/2014/main" id="{70C21C8C-6D20-9649-B188-B1000F20F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88082" y="5994060"/>
                <a:ext cx="28662" cy="28669"/>
              </a:xfrm>
              <a:custGeom>
                <a:avLst/>
                <a:gdLst>
                  <a:gd name="T0" fmla="*/ 3 w 3"/>
                  <a:gd name="T1" fmla="*/ 1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1 h 3"/>
                  <a:gd name="T8" fmla="*/ 3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2" y="1"/>
                      <a:pt x="0" y="1"/>
                      <a:pt x="0" y="2"/>
                    </a:cubicBezTo>
                    <a:cubicBezTo>
                      <a:pt x="0" y="3"/>
                      <a:pt x="2" y="3"/>
                      <a:pt x="2" y="3"/>
                    </a:cubicBezTo>
                    <a:cubicBezTo>
                      <a:pt x="3" y="3"/>
                      <a:pt x="3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5" name="Freeform 507">
                <a:extLst>
                  <a:ext uri="{FF2B5EF4-FFF2-40B4-BE49-F238E27FC236}">
                    <a16:creationId xmlns:a16="http://schemas.microsoft.com/office/drawing/2014/main" id="{98A59596-E8F5-EF43-9FBF-CDE0FE6FE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6022733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6" name="Freeform 508">
                <a:extLst>
                  <a:ext uri="{FF2B5EF4-FFF2-40B4-BE49-F238E27FC236}">
                    <a16:creationId xmlns:a16="http://schemas.microsoft.com/office/drawing/2014/main" id="{016D6052-31AA-4A4D-A9B8-65F0DBFA41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6048217"/>
                <a:ext cx="9553" cy="1911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1" y="2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7" name="Freeform 509">
                <a:extLst>
                  <a:ext uri="{FF2B5EF4-FFF2-40B4-BE49-F238E27FC236}">
                    <a16:creationId xmlns:a16="http://schemas.microsoft.com/office/drawing/2014/main" id="{C995D7A6-877E-8F40-8BFB-0B645D4EAC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6067328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8" name="Freeform 510">
                <a:extLst>
                  <a:ext uri="{FF2B5EF4-FFF2-40B4-BE49-F238E27FC236}">
                    <a16:creationId xmlns:a16="http://schemas.microsoft.com/office/drawing/2014/main" id="{61EB15D0-7656-3345-87A7-28733CEE4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9991" y="6207490"/>
                <a:ext cx="9553" cy="1911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9" name="Freeform 511">
                <a:extLst>
                  <a:ext uri="{FF2B5EF4-FFF2-40B4-BE49-F238E27FC236}">
                    <a16:creationId xmlns:a16="http://schemas.microsoft.com/office/drawing/2014/main" id="{54F09E0F-88F5-B546-9033-20885119F8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0119" y="5787002"/>
                <a:ext cx="19109" cy="38227"/>
              </a:xfrm>
              <a:custGeom>
                <a:avLst/>
                <a:gdLst>
                  <a:gd name="T0" fmla="*/ 1 w 2"/>
                  <a:gd name="T1" fmla="*/ 4 h 4"/>
                  <a:gd name="T2" fmla="*/ 2 w 2"/>
                  <a:gd name="T3" fmla="*/ 1 h 4"/>
                  <a:gd name="T4" fmla="*/ 1 w 2"/>
                  <a:gd name="T5" fmla="*/ 4 h 4"/>
                  <a:gd name="T6" fmla="*/ 1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cubicBezTo>
                      <a:pt x="0" y="3"/>
                      <a:pt x="0" y="1"/>
                      <a:pt x="2" y="1"/>
                    </a:cubicBezTo>
                    <a:cubicBezTo>
                      <a:pt x="2" y="0"/>
                      <a:pt x="2" y="4"/>
                      <a:pt x="1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0" name="Freeform 512">
                <a:extLst>
                  <a:ext uri="{FF2B5EF4-FFF2-40B4-BE49-F238E27FC236}">
                    <a16:creationId xmlns:a16="http://schemas.microsoft.com/office/drawing/2014/main" id="{221C485F-0172-A544-8A52-8DC846B78D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691" y="11747158"/>
                <a:ext cx="111465" cy="57338"/>
              </a:xfrm>
              <a:custGeom>
                <a:avLst/>
                <a:gdLst>
                  <a:gd name="T0" fmla="*/ 10 w 12"/>
                  <a:gd name="T1" fmla="*/ 3 h 6"/>
                  <a:gd name="T2" fmla="*/ 8 w 12"/>
                  <a:gd name="T3" fmla="*/ 2 h 6"/>
                  <a:gd name="T4" fmla="*/ 5 w 12"/>
                  <a:gd name="T5" fmla="*/ 2 h 6"/>
                  <a:gd name="T6" fmla="*/ 3 w 12"/>
                  <a:gd name="T7" fmla="*/ 1 h 6"/>
                  <a:gd name="T8" fmla="*/ 0 w 12"/>
                  <a:gd name="T9" fmla="*/ 3 h 6"/>
                  <a:gd name="T10" fmla="*/ 2 w 12"/>
                  <a:gd name="T11" fmla="*/ 5 h 6"/>
                  <a:gd name="T12" fmla="*/ 6 w 12"/>
                  <a:gd name="T13" fmla="*/ 5 h 6"/>
                  <a:gd name="T14" fmla="*/ 11 w 12"/>
                  <a:gd name="T15" fmla="*/ 3 h 6"/>
                  <a:gd name="T16" fmla="*/ 10 w 12"/>
                  <a:gd name="T17" fmla="*/ 3 h 6"/>
                  <a:gd name="T18" fmla="*/ 10 w 12"/>
                  <a:gd name="T1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6">
                    <a:moveTo>
                      <a:pt x="10" y="3"/>
                    </a:moveTo>
                    <a:cubicBezTo>
                      <a:pt x="9" y="3"/>
                      <a:pt x="9" y="2"/>
                      <a:pt x="8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4" y="2"/>
                      <a:pt x="4" y="0"/>
                      <a:pt x="3" y="1"/>
                    </a:cubicBezTo>
                    <a:cubicBezTo>
                      <a:pt x="3" y="1"/>
                      <a:pt x="0" y="3"/>
                      <a:pt x="0" y="3"/>
                    </a:cubicBezTo>
                    <a:cubicBezTo>
                      <a:pt x="0" y="3"/>
                      <a:pt x="2" y="5"/>
                      <a:pt x="2" y="5"/>
                    </a:cubicBezTo>
                    <a:cubicBezTo>
                      <a:pt x="3" y="6"/>
                      <a:pt x="5" y="5"/>
                      <a:pt x="6" y="5"/>
                    </a:cubicBezTo>
                    <a:cubicBezTo>
                      <a:pt x="7" y="5"/>
                      <a:pt x="11" y="4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12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1" name="Freeform 513">
                <a:extLst>
                  <a:ext uri="{FF2B5EF4-FFF2-40B4-BE49-F238E27FC236}">
                    <a16:creationId xmlns:a16="http://schemas.microsoft.com/office/drawing/2014/main" id="{2026CDFB-54C4-BD4A-AE5E-04DE2D920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1136" y="11804496"/>
                <a:ext cx="82803" cy="57338"/>
              </a:xfrm>
              <a:custGeom>
                <a:avLst/>
                <a:gdLst>
                  <a:gd name="T0" fmla="*/ 7 w 9"/>
                  <a:gd name="T1" fmla="*/ 3 h 6"/>
                  <a:gd name="T2" fmla="*/ 0 w 9"/>
                  <a:gd name="T3" fmla="*/ 1 h 6"/>
                  <a:gd name="T4" fmla="*/ 2 w 9"/>
                  <a:gd name="T5" fmla="*/ 2 h 6"/>
                  <a:gd name="T6" fmla="*/ 1 w 9"/>
                  <a:gd name="T7" fmla="*/ 5 h 6"/>
                  <a:gd name="T8" fmla="*/ 3 w 9"/>
                  <a:gd name="T9" fmla="*/ 5 h 6"/>
                  <a:gd name="T10" fmla="*/ 4 w 9"/>
                  <a:gd name="T11" fmla="*/ 5 h 6"/>
                  <a:gd name="T12" fmla="*/ 7 w 9"/>
                  <a:gd name="T13" fmla="*/ 3 h 6"/>
                  <a:gd name="T14" fmla="*/ 7 w 9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7" y="3"/>
                    </a:moveTo>
                    <a:cubicBezTo>
                      <a:pt x="7" y="2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2"/>
                    </a:cubicBezTo>
                    <a:cubicBezTo>
                      <a:pt x="3" y="3"/>
                      <a:pt x="1" y="4"/>
                      <a:pt x="1" y="5"/>
                    </a:cubicBezTo>
                    <a:cubicBezTo>
                      <a:pt x="1" y="6"/>
                      <a:pt x="3" y="5"/>
                      <a:pt x="3" y="5"/>
                    </a:cubicBezTo>
                    <a:cubicBezTo>
                      <a:pt x="4" y="4"/>
                      <a:pt x="3" y="5"/>
                      <a:pt x="4" y="5"/>
                    </a:cubicBezTo>
                    <a:cubicBezTo>
                      <a:pt x="5" y="6"/>
                      <a:pt x="9" y="4"/>
                      <a:pt x="7" y="3"/>
                    </a:cubicBezTo>
                    <a:cubicBezTo>
                      <a:pt x="6" y="2"/>
                      <a:pt x="8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2" name="Freeform 514">
                <a:extLst>
                  <a:ext uri="{FF2B5EF4-FFF2-40B4-BE49-F238E27FC236}">
                    <a16:creationId xmlns:a16="http://schemas.microsoft.com/office/drawing/2014/main" id="{3B1F0733-C088-9D4C-B47D-E041214CB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585" y="11731230"/>
                <a:ext cx="73248" cy="44598"/>
              </a:xfrm>
              <a:custGeom>
                <a:avLst/>
                <a:gdLst>
                  <a:gd name="T0" fmla="*/ 6 w 8"/>
                  <a:gd name="T1" fmla="*/ 0 h 5"/>
                  <a:gd name="T2" fmla="*/ 3 w 8"/>
                  <a:gd name="T3" fmla="*/ 1 h 5"/>
                  <a:gd name="T4" fmla="*/ 0 w 8"/>
                  <a:gd name="T5" fmla="*/ 1 h 5"/>
                  <a:gd name="T6" fmla="*/ 0 w 8"/>
                  <a:gd name="T7" fmla="*/ 3 h 5"/>
                  <a:gd name="T8" fmla="*/ 5 w 8"/>
                  <a:gd name="T9" fmla="*/ 2 h 5"/>
                  <a:gd name="T10" fmla="*/ 6 w 8"/>
                  <a:gd name="T11" fmla="*/ 0 h 5"/>
                  <a:gd name="T12" fmla="*/ 6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6" y="0"/>
                    </a:moveTo>
                    <a:cubicBezTo>
                      <a:pt x="5" y="0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1"/>
                    </a:cubicBezTo>
                    <a:cubicBezTo>
                      <a:pt x="1" y="0"/>
                      <a:pt x="0" y="4"/>
                      <a:pt x="0" y="3"/>
                    </a:cubicBezTo>
                    <a:cubicBezTo>
                      <a:pt x="1" y="5"/>
                      <a:pt x="4" y="3"/>
                      <a:pt x="5" y="2"/>
                    </a:cubicBezTo>
                    <a:cubicBezTo>
                      <a:pt x="6" y="2"/>
                      <a:pt x="8" y="0"/>
                      <a:pt x="6" y="0"/>
                    </a:cubicBezTo>
                    <a:cubicBezTo>
                      <a:pt x="5" y="0"/>
                      <a:pt x="8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3" name="Freeform 515">
                <a:extLst>
                  <a:ext uri="{FF2B5EF4-FFF2-40B4-BE49-F238E27FC236}">
                    <a16:creationId xmlns:a16="http://schemas.microsoft.com/office/drawing/2014/main" id="{F394C529-59D5-B14B-83B2-1F2DA6616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68" y="11766271"/>
                <a:ext cx="76432" cy="47785"/>
              </a:xfrm>
              <a:custGeom>
                <a:avLst/>
                <a:gdLst>
                  <a:gd name="T0" fmla="*/ 7 w 8"/>
                  <a:gd name="T1" fmla="*/ 4 h 5"/>
                  <a:gd name="T2" fmla="*/ 1 w 8"/>
                  <a:gd name="T3" fmla="*/ 1 h 5"/>
                  <a:gd name="T4" fmla="*/ 7 w 8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7" y="4"/>
                    </a:moveTo>
                    <a:cubicBezTo>
                      <a:pt x="6" y="3"/>
                      <a:pt x="0" y="0"/>
                      <a:pt x="1" y="1"/>
                    </a:cubicBezTo>
                    <a:cubicBezTo>
                      <a:pt x="2" y="2"/>
                      <a:pt x="8" y="5"/>
                      <a:pt x="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4" name="Freeform 516">
                <a:extLst>
                  <a:ext uri="{FF2B5EF4-FFF2-40B4-BE49-F238E27FC236}">
                    <a16:creationId xmlns:a16="http://schemas.microsoft.com/office/drawing/2014/main" id="{BFF55431-0CDE-514E-85B8-FA742A7F3D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59" y="11702558"/>
                <a:ext cx="28662" cy="28669"/>
              </a:xfrm>
              <a:custGeom>
                <a:avLst/>
                <a:gdLst>
                  <a:gd name="T0" fmla="*/ 2 w 3"/>
                  <a:gd name="T1" fmla="*/ 2 h 3"/>
                  <a:gd name="T2" fmla="*/ 0 w 3"/>
                  <a:gd name="T3" fmla="*/ 1 h 3"/>
                  <a:gd name="T4" fmla="*/ 2 w 3"/>
                  <a:gd name="T5" fmla="*/ 2 h 3"/>
                  <a:gd name="T6" fmla="*/ 2 w 3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2"/>
                    </a:moveTo>
                    <a:cubicBezTo>
                      <a:pt x="2" y="3"/>
                      <a:pt x="1" y="2"/>
                      <a:pt x="0" y="1"/>
                    </a:cubicBezTo>
                    <a:cubicBezTo>
                      <a:pt x="0" y="0"/>
                      <a:pt x="3" y="0"/>
                      <a:pt x="2" y="2"/>
                    </a:cubicBezTo>
                    <a:cubicBezTo>
                      <a:pt x="2" y="3"/>
                      <a:pt x="2" y="1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5" name="Freeform 517">
                <a:extLst>
                  <a:ext uri="{FF2B5EF4-FFF2-40B4-BE49-F238E27FC236}">
                    <a16:creationId xmlns:a16="http://schemas.microsoft.com/office/drawing/2014/main" id="{D59350BE-596E-EE41-810E-AD453DEAE8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59" y="11626106"/>
                <a:ext cx="66879" cy="66896"/>
              </a:xfrm>
              <a:custGeom>
                <a:avLst/>
                <a:gdLst>
                  <a:gd name="T0" fmla="*/ 5 w 7"/>
                  <a:gd name="T1" fmla="*/ 2 h 7"/>
                  <a:gd name="T2" fmla="*/ 4 w 7"/>
                  <a:gd name="T3" fmla="*/ 0 h 7"/>
                  <a:gd name="T4" fmla="*/ 2 w 7"/>
                  <a:gd name="T5" fmla="*/ 1 h 7"/>
                  <a:gd name="T6" fmla="*/ 0 w 7"/>
                  <a:gd name="T7" fmla="*/ 1 h 7"/>
                  <a:gd name="T8" fmla="*/ 2 w 7"/>
                  <a:gd name="T9" fmla="*/ 4 h 7"/>
                  <a:gd name="T10" fmla="*/ 0 w 7"/>
                  <a:gd name="T11" fmla="*/ 6 h 7"/>
                  <a:gd name="T12" fmla="*/ 3 w 7"/>
                  <a:gd name="T13" fmla="*/ 5 h 7"/>
                  <a:gd name="T14" fmla="*/ 4 w 7"/>
                  <a:gd name="T15" fmla="*/ 2 h 7"/>
                  <a:gd name="T16" fmla="*/ 4 w 7"/>
                  <a:gd name="T17" fmla="*/ 4 h 7"/>
                  <a:gd name="T18" fmla="*/ 6 w 7"/>
                  <a:gd name="T19" fmla="*/ 2 h 7"/>
                  <a:gd name="T20" fmla="*/ 5 w 7"/>
                  <a:gd name="T21" fmla="*/ 2 h 7"/>
                  <a:gd name="T22" fmla="*/ 5 w 7"/>
                  <a:gd name="T2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7">
                    <a:moveTo>
                      <a:pt x="5" y="2"/>
                    </a:move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1" y="0"/>
                      <a:pt x="2" y="1"/>
                    </a:cubicBezTo>
                    <a:cubicBezTo>
                      <a:pt x="4" y="3"/>
                      <a:pt x="1" y="2"/>
                      <a:pt x="0" y="1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6"/>
                      <a:pt x="1" y="5"/>
                      <a:pt x="0" y="6"/>
                    </a:cubicBezTo>
                    <a:cubicBezTo>
                      <a:pt x="0" y="7"/>
                      <a:pt x="4" y="6"/>
                      <a:pt x="3" y="5"/>
                    </a:cubicBezTo>
                    <a:cubicBezTo>
                      <a:pt x="3" y="5"/>
                      <a:pt x="4" y="3"/>
                      <a:pt x="4" y="2"/>
                    </a:cubicBezTo>
                    <a:cubicBezTo>
                      <a:pt x="4" y="2"/>
                      <a:pt x="4" y="3"/>
                      <a:pt x="4" y="4"/>
                    </a:cubicBezTo>
                    <a:cubicBezTo>
                      <a:pt x="4" y="3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1"/>
                      <a:pt x="7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6" name="Freeform 518">
                <a:extLst>
                  <a:ext uri="{FF2B5EF4-FFF2-40B4-BE49-F238E27FC236}">
                    <a16:creationId xmlns:a16="http://schemas.microsoft.com/office/drawing/2014/main" id="{B83D8443-F295-B443-AEBF-2A615A8A0F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4704" y="11505056"/>
                <a:ext cx="47770" cy="101936"/>
              </a:xfrm>
              <a:custGeom>
                <a:avLst/>
                <a:gdLst>
                  <a:gd name="T0" fmla="*/ 5 w 5"/>
                  <a:gd name="T1" fmla="*/ 7 h 11"/>
                  <a:gd name="T2" fmla="*/ 2 w 5"/>
                  <a:gd name="T3" fmla="*/ 2 h 11"/>
                  <a:gd name="T4" fmla="*/ 1 w 5"/>
                  <a:gd name="T5" fmla="*/ 6 h 11"/>
                  <a:gd name="T6" fmla="*/ 0 w 5"/>
                  <a:gd name="T7" fmla="*/ 9 h 11"/>
                  <a:gd name="T8" fmla="*/ 2 w 5"/>
                  <a:gd name="T9" fmla="*/ 7 h 11"/>
                  <a:gd name="T10" fmla="*/ 5 w 5"/>
                  <a:gd name="T11" fmla="*/ 7 h 11"/>
                  <a:gd name="T12" fmla="*/ 5 w 5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1">
                    <a:moveTo>
                      <a:pt x="5" y="7"/>
                    </a:moveTo>
                    <a:cubicBezTo>
                      <a:pt x="5" y="6"/>
                      <a:pt x="4" y="0"/>
                      <a:pt x="2" y="2"/>
                    </a:cubicBezTo>
                    <a:cubicBezTo>
                      <a:pt x="2" y="3"/>
                      <a:pt x="3" y="6"/>
                      <a:pt x="1" y="6"/>
                    </a:cubicBezTo>
                    <a:cubicBezTo>
                      <a:pt x="0" y="6"/>
                      <a:pt x="0" y="7"/>
                      <a:pt x="0" y="9"/>
                    </a:cubicBezTo>
                    <a:cubicBezTo>
                      <a:pt x="1" y="9"/>
                      <a:pt x="2" y="7"/>
                      <a:pt x="2" y="7"/>
                    </a:cubicBezTo>
                    <a:cubicBezTo>
                      <a:pt x="1" y="7"/>
                      <a:pt x="5" y="11"/>
                      <a:pt x="5" y="7"/>
                    </a:cubicBezTo>
                    <a:cubicBezTo>
                      <a:pt x="5" y="6"/>
                      <a:pt x="5" y="8"/>
                      <a:pt x="5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7" name="Freeform 519">
                <a:extLst>
                  <a:ext uri="{FF2B5EF4-FFF2-40B4-BE49-F238E27FC236}">
                    <a16:creationId xmlns:a16="http://schemas.microsoft.com/office/drawing/2014/main" id="{F303B8CA-C96E-3D4A-96FE-F189ACB12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51" y="11587879"/>
                <a:ext cx="28662" cy="57338"/>
              </a:xfrm>
              <a:custGeom>
                <a:avLst/>
                <a:gdLst>
                  <a:gd name="T0" fmla="*/ 3 w 3"/>
                  <a:gd name="T1" fmla="*/ 2 h 6"/>
                  <a:gd name="T2" fmla="*/ 1 w 3"/>
                  <a:gd name="T3" fmla="*/ 6 h 6"/>
                  <a:gd name="T4" fmla="*/ 3 w 3"/>
                  <a:gd name="T5" fmla="*/ 2 h 6"/>
                  <a:gd name="T6" fmla="*/ 3 w 3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3" y="2"/>
                    </a:moveTo>
                    <a:cubicBezTo>
                      <a:pt x="2" y="0"/>
                      <a:pt x="0" y="5"/>
                      <a:pt x="1" y="6"/>
                    </a:cubicBezTo>
                    <a:cubicBezTo>
                      <a:pt x="0" y="5"/>
                      <a:pt x="3" y="3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8" name="Freeform 520">
                <a:extLst>
                  <a:ext uri="{FF2B5EF4-FFF2-40B4-BE49-F238E27FC236}">
                    <a16:creationId xmlns:a16="http://schemas.microsoft.com/office/drawing/2014/main" id="{FC4376A0-2EE8-644E-B357-2979621CE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51" y="11466829"/>
                <a:ext cx="47770" cy="66896"/>
              </a:xfrm>
              <a:custGeom>
                <a:avLst/>
                <a:gdLst>
                  <a:gd name="T0" fmla="*/ 4 w 5"/>
                  <a:gd name="T1" fmla="*/ 2 h 7"/>
                  <a:gd name="T2" fmla="*/ 3 w 5"/>
                  <a:gd name="T3" fmla="*/ 0 h 7"/>
                  <a:gd name="T4" fmla="*/ 2 w 5"/>
                  <a:gd name="T5" fmla="*/ 3 h 7"/>
                  <a:gd name="T6" fmla="*/ 1 w 5"/>
                  <a:gd name="T7" fmla="*/ 2 h 7"/>
                  <a:gd name="T8" fmla="*/ 0 w 5"/>
                  <a:gd name="T9" fmla="*/ 5 h 7"/>
                  <a:gd name="T10" fmla="*/ 2 w 5"/>
                  <a:gd name="T11" fmla="*/ 7 h 7"/>
                  <a:gd name="T12" fmla="*/ 5 w 5"/>
                  <a:gd name="T13" fmla="*/ 5 h 7"/>
                  <a:gd name="T14" fmla="*/ 4 w 5"/>
                  <a:gd name="T15" fmla="*/ 2 h 7"/>
                  <a:gd name="T16" fmla="*/ 4 w 5"/>
                  <a:gd name="T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2"/>
                    </a:moveTo>
                    <a:cubicBezTo>
                      <a:pt x="3" y="3"/>
                      <a:pt x="3" y="0"/>
                      <a:pt x="3" y="0"/>
                    </a:cubicBezTo>
                    <a:cubicBezTo>
                      <a:pt x="3" y="0"/>
                      <a:pt x="3" y="3"/>
                      <a:pt x="2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2" y="2"/>
                      <a:pt x="0" y="5"/>
                      <a:pt x="0" y="5"/>
                    </a:cubicBezTo>
                    <a:cubicBezTo>
                      <a:pt x="0" y="4"/>
                      <a:pt x="4" y="5"/>
                      <a:pt x="2" y="7"/>
                    </a:cubicBezTo>
                    <a:cubicBezTo>
                      <a:pt x="3" y="6"/>
                      <a:pt x="5" y="6"/>
                      <a:pt x="5" y="5"/>
                    </a:cubicBezTo>
                    <a:cubicBezTo>
                      <a:pt x="5" y="4"/>
                      <a:pt x="4" y="1"/>
                      <a:pt x="4" y="2"/>
                    </a:cubicBezTo>
                    <a:cubicBezTo>
                      <a:pt x="3" y="3"/>
                      <a:pt x="4" y="1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9" name="Freeform 521">
                <a:extLst>
                  <a:ext uri="{FF2B5EF4-FFF2-40B4-BE49-F238E27FC236}">
                    <a16:creationId xmlns:a16="http://schemas.microsoft.com/office/drawing/2014/main" id="{D88BF006-E5B1-BE44-96B0-54DDD198F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2923" y="11282066"/>
                <a:ext cx="47770" cy="44598"/>
              </a:xfrm>
              <a:custGeom>
                <a:avLst/>
                <a:gdLst>
                  <a:gd name="T0" fmla="*/ 3 w 5"/>
                  <a:gd name="T1" fmla="*/ 4 h 5"/>
                  <a:gd name="T2" fmla="*/ 3 w 5"/>
                  <a:gd name="T3" fmla="*/ 0 h 5"/>
                  <a:gd name="T4" fmla="*/ 0 w 5"/>
                  <a:gd name="T5" fmla="*/ 0 h 5"/>
                  <a:gd name="T6" fmla="*/ 2 w 5"/>
                  <a:gd name="T7" fmla="*/ 1 h 5"/>
                  <a:gd name="T8" fmla="*/ 3 w 5"/>
                  <a:gd name="T9" fmla="*/ 4 h 5"/>
                  <a:gd name="T10" fmla="*/ 3 w 5"/>
                  <a:gd name="T11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3" y="4"/>
                    </a:moveTo>
                    <a:cubicBezTo>
                      <a:pt x="5" y="2"/>
                      <a:pt x="2" y="2"/>
                      <a:pt x="3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ubicBezTo>
                      <a:pt x="2" y="2"/>
                      <a:pt x="3" y="4"/>
                      <a:pt x="3" y="4"/>
                    </a:cubicBezTo>
                    <a:cubicBezTo>
                      <a:pt x="4" y="3"/>
                      <a:pt x="2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0" name="Freeform 522">
                <a:extLst>
                  <a:ext uri="{FF2B5EF4-FFF2-40B4-BE49-F238E27FC236}">
                    <a16:creationId xmlns:a16="http://schemas.microsoft.com/office/drawing/2014/main" id="{3EB989C0-24EB-9343-A840-DF40333CF1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2477" y="11113234"/>
                <a:ext cx="57323" cy="101936"/>
              </a:xfrm>
              <a:custGeom>
                <a:avLst/>
                <a:gdLst>
                  <a:gd name="T0" fmla="*/ 3 w 6"/>
                  <a:gd name="T1" fmla="*/ 10 h 11"/>
                  <a:gd name="T2" fmla="*/ 0 w 6"/>
                  <a:gd name="T3" fmla="*/ 9 h 11"/>
                  <a:gd name="T4" fmla="*/ 1 w 6"/>
                  <a:gd name="T5" fmla="*/ 2 h 11"/>
                  <a:gd name="T6" fmla="*/ 4 w 6"/>
                  <a:gd name="T7" fmla="*/ 3 h 11"/>
                  <a:gd name="T8" fmla="*/ 3 w 6"/>
                  <a:gd name="T9" fmla="*/ 10 h 11"/>
                  <a:gd name="T10" fmla="*/ 3 w 6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3" y="10"/>
                    </a:moveTo>
                    <a:cubicBezTo>
                      <a:pt x="1" y="11"/>
                      <a:pt x="0" y="11"/>
                      <a:pt x="0" y="9"/>
                    </a:cubicBezTo>
                    <a:cubicBezTo>
                      <a:pt x="1" y="7"/>
                      <a:pt x="1" y="4"/>
                      <a:pt x="1" y="2"/>
                    </a:cubicBezTo>
                    <a:cubicBezTo>
                      <a:pt x="1" y="0"/>
                      <a:pt x="5" y="0"/>
                      <a:pt x="4" y="3"/>
                    </a:cubicBezTo>
                    <a:cubicBezTo>
                      <a:pt x="4" y="5"/>
                      <a:pt x="6" y="8"/>
                      <a:pt x="3" y="10"/>
                    </a:cubicBezTo>
                    <a:cubicBezTo>
                      <a:pt x="2" y="10"/>
                      <a:pt x="4" y="9"/>
                      <a:pt x="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1" name="Freeform 523">
                <a:extLst>
                  <a:ext uri="{FF2B5EF4-FFF2-40B4-BE49-F238E27FC236}">
                    <a16:creationId xmlns:a16="http://schemas.microsoft.com/office/drawing/2014/main" id="{2F2CAEAD-4C47-1847-B7D9-C5A3CCD45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0373" y="8462858"/>
                <a:ext cx="44586" cy="38227"/>
              </a:xfrm>
              <a:custGeom>
                <a:avLst/>
                <a:gdLst>
                  <a:gd name="T0" fmla="*/ 3 w 5"/>
                  <a:gd name="T1" fmla="*/ 3 h 4"/>
                  <a:gd name="T2" fmla="*/ 1 w 5"/>
                  <a:gd name="T3" fmla="*/ 1 h 4"/>
                  <a:gd name="T4" fmla="*/ 3 w 5"/>
                  <a:gd name="T5" fmla="*/ 3 h 4"/>
                  <a:gd name="T6" fmla="*/ 3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3" y="3"/>
                    </a:moveTo>
                    <a:cubicBezTo>
                      <a:pt x="2" y="4"/>
                      <a:pt x="0" y="3"/>
                      <a:pt x="1" y="1"/>
                    </a:cubicBezTo>
                    <a:cubicBezTo>
                      <a:pt x="1" y="0"/>
                      <a:pt x="5" y="2"/>
                      <a:pt x="3" y="3"/>
                    </a:cubicBezTo>
                    <a:cubicBezTo>
                      <a:pt x="2" y="4"/>
                      <a:pt x="5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2" name="Freeform 524">
                <a:extLst>
                  <a:ext uri="{FF2B5EF4-FFF2-40B4-BE49-F238E27FC236}">
                    <a16:creationId xmlns:a16="http://schemas.microsoft.com/office/drawing/2014/main" id="{E095A46F-A477-E84B-81D2-D43F7AE0C1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1647" y="8520199"/>
                <a:ext cx="54139" cy="73269"/>
              </a:xfrm>
              <a:custGeom>
                <a:avLst/>
                <a:gdLst>
                  <a:gd name="T0" fmla="*/ 1 w 6"/>
                  <a:gd name="T1" fmla="*/ 5 h 8"/>
                  <a:gd name="T2" fmla="*/ 2 w 6"/>
                  <a:gd name="T3" fmla="*/ 4 h 8"/>
                  <a:gd name="T4" fmla="*/ 4 w 6"/>
                  <a:gd name="T5" fmla="*/ 2 h 8"/>
                  <a:gd name="T6" fmla="*/ 1 w 6"/>
                  <a:gd name="T7" fmla="*/ 5 h 8"/>
                  <a:gd name="T8" fmla="*/ 1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1" y="5"/>
                    </a:moveTo>
                    <a:cubicBezTo>
                      <a:pt x="0" y="4"/>
                      <a:pt x="2" y="4"/>
                      <a:pt x="2" y="4"/>
                    </a:cubicBezTo>
                    <a:cubicBezTo>
                      <a:pt x="3" y="4"/>
                      <a:pt x="3" y="0"/>
                      <a:pt x="4" y="2"/>
                    </a:cubicBezTo>
                    <a:cubicBezTo>
                      <a:pt x="6" y="4"/>
                      <a:pt x="2" y="8"/>
                      <a:pt x="1" y="5"/>
                    </a:cubicBezTo>
                    <a:cubicBezTo>
                      <a:pt x="0" y="4"/>
                      <a:pt x="1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3" name="Freeform 525">
                <a:extLst>
                  <a:ext uri="{FF2B5EF4-FFF2-40B4-BE49-F238E27FC236}">
                    <a16:creationId xmlns:a16="http://schemas.microsoft.com/office/drawing/2014/main" id="{F8BBE5ED-EE56-884F-821C-D241FE7B6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4388" y="9026701"/>
                <a:ext cx="130573" cy="121050"/>
              </a:xfrm>
              <a:custGeom>
                <a:avLst/>
                <a:gdLst>
                  <a:gd name="T0" fmla="*/ 12 w 14"/>
                  <a:gd name="T1" fmla="*/ 4 h 13"/>
                  <a:gd name="T2" fmla="*/ 10 w 14"/>
                  <a:gd name="T3" fmla="*/ 3 h 13"/>
                  <a:gd name="T4" fmla="*/ 6 w 14"/>
                  <a:gd name="T5" fmla="*/ 1 h 13"/>
                  <a:gd name="T6" fmla="*/ 2 w 14"/>
                  <a:gd name="T7" fmla="*/ 1 h 13"/>
                  <a:gd name="T8" fmla="*/ 1 w 14"/>
                  <a:gd name="T9" fmla="*/ 2 h 13"/>
                  <a:gd name="T10" fmla="*/ 2 w 14"/>
                  <a:gd name="T11" fmla="*/ 4 h 13"/>
                  <a:gd name="T12" fmla="*/ 1 w 14"/>
                  <a:gd name="T13" fmla="*/ 7 h 13"/>
                  <a:gd name="T14" fmla="*/ 2 w 14"/>
                  <a:gd name="T15" fmla="*/ 10 h 13"/>
                  <a:gd name="T16" fmla="*/ 4 w 14"/>
                  <a:gd name="T17" fmla="*/ 10 h 13"/>
                  <a:gd name="T18" fmla="*/ 7 w 14"/>
                  <a:gd name="T19" fmla="*/ 12 h 13"/>
                  <a:gd name="T20" fmla="*/ 10 w 14"/>
                  <a:gd name="T21" fmla="*/ 10 h 13"/>
                  <a:gd name="T22" fmla="*/ 12 w 14"/>
                  <a:gd name="T23" fmla="*/ 4 h 13"/>
                  <a:gd name="T24" fmla="*/ 12 w 14"/>
                  <a:gd name="T25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3">
                    <a:moveTo>
                      <a:pt x="12" y="4"/>
                    </a:moveTo>
                    <a:cubicBezTo>
                      <a:pt x="12" y="3"/>
                      <a:pt x="11" y="3"/>
                      <a:pt x="10" y="3"/>
                    </a:cubicBezTo>
                    <a:cubicBezTo>
                      <a:pt x="8" y="2"/>
                      <a:pt x="8" y="1"/>
                      <a:pt x="6" y="1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4"/>
                      <a:pt x="1" y="3"/>
                      <a:pt x="2" y="4"/>
                    </a:cubicBezTo>
                    <a:cubicBezTo>
                      <a:pt x="2" y="4"/>
                      <a:pt x="1" y="7"/>
                      <a:pt x="1" y="7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3" y="11"/>
                      <a:pt x="3" y="10"/>
                      <a:pt x="4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3"/>
                      <a:pt x="8" y="11"/>
                      <a:pt x="10" y="10"/>
                    </a:cubicBezTo>
                    <a:cubicBezTo>
                      <a:pt x="12" y="8"/>
                      <a:pt x="14" y="7"/>
                      <a:pt x="12" y="4"/>
                    </a:cubicBezTo>
                    <a:cubicBezTo>
                      <a:pt x="12" y="2"/>
                      <a:pt x="14" y="8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4" name="Freeform 526">
                <a:extLst>
                  <a:ext uri="{FF2B5EF4-FFF2-40B4-BE49-F238E27FC236}">
                    <a16:creationId xmlns:a16="http://schemas.microsoft.com/office/drawing/2014/main" id="{3CF3F150-8572-2842-8681-AA4A2A4A9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0055" y="8163419"/>
                <a:ext cx="92356" cy="38227"/>
              </a:xfrm>
              <a:custGeom>
                <a:avLst/>
                <a:gdLst>
                  <a:gd name="T0" fmla="*/ 9 w 10"/>
                  <a:gd name="T1" fmla="*/ 2 h 4"/>
                  <a:gd name="T2" fmla="*/ 4 w 10"/>
                  <a:gd name="T3" fmla="*/ 0 h 4"/>
                  <a:gd name="T4" fmla="*/ 1 w 10"/>
                  <a:gd name="T5" fmla="*/ 3 h 4"/>
                  <a:gd name="T6" fmla="*/ 9 w 10"/>
                  <a:gd name="T7" fmla="*/ 2 h 4"/>
                  <a:gd name="T8" fmla="*/ 9 w 10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" y="4"/>
                      <a:pt x="9" y="2"/>
                      <a:pt x="9" y="2"/>
                    </a:cubicBezTo>
                    <a:cubicBezTo>
                      <a:pt x="6" y="1"/>
                      <a:pt x="10" y="3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5" name="Freeform 527">
                <a:extLst>
                  <a:ext uri="{FF2B5EF4-FFF2-40B4-BE49-F238E27FC236}">
                    <a16:creationId xmlns:a16="http://schemas.microsoft.com/office/drawing/2014/main" id="{1297BFF4-40D1-2842-B162-8EB58F351A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77" y="8153861"/>
                <a:ext cx="105096" cy="47785"/>
              </a:xfrm>
              <a:custGeom>
                <a:avLst/>
                <a:gdLst>
                  <a:gd name="T0" fmla="*/ 10 w 11"/>
                  <a:gd name="T1" fmla="*/ 4 h 5"/>
                  <a:gd name="T2" fmla="*/ 0 w 11"/>
                  <a:gd name="T3" fmla="*/ 2 h 5"/>
                  <a:gd name="T4" fmla="*/ 5 w 11"/>
                  <a:gd name="T5" fmla="*/ 5 h 5"/>
                  <a:gd name="T6" fmla="*/ 10 w 11"/>
                  <a:gd name="T7" fmla="*/ 4 h 5"/>
                  <a:gd name="T8" fmla="*/ 10 w 11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0" y="4"/>
                    </a:moveTo>
                    <a:cubicBezTo>
                      <a:pt x="10" y="1"/>
                      <a:pt x="2" y="0"/>
                      <a:pt x="0" y="2"/>
                    </a:cubicBezTo>
                    <a:cubicBezTo>
                      <a:pt x="0" y="2"/>
                      <a:pt x="4" y="5"/>
                      <a:pt x="5" y="5"/>
                    </a:cubicBezTo>
                    <a:cubicBezTo>
                      <a:pt x="6" y="5"/>
                      <a:pt x="11" y="4"/>
                      <a:pt x="10" y="4"/>
                    </a:cubicBezTo>
                    <a:cubicBezTo>
                      <a:pt x="10" y="3"/>
                      <a:pt x="11" y="5"/>
                      <a:pt x="1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6" name="Freeform 528">
                <a:extLst>
                  <a:ext uri="{FF2B5EF4-FFF2-40B4-BE49-F238E27FC236}">
                    <a16:creationId xmlns:a16="http://schemas.microsoft.com/office/drawing/2014/main" id="{22924069-D810-2F40-A885-4AA028AAA0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56" y="7940431"/>
                <a:ext cx="484077" cy="168835"/>
              </a:xfrm>
              <a:custGeom>
                <a:avLst/>
                <a:gdLst>
                  <a:gd name="T0" fmla="*/ 52 w 52"/>
                  <a:gd name="T1" fmla="*/ 16 h 18"/>
                  <a:gd name="T2" fmla="*/ 41 w 52"/>
                  <a:gd name="T3" fmla="*/ 17 h 18"/>
                  <a:gd name="T4" fmla="*/ 35 w 52"/>
                  <a:gd name="T5" fmla="*/ 17 h 18"/>
                  <a:gd name="T6" fmla="*/ 37 w 52"/>
                  <a:gd name="T7" fmla="*/ 14 h 18"/>
                  <a:gd name="T8" fmla="*/ 32 w 52"/>
                  <a:gd name="T9" fmla="*/ 11 h 18"/>
                  <a:gd name="T10" fmla="*/ 28 w 52"/>
                  <a:gd name="T11" fmla="*/ 8 h 18"/>
                  <a:gd name="T12" fmla="*/ 20 w 52"/>
                  <a:gd name="T13" fmla="*/ 5 h 18"/>
                  <a:gd name="T14" fmla="*/ 14 w 52"/>
                  <a:gd name="T15" fmla="*/ 5 h 18"/>
                  <a:gd name="T16" fmla="*/ 16 w 52"/>
                  <a:gd name="T17" fmla="*/ 3 h 18"/>
                  <a:gd name="T18" fmla="*/ 8 w 52"/>
                  <a:gd name="T19" fmla="*/ 3 h 18"/>
                  <a:gd name="T20" fmla="*/ 0 w 52"/>
                  <a:gd name="T21" fmla="*/ 6 h 18"/>
                  <a:gd name="T22" fmla="*/ 6 w 52"/>
                  <a:gd name="T23" fmla="*/ 2 h 18"/>
                  <a:gd name="T24" fmla="*/ 16 w 52"/>
                  <a:gd name="T25" fmla="*/ 0 h 18"/>
                  <a:gd name="T26" fmla="*/ 24 w 52"/>
                  <a:gd name="T27" fmla="*/ 1 h 18"/>
                  <a:gd name="T28" fmla="*/ 31 w 52"/>
                  <a:gd name="T29" fmla="*/ 4 h 18"/>
                  <a:gd name="T30" fmla="*/ 32 w 52"/>
                  <a:gd name="T31" fmla="*/ 4 h 18"/>
                  <a:gd name="T32" fmla="*/ 34 w 52"/>
                  <a:gd name="T33" fmla="*/ 5 h 18"/>
                  <a:gd name="T34" fmla="*/ 38 w 52"/>
                  <a:gd name="T35" fmla="*/ 8 h 18"/>
                  <a:gd name="T36" fmla="*/ 45 w 52"/>
                  <a:gd name="T37" fmla="*/ 11 h 18"/>
                  <a:gd name="T38" fmla="*/ 52 w 52"/>
                  <a:gd name="T39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18">
                    <a:moveTo>
                      <a:pt x="52" y="16"/>
                    </a:moveTo>
                    <a:cubicBezTo>
                      <a:pt x="52" y="17"/>
                      <a:pt x="42" y="17"/>
                      <a:pt x="41" y="17"/>
                    </a:cubicBezTo>
                    <a:cubicBezTo>
                      <a:pt x="39" y="17"/>
                      <a:pt x="37" y="18"/>
                      <a:pt x="35" y="17"/>
                    </a:cubicBezTo>
                    <a:cubicBezTo>
                      <a:pt x="34" y="16"/>
                      <a:pt x="41" y="15"/>
                      <a:pt x="37" y="14"/>
                    </a:cubicBezTo>
                    <a:cubicBezTo>
                      <a:pt x="35" y="13"/>
                      <a:pt x="33" y="13"/>
                      <a:pt x="32" y="11"/>
                    </a:cubicBezTo>
                    <a:cubicBezTo>
                      <a:pt x="30" y="9"/>
                      <a:pt x="31" y="8"/>
                      <a:pt x="28" y="8"/>
                    </a:cubicBezTo>
                    <a:cubicBezTo>
                      <a:pt x="24" y="9"/>
                      <a:pt x="23" y="6"/>
                      <a:pt x="20" y="5"/>
                    </a:cubicBezTo>
                    <a:cubicBezTo>
                      <a:pt x="19" y="5"/>
                      <a:pt x="15" y="6"/>
                      <a:pt x="14" y="5"/>
                    </a:cubicBezTo>
                    <a:cubicBezTo>
                      <a:pt x="14" y="4"/>
                      <a:pt x="16" y="4"/>
                      <a:pt x="16" y="3"/>
                    </a:cubicBezTo>
                    <a:cubicBezTo>
                      <a:pt x="16" y="2"/>
                      <a:pt x="9" y="3"/>
                      <a:pt x="8" y="3"/>
                    </a:cubicBezTo>
                    <a:cubicBezTo>
                      <a:pt x="8" y="4"/>
                      <a:pt x="0" y="7"/>
                      <a:pt x="0" y="6"/>
                    </a:cubicBezTo>
                    <a:cubicBezTo>
                      <a:pt x="0" y="4"/>
                      <a:pt x="4" y="2"/>
                      <a:pt x="6" y="2"/>
                    </a:cubicBezTo>
                    <a:cubicBezTo>
                      <a:pt x="9" y="0"/>
                      <a:pt x="12" y="0"/>
                      <a:pt x="16" y="0"/>
                    </a:cubicBezTo>
                    <a:cubicBezTo>
                      <a:pt x="18" y="0"/>
                      <a:pt x="22" y="0"/>
                      <a:pt x="24" y="1"/>
                    </a:cubicBezTo>
                    <a:cubicBezTo>
                      <a:pt x="26" y="2"/>
                      <a:pt x="28" y="4"/>
                      <a:pt x="31" y="4"/>
                    </a:cubicBezTo>
                    <a:cubicBezTo>
                      <a:pt x="31" y="4"/>
                      <a:pt x="31" y="3"/>
                      <a:pt x="32" y="4"/>
                    </a:cubicBezTo>
                    <a:cubicBezTo>
                      <a:pt x="33" y="5"/>
                      <a:pt x="33" y="5"/>
                      <a:pt x="34" y="5"/>
                    </a:cubicBezTo>
                    <a:cubicBezTo>
                      <a:pt x="35" y="6"/>
                      <a:pt x="37" y="7"/>
                      <a:pt x="38" y="8"/>
                    </a:cubicBezTo>
                    <a:cubicBezTo>
                      <a:pt x="40" y="9"/>
                      <a:pt x="44" y="9"/>
                      <a:pt x="45" y="11"/>
                    </a:cubicBezTo>
                    <a:cubicBezTo>
                      <a:pt x="47" y="13"/>
                      <a:pt x="52" y="13"/>
                      <a:pt x="52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7" name="Freeform 529">
                <a:extLst>
                  <a:ext uri="{FF2B5EF4-FFF2-40B4-BE49-F238E27FC236}">
                    <a16:creationId xmlns:a16="http://schemas.microsoft.com/office/drawing/2014/main" id="{DDA5085E-9EF0-1D4A-B9D8-62ED547BA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77" y="7838493"/>
                <a:ext cx="38217" cy="35042"/>
              </a:xfrm>
              <a:custGeom>
                <a:avLst/>
                <a:gdLst>
                  <a:gd name="T0" fmla="*/ 2 w 4"/>
                  <a:gd name="T1" fmla="*/ 4 h 4"/>
                  <a:gd name="T2" fmla="*/ 1 w 4"/>
                  <a:gd name="T3" fmla="*/ 0 h 4"/>
                  <a:gd name="T4" fmla="*/ 2 w 4"/>
                  <a:gd name="T5" fmla="*/ 4 h 4"/>
                  <a:gd name="T6" fmla="*/ 2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0" y="4"/>
                      <a:pt x="1" y="1"/>
                      <a:pt x="1" y="0"/>
                    </a:cubicBezTo>
                    <a:cubicBezTo>
                      <a:pt x="2" y="0"/>
                      <a:pt x="4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8" name="Freeform 530">
                <a:extLst>
                  <a:ext uri="{FF2B5EF4-FFF2-40B4-BE49-F238E27FC236}">
                    <a16:creationId xmlns:a16="http://schemas.microsoft.com/office/drawing/2014/main" id="{4FA84DCB-53AE-AC41-8675-D353DBFBE3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0247" y="8032811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9" name="Freeform 531">
                <a:extLst>
                  <a:ext uri="{FF2B5EF4-FFF2-40B4-BE49-F238E27FC236}">
                    <a16:creationId xmlns:a16="http://schemas.microsoft.com/office/drawing/2014/main" id="{432333AD-4DAF-2C43-983D-899044AC4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55" y="6656656"/>
                <a:ext cx="54139" cy="95566"/>
              </a:xfrm>
              <a:custGeom>
                <a:avLst/>
                <a:gdLst>
                  <a:gd name="T0" fmla="*/ 3 w 6"/>
                  <a:gd name="T1" fmla="*/ 8 h 10"/>
                  <a:gd name="T2" fmla="*/ 0 w 6"/>
                  <a:gd name="T3" fmla="*/ 7 h 10"/>
                  <a:gd name="T4" fmla="*/ 4 w 6"/>
                  <a:gd name="T5" fmla="*/ 2 h 10"/>
                  <a:gd name="T6" fmla="*/ 6 w 6"/>
                  <a:gd name="T7" fmla="*/ 4 h 10"/>
                  <a:gd name="T8" fmla="*/ 3 w 6"/>
                  <a:gd name="T9" fmla="*/ 8 h 10"/>
                  <a:gd name="T10" fmla="*/ 3 w 6"/>
                  <a:gd name="T11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0">
                    <a:moveTo>
                      <a:pt x="3" y="8"/>
                    </a:moveTo>
                    <a:cubicBezTo>
                      <a:pt x="2" y="10"/>
                      <a:pt x="0" y="9"/>
                      <a:pt x="0" y="7"/>
                    </a:cubicBezTo>
                    <a:cubicBezTo>
                      <a:pt x="1" y="6"/>
                      <a:pt x="3" y="3"/>
                      <a:pt x="4" y="2"/>
                    </a:cubicBezTo>
                    <a:cubicBezTo>
                      <a:pt x="6" y="0"/>
                      <a:pt x="6" y="3"/>
                      <a:pt x="6" y="4"/>
                    </a:cubicBezTo>
                    <a:cubicBezTo>
                      <a:pt x="6" y="6"/>
                      <a:pt x="3" y="6"/>
                      <a:pt x="3" y="8"/>
                    </a:cubicBezTo>
                    <a:cubicBezTo>
                      <a:pt x="2" y="10"/>
                      <a:pt x="3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0" name="Freeform 532">
                <a:extLst>
                  <a:ext uri="{FF2B5EF4-FFF2-40B4-BE49-F238E27FC236}">
                    <a16:creationId xmlns:a16="http://schemas.microsoft.com/office/drawing/2014/main" id="{71AF7304-D480-DD41-AFD0-7A14F7A80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6234" y="6704440"/>
                <a:ext cx="66879" cy="38227"/>
              </a:xfrm>
              <a:custGeom>
                <a:avLst/>
                <a:gdLst>
                  <a:gd name="T0" fmla="*/ 3 w 7"/>
                  <a:gd name="T1" fmla="*/ 4 h 4"/>
                  <a:gd name="T2" fmla="*/ 5 w 7"/>
                  <a:gd name="T3" fmla="*/ 1 h 4"/>
                  <a:gd name="T4" fmla="*/ 3 w 7"/>
                  <a:gd name="T5" fmla="*/ 4 h 4"/>
                  <a:gd name="T6" fmla="*/ 3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3" y="4"/>
                    </a:moveTo>
                    <a:cubicBezTo>
                      <a:pt x="0" y="4"/>
                      <a:pt x="3" y="0"/>
                      <a:pt x="5" y="1"/>
                    </a:cubicBezTo>
                    <a:cubicBezTo>
                      <a:pt x="7" y="1"/>
                      <a:pt x="4" y="4"/>
                      <a:pt x="3" y="4"/>
                    </a:cubicBezTo>
                    <a:cubicBezTo>
                      <a:pt x="2" y="4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1" name="Freeform 533">
                <a:extLst>
                  <a:ext uri="{FF2B5EF4-FFF2-40B4-BE49-F238E27FC236}">
                    <a16:creationId xmlns:a16="http://schemas.microsoft.com/office/drawing/2014/main" id="{C53F7D02-048B-5C44-A9F7-882C72D7A5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1518" y="6666212"/>
                <a:ext cx="140127" cy="66896"/>
              </a:xfrm>
              <a:custGeom>
                <a:avLst/>
                <a:gdLst>
                  <a:gd name="T0" fmla="*/ 11 w 15"/>
                  <a:gd name="T1" fmla="*/ 6 h 7"/>
                  <a:gd name="T2" fmla="*/ 10 w 15"/>
                  <a:gd name="T3" fmla="*/ 5 h 7"/>
                  <a:gd name="T4" fmla="*/ 7 w 15"/>
                  <a:gd name="T5" fmla="*/ 5 h 7"/>
                  <a:gd name="T6" fmla="*/ 3 w 15"/>
                  <a:gd name="T7" fmla="*/ 0 h 7"/>
                  <a:gd name="T8" fmla="*/ 6 w 15"/>
                  <a:gd name="T9" fmla="*/ 2 h 7"/>
                  <a:gd name="T10" fmla="*/ 8 w 15"/>
                  <a:gd name="T11" fmla="*/ 3 h 7"/>
                  <a:gd name="T12" fmla="*/ 15 w 15"/>
                  <a:gd name="T13" fmla="*/ 3 h 7"/>
                  <a:gd name="T14" fmla="*/ 11 w 15"/>
                  <a:gd name="T15" fmla="*/ 6 h 7"/>
                  <a:gd name="T16" fmla="*/ 11 w 15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7">
                    <a:moveTo>
                      <a:pt x="11" y="6"/>
                    </a:move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8" y="6"/>
                      <a:pt x="7" y="5"/>
                    </a:cubicBezTo>
                    <a:cubicBezTo>
                      <a:pt x="7" y="4"/>
                      <a:pt x="0" y="1"/>
                      <a:pt x="3" y="0"/>
                    </a:cubicBezTo>
                    <a:cubicBezTo>
                      <a:pt x="4" y="0"/>
                      <a:pt x="5" y="2"/>
                      <a:pt x="6" y="2"/>
                    </a:cubicBezTo>
                    <a:cubicBezTo>
                      <a:pt x="7" y="3"/>
                      <a:pt x="7" y="2"/>
                      <a:pt x="8" y="3"/>
                    </a:cubicBezTo>
                    <a:cubicBezTo>
                      <a:pt x="9" y="4"/>
                      <a:pt x="13" y="2"/>
                      <a:pt x="15" y="3"/>
                    </a:cubicBezTo>
                    <a:cubicBezTo>
                      <a:pt x="14" y="3"/>
                      <a:pt x="12" y="6"/>
                      <a:pt x="11" y="6"/>
                    </a:cubicBezTo>
                    <a:cubicBezTo>
                      <a:pt x="9" y="7"/>
                      <a:pt x="12" y="6"/>
                      <a:pt x="1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2" name="Freeform 534">
                <a:extLst>
                  <a:ext uri="{FF2B5EF4-FFF2-40B4-BE49-F238E27FC236}">
                    <a16:creationId xmlns:a16="http://schemas.microsoft.com/office/drawing/2014/main" id="{C741CFF8-4BA6-E14F-95F3-9C35DAE94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0184" y="6481449"/>
                <a:ext cx="146494" cy="73269"/>
              </a:xfrm>
              <a:custGeom>
                <a:avLst/>
                <a:gdLst>
                  <a:gd name="T0" fmla="*/ 13 w 16"/>
                  <a:gd name="T1" fmla="*/ 6 h 8"/>
                  <a:gd name="T2" fmla="*/ 0 w 16"/>
                  <a:gd name="T3" fmla="*/ 2 h 8"/>
                  <a:gd name="T4" fmla="*/ 13 w 16"/>
                  <a:gd name="T5" fmla="*/ 6 h 8"/>
                  <a:gd name="T6" fmla="*/ 13 w 16"/>
                  <a:gd name="T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8">
                    <a:moveTo>
                      <a:pt x="13" y="6"/>
                    </a:moveTo>
                    <a:cubicBezTo>
                      <a:pt x="11" y="8"/>
                      <a:pt x="1" y="4"/>
                      <a:pt x="0" y="2"/>
                    </a:cubicBezTo>
                    <a:cubicBezTo>
                      <a:pt x="0" y="0"/>
                      <a:pt x="16" y="4"/>
                      <a:pt x="13" y="6"/>
                    </a:cubicBezTo>
                    <a:cubicBezTo>
                      <a:pt x="12" y="7"/>
                      <a:pt x="14" y="5"/>
                      <a:pt x="1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3" name="Freeform 535">
                <a:extLst>
                  <a:ext uri="{FF2B5EF4-FFF2-40B4-BE49-F238E27FC236}">
                    <a16:creationId xmlns:a16="http://schemas.microsoft.com/office/drawing/2014/main" id="{D7201E15-047E-E944-AD54-D705219028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2667" y="6385883"/>
                <a:ext cx="299364" cy="289884"/>
              </a:xfrm>
              <a:custGeom>
                <a:avLst/>
                <a:gdLst>
                  <a:gd name="T0" fmla="*/ 19 w 32"/>
                  <a:gd name="T1" fmla="*/ 1 h 31"/>
                  <a:gd name="T2" fmla="*/ 17 w 32"/>
                  <a:gd name="T3" fmla="*/ 0 h 31"/>
                  <a:gd name="T4" fmla="*/ 14 w 32"/>
                  <a:gd name="T5" fmla="*/ 2 h 31"/>
                  <a:gd name="T6" fmla="*/ 11 w 32"/>
                  <a:gd name="T7" fmla="*/ 5 h 31"/>
                  <a:gd name="T8" fmla="*/ 9 w 32"/>
                  <a:gd name="T9" fmla="*/ 7 h 31"/>
                  <a:gd name="T10" fmla="*/ 7 w 32"/>
                  <a:gd name="T11" fmla="*/ 13 h 31"/>
                  <a:gd name="T12" fmla="*/ 5 w 32"/>
                  <a:gd name="T13" fmla="*/ 17 h 31"/>
                  <a:gd name="T14" fmla="*/ 2 w 32"/>
                  <a:gd name="T15" fmla="*/ 19 h 31"/>
                  <a:gd name="T16" fmla="*/ 4 w 32"/>
                  <a:gd name="T17" fmla="*/ 21 h 31"/>
                  <a:gd name="T18" fmla="*/ 0 w 32"/>
                  <a:gd name="T19" fmla="*/ 25 h 31"/>
                  <a:gd name="T20" fmla="*/ 4 w 32"/>
                  <a:gd name="T21" fmla="*/ 25 h 31"/>
                  <a:gd name="T22" fmla="*/ 10 w 32"/>
                  <a:gd name="T23" fmla="*/ 26 h 31"/>
                  <a:gd name="T24" fmla="*/ 19 w 32"/>
                  <a:gd name="T25" fmla="*/ 27 h 31"/>
                  <a:gd name="T26" fmla="*/ 22 w 32"/>
                  <a:gd name="T27" fmla="*/ 26 h 31"/>
                  <a:gd name="T28" fmla="*/ 19 w 32"/>
                  <a:gd name="T29" fmla="*/ 30 h 31"/>
                  <a:gd name="T30" fmla="*/ 22 w 32"/>
                  <a:gd name="T31" fmla="*/ 28 h 31"/>
                  <a:gd name="T32" fmla="*/ 27 w 32"/>
                  <a:gd name="T33" fmla="*/ 26 h 31"/>
                  <a:gd name="T34" fmla="*/ 32 w 32"/>
                  <a:gd name="T35" fmla="*/ 20 h 31"/>
                  <a:gd name="T36" fmla="*/ 29 w 32"/>
                  <a:gd name="T37" fmla="*/ 20 h 31"/>
                  <a:gd name="T38" fmla="*/ 26 w 32"/>
                  <a:gd name="T39" fmla="*/ 18 h 31"/>
                  <a:gd name="T40" fmla="*/ 29 w 32"/>
                  <a:gd name="T41" fmla="*/ 15 h 31"/>
                  <a:gd name="T42" fmla="*/ 26 w 32"/>
                  <a:gd name="T43" fmla="*/ 15 h 31"/>
                  <a:gd name="T44" fmla="*/ 24 w 32"/>
                  <a:gd name="T45" fmla="*/ 13 h 31"/>
                  <a:gd name="T46" fmla="*/ 21 w 32"/>
                  <a:gd name="T47" fmla="*/ 16 h 31"/>
                  <a:gd name="T48" fmla="*/ 18 w 32"/>
                  <a:gd name="T49" fmla="*/ 13 h 31"/>
                  <a:gd name="T50" fmla="*/ 19 w 32"/>
                  <a:gd name="T51" fmla="*/ 11 h 31"/>
                  <a:gd name="T52" fmla="*/ 16 w 32"/>
                  <a:gd name="T53" fmla="*/ 9 h 31"/>
                  <a:gd name="T54" fmla="*/ 14 w 32"/>
                  <a:gd name="T55" fmla="*/ 12 h 31"/>
                  <a:gd name="T56" fmla="*/ 16 w 32"/>
                  <a:gd name="T57" fmla="*/ 7 h 31"/>
                  <a:gd name="T58" fmla="*/ 18 w 32"/>
                  <a:gd name="T59" fmla="*/ 4 h 31"/>
                  <a:gd name="T60" fmla="*/ 18 w 32"/>
                  <a:gd name="T61" fmla="*/ 2 h 31"/>
                  <a:gd name="T62" fmla="*/ 19 w 32"/>
                  <a:gd name="T63" fmla="*/ 1 h 31"/>
                  <a:gd name="T64" fmla="*/ 19 w 32"/>
                  <a:gd name="T6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1">
                    <a:moveTo>
                      <a:pt x="19" y="1"/>
                    </a:moveTo>
                    <a:cubicBezTo>
                      <a:pt x="20" y="0"/>
                      <a:pt x="17" y="0"/>
                      <a:pt x="17" y="0"/>
                    </a:cubicBezTo>
                    <a:cubicBezTo>
                      <a:pt x="16" y="0"/>
                      <a:pt x="15" y="1"/>
                      <a:pt x="14" y="2"/>
                    </a:cubicBezTo>
                    <a:cubicBezTo>
                      <a:pt x="13" y="3"/>
                      <a:pt x="12" y="4"/>
                      <a:pt x="11" y="5"/>
                    </a:cubicBezTo>
                    <a:cubicBezTo>
                      <a:pt x="11" y="6"/>
                      <a:pt x="10" y="7"/>
                      <a:pt x="9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7" y="15"/>
                      <a:pt x="6" y="16"/>
                      <a:pt x="5" y="17"/>
                    </a:cubicBezTo>
                    <a:cubicBezTo>
                      <a:pt x="4" y="18"/>
                      <a:pt x="2" y="19"/>
                      <a:pt x="2" y="19"/>
                    </a:cubicBezTo>
                    <a:cubicBezTo>
                      <a:pt x="2" y="20"/>
                      <a:pt x="4" y="20"/>
                      <a:pt x="4" y="21"/>
                    </a:cubicBezTo>
                    <a:cubicBezTo>
                      <a:pt x="4" y="22"/>
                      <a:pt x="0" y="24"/>
                      <a:pt x="0" y="25"/>
                    </a:cubicBezTo>
                    <a:cubicBezTo>
                      <a:pt x="0" y="27"/>
                      <a:pt x="3" y="26"/>
                      <a:pt x="4" y="25"/>
                    </a:cubicBezTo>
                    <a:cubicBezTo>
                      <a:pt x="6" y="25"/>
                      <a:pt x="8" y="26"/>
                      <a:pt x="10" y="26"/>
                    </a:cubicBezTo>
                    <a:cubicBezTo>
                      <a:pt x="13" y="27"/>
                      <a:pt x="16" y="26"/>
                      <a:pt x="19" y="27"/>
                    </a:cubicBezTo>
                    <a:cubicBezTo>
                      <a:pt x="19" y="27"/>
                      <a:pt x="22" y="25"/>
                      <a:pt x="22" y="26"/>
                    </a:cubicBezTo>
                    <a:cubicBezTo>
                      <a:pt x="22" y="27"/>
                      <a:pt x="19" y="30"/>
                      <a:pt x="19" y="30"/>
                    </a:cubicBezTo>
                    <a:cubicBezTo>
                      <a:pt x="20" y="31"/>
                      <a:pt x="22" y="28"/>
                      <a:pt x="22" y="28"/>
                    </a:cubicBezTo>
                    <a:cubicBezTo>
                      <a:pt x="24" y="27"/>
                      <a:pt x="26" y="27"/>
                      <a:pt x="27" y="26"/>
                    </a:cubicBezTo>
                    <a:cubicBezTo>
                      <a:pt x="27" y="25"/>
                      <a:pt x="32" y="20"/>
                      <a:pt x="32" y="20"/>
                    </a:cubicBezTo>
                    <a:cubicBezTo>
                      <a:pt x="31" y="19"/>
                      <a:pt x="30" y="20"/>
                      <a:pt x="29" y="20"/>
                    </a:cubicBezTo>
                    <a:cubicBezTo>
                      <a:pt x="29" y="20"/>
                      <a:pt x="26" y="18"/>
                      <a:pt x="26" y="18"/>
                    </a:cubicBezTo>
                    <a:cubicBezTo>
                      <a:pt x="26" y="17"/>
                      <a:pt x="30" y="16"/>
                      <a:pt x="29" y="15"/>
                    </a:cubicBezTo>
                    <a:cubicBezTo>
                      <a:pt x="29" y="14"/>
                      <a:pt x="27" y="15"/>
                      <a:pt x="26" y="15"/>
                    </a:cubicBezTo>
                    <a:cubicBezTo>
                      <a:pt x="25" y="15"/>
                      <a:pt x="25" y="13"/>
                      <a:pt x="24" y="13"/>
                    </a:cubicBezTo>
                    <a:cubicBezTo>
                      <a:pt x="24" y="13"/>
                      <a:pt x="21" y="16"/>
                      <a:pt x="21" y="16"/>
                    </a:cubicBezTo>
                    <a:cubicBezTo>
                      <a:pt x="20" y="14"/>
                      <a:pt x="20" y="14"/>
                      <a:pt x="18" y="13"/>
                    </a:cubicBezTo>
                    <a:cubicBezTo>
                      <a:pt x="16" y="12"/>
                      <a:pt x="19" y="12"/>
                      <a:pt x="19" y="11"/>
                    </a:cubicBezTo>
                    <a:cubicBezTo>
                      <a:pt x="19" y="11"/>
                      <a:pt x="17" y="9"/>
                      <a:pt x="16" y="9"/>
                    </a:cubicBezTo>
                    <a:cubicBezTo>
                      <a:pt x="16" y="10"/>
                      <a:pt x="14" y="13"/>
                      <a:pt x="14" y="12"/>
                    </a:cubicBezTo>
                    <a:cubicBezTo>
                      <a:pt x="12" y="11"/>
                      <a:pt x="15" y="7"/>
                      <a:pt x="16" y="7"/>
                    </a:cubicBezTo>
                    <a:cubicBezTo>
                      <a:pt x="17" y="6"/>
                      <a:pt x="17" y="5"/>
                      <a:pt x="18" y="4"/>
                    </a:cubicBezTo>
                    <a:cubicBezTo>
                      <a:pt x="18" y="3"/>
                      <a:pt x="18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20" y="0"/>
                      <a:pt x="19" y="1"/>
                      <a:pt x="1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4" name="Freeform 536">
                <a:extLst>
                  <a:ext uri="{FF2B5EF4-FFF2-40B4-BE49-F238E27FC236}">
                    <a16:creationId xmlns:a16="http://schemas.microsoft.com/office/drawing/2014/main" id="{A94B4345-F2C1-9C41-8FA6-932B84FEA5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4706" y="6592943"/>
                <a:ext cx="76432" cy="92380"/>
              </a:xfrm>
              <a:custGeom>
                <a:avLst/>
                <a:gdLst>
                  <a:gd name="T0" fmla="*/ 6 w 8"/>
                  <a:gd name="T1" fmla="*/ 1 h 10"/>
                  <a:gd name="T2" fmla="*/ 1 w 8"/>
                  <a:gd name="T3" fmla="*/ 9 h 10"/>
                  <a:gd name="T4" fmla="*/ 4 w 8"/>
                  <a:gd name="T5" fmla="*/ 7 h 10"/>
                  <a:gd name="T6" fmla="*/ 3 w 8"/>
                  <a:gd name="T7" fmla="*/ 10 h 10"/>
                  <a:gd name="T8" fmla="*/ 6 w 8"/>
                  <a:gd name="T9" fmla="*/ 8 h 10"/>
                  <a:gd name="T10" fmla="*/ 8 w 8"/>
                  <a:gd name="T11" fmla="*/ 4 h 10"/>
                  <a:gd name="T12" fmla="*/ 5 w 8"/>
                  <a:gd name="T13" fmla="*/ 4 h 10"/>
                  <a:gd name="T14" fmla="*/ 6 w 8"/>
                  <a:gd name="T15" fmla="*/ 1 h 10"/>
                  <a:gd name="T16" fmla="*/ 6 w 8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6" y="1"/>
                    </a:moveTo>
                    <a:cubicBezTo>
                      <a:pt x="5" y="2"/>
                      <a:pt x="0" y="6"/>
                      <a:pt x="1" y="9"/>
                    </a:cubicBezTo>
                    <a:cubicBezTo>
                      <a:pt x="1" y="9"/>
                      <a:pt x="3" y="6"/>
                      <a:pt x="4" y="7"/>
                    </a:cubicBezTo>
                    <a:cubicBezTo>
                      <a:pt x="4" y="7"/>
                      <a:pt x="3" y="10"/>
                      <a:pt x="3" y="10"/>
                    </a:cubicBezTo>
                    <a:cubicBezTo>
                      <a:pt x="4" y="10"/>
                      <a:pt x="6" y="9"/>
                      <a:pt x="6" y="8"/>
                    </a:cubicBezTo>
                    <a:cubicBezTo>
                      <a:pt x="6" y="7"/>
                      <a:pt x="7" y="6"/>
                      <a:pt x="8" y="4"/>
                    </a:cubicBezTo>
                    <a:cubicBezTo>
                      <a:pt x="8" y="2"/>
                      <a:pt x="6" y="4"/>
                      <a:pt x="5" y="4"/>
                    </a:cubicBezTo>
                    <a:cubicBezTo>
                      <a:pt x="6" y="4"/>
                      <a:pt x="6" y="0"/>
                      <a:pt x="6" y="1"/>
                    </a:cubicBezTo>
                    <a:cubicBezTo>
                      <a:pt x="5" y="1"/>
                      <a:pt x="7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5" name="Freeform 537">
                <a:extLst>
                  <a:ext uri="{FF2B5EF4-FFF2-40B4-BE49-F238E27FC236}">
                    <a16:creationId xmlns:a16="http://schemas.microsoft.com/office/drawing/2014/main" id="{A7DB11BA-4717-894B-AD6E-8B58AF87C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2415" y="5694619"/>
                <a:ext cx="28662" cy="54153"/>
              </a:xfrm>
              <a:custGeom>
                <a:avLst/>
                <a:gdLst>
                  <a:gd name="T0" fmla="*/ 3 w 3"/>
                  <a:gd name="T1" fmla="*/ 4 h 6"/>
                  <a:gd name="T2" fmla="*/ 1 w 3"/>
                  <a:gd name="T3" fmla="*/ 1 h 6"/>
                  <a:gd name="T4" fmla="*/ 1 w 3"/>
                  <a:gd name="T5" fmla="*/ 2 h 6"/>
                  <a:gd name="T6" fmla="*/ 0 w 3"/>
                  <a:gd name="T7" fmla="*/ 2 h 6"/>
                  <a:gd name="T8" fmla="*/ 3 w 3"/>
                  <a:gd name="T9" fmla="*/ 4 h 6"/>
                  <a:gd name="T10" fmla="*/ 3 w 3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3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3" y="6"/>
                      <a:pt x="3" y="4"/>
                    </a:cubicBezTo>
                    <a:cubicBezTo>
                      <a:pt x="3" y="3"/>
                      <a:pt x="3" y="6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6" name="Freeform 538">
                <a:extLst>
                  <a:ext uri="{FF2B5EF4-FFF2-40B4-BE49-F238E27FC236}">
                    <a16:creationId xmlns:a16="http://schemas.microsoft.com/office/drawing/2014/main" id="{20F6B9C5-BA0E-6B49-9799-6A8018397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2288" y="5787002"/>
                <a:ext cx="28662" cy="28669"/>
              </a:xfrm>
              <a:custGeom>
                <a:avLst/>
                <a:gdLst>
                  <a:gd name="T0" fmla="*/ 2 w 3"/>
                  <a:gd name="T1" fmla="*/ 1 h 3"/>
                  <a:gd name="T2" fmla="*/ 0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7" name="Freeform 539">
                <a:extLst>
                  <a:ext uri="{FF2B5EF4-FFF2-40B4-BE49-F238E27FC236}">
                    <a16:creationId xmlns:a16="http://schemas.microsoft.com/office/drawing/2014/main" id="{43404FDF-EA75-194C-A002-785713874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8973" y="6283947"/>
                <a:ext cx="63695" cy="38227"/>
              </a:xfrm>
              <a:custGeom>
                <a:avLst/>
                <a:gdLst>
                  <a:gd name="T0" fmla="*/ 7 w 7"/>
                  <a:gd name="T1" fmla="*/ 3 h 4"/>
                  <a:gd name="T2" fmla="*/ 1 w 7"/>
                  <a:gd name="T3" fmla="*/ 1 h 4"/>
                  <a:gd name="T4" fmla="*/ 7 w 7"/>
                  <a:gd name="T5" fmla="*/ 3 h 4"/>
                  <a:gd name="T6" fmla="*/ 7 w 7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7" y="3"/>
                    </a:moveTo>
                    <a:cubicBezTo>
                      <a:pt x="7" y="0"/>
                      <a:pt x="3" y="0"/>
                      <a:pt x="1" y="1"/>
                    </a:cubicBezTo>
                    <a:cubicBezTo>
                      <a:pt x="0" y="1"/>
                      <a:pt x="7" y="4"/>
                      <a:pt x="7" y="3"/>
                    </a:cubicBezTo>
                    <a:cubicBezTo>
                      <a:pt x="7" y="0"/>
                      <a:pt x="7" y="4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8" name="Freeform 540">
                <a:extLst>
                  <a:ext uri="{FF2B5EF4-FFF2-40B4-BE49-F238E27FC236}">
                    <a16:creationId xmlns:a16="http://schemas.microsoft.com/office/drawing/2014/main" id="{C4005992-8999-A448-A1F9-25EF68310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0882" y="6057774"/>
                <a:ext cx="57323" cy="57338"/>
              </a:xfrm>
              <a:custGeom>
                <a:avLst/>
                <a:gdLst>
                  <a:gd name="T0" fmla="*/ 3 w 6"/>
                  <a:gd name="T1" fmla="*/ 5 h 6"/>
                  <a:gd name="T2" fmla="*/ 0 w 6"/>
                  <a:gd name="T3" fmla="*/ 3 h 6"/>
                  <a:gd name="T4" fmla="*/ 4 w 6"/>
                  <a:gd name="T5" fmla="*/ 2 h 6"/>
                  <a:gd name="T6" fmla="*/ 3 w 6"/>
                  <a:gd name="T7" fmla="*/ 5 h 6"/>
                  <a:gd name="T8" fmla="*/ 3 w 6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5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1" y="3"/>
                      <a:pt x="3" y="0"/>
                      <a:pt x="4" y="2"/>
                    </a:cubicBezTo>
                    <a:cubicBezTo>
                      <a:pt x="6" y="3"/>
                      <a:pt x="5" y="6"/>
                      <a:pt x="3" y="5"/>
                    </a:cubicBezTo>
                    <a:cubicBezTo>
                      <a:pt x="2" y="4"/>
                      <a:pt x="4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9" name="Freeform 541">
                <a:extLst>
                  <a:ext uri="{FF2B5EF4-FFF2-40B4-BE49-F238E27FC236}">
                    <a16:creationId xmlns:a16="http://schemas.microsoft.com/office/drawing/2014/main" id="{46B0D550-836C-984B-BF6C-F8B37C604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2221" y="5656392"/>
                <a:ext cx="57323" cy="66896"/>
              </a:xfrm>
              <a:custGeom>
                <a:avLst/>
                <a:gdLst>
                  <a:gd name="T0" fmla="*/ 3 w 6"/>
                  <a:gd name="T1" fmla="*/ 6 h 7"/>
                  <a:gd name="T2" fmla="*/ 4 w 6"/>
                  <a:gd name="T3" fmla="*/ 1 h 7"/>
                  <a:gd name="T4" fmla="*/ 3 w 6"/>
                  <a:gd name="T5" fmla="*/ 6 h 7"/>
                  <a:gd name="T6" fmla="*/ 3 w 6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3" y="6"/>
                    </a:moveTo>
                    <a:cubicBezTo>
                      <a:pt x="0" y="7"/>
                      <a:pt x="1" y="0"/>
                      <a:pt x="4" y="1"/>
                    </a:cubicBezTo>
                    <a:cubicBezTo>
                      <a:pt x="6" y="1"/>
                      <a:pt x="5" y="6"/>
                      <a:pt x="3" y="6"/>
                    </a:cubicBezTo>
                    <a:cubicBezTo>
                      <a:pt x="2" y="6"/>
                      <a:pt x="6" y="6"/>
                      <a:pt x="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0" name="Freeform 542">
                <a:extLst>
                  <a:ext uri="{FF2B5EF4-FFF2-40B4-BE49-F238E27FC236}">
                    <a16:creationId xmlns:a16="http://schemas.microsoft.com/office/drawing/2014/main" id="{99A7FB67-6E6A-7F4F-A1E6-4211423C9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2985" y="5618166"/>
                <a:ext cx="111465" cy="57338"/>
              </a:xfrm>
              <a:custGeom>
                <a:avLst/>
                <a:gdLst>
                  <a:gd name="T0" fmla="*/ 4 w 12"/>
                  <a:gd name="T1" fmla="*/ 6 h 6"/>
                  <a:gd name="T2" fmla="*/ 1 w 12"/>
                  <a:gd name="T3" fmla="*/ 3 h 6"/>
                  <a:gd name="T4" fmla="*/ 8 w 12"/>
                  <a:gd name="T5" fmla="*/ 0 h 6"/>
                  <a:gd name="T6" fmla="*/ 4 w 1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4" y="6"/>
                    </a:moveTo>
                    <a:cubicBezTo>
                      <a:pt x="2" y="6"/>
                      <a:pt x="0" y="5"/>
                      <a:pt x="1" y="3"/>
                    </a:cubicBezTo>
                    <a:cubicBezTo>
                      <a:pt x="2" y="1"/>
                      <a:pt x="5" y="1"/>
                      <a:pt x="8" y="0"/>
                    </a:cubicBezTo>
                    <a:cubicBezTo>
                      <a:pt x="12" y="0"/>
                      <a:pt x="6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1" name="Freeform 543">
                <a:extLst>
                  <a:ext uri="{FF2B5EF4-FFF2-40B4-BE49-F238E27FC236}">
                    <a16:creationId xmlns:a16="http://schemas.microsoft.com/office/drawing/2014/main" id="{ACE82D2B-308D-3A43-809E-DA11602A9A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8653" y="5583125"/>
                <a:ext cx="63695" cy="25484"/>
              </a:xfrm>
              <a:custGeom>
                <a:avLst/>
                <a:gdLst>
                  <a:gd name="T0" fmla="*/ 5 w 7"/>
                  <a:gd name="T1" fmla="*/ 3 h 3"/>
                  <a:gd name="T2" fmla="*/ 3 w 7"/>
                  <a:gd name="T3" fmla="*/ 0 h 3"/>
                  <a:gd name="T4" fmla="*/ 7 w 7"/>
                  <a:gd name="T5" fmla="*/ 1 h 3"/>
                  <a:gd name="T6" fmla="*/ 5 w 7"/>
                  <a:gd name="T7" fmla="*/ 3 h 3"/>
                  <a:gd name="T8" fmla="*/ 5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3"/>
                    </a:moveTo>
                    <a:cubicBezTo>
                      <a:pt x="4" y="3"/>
                      <a:pt x="0" y="0"/>
                      <a:pt x="3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7" y="1"/>
                      <a:pt x="6" y="3"/>
                      <a:pt x="5" y="3"/>
                    </a:cubicBezTo>
                    <a:cubicBezTo>
                      <a:pt x="4" y="3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2" name="Freeform 544">
                <a:extLst>
                  <a:ext uri="{FF2B5EF4-FFF2-40B4-BE49-F238E27FC236}">
                    <a16:creationId xmlns:a16="http://schemas.microsoft.com/office/drawing/2014/main" id="{53AF63C2-0049-5940-9D98-88C3BE95B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3748" y="5395178"/>
                <a:ext cx="318472" cy="222990"/>
              </a:xfrm>
              <a:custGeom>
                <a:avLst/>
                <a:gdLst>
                  <a:gd name="T0" fmla="*/ 31 w 34"/>
                  <a:gd name="T1" fmla="*/ 21 h 24"/>
                  <a:gd name="T2" fmla="*/ 25 w 34"/>
                  <a:gd name="T3" fmla="*/ 18 h 24"/>
                  <a:gd name="T4" fmla="*/ 24 w 34"/>
                  <a:gd name="T5" fmla="*/ 16 h 24"/>
                  <a:gd name="T6" fmla="*/ 22 w 34"/>
                  <a:gd name="T7" fmla="*/ 17 h 24"/>
                  <a:gd name="T8" fmla="*/ 18 w 34"/>
                  <a:gd name="T9" fmla="*/ 16 h 24"/>
                  <a:gd name="T10" fmla="*/ 16 w 34"/>
                  <a:gd name="T11" fmla="*/ 19 h 24"/>
                  <a:gd name="T12" fmla="*/ 11 w 34"/>
                  <a:gd name="T13" fmla="*/ 23 h 24"/>
                  <a:gd name="T14" fmla="*/ 8 w 34"/>
                  <a:gd name="T15" fmla="*/ 19 h 24"/>
                  <a:gd name="T16" fmla="*/ 2 w 34"/>
                  <a:gd name="T17" fmla="*/ 19 h 24"/>
                  <a:gd name="T18" fmla="*/ 4 w 34"/>
                  <a:gd name="T19" fmla="*/ 16 h 24"/>
                  <a:gd name="T20" fmla="*/ 5 w 34"/>
                  <a:gd name="T21" fmla="*/ 10 h 24"/>
                  <a:gd name="T22" fmla="*/ 6 w 34"/>
                  <a:gd name="T23" fmla="*/ 3 h 24"/>
                  <a:gd name="T24" fmla="*/ 11 w 34"/>
                  <a:gd name="T25" fmla="*/ 3 h 24"/>
                  <a:gd name="T26" fmla="*/ 12 w 34"/>
                  <a:gd name="T27" fmla="*/ 5 h 24"/>
                  <a:gd name="T28" fmla="*/ 14 w 34"/>
                  <a:gd name="T29" fmla="*/ 4 h 24"/>
                  <a:gd name="T30" fmla="*/ 17 w 34"/>
                  <a:gd name="T31" fmla="*/ 6 h 24"/>
                  <a:gd name="T32" fmla="*/ 20 w 34"/>
                  <a:gd name="T33" fmla="*/ 7 h 24"/>
                  <a:gd name="T34" fmla="*/ 25 w 34"/>
                  <a:gd name="T35" fmla="*/ 10 h 24"/>
                  <a:gd name="T36" fmla="*/ 28 w 34"/>
                  <a:gd name="T37" fmla="*/ 15 h 24"/>
                  <a:gd name="T38" fmla="*/ 30 w 34"/>
                  <a:gd name="T39" fmla="*/ 15 h 24"/>
                  <a:gd name="T40" fmla="*/ 33 w 34"/>
                  <a:gd name="T41" fmla="*/ 17 h 24"/>
                  <a:gd name="T42" fmla="*/ 34 w 34"/>
                  <a:gd name="T43" fmla="*/ 18 h 24"/>
                  <a:gd name="T44" fmla="*/ 31 w 34"/>
                  <a:gd name="T45" fmla="*/ 21 h 24"/>
                  <a:gd name="T46" fmla="*/ 31 w 34"/>
                  <a:gd name="T4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24">
                    <a:moveTo>
                      <a:pt x="31" y="21"/>
                    </a:moveTo>
                    <a:cubicBezTo>
                      <a:pt x="30" y="20"/>
                      <a:pt x="27" y="19"/>
                      <a:pt x="25" y="18"/>
                    </a:cubicBezTo>
                    <a:cubicBezTo>
                      <a:pt x="24" y="18"/>
                      <a:pt x="25" y="17"/>
                      <a:pt x="24" y="16"/>
                    </a:cubicBezTo>
                    <a:cubicBezTo>
                      <a:pt x="24" y="16"/>
                      <a:pt x="22" y="17"/>
                      <a:pt x="22" y="17"/>
                    </a:cubicBezTo>
                    <a:cubicBezTo>
                      <a:pt x="20" y="17"/>
                      <a:pt x="20" y="15"/>
                      <a:pt x="18" y="16"/>
                    </a:cubicBezTo>
                    <a:cubicBezTo>
                      <a:pt x="18" y="17"/>
                      <a:pt x="17" y="18"/>
                      <a:pt x="16" y="19"/>
                    </a:cubicBezTo>
                    <a:cubicBezTo>
                      <a:pt x="14" y="20"/>
                      <a:pt x="13" y="22"/>
                      <a:pt x="11" y="23"/>
                    </a:cubicBezTo>
                    <a:cubicBezTo>
                      <a:pt x="8" y="24"/>
                      <a:pt x="10" y="20"/>
                      <a:pt x="8" y="19"/>
                    </a:cubicBezTo>
                    <a:cubicBezTo>
                      <a:pt x="8" y="18"/>
                      <a:pt x="3" y="19"/>
                      <a:pt x="2" y="19"/>
                    </a:cubicBezTo>
                    <a:cubicBezTo>
                      <a:pt x="0" y="19"/>
                      <a:pt x="4" y="16"/>
                      <a:pt x="4" y="16"/>
                    </a:cubicBezTo>
                    <a:cubicBezTo>
                      <a:pt x="6" y="14"/>
                      <a:pt x="5" y="12"/>
                      <a:pt x="5" y="10"/>
                    </a:cubicBezTo>
                    <a:cubicBezTo>
                      <a:pt x="5" y="8"/>
                      <a:pt x="5" y="5"/>
                      <a:pt x="6" y="3"/>
                    </a:cubicBezTo>
                    <a:cubicBezTo>
                      <a:pt x="7" y="0"/>
                      <a:pt x="10" y="0"/>
                      <a:pt x="11" y="3"/>
                    </a:cubicBezTo>
                    <a:cubicBezTo>
                      <a:pt x="11" y="4"/>
                      <a:pt x="11" y="6"/>
                      <a:pt x="12" y="5"/>
                    </a:cubicBezTo>
                    <a:cubicBezTo>
                      <a:pt x="13" y="5"/>
                      <a:pt x="13" y="4"/>
                      <a:pt x="14" y="4"/>
                    </a:cubicBezTo>
                    <a:cubicBezTo>
                      <a:pt x="15" y="5"/>
                      <a:pt x="16" y="6"/>
                      <a:pt x="17" y="6"/>
                    </a:cubicBezTo>
                    <a:cubicBezTo>
                      <a:pt x="18" y="7"/>
                      <a:pt x="19" y="7"/>
                      <a:pt x="20" y="7"/>
                    </a:cubicBezTo>
                    <a:cubicBezTo>
                      <a:pt x="21" y="8"/>
                      <a:pt x="23" y="9"/>
                      <a:pt x="25" y="10"/>
                    </a:cubicBezTo>
                    <a:cubicBezTo>
                      <a:pt x="28" y="11"/>
                      <a:pt x="28" y="12"/>
                      <a:pt x="28" y="15"/>
                    </a:cubicBezTo>
                    <a:cubicBezTo>
                      <a:pt x="28" y="16"/>
                      <a:pt x="30" y="16"/>
                      <a:pt x="30" y="15"/>
                    </a:cubicBezTo>
                    <a:cubicBezTo>
                      <a:pt x="32" y="15"/>
                      <a:pt x="32" y="16"/>
                      <a:pt x="33" y="17"/>
                    </a:cubicBezTo>
                    <a:cubicBezTo>
                      <a:pt x="34" y="17"/>
                      <a:pt x="34" y="17"/>
                      <a:pt x="34" y="18"/>
                    </a:cubicBezTo>
                    <a:cubicBezTo>
                      <a:pt x="33" y="19"/>
                      <a:pt x="33" y="21"/>
                      <a:pt x="31" y="21"/>
                    </a:cubicBezTo>
                    <a:cubicBezTo>
                      <a:pt x="30" y="20"/>
                      <a:pt x="33" y="21"/>
                      <a:pt x="31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3" name="Freeform 545">
                <a:extLst>
                  <a:ext uri="{FF2B5EF4-FFF2-40B4-BE49-F238E27FC236}">
                    <a16:creationId xmlns:a16="http://schemas.microsoft.com/office/drawing/2014/main" id="{C17CAA9D-3EC7-4042-BF17-F97D7CBD4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56" y="5376063"/>
                <a:ext cx="63695" cy="47785"/>
              </a:xfrm>
              <a:custGeom>
                <a:avLst/>
                <a:gdLst>
                  <a:gd name="T0" fmla="*/ 5 w 7"/>
                  <a:gd name="T1" fmla="*/ 4 h 5"/>
                  <a:gd name="T2" fmla="*/ 1 w 7"/>
                  <a:gd name="T3" fmla="*/ 0 h 5"/>
                  <a:gd name="T4" fmla="*/ 5 w 7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5" y="4"/>
                    </a:moveTo>
                    <a:cubicBezTo>
                      <a:pt x="3" y="5"/>
                      <a:pt x="0" y="0"/>
                      <a:pt x="1" y="0"/>
                    </a:cubicBezTo>
                    <a:cubicBezTo>
                      <a:pt x="2" y="1"/>
                      <a:pt x="7" y="3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4" name="Freeform 546">
                <a:extLst>
                  <a:ext uri="{FF2B5EF4-FFF2-40B4-BE49-F238E27FC236}">
                    <a16:creationId xmlns:a16="http://schemas.microsoft.com/office/drawing/2014/main" id="{C469DA16-5119-5B43-9D43-12BA6354E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8844" y="5385621"/>
                <a:ext cx="35033" cy="47785"/>
              </a:xfrm>
              <a:custGeom>
                <a:avLst/>
                <a:gdLst>
                  <a:gd name="T0" fmla="*/ 3 w 4"/>
                  <a:gd name="T1" fmla="*/ 4 h 5"/>
                  <a:gd name="T2" fmla="*/ 0 w 4"/>
                  <a:gd name="T3" fmla="*/ 1 h 5"/>
                  <a:gd name="T4" fmla="*/ 3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1" y="5"/>
                      <a:pt x="0" y="2"/>
                      <a:pt x="0" y="1"/>
                    </a:cubicBezTo>
                    <a:cubicBezTo>
                      <a:pt x="1" y="0"/>
                      <a:pt x="4" y="3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5" name="Freeform 547">
                <a:extLst>
                  <a:ext uri="{FF2B5EF4-FFF2-40B4-BE49-F238E27FC236}">
                    <a16:creationId xmlns:a16="http://schemas.microsoft.com/office/drawing/2014/main" id="{0203BD6A-E855-2D43-A240-5882649E3C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856" y="5207233"/>
                <a:ext cx="28662" cy="57338"/>
              </a:xfrm>
              <a:custGeom>
                <a:avLst/>
                <a:gdLst>
                  <a:gd name="T0" fmla="*/ 3 w 3"/>
                  <a:gd name="T1" fmla="*/ 5 h 6"/>
                  <a:gd name="T2" fmla="*/ 3 w 3"/>
                  <a:gd name="T3" fmla="*/ 2 h 6"/>
                  <a:gd name="T4" fmla="*/ 1 w 3"/>
                  <a:gd name="T5" fmla="*/ 1 h 6"/>
                  <a:gd name="T6" fmla="*/ 1 w 3"/>
                  <a:gd name="T7" fmla="*/ 4 h 6"/>
                  <a:gd name="T8" fmla="*/ 3 w 3"/>
                  <a:gd name="T9" fmla="*/ 5 h 6"/>
                  <a:gd name="T10" fmla="*/ 3 w 3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5"/>
                    </a:moveTo>
                    <a:cubicBezTo>
                      <a:pt x="3" y="4"/>
                      <a:pt x="3" y="3"/>
                      <a:pt x="3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1" y="2"/>
                      <a:pt x="0" y="4"/>
                      <a:pt x="1" y="4"/>
                    </a:cubicBezTo>
                    <a:cubicBezTo>
                      <a:pt x="1" y="5"/>
                      <a:pt x="2" y="6"/>
                      <a:pt x="3" y="5"/>
                    </a:cubicBezTo>
                    <a:cubicBezTo>
                      <a:pt x="3" y="4"/>
                      <a:pt x="2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6" name="Freeform 548">
                <a:extLst>
                  <a:ext uri="{FF2B5EF4-FFF2-40B4-BE49-F238E27FC236}">
                    <a16:creationId xmlns:a16="http://schemas.microsoft.com/office/drawing/2014/main" id="{BCFA83D5-D3CA-A341-8B13-9E41ED3181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730" y="4719845"/>
                <a:ext cx="1343950" cy="984332"/>
              </a:xfrm>
              <a:custGeom>
                <a:avLst/>
                <a:gdLst>
                  <a:gd name="T0" fmla="*/ 63 w 144"/>
                  <a:gd name="T1" fmla="*/ 86 h 105"/>
                  <a:gd name="T2" fmla="*/ 81 w 144"/>
                  <a:gd name="T3" fmla="*/ 76 h 105"/>
                  <a:gd name="T4" fmla="*/ 91 w 144"/>
                  <a:gd name="T5" fmla="*/ 67 h 105"/>
                  <a:gd name="T6" fmla="*/ 103 w 144"/>
                  <a:gd name="T7" fmla="*/ 68 h 105"/>
                  <a:gd name="T8" fmla="*/ 87 w 144"/>
                  <a:gd name="T9" fmla="*/ 66 h 105"/>
                  <a:gd name="T10" fmla="*/ 80 w 144"/>
                  <a:gd name="T11" fmla="*/ 48 h 105"/>
                  <a:gd name="T12" fmla="*/ 67 w 144"/>
                  <a:gd name="T13" fmla="*/ 49 h 105"/>
                  <a:gd name="T14" fmla="*/ 64 w 144"/>
                  <a:gd name="T15" fmla="*/ 40 h 105"/>
                  <a:gd name="T16" fmla="*/ 54 w 144"/>
                  <a:gd name="T17" fmla="*/ 32 h 105"/>
                  <a:gd name="T18" fmla="*/ 53 w 144"/>
                  <a:gd name="T19" fmla="*/ 38 h 105"/>
                  <a:gd name="T20" fmla="*/ 52 w 144"/>
                  <a:gd name="T21" fmla="*/ 39 h 105"/>
                  <a:gd name="T22" fmla="*/ 37 w 144"/>
                  <a:gd name="T23" fmla="*/ 38 h 105"/>
                  <a:gd name="T24" fmla="*/ 5 w 144"/>
                  <a:gd name="T25" fmla="*/ 32 h 105"/>
                  <a:gd name="T26" fmla="*/ 8 w 144"/>
                  <a:gd name="T27" fmla="*/ 26 h 105"/>
                  <a:gd name="T28" fmla="*/ 16 w 144"/>
                  <a:gd name="T29" fmla="*/ 2 h 105"/>
                  <a:gd name="T30" fmla="*/ 18 w 144"/>
                  <a:gd name="T31" fmla="*/ 18 h 105"/>
                  <a:gd name="T32" fmla="*/ 26 w 144"/>
                  <a:gd name="T33" fmla="*/ 29 h 105"/>
                  <a:gd name="T34" fmla="*/ 20 w 144"/>
                  <a:gd name="T35" fmla="*/ 19 h 105"/>
                  <a:gd name="T36" fmla="*/ 22 w 144"/>
                  <a:gd name="T37" fmla="*/ 13 h 105"/>
                  <a:gd name="T38" fmla="*/ 25 w 144"/>
                  <a:gd name="T39" fmla="*/ 7 h 105"/>
                  <a:gd name="T40" fmla="*/ 34 w 144"/>
                  <a:gd name="T41" fmla="*/ 3 h 105"/>
                  <a:gd name="T42" fmla="*/ 43 w 144"/>
                  <a:gd name="T43" fmla="*/ 16 h 105"/>
                  <a:gd name="T44" fmla="*/ 52 w 144"/>
                  <a:gd name="T45" fmla="*/ 16 h 105"/>
                  <a:gd name="T46" fmla="*/ 54 w 144"/>
                  <a:gd name="T47" fmla="*/ 15 h 105"/>
                  <a:gd name="T48" fmla="*/ 66 w 144"/>
                  <a:gd name="T49" fmla="*/ 13 h 105"/>
                  <a:gd name="T50" fmla="*/ 70 w 144"/>
                  <a:gd name="T51" fmla="*/ 21 h 105"/>
                  <a:gd name="T52" fmla="*/ 76 w 144"/>
                  <a:gd name="T53" fmla="*/ 22 h 105"/>
                  <a:gd name="T54" fmla="*/ 81 w 144"/>
                  <a:gd name="T55" fmla="*/ 23 h 105"/>
                  <a:gd name="T56" fmla="*/ 86 w 144"/>
                  <a:gd name="T57" fmla="*/ 23 h 105"/>
                  <a:gd name="T58" fmla="*/ 92 w 144"/>
                  <a:gd name="T59" fmla="*/ 28 h 105"/>
                  <a:gd name="T60" fmla="*/ 94 w 144"/>
                  <a:gd name="T61" fmla="*/ 31 h 105"/>
                  <a:gd name="T62" fmla="*/ 100 w 144"/>
                  <a:gd name="T63" fmla="*/ 29 h 105"/>
                  <a:gd name="T64" fmla="*/ 99 w 144"/>
                  <a:gd name="T65" fmla="*/ 38 h 105"/>
                  <a:gd name="T66" fmla="*/ 104 w 144"/>
                  <a:gd name="T67" fmla="*/ 38 h 105"/>
                  <a:gd name="T68" fmla="*/ 109 w 144"/>
                  <a:gd name="T69" fmla="*/ 40 h 105"/>
                  <a:gd name="T70" fmla="*/ 106 w 144"/>
                  <a:gd name="T71" fmla="*/ 45 h 105"/>
                  <a:gd name="T72" fmla="*/ 118 w 144"/>
                  <a:gd name="T73" fmla="*/ 54 h 105"/>
                  <a:gd name="T74" fmla="*/ 124 w 144"/>
                  <a:gd name="T75" fmla="*/ 55 h 105"/>
                  <a:gd name="T76" fmla="*/ 128 w 144"/>
                  <a:gd name="T77" fmla="*/ 60 h 105"/>
                  <a:gd name="T78" fmla="*/ 141 w 144"/>
                  <a:gd name="T79" fmla="*/ 64 h 105"/>
                  <a:gd name="T80" fmla="*/ 139 w 144"/>
                  <a:gd name="T81" fmla="*/ 69 h 105"/>
                  <a:gd name="T82" fmla="*/ 133 w 144"/>
                  <a:gd name="T83" fmla="*/ 73 h 105"/>
                  <a:gd name="T84" fmla="*/ 128 w 144"/>
                  <a:gd name="T85" fmla="*/ 77 h 105"/>
                  <a:gd name="T86" fmla="*/ 125 w 144"/>
                  <a:gd name="T87" fmla="*/ 74 h 105"/>
                  <a:gd name="T88" fmla="*/ 120 w 144"/>
                  <a:gd name="T89" fmla="*/ 72 h 105"/>
                  <a:gd name="T90" fmla="*/ 113 w 144"/>
                  <a:gd name="T91" fmla="*/ 67 h 105"/>
                  <a:gd name="T92" fmla="*/ 108 w 144"/>
                  <a:gd name="T93" fmla="*/ 70 h 105"/>
                  <a:gd name="T94" fmla="*/ 118 w 144"/>
                  <a:gd name="T95" fmla="*/ 80 h 105"/>
                  <a:gd name="T96" fmla="*/ 123 w 144"/>
                  <a:gd name="T97" fmla="*/ 82 h 105"/>
                  <a:gd name="T98" fmla="*/ 128 w 144"/>
                  <a:gd name="T99" fmla="*/ 93 h 105"/>
                  <a:gd name="T100" fmla="*/ 126 w 144"/>
                  <a:gd name="T101" fmla="*/ 95 h 105"/>
                  <a:gd name="T102" fmla="*/ 118 w 144"/>
                  <a:gd name="T103" fmla="*/ 96 h 105"/>
                  <a:gd name="T104" fmla="*/ 110 w 144"/>
                  <a:gd name="T105" fmla="*/ 93 h 105"/>
                  <a:gd name="T106" fmla="*/ 109 w 144"/>
                  <a:gd name="T107" fmla="*/ 94 h 105"/>
                  <a:gd name="T108" fmla="*/ 103 w 144"/>
                  <a:gd name="T109" fmla="*/ 99 h 105"/>
                  <a:gd name="T110" fmla="*/ 91 w 144"/>
                  <a:gd name="T111" fmla="*/ 90 h 105"/>
                  <a:gd name="T112" fmla="*/ 77 w 144"/>
                  <a:gd name="T113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4" h="105">
                    <a:moveTo>
                      <a:pt x="77" y="83"/>
                    </a:moveTo>
                    <a:cubicBezTo>
                      <a:pt x="76" y="86"/>
                      <a:pt x="74" y="83"/>
                      <a:pt x="71" y="84"/>
                    </a:cubicBezTo>
                    <a:cubicBezTo>
                      <a:pt x="70" y="84"/>
                      <a:pt x="69" y="85"/>
                      <a:pt x="68" y="86"/>
                    </a:cubicBezTo>
                    <a:cubicBezTo>
                      <a:pt x="66" y="87"/>
                      <a:pt x="65" y="86"/>
                      <a:pt x="63" y="86"/>
                    </a:cubicBezTo>
                    <a:cubicBezTo>
                      <a:pt x="60" y="85"/>
                      <a:pt x="56" y="83"/>
                      <a:pt x="60" y="80"/>
                    </a:cubicBezTo>
                    <a:cubicBezTo>
                      <a:pt x="62" y="78"/>
                      <a:pt x="62" y="76"/>
                      <a:pt x="65" y="76"/>
                    </a:cubicBezTo>
                    <a:cubicBezTo>
                      <a:pt x="68" y="77"/>
                      <a:pt x="71" y="78"/>
                      <a:pt x="75" y="77"/>
                    </a:cubicBezTo>
                    <a:cubicBezTo>
                      <a:pt x="77" y="77"/>
                      <a:pt x="79" y="76"/>
                      <a:pt x="81" y="76"/>
                    </a:cubicBezTo>
                    <a:cubicBezTo>
                      <a:pt x="82" y="76"/>
                      <a:pt x="81" y="75"/>
                      <a:pt x="81" y="74"/>
                    </a:cubicBezTo>
                    <a:cubicBezTo>
                      <a:pt x="78" y="72"/>
                      <a:pt x="77" y="71"/>
                      <a:pt x="80" y="69"/>
                    </a:cubicBezTo>
                    <a:cubicBezTo>
                      <a:pt x="82" y="66"/>
                      <a:pt x="84" y="66"/>
                      <a:pt x="87" y="66"/>
                    </a:cubicBezTo>
                    <a:cubicBezTo>
                      <a:pt x="88" y="66"/>
                      <a:pt x="90" y="66"/>
                      <a:pt x="91" y="67"/>
                    </a:cubicBezTo>
                    <a:cubicBezTo>
                      <a:pt x="93" y="68"/>
                      <a:pt x="93" y="69"/>
                      <a:pt x="93" y="71"/>
                    </a:cubicBezTo>
                    <a:cubicBezTo>
                      <a:pt x="94" y="73"/>
                      <a:pt x="95" y="70"/>
                      <a:pt x="96" y="70"/>
                    </a:cubicBezTo>
                    <a:cubicBezTo>
                      <a:pt x="96" y="69"/>
                      <a:pt x="99" y="70"/>
                      <a:pt x="99" y="70"/>
                    </a:cubicBezTo>
                    <a:cubicBezTo>
                      <a:pt x="100" y="70"/>
                      <a:pt x="103" y="70"/>
                      <a:pt x="103" y="68"/>
                    </a:cubicBezTo>
                    <a:cubicBezTo>
                      <a:pt x="103" y="67"/>
                      <a:pt x="100" y="66"/>
                      <a:pt x="99" y="66"/>
                    </a:cubicBezTo>
                    <a:cubicBezTo>
                      <a:pt x="97" y="65"/>
                      <a:pt x="96" y="64"/>
                      <a:pt x="95" y="63"/>
                    </a:cubicBezTo>
                    <a:cubicBezTo>
                      <a:pt x="94" y="63"/>
                      <a:pt x="93" y="65"/>
                      <a:pt x="93" y="66"/>
                    </a:cubicBezTo>
                    <a:cubicBezTo>
                      <a:pt x="92" y="67"/>
                      <a:pt x="88" y="66"/>
                      <a:pt x="87" y="66"/>
                    </a:cubicBezTo>
                    <a:cubicBezTo>
                      <a:pt x="81" y="65"/>
                      <a:pt x="89" y="63"/>
                      <a:pt x="88" y="61"/>
                    </a:cubicBezTo>
                    <a:cubicBezTo>
                      <a:pt x="87" y="58"/>
                      <a:pt x="86" y="54"/>
                      <a:pt x="84" y="52"/>
                    </a:cubicBezTo>
                    <a:cubicBezTo>
                      <a:pt x="83" y="52"/>
                      <a:pt x="81" y="53"/>
                      <a:pt x="81" y="52"/>
                    </a:cubicBezTo>
                    <a:cubicBezTo>
                      <a:pt x="81" y="51"/>
                      <a:pt x="81" y="49"/>
                      <a:pt x="80" y="48"/>
                    </a:cubicBezTo>
                    <a:cubicBezTo>
                      <a:pt x="79" y="47"/>
                      <a:pt x="78" y="53"/>
                      <a:pt x="79" y="53"/>
                    </a:cubicBezTo>
                    <a:cubicBezTo>
                      <a:pt x="78" y="53"/>
                      <a:pt x="75" y="46"/>
                      <a:pt x="75" y="46"/>
                    </a:cubicBezTo>
                    <a:cubicBezTo>
                      <a:pt x="73" y="46"/>
                      <a:pt x="72" y="47"/>
                      <a:pt x="71" y="48"/>
                    </a:cubicBezTo>
                    <a:cubicBezTo>
                      <a:pt x="70" y="48"/>
                      <a:pt x="67" y="50"/>
                      <a:pt x="67" y="49"/>
                    </a:cubicBezTo>
                    <a:cubicBezTo>
                      <a:pt x="67" y="46"/>
                      <a:pt x="66" y="46"/>
                      <a:pt x="69" y="46"/>
                    </a:cubicBezTo>
                    <a:cubicBezTo>
                      <a:pt x="70" y="46"/>
                      <a:pt x="71" y="45"/>
                      <a:pt x="71" y="44"/>
                    </a:cubicBezTo>
                    <a:cubicBezTo>
                      <a:pt x="72" y="43"/>
                      <a:pt x="69" y="43"/>
                      <a:pt x="69" y="43"/>
                    </a:cubicBezTo>
                    <a:cubicBezTo>
                      <a:pt x="68" y="42"/>
                      <a:pt x="64" y="40"/>
                      <a:pt x="64" y="40"/>
                    </a:cubicBezTo>
                    <a:cubicBezTo>
                      <a:pt x="64" y="37"/>
                      <a:pt x="63" y="39"/>
                      <a:pt x="62" y="39"/>
                    </a:cubicBezTo>
                    <a:cubicBezTo>
                      <a:pt x="61" y="39"/>
                      <a:pt x="62" y="34"/>
                      <a:pt x="60" y="35"/>
                    </a:cubicBezTo>
                    <a:cubicBezTo>
                      <a:pt x="59" y="35"/>
                      <a:pt x="59" y="36"/>
                      <a:pt x="57" y="34"/>
                    </a:cubicBezTo>
                    <a:cubicBezTo>
                      <a:pt x="56" y="34"/>
                      <a:pt x="55" y="32"/>
                      <a:pt x="54" y="32"/>
                    </a:cubicBezTo>
                    <a:cubicBezTo>
                      <a:pt x="54" y="32"/>
                      <a:pt x="55" y="33"/>
                      <a:pt x="55" y="33"/>
                    </a:cubicBezTo>
                    <a:cubicBezTo>
                      <a:pt x="55" y="33"/>
                      <a:pt x="52" y="33"/>
                      <a:pt x="52" y="34"/>
                    </a:cubicBezTo>
                    <a:cubicBezTo>
                      <a:pt x="53" y="35"/>
                      <a:pt x="55" y="34"/>
                      <a:pt x="56" y="36"/>
                    </a:cubicBezTo>
                    <a:cubicBezTo>
                      <a:pt x="56" y="38"/>
                      <a:pt x="54" y="38"/>
                      <a:pt x="53" y="38"/>
                    </a:cubicBezTo>
                    <a:cubicBezTo>
                      <a:pt x="51" y="39"/>
                      <a:pt x="46" y="35"/>
                      <a:pt x="44" y="37"/>
                    </a:cubicBezTo>
                    <a:cubicBezTo>
                      <a:pt x="43" y="37"/>
                      <a:pt x="45" y="38"/>
                      <a:pt x="46" y="39"/>
                    </a:cubicBezTo>
                    <a:cubicBezTo>
                      <a:pt x="46" y="40"/>
                      <a:pt x="47" y="39"/>
                      <a:pt x="48" y="39"/>
                    </a:cubicBezTo>
                    <a:cubicBezTo>
                      <a:pt x="49" y="39"/>
                      <a:pt x="52" y="38"/>
                      <a:pt x="52" y="39"/>
                    </a:cubicBezTo>
                    <a:cubicBezTo>
                      <a:pt x="52" y="40"/>
                      <a:pt x="51" y="41"/>
                      <a:pt x="50" y="42"/>
                    </a:cubicBezTo>
                    <a:cubicBezTo>
                      <a:pt x="50" y="42"/>
                      <a:pt x="39" y="35"/>
                      <a:pt x="37" y="36"/>
                    </a:cubicBezTo>
                    <a:cubicBezTo>
                      <a:pt x="38" y="36"/>
                      <a:pt x="39" y="37"/>
                      <a:pt x="40" y="37"/>
                    </a:cubicBezTo>
                    <a:cubicBezTo>
                      <a:pt x="42" y="39"/>
                      <a:pt x="37" y="38"/>
                      <a:pt x="37" y="38"/>
                    </a:cubicBezTo>
                    <a:cubicBezTo>
                      <a:pt x="34" y="36"/>
                      <a:pt x="30" y="38"/>
                      <a:pt x="27" y="37"/>
                    </a:cubicBezTo>
                    <a:cubicBezTo>
                      <a:pt x="23" y="36"/>
                      <a:pt x="20" y="37"/>
                      <a:pt x="17" y="34"/>
                    </a:cubicBezTo>
                    <a:cubicBezTo>
                      <a:pt x="14" y="32"/>
                      <a:pt x="12" y="35"/>
                      <a:pt x="9" y="34"/>
                    </a:cubicBezTo>
                    <a:cubicBezTo>
                      <a:pt x="8" y="33"/>
                      <a:pt x="6" y="33"/>
                      <a:pt x="5" y="32"/>
                    </a:cubicBezTo>
                    <a:cubicBezTo>
                      <a:pt x="5" y="31"/>
                      <a:pt x="2" y="28"/>
                      <a:pt x="4" y="28"/>
                    </a:cubicBezTo>
                    <a:cubicBezTo>
                      <a:pt x="7" y="28"/>
                      <a:pt x="11" y="31"/>
                      <a:pt x="14" y="29"/>
                    </a:cubicBezTo>
                    <a:cubicBezTo>
                      <a:pt x="15" y="28"/>
                      <a:pt x="13" y="27"/>
                      <a:pt x="13" y="27"/>
                    </a:cubicBezTo>
                    <a:cubicBezTo>
                      <a:pt x="11" y="26"/>
                      <a:pt x="9" y="26"/>
                      <a:pt x="8" y="26"/>
                    </a:cubicBezTo>
                    <a:cubicBezTo>
                      <a:pt x="5" y="26"/>
                      <a:pt x="0" y="26"/>
                      <a:pt x="0" y="23"/>
                    </a:cubicBezTo>
                    <a:cubicBezTo>
                      <a:pt x="0" y="19"/>
                      <a:pt x="0" y="16"/>
                      <a:pt x="2" y="12"/>
                    </a:cubicBezTo>
                    <a:cubicBezTo>
                      <a:pt x="3" y="9"/>
                      <a:pt x="6" y="7"/>
                      <a:pt x="9" y="5"/>
                    </a:cubicBezTo>
                    <a:cubicBezTo>
                      <a:pt x="11" y="3"/>
                      <a:pt x="13" y="3"/>
                      <a:pt x="16" y="2"/>
                    </a:cubicBezTo>
                    <a:cubicBezTo>
                      <a:pt x="18" y="2"/>
                      <a:pt x="24" y="0"/>
                      <a:pt x="25" y="3"/>
                    </a:cubicBezTo>
                    <a:cubicBezTo>
                      <a:pt x="25" y="2"/>
                      <a:pt x="20" y="7"/>
                      <a:pt x="19" y="7"/>
                    </a:cubicBezTo>
                    <a:cubicBezTo>
                      <a:pt x="17" y="9"/>
                      <a:pt x="15" y="11"/>
                      <a:pt x="17" y="13"/>
                    </a:cubicBezTo>
                    <a:cubicBezTo>
                      <a:pt x="19" y="15"/>
                      <a:pt x="17" y="16"/>
                      <a:pt x="18" y="18"/>
                    </a:cubicBezTo>
                    <a:cubicBezTo>
                      <a:pt x="18" y="20"/>
                      <a:pt x="20" y="21"/>
                      <a:pt x="21" y="22"/>
                    </a:cubicBezTo>
                    <a:cubicBezTo>
                      <a:pt x="22" y="23"/>
                      <a:pt x="24" y="24"/>
                      <a:pt x="25" y="25"/>
                    </a:cubicBezTo>
                    <a:cubicBezTo>
                      <a:pt x="26" y="26"/>
                      <a:pt x="22" y="26"/>
                      <a:pt x="22" y="27"/>
                    </a:cubicBezTo>
                    <a:cubicBezTo>
                      <a:pt x="22" y="26"/>
                      <a:pt x="26" y="29"/>
                      <a:pt x="26" y="29"/>
                    </a:cubicBezTo>
                    <a:cubicBezTo>
                      <a:pt x="27" y="28"/>
                      <a:pt x="26" y="26"/>
                      <a:pt x="26" y="25"/>
                    </a:cubicBezTo>
                    <a:cubicBezTo>
                      <a:pt x="26" y="25"/>
                      <a:pt x="28" y="24"/>
                      <a:pt x="27" y="23"/>
                    </a:cubicBezTo>
                    <a:cubicBezTo>
                      <a:pt x="26" y="22"/>
                      <a:pt x="22" y="21"/>
                      <a:pt x="21" y="20"/>
                    </a:cubicBezTo>
                    <a:cubicBezTo>
                      <a:pt x="20" y="20"/>
                      <a:pt x="19" y="19"/>
                      <a:pt x="20" y="19"/>
                    </a:cubicBezTo>
                    <a:cubicBezTo>
                      <a:pt x="22" y="19"/>
                      <a:pt x="22" y="18"/>
                      <a:pt x="23" y="17"/>
                    </a:cubicBezTo>
                    <a:cubicBezTo>
                      <a:pt x="25" y="16"/>
                      <a:pt x="28" y="18"/>
                      <a:pt x="29" y="19"/>
                    </a:cubicBezTo>
                    <a:cubicBezTo>
                      <a:pt x="28" y="18"/>
                      <a:pt x="27" y="17"/>
                      <a:pt x="27" y="16"/>
                    </a:cubicBezTo>
                    <a:cubicBezTo>
                      <a:pt x="27" y="14"/>
                      <a:pt x="22" y="15"/>
                      <a:pt x="22" y="13"/>
                    </a:cubicBezTo>
                    <a:cubicBezTo>
                      <a:pt x="20" y="7"/>
                      <a:pt x="29" y="12"/>
                      <a:pt x="29" y="12"/>
                    </a:cubicBezTo>
                    <a:cubicBezTo>
                      <a:pt x="29" y="11"/>
                      <a:pt x="23" y="9"/>
                      <a:pt x="23" y="9"/>
                    </a:cubicBezTo>
                    <a:cubicBezTo>
                      <a:pt x="23" y="8"/>
                      <a:pt x="28" y="9"/>
                      <a:pt x="28" y="9"/>
                    </a:cubicBezTo>
                    <a:cubicBezTo>
                      <a:pt x="28" y="8"/>
                      <a:pt x="25" y="7"/>
                      <a:pt x="25" y="7"/>
                    </a:cubicBezTo>
                    <a:cubicBezTo>
                      <a:pt x="24" y="6"/>
                      <a:pt x="25" y="6"/>
                      <a:pt x="26" y="6"/>
                    </a:cubicBezTo>
                    <a:cubicBezTo>
                      <a:pt x="27" y="7"/>
                      <a:pt x="27" y="6"/>
                      <a:pt x="28" y="6"/>
                    </a:cubicBezTo>
                    <a:cubicBezTo>
                      <a:pt x="30" y="5"/>
                      <a:pt x="30" y="6"/>
                      <a:pt x="32" y="6"/>
                    </a:cubicBezTo>
                    <a:cubicBezTo>
                      <a:pt x="29" y="5"/>
                      <a:pt x="33" y="3"/>
                      <a:pt x="34" y="3"/>
                    </a:cubicBezTo>
                    <a:cubicBezTo>
                      <a:pt x="36" y="2"/>
                      <a:pt x="42" y="2"/>
                      <a:pt x="43" y="4"/>
                    </a:cubicBezTo>
                    <a:cubicBezTo>
                      <a:pt x="44" y="5"/>
                      <a:pt x="44" y="6"/>
                      <a:pt x="44" y="7"/>
                    </a:cubicBezTo>
                    <a:cubicBezTo>
                      <a:pt x="45" y="8"/>
                      <a:pt x="46" y="9"/>
                      <a:pt x="47" y="10"/>
                    </a:cubicBezTo>
                    <a:cubicBezTo>
                      <a:pt x="48" y="12"/>
                      <a:pt x="43" y="16"/>
                      <a:pt x="43" y="16"/>
                    </a:cubicBezTo>
                    <a:cubicBezTo>
                      <a:pt x="44" y="17"/>
                      <a:pt x="46" y="14"/>
                      <a:pt x="47" y="14"/>
                    </a:cubicBezTo>
                    <a:cubicBezTo>
                      <a:pt x="47" y="14"/>
                      <a:pt x="45" y="20"/>
                      <a:pt x="46" y="19"/>
                    </a:cubicBezTo>
                    <a:cubicBezTo>
                      <a:pt x="47" y="19"/>
                      <a:pt x="47" y="17"/>
                      <a:pt x="48" y="17"/>
                    </a:cubicBezTo>
                    <a:cubicBezTo>
                      <a:pt x="50" y="17"/>
                      <a:pt x="50" y="18"/>
                      <a:pt x="52" y="16"/>
                    </a:cubicBezTo>
                    <a:cubicBezTo>
                      <a:pt x="53" y="15"/>
                      <a:pt x="53" y="16"/>
                      <a:pt x="54" y="17"/>
                    </a:cubicBezTo>
                    <a:cubicBezTo>
                      <a:pt x="55" y="18"/>
                      <a:pt x="54" y="18"/>
                      <a:pt x="54" y="19"/>
                    </a:cubicBezTo>
                    <a:cubicBezTo>
                      <a:pt x="54" y="20"/>
                      <a:pt x="59" y="21"/>
                      <a:pt x="60" y="21"/>
                    </a:cubicBezTo>
                    <a:cubicBezTo>
                      <a:pt x="60" y="21"/>
                      <a:pt x="55" y="16"/>
                      <a:pt x="54" y="15"/>
                    </a:cubicBezTo>
                    <a:cubicBezTo>
                      <a:pt x="54" y="15"/>
                      <a:pt x="63" y="18"/>
                      <a:pt x="63" y="17"/>
                    </a:cubicBezTo>
                    <a:cubicBezTo>
                      <a:pt x="63" y="17"/>
                      <a:pt x="57" y="16"/>
                      <a:pt x="57" y="14"/>
                    </a:cubicBezTo>
                    <a:cubicBezTo>
                      <a:pt x="57" y="13"/>
                      <a:pt x="60" y="12"/>
                      <a:pt x="61" y="12"/>
                    </a:cubicBezTo>
                    <a:cubicBezTo>
                      <a:pt x="63" y="11"/>
                      <a:pt x="64" y="12"/>
                      <a:pt x="66" y="13"/>
                    </a:cubicBezTo>
                    <a:cubicBezTo>
                      <a:pt x="69" y="14"/>
                      <a:pt x="73" y="13"/>
                      <a:pt x="74" y="17"/>
                    </a:cubicBezTo>
                    <a:cubicBezTo>
                      <a:pt x="74" y="17"/>
                      <a:pt x="67" y="17"/>
                      <a:pt x="68" y="20"/>
                    </a:cubicBezTo>
                    <a:cubicBezTo>
                      <a:pt x="68" y="19"/>
                      <a:pt x="71" y="18"/>
                      <a:pt x="71" y="18"/>
                    </a:cubicBezTo>
                    <a:cubicBezTo>
                      <a:pt x="73" y="18"/>
                      <a:pt x="70" y="20"/>
                      <a:pt x="70" y="21"/>
                    </a:cubicBezTo>
                    <a:cubicBezTo>
                      <a:pt x="70" y="21"/>
                      <a:pt x="73" y="19"/>
                      <a:pt x="73" y="19"/>
                    </a:cubicBezTo>
                    <a:cubicBezTo>
                      <a:pt x="73" y="18"/>
                      <a:pt x="77" y="18"/>
                      <a:pt x="78" y="19"/>
                    </a:cubicBezTo>
                    <a:cubicBezTo>
                      <a:pt x="82" y="19"/>
                      <a:pt x="73" y="22"/>
                      <a:pt x="74" y="23"/>
                    </a:cubicBezTo>
                    <a:cubicBezTo>
                      <a:pt x="74" y="23"/>
                      <a:pt x="76" y="21"/>
                      <a:pt x="76" y="22"/>
                    </a:cubicBezTo>
                    <a:cubicBezTo>
                      <a:pt x="76" y="23"/>
                      <a:pt x="74" y="25"/>
                      <a:pt x="75" y="26"/>
                    </a:cubicBezTo>
                    <a:cubicBezTo>
                      <a:pt x="74" y="25"/>
                      <a:pt x="78" y="21"/>
                      <a:pt x="79" y="22"/>
                    </a:cubicBezTo>
                    <a:cubicBezTo>
                      <a:pt x="79" y="24"/>
                      <a:pt x="78" y="26"/>
                      <a:pt x="79" y="27"/>
                    </a:cubicBezTo>
                    <a:cubicBezTo>
                      <a:pt x="79" y="27"/>
                      <a:pt x="79" y="23"/>
                      <a:pt x="81" y="23"/>
                    </a:cubicBezTo>
                    <a:cubicBezTo>
                      <a:pt x="83" y="24"/>
                      <a:pt x="80" y="27"/>
                      <a:pt x="81" y="28"/>
                    </a:cubicBezTo>
                    <a:cubicBezTo>
                      <a:pt x="81" y="28"/>
                      <a:pt x="82" y="25"/>
                      <a:pt x="83" y="25"/>
                    </a:cubicBezTo>
                    <a:cubicBezTo>
                      <a:pt x="83" y="25"/>
                      <a:pt x="82" y="28"/>
                      <a:pt x="83" y="28"/>
                    </a:cubicBezTo>
                    <a:cubicBezTo>
                      <a:pt x="82" y="28"/>
                      <a:pt x="85" y="24"/>
                      <a:pt x="86" y="23"/>
                    </a:cubicBezTo>
                    <a:cubicBezTo>
                      <a:pt x="87" y="22"/>
                      <a:pt x="90" y="23"/>
                      <a:pt x="91" y="24"/>
                    </a:cubicBezTo>
                    <a:cubicBezTo>
                      <a:pt x="93" y="25"/>
                      <a:pt x="94" y="27"/>
                      <a:pt x="91" y="27"/>
                    </a:cubicBezTo>
                    <a:cubicBezTo>
                      <a:pt x="90" y="27"/>
                      <a:pt x="86" y="27"/>
                      <a:pt x="86" y="30"/>
                    </a:cubicBezTo>
                    <a:cubicBezTo>
                      <a:pt x="86" y="29"/>
                      <a:pt x="92" y="27"/>
                      <a:pt x="92" y="28"/>
                    </a:cubicBezTo>
                    <a:cubicBezTo>
                      <a:pt x="92" y="28"/>
                      <a:pt x="88" y="30"/>
                      <a:pt x="88" y="31"/>
                    </a:cubicBezTo>
                    <a:cubicBezTo>
                      <a:pt x="88" y="30"/>
                      <a:pt x="92" y="30"/>
                      <a:pt x="92" y="30"/>
                    </a:cubicBezTo>
                    <a:cubicBezTo>
                      <a:pt x="93" y="29"/>
                      <a:pt x="95" y="26"/>
                      <a:pt x="96" y="27"/>
                    </a:cubicBezTo>
                    <a:cubicBezTo>
                      <a:pt x="97" y="29"/>
                      <a:pt x="96" y="31"/>
                      <a:pt x="94" y="31"/>
                    </a:cubicBezTo>
                    <a:cubicBezTo>
                      <a:pt x="93" y="32"/>
                      <a:pt x="92" y="33"/>
                      <a:pt x="91" y="34"/>
                    </a:cubicBezTo>
                    <a:cubicBezTo>
                      <a:pt x="91" y="34"/>
                      <a:pt x="93" y="32"/>
                      <a:pt x="94" y="32"/>
                    </a:cubicBezTo>
                    <a:cubicBezTo>
                      <a:pt x="94" y="32"/>
                      <a:pt x="93" y="36"/>
                      <a:pt x="93" y="36"/>
                    </a:cubicBezTo>
                    <a:cubicBezTo>
                      <a:pt x="92" y="34"/>
                      <a:pt x="99" y="27"/>
                      <a:pt x="100" y="29"/>
                    </a:cubicBezTo>
                    <a:cubicBezTo>
                      <a:pt x="101" y="30"/>
                      <a:pt x="99" y="31"/>
                      <a:pt x="98" y="31"/>
                    </a:cubicBezTo>
                    <a:cubicBezTo>
                      <a:pt x="99" y="31"/>
                      <a:pt x="102" y="31"/>
                      <a:pt x="103" y="31"/>
                    </a:cubicBezTo>
                    <a:cubicBezTo>
                      <a:pt x="104" y="31"/>
                      <a:pt x="106" y="31"/>
                      <a:pt x="107" y="32"/>
                    </a:cubicBezTo>
                    <a:cubicBezTo>
                      <a:pt x="108" y="35"/>
                      <a:pt x="98" y="35"/>
                      <a:pt x="99" y="38"/>
                    </a:cubicBezTo>
                    <a:cubicBezTo>
                      <a:pt x="99" y="38"/>
                      <a:pt x="102" y="35"/>
                      <a:pt x="103" y="35"/>
                    </a:cubicBezTo>
                    <a:cubicBezTo>
                      <a:pt x="104" y="35"/>
                      <a:pt x="106" y="35"/>
                      <a:pt x="106" y="36"/>
                    </a:cubicBezTo>
                    <a:cubicBezTo>
                      <a:pt x="107" y="37"/>
                      <a:pt x="101" y="39"/>
                      <a:pt x="101" y="39"/>
                    </a:cubicBezTo>
                    <a:cubicBezTo>
                      <a:pt x="101" y="39"/>
                      <a:pt x="104" y="38"/>
                      <a:pt x="104" y="38"/>
                    </a:cubicBezTo>
                    <a:cubicBezTo>
                      <a:pt x="105" y="38"/>
                      <a:pt x="107" y="37"/>
                      <a:pt x="108" y="36"/>
                    </a:cubicBezTo>
                    <a:cubicBezTo>
                      <a:pt x="109" y="36"/>
                      <a:pt x="108" y="35"/>
                      <a:pt x="109" y="34"/>
                    </a:cubicBezTo>
                    <a:cubicBezTo>
                      <a:pt x="110" y="34"/>
                      <a:pt x="112" y="36"/>
                      <a:pt x="112" y="37"/>
                    </a:cubicBezTo>
                    <a:cubicBezTo>
                      <a:pt x="116" y="40"/>
                      <a:pt x="112" y="39"/>
                      <a:pt x="109" y="40"/>
                    </a:cubicBezTo>
                    <a:cubicBezTo>
                      <a:pt x="109" y="40"/>
                      <a:pt x="102" y="42"/>
                      <a:pt x="102" y="41"/>
                    </a:cubicBezTo>
                    <a:cubicBezTo>
                      <a:pt x="102" y="42"/>
                      <a:pt x="118" y="42"/>
                      <a:pt x="117" y="44"/>
                    </a:cubicBezTo>
                    <a:cubicBezTo>
                      <a:pt x="116" y="45"/>
                      <a:pt x="111" y="45"/>
                      <a:pt x="110" y="44"/>
                    </a:cubicBezTo>
                    <a:cubicBezTo>
                      <a:pt x="110" y="44"/>
                      <a:pt x="106" y="45"/>
                      <a:pt x="106" y="45"/>
                    </a:cubicBezTo>
                    <a:cubicBezTo>
                      <a:pt x="107" y="46"/>
                      <a:pt x="110" y="45"/>
                      <a:pt x="110" y="46"/>
                    </a:cubicBezTo>
                    <a:cubicBezTo>
                      <a:pt x="111" y="46"/>
                      <a:pt x="107" y="47"/>
                      <a:pt x="107" y="48"/>
                    </a:cubicBezTo>
                    <a:cubicBezTo>
                      <a:pt x="107" y="50"/>
                      <a:pt x="111" y="51"/>
                      <a:pt x="112" y="51"/>
                    </a:cubicBezTo>
                    <a:cubicBezTo>
                      <a:pt x="114" y="52"/>
                      <a:pt x="117" y="52"/>
                      <a:pt x="118" y="54"/>
                    </a:cubicBezTo>
                    <a:cubicBezTo>
                      <a:pt x="119" y="55"/>
                      <a:pt x="119" y="56"/>
                      <a:pt x="120" y="56"/>
                    </a:cubicBezTo>
                    <a:cubicBezTo>
                      <a:pt x="120" y="56"/>
                      <a:pt x="122" y="55"/>
                      <a:pt x="122" y="55"/>
                    </a:cubicBezTo>
                    <a:cubicBezTo>
                      <a:pt x="122" y="55"/>
                      <a:pt x="122" y="57"/>
                      <a:pt x="123" y="57"/>
                    </a:cubicBezTo>
                    <a:cubicBezTo>
                      <a:pt x="123" y="57"/>
                      <a:pt x="123" y="55"/>
                      <a:pt x="124" y="55"/>
                    </a:cubicBezTo>
                    <a:cubicBezTo>
                      <a:pt x="124" y="55"/>
                      <a:pt x="124" y="57"/>
                      <a:pt x="124" y="57"/>
                    </a:cubicBezTo>
                    <a:cubicBezTo>
                      <a:pt x="124" y="58"/>
                      <a:pt x="126" y="57"/>
                      <a:pt x="127" y="57"/>
                    </a:cubicBezTo>
                    <a:cubicBezTo>
                      <a:pt x="127" y="57"/>
                      <a:pt x="129" y="58"/>
                      <a:pt x="129" y="59"/>
                    </a:cubicBezTo>
                    <a:cubicBezTo>
                      <a:pt x="129" y="60"/>
                      <a:pt x="128" y="59"/>
                      <a:pt x="128" y="60"/>
                    </a:cubicBezTo>
                    <a:cubicBezTo>
                      <a:pt x="129" y="59"/>
                      <a:pt x="138" y="62"/>
                      <a:pt x="138" y="62"/>
                    </a:cubicBezTo>
                    <a:cubicBezTo>
                      <a:pt x="137" y="63"/>
                      <a:pt x="137" y="63"/>
                      <a:pt x="137" y="63"/>
                    </a:cubicBezTo>
                    <a:cubicBezTo>
                      <a:pt x="137" y="64"/>
                      <a:pt x="139" y="63"/>
                      <a:pt x="139" y="63"/>
                    </a:cubicBezTo>
                    <a:cubicBezTo>
                      <a:pt x="140" y="62"/>
                      <a:pt x="140" y="63"/>
                      <a:pt x="141" y="64"/>
                    </a:cubicBezTo>
                    <a:cubicBezTo>
                      <a:pt x="142" y="64"/>
                      <a:pt x="144" y="66"/>
                      <a:pt x="143" y="67"/>
                    </a:cubicBezTo>
                    <a:cubicBezTo>
                      <a:pt x="143" y="67"/>
                      <a:pt x="141" y="67"/>
                      <a:pt x="141" y="67"/>
                    </a:cubicBezTo>
                    <a:cubicBezTo>
                      <a:pt x="141" y="68"/>
                      <a:pt x="143" y="68"/>
                      <a:pt x="142" y="69"/>
                    </a:cubicBezTo>
                    <a:cubicBezTo>
                      <a:pt x="142" y="69"/>
                      <a:pt x="139" y="69"/>
                      <a:pt x="139" y="69"/>
                    </a:cubicBezTo>
                    <a:cubicBezTo>
                      <a:pt x="137" y="70"/>
                      <a:pt x="139" y="70"/>
                      <a:pt x="139" y="71"/>
                    </a:cubicBezTo>
                    <a:cubicBezTo>
                      <a:pt x="140" y="73"/>
                      <a:pt x="136" y="71"/>
                      <a:pt x="135" y="71"/>
                    </a:cubicBezTo>
                    <a:cubicBezTo>
                      <a:pt x="136" y="72"/>
                      <a:pt x="138" y="73"/>
                      <a:pt x="137" y="74"/>
                    </a:cubicBezTo>
                    <a:cubicBezTo>
                      <a:pt x="136" y="74"/>
                      <a:pt x="132" y="74"/>
                      <a:pt x="133" y="73"/>
                    </a:cubicBezTo>
                    <a:cubicBezTo>
                      <a:pt x="132" y="74"/>
                      <a:pt x="135" y="76"/>
                      <a:pt x="134" y="77"/>
                    </a:cubicBezTo>
                    <a:cubicBezTo>
                      <a:pt x="133" y="77"/>
                      <a:pt x="133" y="75"/>
                      <a:pt x="132" y="76"/>
                    </a:cubicBezTo>
                    <a:cubicBezTo>
                      <a:pt x="131" y="77"/>
                      <a:pt x="135" y="82"/>
                      <a:pt x="131" y="79"/>
                    </a:cubicBezTo>
                    <a:cubicBezTo>
                      <a:pt x="131" y="79"/>
                      <a:pt x="128" y="77"/>
                      <a:pt x="128" y="77"/>
                    </a:cubicBezTo>
                    <a:cubicBezTo>
                      <a:pt x="127" y="78"/>
                      <a:pt x="127" y="79"/>
                      <a:pt x="126" y="79"/>
                    </a:cubicBezTo>
                    <a:cubicBezTo>
                      <a:pt x="126" y="78"/>
                      <a:pt x="127" y="77"/>
                      <a:pt x="127" y="76"/>
                    </a:cubicBezTo>
                    <a:cubicBezTo>
                      <a:pt x="127" y="77"/>
                      <a:pt x="125" y="77"/>
                      <a:pt x="125" y="77"/>
                    </a:cubicBezTo>
                    <a:cubicBezTo>
                      <a:pt x="124" y="76"/>
                      <a:pt x="126" y="75"/>
                      <a:pt x="125" y="74"/>
                    </a:cubicBezTo>
                    <a:cubicBezTo>
                      <a:pt x="125" y="74"/>
                      <a:pt x="123" y="75"/>
                      <a:pt x="123" y="75"/>
                    </a:cubicBezTo>
                    <a:cubicBezTo>
                      <a:pt x="122" y="74"/>
                      <a:pt x="123" y="72"/>
                      <a:pt x="123" y="72"/>
                    </a:cubicBezTo>
                    <a:cubicBezTo>
                      <a:pt x="124" y="72"/>
                      <a:pt x="128" y="70"/>
                      <a:pt x="127" y="70"/>
                    </a:cubicBezTo>
                    <a:cubicBezTo>
                      <a:pt x="126" y="69"/>
                      <a:pt x="122" y="73"/>
                      <a:pt x="120" y="72"/>
                    </a:cubicBezTo>
                    <a:cubicBezTo>
                      <a:pt x="120" y="72"/>
                      <a:pt x="123" y="69"/>
                      <a:pt x="122" y="69"/>
                    </a:cubicBezTo>
                    <a:cubicBezTo>
                      <a:pt x="121" y="69"/>
                      <a:pt x="120" y="71"/>
                      <a:pt x="119" y="70"/>
                    </a:cubicBezTo>
                    <a:cubicBezTo>
                      <a:pt x="118" y="69"/>
                      <a:pt x="117" y="69"/>
                      <a:pt x="116" y="68"/>
                    </a:cubicBezTo>
                    <a:cubicBezTo>
                      <a:pt x="115" y="67"/>
                      <a:pt x="114" y="66"/>
                      <a:pt x="113" y="67"/>
                    </a:cubicBezTo>
                    <a:cubicBezTo>
                      <a:pt x="113" y="68"/>
                      <a:pt x="113" y="68"/>
                      <a:pt x="113" y="69"/>
                    </a:cubicBezTo>
                    <a:cubicBezTo>
                      <a:pt x="113" y="69"/>
                      <a:pt x="112" y="69"/>
                      <a:pt x="112" y="69"/>
                    </a:cubicBezTo>
                    <a:cubicBezTo>
                      <a:pt x="112" y="70"/>
                      <a:pt x="116" y="72"/>
                      <a:pt x="112" y="72"/>
                    </a:cubicBezTo>
                    <a:cubicBezTo>
                      <a:pt x="111" y="72"/>
                      <a:pt x="107" y="71"/>
                      <a:pt x="108" y="70"/>
                    </a:cubicBezTo>
                    <a:cubicBezTo>
                      <a:pt x="107" y="72"/>
                      <a:pt x="111" y="74"/>
                      <a:pt x="112" y="75"/>
                    </a:cubicBezTo>
                    <a:cubicBezTo>
                      <a:pt x="114" y="75"/>
                      <a:pt x="114" y="78"/>
                      <a:pt x="115" y="79"/>
                    </a:cubicBezTo>
                    <a:cubicBezTo>
                      <a:pt x="116" y="80"/>
                      <a:pt x="116" y="81"/>
                      <a:pt x="117" y="81"/>
                    </a:cubicBezTo>
                    <a:cubicBezTo>
                      <a:pt x="118" y="81"/>
                      <a:pt x="117" y="80"/>
                      <a:pt x="118" y="80"/>
                    </a:cubicBezTo>
                    <a:cubicBezTo>
                      <a:pt x="118" y="80"/>
                      <a:pt x="119" y="81"/>
                      <a:pt x="119" y="82"/>
                    </a:cubicBezTo>
                    <a:cubicBezTo>
                      <a:pt x="120" y="83"/>
                      <a:pt x="120" y="82"/>
                      <a:pt x="121" y="81"/>
                    </a:cubicBezTo>
                    <a:cubicBezTo>
                      <a:pt x="122" y="81"/>
                      <a:pt x="121" y="85"/>
                      <a:pt x="122" y="84"/>
                    </a:cubicBezTo>
                    <a:cubicBezTo>
                      <a:pt x="123" y="84"/>
                      <a:pt x="122" y="83"/>
                      <a:pt x="123" y="82"/>
                    </a:cubicBezTo>
                    <a:cubicBezTo>
                      <a:pt x="123" y="82"/>
                      <a:pt x="123" y="84"/>
                      <a:pt x="123" y="85"/>
                    </a:cubicBezTo>
                    <a:cubicBezTo>
                      <a:pt x="123" y="86"/>
                      <a:pt x="123" y="86"/>
                      <a:pt x="124" y="87"/>
                    </a:cubicBezTo>
                    <a:cubicBezTo>
                      <a:pt x="125" y="87"/>
                      <a:pt x="126" y="88"/>
                      <a:pt x="126" y="89"/>
                    </a:cubicBezTo>
                    <a:cubicBezTo>
                      <a:pt x="127" y="89"/>
                      <a:pt x="128" y="93"/>
                      <a:pt x="128" y="93"/>
                    </a:cubicBezTo>
                    <a:cubicBezTo>
                      <a:pt x="127" y="92"/>
                      <a:pt x="127" y="91"/>
                      <a:pt x="127" y="91"/>
                    </a:cubicBezTo>
                    <a:cubicBezTo>
                      <a:pt x="126" y="91"/>
                      <a:pt x="127" y="95"/>
                      <a:pt x="127" y="95"/>
                    </a:cubicBezTo>
                    <a:cubicBezTo>
                      <a:pt x="127" y="95"/>
                      <a:pt x="125" y="91"/>
                      <a:pt x="124" y="90"/>
                    </a:cubicBezTo>
                    <a:cubicBezTo>
                      <a:pt x="124" y="90"/>
                      <a:pt x="125" y="94"/>
                      <a:pt x="126" y="95"/>
                    </a:cubicBezTo>
                    <a:cubicBezTo>
                      <a:pt x="126" y="98"/>
                      <a:pt x="124" y="95"/>
                      <a:pt x="124" y="96"/>
                    </a:cubicBezTo>
                    <a:cubicBezTo>
                      <a:pt x="123" y="97"/>
                      <a:pt x="128" y="99"/>
                      <a:pt x="128" y="100"/>
                    </a:cubicBezTo>
                    <a:cubicBezTo>
                      <a:pt x="128" y="101"/>
                      <a:pt x="119" y="95"/>
                      <a:pt x="118" y="95"/>
                    </a:cubicBezTo>
                    <a:cubicBezTo>
                      <a:pt x="118" y="95"/>
                      <a:pt x="118" y="96"/>
                      <a:pt x="118" y="96"/>
                    </a:cubicBezTo>
                    <a:cubicBezTo>
                      <a:pt x="118" y="97"/>
                      <a:pt x="116" y="93"/>
                      <a:pt x="115" y="93"/>
                    </a:cubicBezTo>
                    <a:cubicBezTo>
                      <a:pt x="115" y="93"/>
                      <a:pt x="116" y="95"/>
                      <a:pt x="116" y="95"/>
                    </a:cubicBezTo>
                    <a:cubicBezTo>
                      <a:pt x="115" y="96"/>
                      <a:pt x="113" y="92"/>
                      <a:pt x="112" y="91"/>
                    </a:cubicBezTo>
                    <a:cubicBezTo>
                      <a:pt x="111" y="90"/>
                      <a:pt x="111" y="92"/>
                      <a:pt x="110" y="93"/>
                    </a:cubicBezTo>
                    <a:cubicBezTo>
                      <a:pt x="110" y="94"/>
                      <a:pt x="108" y="90"/>
                      <a:pt x="108" y="90"/>
                    </a:cubicBezTo>
                    <a:cubicBezTo>
                      <a:pt x="108" y="90"/>
                      <a:pt x="105" y="90"/>
                      <a:pt x="105" y="90"/>
                    </a:cubicBezTo>
                    <a:cubicBezTo>
                      <a:pt x="105" y="91"/>
                      <a:pt x="106" y="92"/>
                      <a:pt x="107" y="92"/>
                    </a:cubicBezTo>
                    <a:cubicBezTo>
                      <a:pt x="108" y="93"/>
                      <a:pt x="108" y="93"/>
                      <a:pt x="109" y="94"/>
                    </a:cubicBezTo>
                    <a:cubicBezTo>
                      <a:pt x="110" y="95"/>
                      <a:pt x="112" y="96"/>
                      <a:pt x="114" y="97"/>
                    </a:cubicBezTo>
                    <a:cubicBezTo>
                      <a:pt x="116" y="99"/>
                      <a:pt x="117" y="100"/>
                      <a:pt x="118" y="102"/>
                    </a:cubicBezTo>
                    <a:cubicBezTo>
                      <a:pt x="120" y="105"/>
                      <a:pt x="120" y="105"/>
                      <a:pt x="117" y="104"/>
                    </a:cubicBezTo>
                    <a:cubicBezTo>
                      <a:pt x="113" y="102"/>
                      <a:pt x="106" y="103"/>
                      <a:pt x="103" y="99"/>
                    </a:cubicBezTo>
                    <a:cubicBezTo>
                      <a:pt x="102" y="97"/>
                      <a:pt x="99" y="99"/>
                      <a:pt x="97" y="97"/>
                    </a:cubicBezTo>
                    <a:cubicBezTo>
                      <a:pt x="96" y="96"/>
                      <a:pt x="90" y="94"/>
                      <a:pt x="90" y="93"/>
                    </a:cubicBezTo>
                    <a:cubicBezTo>
                      <a:pt x="90" y="92"/>
                      <a:pt x="93" y="93"/>
                      <a:pt x="93" y="92"/>
                    </a:cubicBezTo>
                    <a:cubicBezTo>
                      <a:pt x="94" y="91"/>
                      <a:pt x="91" y="90"/>
                      <a:pt x="91" y="90"/>
                    </a:cubicBezTo>
                    <a:cubicBezTo>
                      <a:pt x="88" y="89"/>
                      <a:pt x="86" y="87"/>
                      <a:pt x="84" y="86"/>
                    </a:cubicBezTo>
                    <a:cubicBezTo>
                      <a:pt x="83" y="85"/>
                      <a:pt x="84" y="84"/>
                      <a:pt x="82" y="84"/>
                    </a:cubicBezTo>
                    <a:cubicBezTo>
                      <a:pt x="82" y="83"/>
                      <a:pt x="77" y="83"/>
                      <a:pt x="77" y="83"/>
                    </a:cubicBezTo>
                    <a:cubicBezTo>
                      <a:pt x="77" y="84"/>
                      <a:pt x="78" y="82"/>
                      <a:pt x="77" y="8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7" name="Freeform 549">
                <a:extLst>
                  <a:ext uri="{FF2B5EF4-FFF2-40B4-BE49-F238E27FC236}">
                    <a16:creationId xmlns:a16="http://schemas.microsoft.com/office/drawing/2014/main" id="{174D31AC-D76C-AC40-9344-177C6B946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56" y="5637283"/>
                <a:ext cx="57323" cy="19114"/>
              </a:xfrm>
              <a:custGeom>
                <a:avLst/>
                <a:gdLst>
                  <a:gd name="T0" fmla="*/ 5 w 6"/>
                  <a:gd name="T1" fmla="*/ 1 h 2"/>
                  <a:gd name="T2" fmla="*/ 1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2"/>
                      <a:pt x="0" y="0"/>
                      <a:pt x="1" y="0"/>
                    </a:cubicBezTo>
                    <a:cubicBezTo>
                      <a:pt x="3" y="0"/>
                      <a:pt x="6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8" name="Freeform 550">
                <a:extLst>
                  <a:ext uri="{FF2B5EF4-FFF2-40B4-BE49-F238E27FC236}">
                    <a16:creationId xmlns:a16="http://schemas.microsoft.com/office/drawing/2014/main" id="{696A03BB-964C-9248-B3EF-96D6306F5B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68" y="5226347"/>
                <a:ext cx="76432" cy="19114"/>
              </a:xfrm>
              <a:custGeom>
                <a:avLst/>
                <a:gdLst>
                  <a:gd name="T0" fmla="*/ 7 w 8"/>
                  <a:gd name="T1" fmla="*/ 1 h 2"/>
                  <a:gd name="T2" fmla="*/ 2 w 8"/>
                  <a:gd name="T3" fmla="*/ 2 h 2"/>
                  <a:gd name="T4" fmla="*/ 3 w 8"/>
                  <a:gd name="T5" fmla="*/ 0 h 2"/>
                  <a:gd name="T6" fmla="*/ 7 w 8"/>
                  <a:gd name="T7" fmla="*/ 1 h 2"/>
                  <a:gd name="T8" fmla="*/ 7 w 8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7" y="1"/>
                    </a:moveTo>
                    <a:cubicBezTo>
                      <a:pt x="8" y="2"/>
                      <a:pt x="3" y="2"/>
                      <a:pt x="2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7" y="0"/>
                      <a:pt x="7" y="1"/>
                    </a:cubicBezTo>
                    <a:cubicBezTo>
                      <a:pt x="8" y="2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9" name="Freeform 551">
                <a:extLst>
                  <a:ext uri="{FF2B5EF4-FFF2-40B4-BE49-F238E27FC236}">
                    <a16:creationId xmlns:a16="http://schemas.microsoft.com/office/drawing/2014/main" id="{59581572-C19B-5C4C-817B-4B9A66383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1903" y="5207233"/>
                <a:ext cx="111465" cy="92380"/>
              </a:xfrm>
              <a:custGeom>
                <a:avLst/>
                <a:gdLst>
                  <a:gd name="T0" fmla="*/ 10 w 12"/>
                  <a:gd name="T1" fmla="*/ 7 h 10"/>
                  <a:gd name="T2" fmla="*/ 3 w 12"/>
                  <a:gd name="T3" fmla="*/ 9 h 10"/>
                  <a:gd name="T4" fmla="*/ 2 w 12"/>
                  <a:gd name="T5" fmla="*/ 2 h 10"/>
                  <a:gd name="T6" fmla="*/ 9 w 12"/>
                  <a:gd name="T7" fmla="*/ 0 h 10"/>
                  <a:gd name="T8" fmla="*/ 10 w 12"/>
                  <a:gd name="T9" fmla="*/ 7 h 10"/>
                  <a:gd name="T10" fmla="*/ 10 w 12"/>
                  <a:gd name="T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0">
                    <a:moveTo>
                      <a:pt x="10" y="7"/>
                    </a:moveTo>
                    <a:cubicBezTo>
                      <a:pt x="8" y="8"/>
                      <a:pt x="6" y="10"/>
                      <a:pt x="3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7" y="0"/>
                      <a:pt x="9" y="0"/>
                    </a:cubicBezTo>
                    <a:cubicBezTo>
                      <a:pt x="11" y="0"/>
                      <a:pt x="12" y="5"/>
                      <a:pt x="10" y="7"/>
                    </a:cubicBezTo>
                    <a:cubicBezTo>
                      <a:pt x="9" y="8"/>
                      <a:pt x="12" y="6"/>
                      <a:pt x="10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0" name="Freeform 552">
                <a:extLst>
                  <a:ext uri="{FF2B5EF4-FFF2-40B4-BE49-F238E27FC236}">
                    <a16:creationId xmlns:a16="http://schemas.microsoft.com/office/drawing/2014/main" id="{CD1B79D3-3D53-8F4C-94C9-703420B9E4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9991" y="5124408"/>
                <a:ext cx="63695" cy="35042"/>
              </a:xfrm>
              <a:custGeom>
                <a:avLst/>
                <a:gdLst>
                  <a:gd name="T0" fmla="*/ 1 w 7"/>
                  <a:gd name="T1" fmla="*/ 4 h 4"/>
                  <a:gd name="T2" fmla="*/ 5 w 7"/>
                  <a:gd name="T3" fmla="*/ 0 h 4"/>
                  <a:gd name="T4" fmla="*/ 1 w 7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0" y="4"/>
                      <a:pt x="4" y="0"/>
                      <a:pt x="5" y="0"/>
                    </a:cubicBezTo>
                    <a:cubicBezTo>
                      <a:pt x="7" y="1"/>
                      <a:pt x="3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1" name="Freeform 553">
                <a:extLst>
                  <a:ext uri="{FF2B5EF4-FFF2-40B4-BE49-F238E27FC236}">
                    <a16:creationId xmlns:a16="http://schemas.microsoft.com/office/drawing/2014/main" id="{D1A1D161-FE24-9840-9FF6-A434AB757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2350" y="5114850"/>
                <a:ext cx="57323" cy="28669"/>
              </a:xfrm>
              <a:custGeom>
                <a:avLst/>
                <a:gdLst>
                  <a:gd name="T0" fmla="*/ 2 w 6"/>
                  <a:gd name="T1" fmla="*/ 3 h 3"/>
                  <a:gd name="T2" fmla="*/ 2 w 6"/>
                  <a:gd name="T3" fmla="*/ 1 h 3"/>
                  <a:gd name="T4" fmla="*/ 2 w 6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2" y="3"/>
                    </a:moveTo>
                    <a:cubicBezTo>
                      <a:pt x="2" y="3"/>
                      <a:pt x="0" y="1"/>
                      <a:pt x="2" y="1"/>
                    </a:cubicBezTo>
                    <a:cubicBezTo>
                      <a:pt x="3" y="0"/>
                      <a:pt x="6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2" name="Freeform 554">
                <a:extLst>
                  <a:ext uri="{FF2B5EF4-FFF2-40B4-BE49-F238E27FC236}">
                    <a16:creationId xmlns:a16="http://schemas.microsoft.com/office/drawing/2014/main" id="{3F8556D6-6BF8-F249-A7FF-CB6F512F0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8208" y="5095739"/>
                <a:ext cx="44586" cy="19114"/>
              </a:xfrm>
              <a:custGeom>
                <a:avLst/>
                <a:gdLst>
                  <a:gd name="T0" fmla="*/ 0 w 5"/>
                  <a:gd name="T1" fmla="*/ 1 h 2"/>
                  <a:gd name="T2" fmla="*/ 4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2" y="2"/>
                      <a:pt x="5" y="1"/>
                      <a:pt x="4" y="0"/>
                    </a:cubicBezTo>
                    <a:cubicBezTo>
                      <a:pt x="2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3" name="Freeform 555">
                <a:extLst>
                  <a:ext uri="{FF2B5EF4-FFF2-40B4-BE49-F238E27FC236}">
                    <a16:creationId xmlns:a16="http://schemas.microsoft.com/office/drawing/2014/main" id="{45AABD26-319B-7C4E-98BB-BCE2395C5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3559" y="4738956"/>
                <a:ext cx="245222" cy="105124"/>
              </a:xfrm>
              <a:custGeom>
                <a:avLst/>
                <a:gdLst>
                  <a:gd name="T0" fmla="*/ 25 w 26"/>
                  <a:gd name="T1" fmla="*/ 9 h 11"/>
                  <a:gd name="T2" fmla="*/ 18 w 26"/>
                  <a:gd name="T3" fmla="*/ 8 h 11"/>
                  <a:gd name="T4" fmla="*/ 10 w 26"/>
                  <a:gd name="T5" fmla="*/ 10 h 11"/>
                  <a:gd name="T6" fmla="*/ 3 w 26"/>
                  <a:gd name="T7" fmla="*/ 6 h 11"/>
                  <a:gd name="T8" fmla="*/ 2 w 26"/>
                  <a:gd name="T9" fmla="*/ 1 h 11"/>
                  <a:gd name="T10" fmla="*/ 8 w 26"/>
                  <a:gd name="T11" fmla="*/ 2 h 11"/>
                  <a:gd name="T12" fmla="*/ 17 w 26"/>
                  <a:gd name="T13" fmla="*/ 2 h 11"/>
                  <a:gd name="T14" fmla="*/ 22 w 26"/>
                  <a:gd name="T15" fmla="*/ 5 h 11"/>
                  <a:gd name="T16" fmla="*/ 25 w 26"/>
                  <a:gd name="T17" fmla="*/ 9 h 11"/>
                  <a:gd name="T18" fmla="*/ 25 w 26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1">
                    <a:moveTo>
                      <a:pt x="25" y="9"/>
                    </a:moveTo>
                    <a:cubicBezTo>
                      <a:pt x="22" y="9"/>
                      <a:pt x="20" y="8"/>
                      <a:pt x="18" y="8"/>
                    </a:cubicBezTo>
                    <a:cubicBezTo>
                      <a:pt x="15" y="8"/>
                      <a:pt x="13" y="10"/>
                      <a:pt x="10" y="10"/>
                    </a:cubicBezTo>
                    <a:cubicBezTo>
                      <a:pt x="7" y="11"/>
                      <a:pt x="6" y="7"/>
                      <a:pt x="3" y="6"/>
                    </a:cubicBezTo>
                    <a:cubicBezTo>
                      <a:pt x="2" y="5"/>
                      <a:pt x="0" y="3"/>
                      <a:pt x="2" y="1"/>
                    </a:cubicBezTo>
                    <a:cubicBezTo>
                      <a:pt x="3" y="0"/>
                      <a:pt x="7" y="2"/>
                      <a:pt x="8" y="2"/>
                    </a:cubicBezTo>
                    <a:cubicBezTo>
                      <a:pt x="11" y="3"/>
                      <a:pt x="14" y="1"/>
                      <a:pt x="17" y="2"/>
                    </a:cubicBezTo>
                    <a:cubicBezTo>
                      <a:pt x="19" y="2"/>
                      <a:pt x="20" y="4"/>
                      <a:pt x="22" y="5"/>
                    </a:cubicBezTo>
                    <a:cubicBezTo>
                      <a:pt x="22" y="6"/>
                      <a:pt x="25" y="9"/>
                      <a:pt x="25" y="9"/>
                    </a:cubicBezTo>
                    <a:cubicBezTo>
                      <a:pt x="23" y="9"/>
                      <a:pt x="26" y="9"/>
                      <a:pt x="25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4" name="Freeform 556">
                <a:extLst>
                  <a:ext uri="{FF2B5EF4-FFF2-40B4-BE49-F238E27FC236}">
                    <a16:creationId xmlns:a16="http://schemas.microsoft.com/office/drawing/2014/main" id="{99685195-524E-F549-9ED4-FA91EBE48A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9736" y="6433668"/>
                <a:ext cx="270699" cy="178393"/>
              </a:xfrm>
              <a:custGeom>
                <a:avLst/>
                <a:gdLst>
                  <a:gd name="T0" fmla="*/ 27 w 29"/>
                  <a:gd name="T1" fmla="*/ 16 h 19"/>
                  <a:gd name="T2" fmla="*/ 24 w 29"/>
                  <a:gd name="T3" fmla="*/ 12 h 19"/>
                  <a:gd name="T4" fmla="*/ 19 w 29"/>
                  <a:gd name="T5" fmla="*/ 10 h 19"/>
                  <a:gd name="T6" fmla="*/ 14 w 29"/>
                  <a:gd name="T7" fmla="*/ 3 h 19"/>
                  <a:gd name="T8" fmla="*/ 8 w 29"/>
                  <a:gd name="T9" fmla="*/ 2 h 19"/>
                  <a:gd name="T10" fmla="*/ 2 w 29"/>
                  <a:gd name="T11" fmla="*/ 0 h 19"/>
                  <a:gd name="T12" fmla="*/ 3 w 29"/>
                  <a:gd name="T13" fmla="*/ 2 h 19"/>
                  <a:gd name="T14" fmla="*/ 5 w 29"/>
                  <a:gd name="T15" fmla="*/ 3 h 19"/>
                  <a:gd name="T16" fmla="*/ 6 w 29"/>
                  <a:gd name="T17" fmla="*/ 4 h 19"/>
                  <a:gd name="T18" fmla="*/ 4 w 29"/>
                  <a:gd name="T19" fmla="*/ 2 h 19"/>
                  <a:gd name="T20" fmla="*/ 4 w 29"/>
                  <a:gd name="T21" fmla="*/ 4 h 19"/>
                  <a:gd name="T22" fmla="*/ 7 w 29"/>
                  <a:gd name="T23" fmla="*/ 6 h 19"/>
                  <a:gd name="T24" fmla="*/ 12 w 29"/>
                  <a:gd name="T25" fmla="*/ 9 h 19"/>
                  <a:gd name="T26" fmla="*/ 10 w 29"/>
                  <a:gd name="T27" fmla="*/ 10 h 19"/>
                  <a:gd name="T28" fmla="*/ 14 w 29"/>
                  <a:gd name="T29" fmla="*/ 10 h 19"/>
                  <a:gd name="T30" fmla="*/ 14 w 29"/>
                  <a:gd name="T31" fmla="*/ 12 h 19"/>
                  <a:gd name="T32" fmla="*/ 19 w 29"/>
                  <a:gd name="T33" fmla="*/ 12 h 19"/>
                  <a:gd name="T34" fmla="*/ 27 w 29"/>
                  <a:gd name="T35" fmla="*/ 16 h 19"/>
                  <a:gd name="T36" fmla="*/ 27 w 29"/>
                  <a:gd name="T37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9">
                    <a:moveTo>
                      <a:pt x="27" y="16"/>
                    </a:moveTo>
                    <a:cubicBezTo>
                      <a:pt x="26" y="15"/>
                      <a:pt x="25" y="13"/>
                      <a:pt x="24" y="12"/>
                    </a:cubicBezTo>
                    <a:cubicBezTo>
                      <a:pt x="23" y="10"/>
                      <a:pt x="21" y="10"/>
                      <a:pt x="19" y="10"/>
                    </a:cubicBezTo>
                    <a:cubicBezTo>
                      <a:pt x="17" y="8"/>
                      <a:pt x="17" y="4"/>
                      <a:pt x="14" y="3"/>
                    </a:cubicBezTo>
                    <a:cubicBezTo>
                      <a:pt x="13" y="3"/>
                      <a:pt x="10" y="3"/>
                      <a:pt x="8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1" y="2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4"/>
                      <a:pt x="4" y="4"/>
                    </a:cubicBezTo>
                    <a:cubicBezTo>
                      <a:pt x="4" y="6"/>
                      <a:pt x="6" y="6"/>
                      <a:pt x="7" y="6"/>
                    </a:cubicBezTo>
                    <a:cubicBezTo>
                      <a:pt x="7" y="6"/>
                      <a:pt x="12" y="9"/>
                      <a:pt x="12" y="9"/>
                    </a:cubicBezTo>
                    <a:cubicBezTo>
                      <a:pt x="12" y="9"/>
                      <a:pt x="11" y="9"/>
                      <a:pt x="10" y="10"/>
                    </a:cubicBezTo>
                    <a:cubicBezTo>
                      <a:pt x="10" y="10"/>
                      <a:pt x="14" y="10"/>
                      <a:pt x="14" y="10"/>
                    </a:cubicBezTo>
                    <a:cubicBezTo>
                      <a:pt x="16" y="11"/>
                      <a:pt x="14" y="12"/>
                      <a:pt x="14" y="12"/>
                    </a:cubicBezTo>
                    <a:cubicBezTo>
                      <a:pt x="15" y="13"/>
                      <a:pt x="18" y="12"/>
                      <a:pt x="19" y="12"/>
                    </a:cubicBezTo>
                    <a:cubicBezTo>
                      <a:pt x="14" y="13"/>
                      <a:pt x="29" y="19"/>
                      <a:pt x="27" y="16"/>
                    </a:cubicBezTo>
                    <a:cubicBezTo>
                      <a:pt x="26" y="15"/>
                      <a:pt x="28" y="18"/>
                      <a:pt x="27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5" name="Freeform 557">
                <a:extLst>
                  <a:ext uri="{FF2B5EF4-FFF2-40B4-BE49-F238E27FC236}">
                    <a16:creationId xmlns:a16="http://schemas.microsoft.com/office/drawing/2014/main" id="{786E0E5A-B9A9-B749-8EAA-50312E1DA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6363" y="6226607"/>
                <a:ext cx="121018" cy="130608"/>
              </a:xfrm>
              <a:custGeom>
                <a:avLst/>
                <a:gdLst>
                  <a:gd name="T0" fmla="*/ 11 w 13"/>
                  <a:gd name="T1" fmla="*/ 14 h 14"/>
                  <a:gd name="T2" fmla="*/ 11 w 13"/>
                  <a:gd name="T3" fmla="*/ 14 h 14"/>
                  <a:gd name="T4" fmla="*/ 8 w 13"/>
                  <a:gd name="T5" fmla="*/ 11 h 14"/>
                  <a:gd name="T6" fmla="*/ 7 w 13"/>
                  <a:gd name="T7" fmla="*/ 7 h 14"/>
                  <a:gd name="T8" fmla="*/ 6 w 13"/>
                  <a:gd name="T9" fmla="*/ 5 h 14"/>
                  <a:gd name="T10" fmla="*/ 7 w 13"/>
                  <a:gd name="T11" fmla="*/ 2 h 14"/>
                  <a:gd name="T12" fmla="*/ 4 w 13"/>
                  <a:gd name="T13" fmla="*/ 4 h 14"/>
                  <a:gd name="T14" fmla="*/ 6 w 13"/>
                  <a:gd name="T15" fmla="*/ 1 h 14"/>
                  <a:gd name="T16" fmla="*/ 1 w 13"/>
                  <a:gd name="T17" fmla="*/ 0 h 14"/>
                  <a:gd name="T18" fmla="*/ 3 w 13"/>
                  <a:gd name="T19" fmla="*/ 6 h 14"/>
                  <a:gd name="T20" fmla="*/ 11 w 13"/>
                  <a:gd name="T21" fmla="*/ 14 h 14"/>
                  <a:gd name="T22" fmla="*/ 11 w 13"/>
                  <a:gd name="T2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4">
                    <a:moveTo>
                      <a:pt x="11" y="14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9" y="11"/>
                      <a:pt x="8" y="11"/>
                    </a:cubicBezTo>
                    <a:cubicBezTo>
                      <a:pt x="7" y="9"/>
                      <a:pt x="8" y="8"/>
                      <a:pt x="7" y="7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3"/>
                      <a:pt x="6" y="3"/>
                      <a:pt x="7" y="2"/>
                    </a:cubicBezTo>
                    <a:cubicBezTo>
                      <a:pt x="9" y="0"/>
                      <a:pt x="3" y="3"/>
                      <a:pt x="4" y="4"/>
                    </a:cubicBezTo>
                    <a:cubicBezTo>
                      <a:pt x="3" y="3"/>
                      <a:pt x="6" y="1"/>
                      <a:pt x="6" y="1"/>
                    </a:cubicBezTo>
                    <a:cubicBezTo>
                      <a:pt x="5" y="0"/>
                      <a:pt x="1" y="0"/>
                      <a:pt x="1" y="0"/>
                    </a:cubicBezTo>
                    <a:cubicBezTo>
                      <a:pt x="0" y="1"/>
                      <a:pt x="2" y="5"/>
                      <a:pt x="3" y="6"/>
                    </a:cubicBezTo>
                    <a:cubicBezTo>
                      <a:pt x="5" y="8"/>
                      <a:pt x="8" y="13"/>
                      <a:pt x="11" y="14"/>
                    </a:cubicBezTo>
                    <a:cubicBezTo>
                      <a:pt x="13" y="14"/>
                      <a:pt x="8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6" name="Freeform 558">
                <a:extLst>
                  <a:ext uri="{FF2B5EF4-FFF2-40B4-BE49-F238E27FC236}">
                    <a16:creationId xmlns:a16="http://schemas.microsoft.com/office/drawing/2014/main" id="{35A989B3-FC01-AC43-9F8D-2851138BC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5917" y="6076886"/>
                <a:ext cx="38217" cy="38227"/>
              </a:xfrm>
              <a:custGeom>
                <a:avLst/>
                <a:gdLst>
                  <a:gd name="T0" fmla="*/ 3 w 4"/>
                  <a:gd name="T1" fmla="*/ 3 h 4"/>
                  <a:gd name="T2" fmla="*/ 2 w 4"/>
                  <a:gd name="T3" fmla="*/ 1 h 4"/>
                  <a:gd name="T4" fmla="*/ 3 w 4"/>
                  <a:gd name="T5" fmla="*/ 3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2"/>
                      <a:pt x="0" y="2"/>
                      <a:pt x="2" y="1"/>
                    </a:cubicBezTo>
                    <a:cubicBezTo>
                      <a:pt x="3" y="0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4" y="4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7" name="Freeform 559">
                <a:extLst>
                  <a:ext uri="{FF2B5EF4-FFF2-40B4-BE49-F238E27FC236}">
                    <a16:creationId xmlns:a16="http://schemas.microsoft.com/office/drawing/2014/main" id="{CD99AA84-DF26-BD41-AE72-7C7E74EF85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8144" y="6032291"/>
                <a:ext cx="57323" cy="54153"/>
              </a:xfrm>
              <a:custGeom>
                <a:avLst/>
                <a:gdLst>
                  <a:gd name="T0" fmla="*/ 5 w 6"/>
                  <a:gd name="T1" fmla="*/ 2 h 6"/>
                  <a:gd name="T2" fmla="*/ 0 w 6"/>
                  <a:gd name="T3" fmla="*/ 1 h 6"/>
                  <a:gd name="T4" fmla="*/ 1 w 6"/>
                  <a:gd name="T5" fmla="*/ 3 h 6"/>
                  <a:gd name="T6" fmla="*/ 1 w 6"/>
                  <a:gd name="T7" fmla="*/ 6 h 6"/>
                  <a:gd name="T8" fmla="*/ 5 w 6"/>
                  <a:gd name="T9" fmla="*/ 5 h 6"/>
                  <a:gd name="T10" fmla="*/ 3 w 6"/>
                  <a:gd name="T11" fmla="*/ 3 h 6"/>
                  <a:gd name="T12" fmla="*/ 5 w 6"/>
                  <a:gd name="T13" fmla="*/ 2 h 6"/>
                  <a:gd name="T14" fmla="*/ 5 w 6"/>
                  <a:gd name="T1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5" y="2"/>
                    </a:moveTo>
                    <a:cubicBezTo>
                      <a:pt x="4" y="2"/>
                      <a:pt x="1" y="0"/>
                      <a:pt x="0" y="1"/>
                    </a:cubicBezTo>
                    <a:cubicBezTo>
                      <a:pt x="1" y="0"/>
                      <a:pt x="2" y="4"/>
                      <a:pt x="1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1" y="5"/>
                      <a:pt x="5" y="4"/>
                      <a:pt x="5" y="5"/>
                    </a:cubicBezTo>
                    <a:cubicBezTo>
                      <a:pt x="5" y="4"/>
                      <a:pt x="4" y="4"/>
                      <a:pt x="3" y="3"/>
                    </a:cubicBezTo>
                    <a:cubicBezTo>
                      <a:pt x="4" y="4"/>
                      <a:pt x="6" y="2"/>
                      <a:pt x="5" y="2"/>
                    </a:cubicBezTo>
                    <a:cubicBezTo>
                      <a:pt x="4" y="2"/>
                      <a:pt x="6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8" name="Freeform 560">
                <a:extLst>
                  <a:ext uri="{FF2B5EF4-FFF2-40B4-BE49-F238E27FC236}">
                    <a16:creationId xmlns:a16="http://schemas.microsoft.com/office/drawing/2014/main" id="{1AB786C0-1540-2044-83C7-4B85C5F46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2667" y="6048217"/>
                <a:ext cx="35033" cy="57338"/>
              </a:xfrm>
              <a:custGeom>
                <a:avLst/>
                <a:gdLst>
                  <a:gd name="T0" fmla="*/ 2 w 4"/>
                  <a:gd name="T1" fmla="*/ 0 h 6"/>
                  <a:gd name="T2" fmla="*/ 2 w 4"/>
                  <a:gd name="T3" fmla="*/ 2 h 6"/>
                  <a:gd name="T4" fmla="*/ 2 w 4"/>
                  <a:gd name="T5" fmla="*/ 5 h 6"/>
                  <a:gd name="T6" fmla="*/ 3 w 4"/>
                  <a:gd name="T7" fmla="*/ 3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cubicBezTo>
                      <a:pt x="0" y="0"/>
                      <a:pt x="2" y="1"/>
                      <a:pt x="2" y="2"/>
                    </a:cubicBezTo>
                    <a:cubicBezTo>
                      <a:pt x="2" y="3"/>
                      <a:pt x="1" y="5"/>
                      <a:pt x="2" y="5"/>
                    </a:cubicBezTo>
                    <a:cubicBezTo>
                      <a:pt x="3" y="6"/>
                      <a:pt x="3" y="3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9" name="Freeform 561">
                <a:extLst>
                  <a:ext uri="{FF2B5EF4-FFF2-40B4-BE49-F238E27FC236}">
                    <a16:creationId xmlns:a16="http://schemas.microsoft.com/office/drawing/2014/main" id="{CD095C50-C7A6-9141-A43D-AE661ECC4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342" y="5994060"/>
                <a:ext cx="47770" cy="101936"/>
              </a:xfrm>
              <a:custGeom>
                <a:avLst/>
                <a:gdLst>
                  <a:gd name="T0" fmla="*/ 4 w 5"/>
                  <a:gd name="T1" fmla="*/ 10 h 11"/>
                  <a:gd name="T2" fmla="*/ 2 w 5"/>
                  <a:gd name="T3" fmla="*/ 6 h 11"/>
                  <a:gd name="T4" fmla="*/ 1 w 5"/>
                  <a:gd name="T5" fmla="*/ 3 h 11"/>
                  <a:gd name="T6" fmla="*/ 5 w 5"/>
                  <a:gd name="T7" fmla="*/ 5 h 11"/>
                  <a:gd name="T8" fmla="*/ 4 w 5"/>
                  <a:gd name="T9" fmla="*/ 10 h 11"/>
                  <a:gd name="T10" fmla="*/ 4 w 5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">
                    <a:moveTo>
                      <a:pt x="4" y="10"/>
                    </a:moveTo>
                    <a:cubicBezTo>
                      <a:pt x="4" y="9"/>
                      <a:pt x="2" y="6"/>
                      <a:pt x="2" y="6"/>
                    </a:cubicBezTo>
                    <a:cubicBezTo>
                      <a:pt x="4" y="4"/>
                      <a:pt x="0" y="4"/>
                      <a:pt x="1" y="3"/>
                    </a:cubicBezTo>
                    <a:cubicBezTo>
                      <a:pt x="2" y="0"/>
                      <a:pt x="5" y="5"/>
                      <a:pt x="5" y="5"/>
                    </a:cubicBezTo>
                    <a:cubicBezTo>
                      <a:pt x="5" y="6"/>
                      <a:pt x="5" y="11"/>
                      <a:pt x="4" y="10"/>
                    </a:cubicBezTo>
                    <a:cubicBezTo>
                      <a:pt x="4" y="9"/>
                      <a:pt x="5" y="11"/>
                      <a:pt x="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0" name="Freeform 562">
                <a:extLst>
                  <a:ext uri="{FF2B5EF4-FFF2-40B4-BE49-F238E27FC236}">
                    <a16:creationId xmlns:a16="http://schemas.microsoft.com/office/drawing/2014/main" id="{12FC9F1A-3A67-AB49-BD37-09D576A9BE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7125" y="5955834"/>
                <a:ext cx="66879" cy="66896"/>
              </a:xfrm>
              <a:custGeom>
                <a:avLst/>
                <a:gdLst>
                  <a:gd name="T0" fmla="*/ 4 w 7"/>
                  <a:gd name="T1" fmla="*/ 6 h 7"/>
                  <a:gd name="T2" fmla="*/ 2 w 7"/>
                  <a:gd name="T3" fmla="*/ 3 h 7"/>
                  <a:gd name="T4" fmla="*/ 0 w 7"/>
                  <a:gd name="T5" fmla="*/ 2 h 7"/>
                  <a:gd name="T6" fmla="*/ 5 w 7"/>
                  <a:gd name="T7" fmla="*/ 1 h 7"/>
                  <a:gd name="T8" fmla="*/ 4 w 7"/>
                  <a:gd name="T9" fmla="*/ 3 h 7"/>
                  <a:gd name="T10" fmla="*/ 7 w 7"/>
                  <a:gd name="T11" fmla="*/ 4 h 7"/>
                  <a:gd name="T12" fmla="*/ 5 w 7"/>
                  <a:gd name="T13" fmla="*/ 5 h 7"/>
                  <a:gd name="T14" fmla="*/ 4 w 7"/>
                  <a:gd name="T15" fmla="*/ 6 h 7"/>
                  <a:gd name="T16" fmla="*/ 4 w 7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4" y="6"/>
                    </a:move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0" y="2"/>
                      <a:pt x="0" y="2"/>
                    </a:cubicBezTo>
                    <a:cubicBezTo>
                      <a:pt x="0" y="1"/>
                      <a:pt x="4" y="0"/>
                      <a:pt x="5" y="1"/>
                    </a:cubicBezTo>
                    <a:cubicBezTo>
                      <a:pt x="5" y="1"/>
                      <a:pt x="3" y="2"/>
                      <a:pt x="4" y="3"/>
                    </a:cubicBezTo>
                    <a:cubicBezTo>
                      <a:pt x="5" y="3"/>
                      <a:pt x="7" y="4"/>
                      <a:pt x="7" y="4"/>
                    </a:cubicBezTo>
                    <a:cubicBezTo>
                      <a:pt x="7" y="5"/>
                      <a:pt x="5" y="5"/>
                      <a:pt x="5" y="5"/>
                    </a:cubicBezTo>
                    <a:cubicBezTo>
                      <a:pt x="4" y="5"/>
                      <a:pt x="5" y="7"/>
                      <a:pt x="4" y="6"/>
                    </a:cubicBezTo>
                    <a:cubicBezTo>
                      <a:pt x="2" y="5"/>
                      <a:pt x="4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1" name="Freeform 563">
                <a:extLst>
                  <a:ext uri="{FF2B5EF4-FFF2-40B4-BE49-F238E27FC236}">
                    <a16:creationId xmlns:a16="http://schemas.microsoft.com/office/drawing/2014/main" id="{763CD48E-A5CE-A445-BA4F-DD78FD8D3A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4004" y="5955834"/>
                <a:ext cx="63695" cy="86010"/>
              </a:xfrm>
              <a:custGeom>
                <a:avLst/>
                <a:gdLst>
                  <a:gd name="T0" fmla="*/ 3 w 7"/>
                  <a:gd name="T1" fmla="*/ 8 h 9"/>
                  <a:gd name="T2" fmla="*/ 4 w 7"/>
                  <a:gd name="T3" fmla="*/ 6 h 9"/>
                  <a:gd name="T4" fmla="*/ 2 w 7"/>
                  <a:gd name="T5" fmla="*/ 4 h 9"/>
                  <a:gd name="T6" fmla="*/ 3 w 7"/>
                  <a:gd name="T7" fmla="*/ 1 h 9"/>
                  <a:gd name="T8" fmla="*/ 6 w 7"/>
                  <a:gd name="T9" fmla="*/ 5 h 9"/>
                  <a:gd name="T10" fmla="*/ 3 w 7"/>
                  <a:gd name="T11" fmla="*/ 8 h 9"/>
                  <a:gd name="T12" fmla="*/ 3 w 7"/>
                  <a:gd name="T13" fmla="*/ 8 h 9"/>
                  <a:gd name="T14" fmla="*/ 3 w 7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3" y="8"/>
                    </a:moveTo>
                    <a:cubicBezTo>
                      <a:pt x="4" y="7"/>
                      <a:pt x="5" y="7"/>
                      <a:pt x="4" y="6"/>
                    </a:cubicBezTo>
                    <a:cubicBezTo>
                      <a:pt x="4" y="5"/>
                      <a:pt x="2" y="5"/>
                      <a:pt x="2" y="4"/>
                    </a:cubicBezTo>
                    <a:cubicBezTo>
                      <a:pt x="3" y="3"/>
                      <a:pt x="0" y="0"/>
                      <a:pt x="3" y="1"/>
                    </a:cubicBezTo>
                    <a:cubicBezTo>
                      <a:pt x="6" y="2"/>
                      <a:pt x="6" y="3"/>
                      <a:pt x="6" y="5"/>
                    </a:cubicBezTo>
                    <a:cubicBezTo>
                      <a:pt x="7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7"/>
                      <a:pt x="2" y="9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2" name="Freeform 564">
                <a:extLst>
                  <a:ext uri="{FF2B5EF4-FFF2-40B4-BE49-F238E27FC236}">
                    <a16:creationId xmlns:a16="http://schemas.microsoft.com/office/drawing/2014/main" id="{8FFE5B5C-659F-EA42-8EFE-46B2DEF91F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4894" y="5974948"/>
                <a:ext cx="28662" cy="9556"/>
              </a:xfrm>
              <a:custGeom>
                <a:avLst/>
                <a:gdLst>
                  <a:gd name="T0" fmla="*/ 2 w 3"/>
                  <a:gd name="T1" fmla="*/ 1 h 1"/>
                  <a:gd name="T2" fmla="*/ 0 w 3"/>
                  <a:gd name="T3" fmla="*/ 0 h 1"/>
                  <a:gd name="T4" fmla="*/ 3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3" name="Freeform 565">
                <a:extLst>
                  <a:ext uri="{FF2B5EF4-FFF2-40B4-BE49-F238E27FC236}">
                    <a16:creationId xmlns:a16="http://schemas.microsoft.com/office/drawing/2014/main" id="{F39A1601-E669-2C4C-B1DC-DA41C57F8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6807" y="5984506"/>
                <a:ext cx="124202" cy="63711"/>
              </a:xfrm>
              <a:custGeom>
                <a:avLst/>
                <a:gdLst>
                  <a:gd name="T0" fmla="*/ 10 w 13"/>
                  <a:gd name="T1" fmla="*/ 1 h 7"/>
                  <a:gd name="T2" fmla="*/ 7 w 13"/>
                  <a:gd name="T3" fmla="*/ 1 h 7"/>
                  <a:gd name="T4" fmla="*/ 5 w 13"/>
                  <a:gd name="T5" fmla="*/ 1 h 7"/>
                  <a:gd name="T6" fmla="*/ 5 w 13"/>
                  <a:gd name="T7" fmla="*/ 4 h 7"/>
                  <a:gd name="T8" fmla="*/ 1 w 13"/>
                  <a:gd name="T9" fmla="*/ 3 h 7"/>
                  <a:gd name="T10" fmla="*/ 1 w 13"/>
                  <a:gd name="T11" fmla="*/ 6 h 7"/>
                  <a:gd name="T12" fmla="*/ 11 w 13"/>
                  <a:gd name="T13" fmla="*/ 4 h 7"/>
                  <a:gd name="T14" fmla="*/ 9 w 13"/>
                  <a:gd name="T15" fmla="*/ 3 h 7"/>
                  <a:gd name="T16" fmla="*/ 12 w 13"/>
                  <a:gd name="T17" fmla="*/ 3 h 7"/>
                  <a:gd name="T18" fmla="*/ 10 w 13"/>
                  <a:gd name="T19" fmla="*/ 1 h 7"/>
                  <a:gd name="T20" fmla="*/ 10 w 13"/>
                  <a:gd name="T2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7">
                    <a:moveTo>
                      <a:pt x="10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3" y="2"/>
                      <a:pt x="4" y="4"/>
                      <a:pt x="5" y="4"/>
                    </a:cubicBezTo>
                    <a:cubicBezTo>
                      <a:pt x="4" y="4"/>
                      <a:pt x="2" y="1"/>
                      <a:pt x="1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10" y="5"/>
                      <a:pt x="11" y="4"/>
                    </a:cubicBezTo>
                    <a:cubicBezTo>
                      <a:pt x="11" y="4"/>
                      <a:pt x="10" y="3"/>
                      <a:pt x="9" y="3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3" y="2"/>
                      <a:pt x="11" y="0"/>
                      <a:pt x="10" y="1"/>
                    </a:cubicBezTo>
                    <a:cubicBezTo>
                      <a:pt x="9" y="1"/>
                      <a:pt x="11" y="0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4" name="Freeform 566">
                <a:extLst>
                  <a:ext uri="{FF2B5EF4-FFF2-40B4-BE49-F238E27FC236}">
                    <a16:creationId xmlns:a16="http://schemas.microsoft.com/office/drawing/2014/main" id="{1804EB07-937E-3449-AD23-D9F5CF868D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4577" y="5927165"/>
                <a:ext cx="76432" cy="66896"/>
              </a:xfrm>
              <a:custGeom>
                <a:avLst/>
                <a:gdLst>
                  <a:gd name="T0" fmla="*/ 2 w 8"/>
                  <a:gd name="T1" fmla="*/ 6 h 7"/>
                  <a:gd name="T2" fmla="*/ 5 w 8"/>
                  <a:gd name="T3" fmla="*/ 4 h 7"/>
                  <a:gd name="T4" fmla="*/ 8 w 8"/>
                  <a:gd name="T5" fmla="*/ 4 h 7"/>
                  <a:gd name="T6" fmla="*/ 5 w 8"/>
                  <a:gd name="T7" fmla="*/ 2 h 7"/>
                  <a:gd name="T8" fmla="*/ 2 w 8"/>
                  <a:gd name="T9" fmla="*/ 6 h 7"/>
                  <a:gd name="T10" fmla="*/ 2 w 8"/>
                  <a:gd name="T11" fmla="*/ 6 h 7"/>
                  <a:gd name="T12" fmla="*/ 2 w 8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7">
                    <a:moveTo>
                      <a:pt x="2" y="6"/>
                    </a:moveTo>
                    <a:cubicBezTo>
                      <a:pt x="3" y="5"/>
                      <a:pt x="4" y="5"/>
                      <a:pt x="5" y="4"/>
                    </a:cubicBezTo>
                    <a:cubicBezTo>
                      <a:pt x="6" y="4"/>
                      <a:pt x="8" y="4"/>
                      <a:pt x="8" y="4"/>
                    </a:cubicBezTo>
                    <a:cubicBezTo>
                      <a:pt x="8" y="4"/>
                      <a:pt x="7" y="0"/>
                      <a:pt x="5" y="2"/>
                    </a:cubicBezTo>
                    <a:cubicBezTo>
                      <a:pt x="5" y="2"/>
                      <a:pt x="1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5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5" name="Freeform 567">
                <a:extLst>
                  <a:ext uri="{FF2B5EF4-FFF2-40B4-BE49-F238E27FC236}">
                    <a16:creationId xmlns:a16="http://schemas.microsoft.com/office/drawing/2014/main" id="{37396FFB-E918-CF41-B5F5-A6BBE8366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2730" y="6182007"/>
                <a:ext cx="92356" cy="35042"/>
              </a:xfrm>
              <a:custGeom>
                <a:avLst/>
                <a:gdLst>
                  <a:gd name="T0" fmla="*/ 9 w 10"/>
                  <a:gd name="T1" fmla="*/ 2 h 4"/>
                  <a:gd name="T2" fmla="*/ 9 w 10"/>
                  <a:gd name="T3" fmla="*/ 1 h 4"/>
                  <a:gd name="T4" fmla="*/ 6 w 10"/>
                  <a:gd name="T5" fmla="*/ 0 h 4"/>
                  <a:gd name="T6" fmla="*/ 2 w 10"/>
                  <a:gd name="T7" fmla="*/ 2 h 4"/>
                  <a:gd name="T8" fmla="*/ 3 w 10"/>
                  <a:gd name="T9" fmla="*/ 4 h 4"/>
                  <a:gd name="T10" fmla="*/ 9 w 10"/>
                  <a:gd name="T11" fmla="*/ 2 h 4"/>
                  <a:gd name="T12" fmla="*/ 9 w 10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10" y="2"/>
                      <a:pt x="8" y="1"/>
                      <a:pt x="9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5" y="1"/>
                      <a:pt x="3" y="1"/>
                      <a:pt x="2" y="2"/>
                    </a:cubicBezTo>
                    <a:cubicBezTo>
                      <a:pt x="0" y="3"/>
                      <a:pt x="2" y="4"/>
                      <a:pt x="3" y="4"/>
                    </a:cubicBezTo>
                    <a:cubicBezTo>
                      <a:pt x="5" y="4"/>
                      <a:pt x="7" y="1"/>
                      <a:pt x="9" y="2"/>
                    </a:cubicBezTo>
                    <a:cubicBezTo>
                      <a:pt x="10" y="2"/>
                      <a:pt x="7" y="1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6" name="Freeform 568">
                <a:extLst>
                  <a:ext uri="{FF2B5EF4-FFF2-40B4-BE49-F238E27FC236}">
                    <a16:creationId xmlns:a16="http://schemas.microsoft.com/office/drawing/2014/main" id="{55CD7E4A-7C2D-BA4A-90E9-EC9CD0C86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1265" y="6236162"/>
                <a:ext cx="54139" cy="47785"/>
              </a:xfrm>
              <a:custGeom>
                <a:avLst/>
                <a:gdLst>
                  <a:gd name="T0" fmla="*/ 6 w 6"/>
                  <a:gd name="T1" fmla="*/ 2 h 5"/>
                  <a:gd name="T2" fmla="*/ 3 w 6"/>
                  <a:gd name="T3" fmla="*/ 2 h 5"/>
                  <a:gd name="T4" fmla="*/ 3 w 6"/>
                  <a:gd name="T5" fmla="*/ 4 h 5"/>
                  <a:gd name="T6" fmla="*/ 0 w 6"/>
                  <a:gd name="T7" fmla="*/ 5 h 5"/>
                  <a:gd name="T8" fmla="*/ 6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2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3" y="2"/>
                      <a:pt x="3" y="3"/>
                      <a:pt x="3" y="4"/>
                    </a:cubicBezTo>
                    <a:cubicBezTo>
                      <a:pt x="2" y="4"/>
                      <a:pt x="0" y="5"/>
                      <a:pt x="0" y="5"/>
                    </a:cubicBezTo>
                    <a:cubicBezTo>
                      <a:pt x="0" y="5"/>
                      <a:pt x="6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7" name="Freeform 569">
                <a:extLst>
                  <a:ext uri="{FF2B5EF4-FFF2-40B4-BE49-F238E27FC236}">
                    <a16:creationId xmlns:a16="http://schemas.microsoft.com/office/drawing/2014/main" id="{6B9BABE5-D35B-2B4B-AEA3-81CDDB6A2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6424" y="5076623"/>
                <a:ext cx="194267" cy="121050"/>
              </a:xfrm>
              <a:custGeom>
                <a:avLst/>
                <a:gdLst>
                  <a:gd name="T0" fmla="*/ 19 w 21"/>
                  <a:gd name="T1" fmla="*/ 9 h 13"/>
                  <a:gd name="T2" fmla="*/ 18 w 21"/>
                  <a:gd name="T3" fmla="*/ 7 h 13"/>
                  <a:gd name="T4" fmla="*/ 14 w 21"/>
                  <a:gd name="T5" fmla="*/ 4 h 13"/>
                  <a:gd name="T6" fmla="*/ 8 w 21"/>
                  <a:gd name="T7" fmla="*/ 1 h 13"/>
                  <a:gd name="T8" fmla="*/ 5 w 21"/>
                  <a:gd name="T9" fmla="*/ 6 h 13"/>
                  <a:gd name="T10" fmla="*/ 0 w 21"/>
                  <a:gd name="T11" fmla="*/ 8 h 13"/>
                  <a:gd name="T12" fmla="*/ 7 w 21"/>
                  <a:gd name="T13" fmla="*/ 11 h 13"/>
                  <a:gd name="T14" fmla="*/ 15 w 21"/>
                  <a:gd name="T15" fmla="*/ 12 h 13"/>
                  <a:gd name="T16" fmla="*/ 20 w 21"/>
                  <a:gd name="T17" fmla="*/ 9 h 13"/>
                  <a:gd name="T18" fmla="*/ 19 w 21"/>
                  <a:gd name="T19" fmla="*/ 9 h 13"/>
                  <a:gd name="T20" fmla="*/ 19 w 21"/>
                  <a:gd name="T21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5" y="10"/>
                      <a:pt x="19" y="8"/>
                      <a:pt x="18" y="7"/>
                    </a:cubicBezTo>
                    <a:cubicBezTo>
                      <a:pt x="17" y="7"/>
                      <a:pt x="15" y="4"/>
                      <a:pt x="14" y="4"/>
                    </a:cubicBezTo>
                    <a:cubicBezTo>
                      <a:pt x="12" y="4"/>
                      <a:pt x="10" y="1"/>
                      <a:pt x="8" y="1"/>
                    </a:cubicBezTo>
                    <a:cubicBezTo>
                      <a:pt x="6" y="0"/>
                      <a:pt x="6" y="5"/>
                      <a:pt x="5" y="6"/>
                    </a:cubicBezTo>
                    <a:cubicBezTo>
                      <a:pt x="4" y="6"/>
                      <a:pt x="0" y="6"/>
                      <a:pt x="0" y="8"/>
                    </a:cubicBezTo>
                    <a:cubicBezTo>
                      <a:pt x="1" y="10"/>
                      <a:pt x="6" y="11"/>
                      <a:pt x="7" y="11"/>
                    </a:cubicBezTo>
                    <a:cubicBezTo>
                      <a:pt x="9" y="12"/>
                      <a:pt x="13" y="13"/>
                      <a:pt x="15" y="12"/>
                    </a:cubicBezTo>
                    <a:cubicBezTo>
                      <a:pt x="15" y="12"/>
                      <a:pt x="20" y="10"/>
                      <a:pt x="20" y="9"/>
                    </a:cubicBezTo>
                    <a:cubicBezTo>
                      <a:pt x="20" y="9"/>
                      <a:pt x="19" y="9"/>
                      <a:pt x="19" y="9"/>
                    </a:cubicBezTo>
                    <a:cubicBezTo>
                      <a:pt x="18" y="10"/>
                      <a:pt x="21" y="9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8" name="Freeform 570">
                <a:extLst>
                  <a:ext uri="{FF2B5EF4-FFF2-40B4-BE49-F238E27FC236}">
                    <a16:creationId xmlns:a16="http://schemas.microsoft.com/office/drawing/2014/main" id="{4128D3CC-095F-9A4F-84BF-E8340027E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9547" y="5133964"/>
                <a:ext cx="47770" cy="35042"/>
              </a:xfrm>
              <a:custGeom>
                <a:avLst/>
                <a:gdLst>
                  <a:gd name="T0" fmla="*/ 2 w 5"/>
                  <a:gd name="T1" fmla="*/ 4 h 4"/>
                  <a:gd name="T2" fmla="*/ 4 w 5"/>
                  <a:gd name="T3" fmla="*/ 1 h 4"/>
                  <a:gd name="T4" fmla="*/ 2 w 5"/>
                  <a:gd name="T5" fmla="*/ 4 h 4"/>
                  <a:gd name="T6" fmla="*/ 2 w 5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0" y="4"/>
                      <a:pt x="4" y="0"/>
                      <a:pt x="4" y="1"/>
                    </a:cubicBezTo>
                    <a:cubicBezTo>
                      <a:pt x="5" y="1"/>
                      <a:pt x="3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9" name="Freeform 571">
                <a:extLst>
                  <a:ext uri="{FF2B5EF4-FFF2-40B4-BE49-F238E27FC236}">
                    <a16:creationId xmlns:a16="http://schemas.microsoft.com/office/drawing/2014/main" id="{F6E79D73-6177-9345-8813-4931A7F23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2221" y="5169003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0" name="Freeform 572">
                <a:extLst>
                  <a:ext uri="{FF2B5EF4-FFF2-40B4-BE49-F238E27FC236}">
                    <a16:creationId xmlns:a16="http://schemas.microsoft.com/office/drawing/2014/main" id="{558DDA79-44AD-3944-8081-D165C928A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71" y="4777183"/>
                <a:ext cx="859873" cy="420492"/>
              </a:xfrm>
              <a:custGeom>
                <a:avLst/>
                <a:gdLst>
                  <a:gd name="T0" fmla="*/ 76 w 92"/>
                  <a:gd name="T1" fmla="*/ 41 h 45"/>
                  <a:gd name="T2" fmla="*/ 71 w 92"/>
                  <a:gd name="T3" fmla="*/ 39 h 45"/>
                  <a:gd name="T4" fmla="*/ 61 w 92"/>
                  <a:gd name="T5" fmla="*/ 38 h 45"/>
                  <a:gd name="T6" fmla="*/ 45 w 92"/>
                  <a:gd name="T7" fmla="*/ 43 h 45"/>
                  <a:gd name="T8" fmla="*/ 29 w 92"/>
                  <a:gd name="T9" fmla="*/ 41 h 45"/>
                  <a:gd name="T10" fmla="*/ 21 w 92"/>
                  <a:gd name="T11" fmla="*/ 38 h 45"/>
                  <a:gd name="T12" fmla="*/ 10 w 92"/>
                  <a:gd name="T13" fmla="*/ 31 h 45"/>
                  <a:gd name="T14" fmla="*/ 40 w 92"/>
                  <a:gd name="T15" fmla="*/ 29 h 45"/>
                  <a:gd name="T16" fmla="*/ 9 w 92"/>
                  <a:gd name="T17" fmla="*/ 26 h 45"/>
                  <a:gd name="T18" fmla="*/ 16 w 92"/>
                  <a:gd name="T19" fmla="*/ 19 h 45"/>
                  <a:gd name="T20" fmla="*/ 14 w 92"/>
                  <a:gd name="T21" fmla="*/ 18 h 45"/>
                  <a:gd name="T22" fmla="*/ 7 w 92"/>
                  <a:gd name="T23" fmla="*/ 17 h 45"/>
                  <a:gd name="T24" fmla="*/ 4 w 92"/>
                  <a:gd name="T25" fmla="*/ 11 h 45"/>
                  <a:gd name="T26" fmla="*/ 8 w 92"/>
                  <a:gd name="T27" fmla="*/ 7 h 45"/>
                  <a:gd name="T28" fmla="*/ 24 w 92"/>
                  <a:gd name="T29" fmla="*/ 1 h 45"/>
                  <a:gd name="T30" fmla="*/ 29 w 92"/>
                  <a:gd name="T31" fmla="*/ 7 h 45"/>
                  <a:gd name="T32" fmla="*/ 39 w 92"/>
                  <a:gd name="T33" fmla="*/ 6 h 45"/>
                  <a:gd name="T34" fmla="*/ 43 w 92"/>
                  <a:gd name="T35" fmla="*/ 8 h 45"/>
                  <a:gd name="T36" fmla="*/ 47 w 92"/>
                  <a:gd name="T37" fmla="*/ 9 h 45"/>
                  <a:gd name="T38" fmla="*/ 43 w 92"/>
                  <a:gd name="T39" fmla="*/ 4 h 45"/>
                  <a:gd name="T40" fmla="*/ 54 w 92"/>
                  <a:gd name="T41" fmla="*/ 10 h 45"/>
                  <a:gd name="T42" fmla="*/ 60 w 92"/>
                  <a:gd name="T43" fmla="*/ 14 h 45"/>
                  <a:gd name="T44" fmla="*/ 59 w 92"/>
                  <a:gd name="T45" fmla="*/ 1 h 45"/>
                  <a:gd name="T46" fmla="*/ 69 w 92"/>
                  <a:gd name="T47" fmla="*/ 6 h 45"/>
                  <a:gd name="T48" fmla="*/ 74 w 92"/>
                  <a:gd name="T49" fmla="*/ 19 h 45"/>
                  <a:gd name="T50" fmla="*/ 82 w 92"/>
                  <a:gd name="T51" fmla="*/ 26 h 45"/>
                  <a:gd name="T52" fmla="*/ 92 w 92"/>
                  <a:gd name="T53" fmla="*/ 33 h 45"/>
                  <a:gd name="T54" fmla="*/ 83 w 92"/>
                  <a:gd name="T55" fmla="*/ 35 h 45"/>
                  <a:gd name="T56" fmla="*/ 81 w 92"/>
                  <a:gd name="T57" fmla="*/ 36 h 45"/>
                  <a:gd name="T58" fmla="*/ 85 w 92"/>
                  <a:gd name="T59" fmla="*/ 36 h 45"/>
                  <a:gd name="T60" fmla="*/ 89 w 92"/>
                  <a:gd name="T61" fmla="*/ 39 h 45"/>
                  <a:gd name="T62" fmla="*/ 83 w 92"/>
                  <a:gd name="T63" fmla="*/ 4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45">
                    <a:moveTo>
                      <a:pt x="83" y="41"/>
                    </a:moveTo>
                    <a:cubicBezTo>
                      <a:pt x="81" y="41"/>
                      <a:pt x="79" y="41"/>
                      <a:pt x="76" y="41"/>
                    </a:cubicBezTo>
                    <a:cubicBezTo>
                      <a:pt x="75" y="41"/>
                      <a:pt x="74" y="41"/>
                      <a:pt x="73" y="41"/>
                    </a:cubicBezTo>
                    <a:cubicBezTo>
                      <a:pt x="72" y="41"/>
                      <a:pt x="72" y="40"/>
                      <a:pt x="71" y="39"/>
                    </a:cubicBezTo>
                    <a:cubicBezTo>
                      <a:pt x="70" y="39"/>
                      <a:pt x="66" y="40"/>
                      <a:pt x="65" y="38"/>
                    </a:cubicBezTo>
                    <a:cubicBezTo>
                      <a:pt x="65" y="35"/>
                      <a:pt x="63" y="37"/>
                      <a:pt x="61" y="38"/>
                    </a:cubicBezTo>
                    <a:cubicBezTo>
                      <a:pt x="58" y="40"/>
                      <a:pt x="56" y="39"/>
                      <a:pt x="54" y="40"/>
                    </a:cubicBezTo>
                    <a:cubicBezTo>
                      <a:pt x="51" y="41"/>
                      <a:pt x="48" y="42"/>
                      <a:pt x="45" y="43"/>
                    </a:cubicBezTo>
                    <a:cubicBezTo>
                      <a:pt x="41" y="43"/>
                      <a:pt x="35" y="45"/>
                      <a:pt x="31" y="43"/>
                    </a:cubicBezTo>
                    <a:cubicBezTo>
                      <a:pt x="31" y="43"/>
                      <a:pt x="29" y="42"/>
                      <a:pt x="29" y="41"/>
                    </a:cubicBezTo>
                    <a:cubicBezTo>
                      <a:pt x="29" y="40"/>
                      <a:pt x="29" y="38"/>
                      <a:pt x="27" y="38"/>
                    </a:cubicBezTo>
                    <a:cubicBezTo>
                      <a:pt x="25" y="38"/>
                      <a:pt x="23" y="38"/>
                      <a:pt x="21" y="38"/>
                    </a:cubicBezTo>
                    <a:cubicBezTo>
                      <a:pt x="19" y="38"/>
                      <a:pt x="17" y="38"/>
                      <a:pt x="15" y="36"/>
                    </a:cubicBezTo>
                    <a:cubicBezTo>
                      <a:pt x="14" y="36"/>
                      <a:pt x="9" y="32"/>
                      <a:pt x="10" y="31"/>
                    </a:cubicBezTo>
                    <a:cubicBezTo>
                      <a:pt x="16" y="28"/>
                      <a:pt x="23" y="29"/>
                      <a:pt x="28" y="29"/>
                    </a:cubicBezTo>
                    <a:cubicBezTo>
                      <a:pt x="29" y="29"/>
                      <a:pt x="40" y="29"/>
                      <a:pt x="40" y="29"/>
                    </a:cubicBezTo>
                    <a:cubicBezTo>
                      <a:pt x="40" y="27"/>
                      <a:pt x="26" y="25"/>
                      <a:pt x="25" y="25"/>
                    </a:cubicBezTo>
                    <a:cubicBezTo>
                      <a:pt x="20" y="25"/>
                      <a:pt x="14" y="28"/>
                      <a:pt x="9" y="26"/>
                    </a:cubicBezTo>
                    <a:cubicBezTo>
                      <a:pt x="7" y="25"/>
                      <a:pt x="3" y="23"/>
                      <a:pt x="7" y="21"/>
                    </a:cubicBezTo>
                    <a:cubicBezTo>
                      <a:pt x="10" y="20"/>
                      <a:pt x="13" y="19"/>
                      <a:pt x="16" y="19"/>
                    </a:cubicBezTo>
                    <a:cubicBezTo>
                      <a:pt x="18" y="18"/>
                      <a:pt x="20" y="18"/>
                      <a:pt x="21" y="18"/>
                    </a:cubicBezTo>
                    <a:cubicBezTo>
                      <a:pt x="19" y="19"/>
                      <a:pt x="16" y="18"/>
                      <a:pt x="14" y="18"/>
                    </a:cubicBezTo>
                    <a:cubicBezTo>
                      <a:pt x="13" y="18"/>
                      <a:pt x="7" y="19"/>
                      <a:pt x="6" y="18"/>
                    </a:cubicBezTo>
                    <a:cubicBezTo>
                      <a:pt x="6" y="18"/>
                      <a:pt x="7" y="17"/>
                      <a:pt x="7" y="17"/>
                    </a:cubicBezTo>
                    <a:cubicBezTo>
                      <a:pt x="7" y="16"/>
                      <a:pt x="0" y="17"/>
                      <a:pt x="1" y="15"/>
                    </a:cubicBezTo>
                    <a:cubicBezTo>
                      <a:pt x="2" y="14"/>
                      <a:pt x="3" y="12"/>
                      <a:pt x="4" y="11"/>
                    </a:cubicBezTo>
                    <a:cubicBezTo>
                      <a:pt x="8" y="10"/>
                      <a:pt x="4" y="10"/>
                      <a:pt x="4" y="9"/>
                    </a:cubicBezTo>
                    <a:cubicBezTo>
                      <a:pt x="4" y="9"/>
                      <a:pt x="7" y="7"/>
                      <a:pt x="8" y="7"/>
                    </a:cubicBezTo>
                    <a:cubicBezTo>
                      <a:pt x="10" y="6"/>
                      <a:pt x="11" y="5"/>
                      <a:pt x="13" y="4"/>
                    </a:cubicBezTo>
                    <a:cubicBezTo>
                      <a:pt x="17" y="2"/>
                      <a:pt x="20" y="1"/>
                      <a:pt x="24" y="1"/>
                    </a:cubicBezTo>
                    <a:cubicBezTo>
                      <a:pt x="29" y="1"/>
                      <a:pt x="24" y="7"/>
                      <a:pt x="24" y="7"/>
                    </a:cubicBezTo>
                    <a:cubicBezTo>
                      <a:pt x="26" y="8"/>
                      <a:pt x="28" y="8"/>
                      <a:pt x="29" y="7"/>
                    </a:cubicBezTo>
                    <a:cubicBezTo>
                      <a:pt x="30" y="7"/>
                      <a:pt x="30" y="4"/>
                      <a:pt x="31" y="4"/>
                    </a:cubicBezTo>
                    <a:cubicBezTo>
                      <a:pt x="33" y="4"/>
                      <a:pt x="37" y="4"/>
                      <a:pt x="39" y="6"/>
                    </a:cubicBezTo>
                    <a:cubicBezTo>
                      <a:pt x="42" y="8"/>
                      <a:pt x="35" y="11"/>
                      <a:pt x="40" y="10"/>
                    </a:cubicBezTo>
                    <a:cubicBezTo>
                      <a:pt x="41" y="10"/>
                      <a:pt x="42" y="9"/>
                      <a:pt x="43" y="8"/>
                    </a:cubicBezTo>
                    <a:cubicBezTo>
                      <a:pt x="44" y="8"/>
                      <a:pt x="44" y="8"/>
                      <a:pt x="45" y="8"/>
                    </a:cubicBezTo>
                    <a:cubicBezTo>
                      <a:pt x="46" y="8"/>
                      <a:pt x="46" y="8"/>
                      <a:pt x="47" y="9"/>
                    </a:cubicBezTo>
                    <a:cubicBezTo>
                      <a:pt x="48" y="9"/>
                      <a:pt x="48" y="7"/>
                      <a:pt x="48" y="6"/>
                    </a:cubicBezTo>
                    <a:cubicBezTo>
                      <a:pt x="47" y="6"/>
                      <a:pt x="44" y="4"/>
                      <a:pt x="43" y="4"/>
                    </a:cubicBezTo>
                    <a:cubicBezTo>
                      <a:pt x="45" y="3"/>
                      <a:pt x="49" y="5"/>
                      <a:pt x="50" y="6"/>
                    </a:cubicBezTo>
                    <a:cubicBezTo>
                      <a:pt x="53" y="7"/>
                      <a:pt x="53" y="8"/>
                      <a:pt x="54" y="10"/>
                    </a:cubicBezTo>
                    <a:cubicBezTo>
                      <a:pt x="54" y="11"/>
                      <a:pt x="54" y="16"/>
                      <a:pt x="56" y="16"/>
                    </a:cubicBezTo>
                    <a:cubicBezTo>
                      <a:pt x="57" y="16"/>
                      <a:pt x="61" y="16"/>
                      <a:pt x="60" y="14"/>
                    </a:cubicBezTo>
                    <a:cubicBezTo>
                      <a:pt x="59" y="10"/>
                      <a:pt x="57" y="7"/>
                      <a:pt x="56" y="3"/>
                    </a:cubicBezTo>
                    <a:cubicBezTo>
                      <a:pt x="55" y="0"/>
                      <a:pt x="58" y="1"/>
                      <a:pt x="59" y="1"/>
                    </a:cubicBezTo>
                    <a:cubicBezTo>
                      <a:pt x="62" y="2"/>
                      <a:pt x="62" y="0"/>
                      <a:pt x="64" y="1"/>
                    </a:cubicBezTo>
                    <a:cubicBezTo>
                      <a:pt x="66" y="3"/>
                      <a:pt x="69" y="4"/>
                      <a:pt x="69" y="6"/>
                    </a:cubicBezTo>
                    <a:cubicBezTo>
                      <a:pt x="70" y="9"/>
                      <a:pt x="71" y="11"/>
                      <a:pt x="73" y="13"/>
                    </a:cubicBezTo>
                    <a:cubicBezTo>
                      <a:pt x="74" y="16"/>
                      <a:pt x="75" y="17"/>
                      <a:pt x="74" y="19"/>
                    </a:cubicBezTo>
                    <a:cubicBezTo>
                      <a:pt x="73" y="22"/>
                      <a:pt x="76" y="25"/>
                      <a:pt x="78" y="26"/>
                    </a:cubicBezTo>
                    <a:cubicBezTo>
                      <a:pt x="79" y="26"/>
                      <a:pt x="81" y="26"/>
                      <a:pt x="82" y="26"/>
                    </a:cubicBezTo>
                    <a:cubicBezTo>
                      <a:pt x="83" y="27"/>
                      <a:pt x="84" y="28"/>
                      <a:pt x="85" y="28"/>
                    </a:cubicBezTo>
                    <a:cubicBezTo>
                      <a:pt x="88" y="29"/>
                      <a:pt x="92" y="29"/>
                      <a:pt x="92" y="33"/>
                    </a:cubicBezTo>
                    <a:cubicBezTo>
                      <a:pt x="92" y="35"/>
                      <a:pt x="83" y="32"/>
                      <a:pt x="83" y="32"/>
                    </a:cubicBezTo>
                    <a:cubicBezTo>
                      <a:pt x="83" y="33"/>
                      <a:pt x="83" y="34"/>
                      <a:pt x="83" y="35"/>
                    </a:cubicBezTo>
                    <a:cubicBezTo>
                      <a:pt x="83" y="35"/>
                      <a:pt x="80" y="35"/>
                      <a:pt x="80" y="35"/>
                    </a:cubicBezTo>
                    <a:cubicBezTo>
                      <a:pt x="81" y="35"/>
                      <a:pt x="81" y="36"/>
                      <a:pt x="81" y="36"/>
                    </a:cubicBezTo>
                    <a:cubicBezTo>
                      <a:pt x="81" y="37"/>
                      <a:pt x="81" y="38"/>
                      <a:pt x="81" y="38"/>
                    </a:cubicBezTo>
                    <a:cubicBezTo>
                      <a:pt x="81" y="38"/>
                      <a:pt x="85" y="36"/>
                      <a:pt x="85" y="36"/>
                    </a:cubicBezTo>
                    <a:cubicBezTo>
                      <a:pt x="87" y="36"/>
                      <a:pt x="86" y="37"/>
                      <a:pt x="86" y="38"/>
                    </a:cubicBezTo>
                    <a:cubicBezTo>
                      <a:pt x="86" y="38"/>
                      <a:pt x="88" y="38"/>
                      <a:pt x="89" y="39"/>
                    </a:cubicBezTo>
                    <a:cubicBezTo>
                      <a:pt x="89" y="39"/>
                      <a:pt x="83" y="41"/>
                      <a:pt x="83" y="41"/>
                    </a:cubicBezTo>
                    <a:cubicBezTo>
                      <a:pt x="81" y="41"/>
                      <a:pt x="86" y="41"/>
                      <a:pt x="83" y="4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1" name="Freeform 573">
                <a:extLst>
                  <a:ext uri="{FF2B5EF4-FFF2-40B4-BE49-F238E27FC236}">
                    <a16:creationId xmlns:a16="http://schemas.microsoft.com/office/drawing/2014/main" id="{5A11730A-B98C-F846-88DD-0CC098AAF7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9738" y="4738956"/>
                <a:ext cx="130573" cy="86010"/>
              </a:xfrm>
              <a:custGeom>
                <a:avLst/>
                <a:gdLst>
                  <a:gd name="T0" fmla="*/ 9 w 14"/>
                  <a:gd name="T1" fmla="*/ 8 h 9"/>
                  <a:gd name="T2" fmla="*/ 5 w 14"/>
                  <a:gd name="T3" fmla="*/ 5 h 9"/>
                  <a:gd name="T4" fmla="*/ 0 w 14"/>
                  <a:gd name="T5" fmla="*/ 3 h 9"/>
                  <a:gd name="T6" fmla="*/ 4 w 14"/>
                  <a:gd name="T7" fmla="*/ 0 h 9"/>
                  <a:gd name="T8" fmla="*/ 10 w 14"/>
                  <a:gd name="T9" fmla="*/ 1 h 9"/>
                  <a:gd name="T10" fmla="*/ 12 w 14"/>
                  <a:gd name="T11" fmla="*/ 4 h 9"/>
                  <a:gd name="T12" fmla="*/ 9 w 14"/>
                  <a:gd name="T13" fmla="*/ 8 h 9"/>
                  <a:gd name="T14" fmla="*/ 9 w 14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9">
                    <a:moveTo>
                      <a:pt x="9" y="8"/>
                    </a:moveTo>
                    <a:cubicBezTo>
                      <a:pt x="7" y="8"/>
                      <a:pt x="6" y="5"/>
                      <a:pt x="5" y="5"/>
                    </a:cubicBezTo>
                    <a:cubicBezTo>
                      <a:pt x="4" y="4"/>
                      <a:pt x="0" y="3"/>
                      <a:pt x="0" y="3"/>
                    </a:cubicBezTo>
                    <a:cubicBezTo>
                      <a:pt x="1" y="2"/>
                      <a:pt x="3" y="1"/>
                      <a:pt x="4" y="0"/>
                    </a:cubicBezTo>
                    <a:cubicBezTo>
                      <a:pt x="6" y="0"/>
                      <a:pt x="8" y="0"/>
                      <a:pt x="10" y="1"/>
                    </a:cubicBezTo>
                    <a:cubicBezTo>
                      <a:pt x="12" y="2"/>
                      <a:pt x="14" y="2"/>
                      <a:pt x="12" y="4"/>
                    </a:cubicBezTo>
                    <a:cubicBezTo>
                      <a:pt x="11" y="5"/>
                      <a:pt x="10" y="9"/>
                      <a:pt x="9" y="8"/>
                    </a:cubicBezTo>
                    <a:cubicBezTo>
                      <a:pt x="8" y="8"/>
                      <a:pt x="9" y="8"/>
                      <a:pt x="9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2" name="Freeform 574">
                <a:extLst>
                  <a:ext uri="{FF2B5EF4-FFF2-40B4-BE49-F238E27FC236}">
                    <a16:creationId xmlns:a16="http://schemas.microsoft.com/office/drawing/2014/main" id="{9899315C-CBE4-264A-A3AD-BD1E847C27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44" y="4700729"/>
                <a:ext cx="296177" cy="273958"/>
              </a:xfrm>
              <a:custGeom>
                <a:avLst/>
                <a:gdLst>
                  <a:gd name="T0" fmla="*/ 18 w 32"/>
                  <a:gd name="T1" fmla="*/ 27 h 29"/>
                  <a:gd name="T2" fmla="*/ 10 w 32"/>
                  <a:gd name="T3" fmla="*/ 19 h 29"/>
                  <a:gd name="T4" fmla="*/ 1 w 32"/>
                  <a:gd name="T5" fmla="*/ 15 h 29"/>
                  <a:gd name="T6" fmla="*/ 0 w 32"/>
                  <a:gd name="T7" fmla="*/ 13 h 29"/>
                  <a:gd name="T8" fmla="*/ 4 w 32"/>
                  <a:gd name="T9" fmla="*/ 12 h 29"/>
                  <a:gd name="T10" fmla="*/ 11 w 32"/>
                  <a:gd name="T11" fmla="*/ 14 h 29"/>
                  <a:gd name="T12" fmla="*/ 11 w 32"/>
                  <a:gd name="T13" fmla="*/ 12 h 29"/>
                  <a:gd name="T14" fmla="*/ 13 w 32"/>
                  <a:gd name="T15" fmla="*/ 11 h 29"/>
                  <a:gd name="T16" fmla="*/ 7 w 32"/>
                  <a:gd name="T17" fmla="*/ 8 h 29"/>
                  <a:gd name="T18" fmla="*/ 7 w 32"/>
                  <a:gd name="T19" fmla="*/ 6 h 29"/>
                  <a:gd name="T20" fmla="*/ 10 w 32"/>
                  <a:gd name="T21" fmla="*/ 7 h 29"/>
                  <a:gd name="T22" fmla="*/ 11 w 32"/>
                  <a:gd name="T23" fmla="*/ 5 h 29"/>
                  <a:gd name="T24" fmla="*/ 8 w 32"/>
                  <a:gd name="T25" fmla="*/ 4 h 29"/>
                  <a:gd name="T26" fmla="*/ 10 w 32"/>
                  <a:gd name="T27" fmla="*/ 3 h 29"/>
                  <a:gd name="T28" fmla="*/ 14 w 32"/>
                  <a:gd name="T29" fmla="*/ 4 h 29"/>
                  <a:gd name="T30" fmla="*/ 13 w 32"/>
                  <a:gd name="T31" fmla="*/ 3 h 29"/>
                  <a:gd name="T32" fmla="*/ 19 w 32"/>
                  <a:gd name="T33" fmla="*/ 5 h 29"/>
                  <a:gd name="T34" fmla="*/ 18 w 32"/>
                  <a:gd name="T35" fmla="*/ 3 h 29"/>
                  <a:gd name="T36" fmla="*/ 19 w 32"/>
                  <a:gd name="T37" fmla="*/ 3 h 29"/>
                  <a:gd name="T38" fmla="*/ 17 w 32"/>
                  <a:gd name="T39" fmla="*/ 2 h 29"/>
                  <a:gd name="T40" fmla="*/ 25 w 32"/>
                  <a:gd name="T41" fmla="*/ 1 h 29"/>
                  <a:gd name="T42" fmla="*/ 23 w 32"/>
                  <a:gd name="T43" fmla="*/ 3 h 29"/>
                  <a:gd name="T44" fmla="*/ 28 w 32"/>
                  <a:gd name="T45" fmla="*/ 4 h 29"/>
                  <a:gd name="T46" fmla="*/ 27 w 32"/>
                  <a:gd name="T47" fmla="*/ 7 h 29"/>
                  <a:gd name="T48" fmla="*/ 26 w 32"/>
                  <a:gd name="T49" fmla="*/ 8 h 29"/>
                  <a:gd name="T50" fmla="*/ 23 w 32"/>
                  <a:gd name="T51" fmla="*/ 10 h 29"/>
                  <a:gd name="T52" fmla="*/ 21 w 32"/>
                  <a:gd name="T53" fmla="*/ 13 h 29"/>
                  <a:gd name="T54" fmla="*/ 24 w 32"/>
                  <a:gd name="T55" fmla="*/ 11 h 29"/>
                  <a:gd name="T56" fmla="*/ 26 w 32"/>
                  <a:gd name="T57" fmla="*/ 13 h 29"/>
                  <a:gd name="T58" fmla="*/ 29 w 32"/>
                  <a:gd name="T59" fmla="*/ 13 h 29"/>
                  <a:gd name="T60" fmla="*/ 28 w 32"/>
                  <a:gd name="T61" fmla="*/ 10 h 29"/>
                  <a:gd name="T62" fmla="*/ 30 w 32"/>
                  <a:gd name="T63" fmla="*/ 11 h 29"/>
                  <a:gd name="T64" fmla="*/ 30 w 32"/>
                  <a:gd name="T65" fmla="*/ 14 h 29"/>
                  <a:gd name="T66" fmla="*/ 31 w 32"/>
                  <a:gd name="T67" fmla="*/ 17 h 29"/>
                  <a:gd name="T68" fmla="*/ 28 w 32"/>
                  <a:gd name="T69" fmla="*/ 23 h 29"/>
                  <a:gd name="T70" fmla="*/ 22 w 32"/>
                  <a:gd name="T71" fmla="*/ 23 h 29"/>
                  <a:gd name="T72" fmla="*/ 21 w 32"/>
                  <a:gd name="T73" fmla="*/ 23 h 29"/>
                  <a:gd name="T74" fmla="*/ 23 w 32"/>
                  <a:gd name="T75" fmla="*/ 26 h 29"/>
                  <a:gd name="T76" fmla="*/ 18 w 32"/>
                  <a:gd name="T77" fmla="*/ 27 h 29"/>
                  <a:gd name="T78" fmla="*/ 18 w 32"/>
                  <a:gd name="T7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29">
                    <a:moveTo>
                      <a:pt x="18" y="27"/>
                    </a:moveTo>
                    <a:cubicBezTo>
                      <a:pt x="15" y="25"/>
                      <a:pt x="13" y="21"/>
                      <a:pt x="10" y="19"/>
                    </a:cubicBezTo>
                    <a:cubicBezTo>
                      <a:pt x="7" y="18"/>
                      <a:pt x="4" y="16"/>
                      <a:pt x="1" y="15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0"/>
                      <a:pt x="2" y="11"/>
                      <a:pt x="4" y="12"/>
                    </a:cubicBezTo>
                    <a:cubicBezTo>
                      <a:pt x="6" y="13"/>
                      <a:pt x="8" y="15"/>
                      <a:pt x="11" y="14"/>
                    </a:cubicBezTo>
                    <a:cubicBezTo>
                      <a:pt x="12" y="14"/>
                      <a:pt x="11" y="12"/>
                      <a:pt x="11" y="12"/>
                    </a:cubicBezTo>
                    <a:cubicBezTo>
                      <a:pt x="11" y="11"/>
                      <a:pt x="13" y="12"/>
                      <a:pt x="13" y="11"/>
                    </a:cubicBezTo>
                    <a:cubicBezTo>
                      <a:pt x="14" y="10"/>
                      <a:pt x="7" y="8"/>
                      <a:pt x="7" y="8"/>
                    </a:cubicBezTo>
                    <a:cubicBezTo>
                      <a:pt x="5" y="7"/>
                      <a:pt x="6" y="6"/>
                      <a:pt x="7" y="6"/>
                    </a:cubicBezTo>
                    <a:cubicBezTo>
                      <a:pt x="9" y="5"/>
                      <a:pt x="9" y="6"/>
                      <a:pt x="10" y="7"/>
                    </a:cubicBezTo>
                    <a:cubicBezTo>
                      <a:pt x="10" y="7"/>
                      <a:pt x="11" y="5"/>
                      <a:pt x="11" y="5"/>
                    </a:cubicBezTo>
                    <a:cubicBezTo>
                      <a:pt x="12" y="5"/>
                      <a:pt x="8" y="4"/>
                      <a:pt x="8" y="4"/>
                    </a:cubicBezTo>
                    <a:cubicBezTo>
                      <a:pt x="8" y="4"/>
                      <a:pt x="10" y="3"/>
                      <a:pt x="10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4"/>
                      <a:pt x="13" y="3"/>
                      <a:pt x="13" y="3"/>
                    </a:cubicBezTo>
                    <a:cubicBezTo>
                      <a:pt x="14" y="2"/>
                      <a:pt x="18" y="5"/>
                      <a:pt x="19" y="5"/>
                    </a:cubicBezTo>
                    <a:cubicBezTo>
                      <a:pt x="20" y="4"/>
                      <a:pt x="18" y="4"/>
                      <a:pt x="18" y="3"/>
                    </a:cubicBezTo>
                    <a:cubicBezTo>
                      <a:pt x="18" y="3"/>
                      <a:pt x="19" y="3"/>
                      <a:pt x="19" y="3"/>
                    </a:cubicBezTo>
                    <a:cubicBezTo>
                      <a:pt x="19" y="3"/>
                      <a:pt x="17" y="3"/>
                      <a:pt x="17" y="2"/>
                    </a:cubicBezTo>
                    <a:cubicBezTo>
                      <a:pt x="17" y="2"/>
                      <a:pt x="24" y="0"/>
                      <a:pt x="25" y="1"/>
                    </a:cubicBezTo>
                    <a:cubicBezTo>
                      <a:pt x="26" y="1"/>
                      <a:pt x="23" y="2"/>
                      <a:pt x="23" y="3"/>
                    </a:cubicBezTo>
                    <a:cubicBezTo>
                      <a:pt x="24" y="4"/>
                      <a:pt x="27" y="3"/>
                      <a:pt x="28" y="4"/>
                    </a:cubicBezTo>
                    <a:cubicBezTo>
                      <a:pt x="28" y="5"/>
                      <a:pt x="24" y="7"/>
                      <a:pt x="27" y="7"/>
                    </a:cubicBezTo>
                    <a:cubicBezTo>
                      <a:pt x="28" y="7"/>
                      <a:pt x="27" y="8"/>
                      <a:pt x="26" y="8"/>
                    </a:cubicBezTo>
                    <a:cubicBezTo>
                      <a:pt x="25" y="8"/>
                      <a:pt x="24" y="8"/>
                      <a:pt x="23" y="10"/>
                    </a:cubicBezTo>
                    <a:cubicBezTo>
                      <a:pt x="23" y="10"/>
                      <a:pt x="21" y="13"/>
                      <a:pt x="21" y="13"/>
                    </a:cubicBezTo>
                    <a:cubicBezTo>
                      <a:pt x="22" y="13"/>
                      <a:pt x="23" y="11"/>
                      <a:pt x="24" y="11"/>
                    </a:cubicBezTo>
                    <a:cubicBezTo>
                      <a:pt x="25" y="11"/>
                      <a:pt x="25" y="12"/>
                      <a:pt x="26" y="13"/>
                    </a:cubicBezTo>
                    <a:cubicBezTo>
                      <a:pt x="27" y="13"/>
                      <a:pt x="30" y="17"/>
                      <a:pt x="29" y="13"/>
                    </a:cubicBezTo>
                    <a:cubicBezTo>
                      <a:pt x="29" y="12"/>
                      <a:pt x="27" y="11"/>
                      <a:pt x="28" y="10"/>
                    </a:cubicBezTo>
                    <a:cubicBezTo>
                      <a:pt x="29" y="10"/>
                      <a:pt x="30" y="10"/>
                      <a:pt x="30" y="11"/>
                    </a:cubicBezTo>
                    <a:cubicBezTo>
                      <a:pt x="30" y="12"/>
                      <a:pt x="29" y="13"/>
                      <a:pt x="30" y="14"/>
                    </a:cubicBezTo>
                    <a:cubicBezTo>
                      <a:pt x="31" y="15"/>
                      <a:pt x="32" y="16"/>
                      <a:pt x="31" y="17"/>
                    </a:cubicBezTo>
                    <a:cubicBezTo>
                      <a:pt x="29" y="19"/>
                      <a:pt x="32" y="22"/>
                      <a:pt x="28" y="23"/>
                    </a:cubicBezTo>
                    <a:cubicBezTo>
                      <a:pt x="28" y="23"/>
                      <a:pt x="21" y="25"/>
                      <a:pt x="22" y="23"/>
                    </a:cubicBezTo>
                    <a:cubicBezTo>
                      <a:pt x="22" y="22"/>
                      <a:pt x="21" y="22"/>
                      <a:pt x="21" y="23"/>
                    </a:cubicBezTo>
                    <a:cubicBezTo>
                      <a:pt x="22" y="24"/>
                      <a:pt x="22" y="25"/>
                      <a:pt x="23" y="26"/>
                    </a:cubicBezTo>
                    <a:cubicBezTo>
                      <a:pt x="23" y="28"/>
                      <a:pt x="19" y="27"/>
                      <a:pt x="18" y="27"/>
                    </a:cubicBezTo>
                    <a:cubicBezTo>
                      <a:pt x="17" y="26"/>
                      <a:pt x="22" y="29"/>
                      <a:pt x="18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3" name="Freeform 575">
                <a:extLst>
                  <a:ext uri="{FF2B5EF4-FFF2-40B4-BE49-F238E27FC236}">
                    <a16:creationId xmlns:a16="http://schemas.microsoft.com/office/drawing/2014/main" id="{ACFEDF9D-36A0-4549-9EC2-D8A17C39D2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2029" y="4700729"/>
                <a:ext cx="261145" cy="207060"/>
              </a:xfrm>
              <a:custGeom>
                <a:avLst/>
                <a:gdLst>
                  <a:gd name="T0" fmla="*/ 7 w 28"/>
                  <a:gd name="T1" fmla="*/ 22 h 22"/>
                  <a:gd name="T2" fmla="*/ 3 w 28"/>
                  <a:gd name="T3" fmla="*/ 19 h 22"/>
                  <a:gd name="T4" fmla="*/ 1 w 28"/>
                  <a:gd name="T5" fmla="*/ 11 h 22"/>
                  <a:gd name="T6" fmla="*/ 1 w 28"/>
                  <a:gd name="T7" fmla="*/ 4 h 22"/>
                  <a:gd name="T8" fmla="*/ 6 w 28"/>
                  <a:gd name="T9" fmla="*/ 4 h 22"/>
                  <a:gd name="T10" fmla="*/ 5 w 28"/>
                  <a:gd name="T11" fmla="*/ 1 h 22"/>
                  <a:gd name="T12" fmla="*/ 16 w 28"/>
                  <a:gd name="T13" fmla="*/ 2 h 22"/>
                  <a:gd name="T14" fmla="*/ 25 w 28"/>
                  <a:gd name="T15" fmla="*/ 3 h 22"/>
                  <a:gd name="T16" fmla="*/ 23 w 28"/>
                  <a:gd name="T17" fmla="*/ 8 h 22"/>
                  <a:gd name="T18" fmla="*/ 19 w 28"/>
                  <a:gd name="T19" fmla="*/ 13 h 22"/>
                  <a:gd name="T20" fmla="*/ 12 w 28"/>
                  <a:gd name="T21" fmla="*/ 13 h 22"/>
                  <a:gd name="T22" fmla="*/ 10 w 28"/>
                  <a:gd name="T23" fmla="*/ 14 h 22"/>
                  <a:gd name="T24" fmla="*/ 11 w 28"/>
                  <a:gd name="T25" fmla="*/ 17 h 22"/>
                  <a:gd name="T26" fmla="*/ 7 w 28"/>
                  <a:gd name="T27" fmla="*/ 22 h 22"/>
                  <a:gd name="T28" fmla="*/ 7 w 28"/>
                  <a:gd name="T2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22">
                    <a:moveTo>
                      <a:pt x="7" y="22"/>
                    </a:moveTo>
                    <a:cubicBezTo>
                      <a:pt x="5" y="21"/>
                      <a:pt x="3" y="21"/>
                      <a:pt x="3" y="19"/>
                    </a:cubicBezTo>
                    <a:cubicBezTo>
                      <a:pt x="3" y="16"/>
                      <a:pt x="0" y="14"/>
                      <a:pt x="1" y="11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4"/>
                      <a:pt x="6" y="5"/>
                      <a:pt x="6" y="4"/>
                    </a:cubicBezTo>
                    <a:cubicBezTo>
                      <a:pt x="6" y="3"/>
                      <a:pt x="0" y="3"/>
                      <a:pt x="5" y="1"/>
                    </a:cubicBezTo>
                    <a:cubicBezTo>
                      <a:pt x="9" y="0"/>
                      <a:pt x="12" y="1"/>
                      <a:pt x="16" y="2"/>
                    </a:cubicBezTo>
                    <a:cubicBezTo>
                      <a:pt x="19" y="2"/>
                      <a:pt x="22" y="2"/>
                      <a:pt x="25" y="3"/>
                    </a:cubicBezTo>
                    <a:cubicBezTo>
                      <a:pt x="28" y="4"/>
                      <a:pt x="25" y="6"/>
                      <a:pt x="23" y="8"/>
                    </a:cubicBezTo>
                    <a:cubicBezTo>
                      <a:pt x="22" y="10"/>
                      <a:pt x="21" y="12"/>
                      <a:pt x="19" y="13"/>
                    </a:cubicBezTo>
                    <a:cubicBezTo>
                      <a:pt x="18" y="15"/>
                      <a:pt x="14" y="13"/>
                      <a:pt x="12" y="13"/>
                    </a:cubicBezTo>
                    <a:cubicBezTo>
                      <a:pt x="12" y="13"/>
                      <a:pt x="9" y="13"/>
                      <a:pt x="10" y="14"/>
                    </a:cubicBezTo>
                    <a:cubicBezTo>
                      <a:pt x="10" y="15"/>
                      <a:pt x="12" y="15"/>
                      <a:pt x="11" y="17"/>
                    </a:cubicBezTo>
                    <a:cubicBezTo>
                      <a:pt x="10" y="17"/>
                      <a:pt x="8" y="22"/>
                      <a:pt x="7" y="22"/>
                    </a:cubicBezTo>
                    <a:cubicBezTo>
                      <a:pt x="5" y="21"/>
                      <a:pt x="8" y="22"/>
                      <a:pt x="7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4" name="Freeform 576">
                <a:extLst>
                  <a:ext uri="{FF2B5EF4-FFF2-40B4-BE49-F238E27FC236}">
                    <a16:creationId xmlns:a16="http://schemas.microsoft.com/office/drawing/2014/main" id="{D3B83ABC-41CB-854D-898C-8DD5A83350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3941" y="4675245"/>
                <a:ext cx="503185" cy="308998"/>
              </a:xfrm>
              <a:custGeom>
                <a:avLst/>
                <a:gdLst>
                  <a:gd name="T0" fmla="*/ 52 w 54"/>
                  <a:gd name="T1" fmla="*/ 10 h 33"/>
                  <a:gd name="T2" fmla="*/ 45 w 54"/>
                  <a:gd name="T3" fmla="*/ 4 h 33"/>
                  <a:gd name="T4" fmla="*/ 41 w 54"/>
                  <a:gd name="T5" fmla="*/ 3 h 33"/>
                  <a:gd name="T6" fmla="*/ 35 w 54"/>
                  <a:gd name="T7" fmla="*/ 4 h 33"/>
                  <a:gd name="T8" fmla="*/ 32 w 54"/>
                  <a:gd name="T9" fmla="*/ 3 h 33"/>
                  <a:gd name="T10" fmla="*/ 27 w 54"/>
                  <a:gd name="T11" fmla="*/ 1 h 33"/>
                  <a:gd name="T12" fmla="*/ 20 w 54"/>
                  <a:gd name="T13" fmla="*/ 0 h 33"/>
                  <a:gd name="T14" fmla="*/ 11 w 54"/>
                  <a:gd name="T15" fmla="*/ 1 h 33"/>
                  <a:gd name="T16" fmla="*/ 8 w 54"/>
                  <a:gd name="T17" fmla="*/ 3 h 33"/>
                  <a:gd name="T18" fmla="*/ 7 w 54"/>
                  <a:gd name="T19" fmla="*/ 11 h 33"/>
                  <a:gd name="T20" fmla="*/ 7 w 54"/>
                  <a:gd name="T21" fmla="*/ 15 h 33"/>
                  <a:gd name="T22" fmla="*/ 4 w 54"/>
                  <a:gd name="T23" fmla="*/ 18 h 33"/>
                  <a:gd name="T24" fmla="*/ 0 w 54"/>
                  <a:gd name="T25" fmla="*/ 24 h 33"/>
                  <a:gd name="T26" fmla="*/ 7 w 54"/>
                  <a:gd name="T27" fmla="*/ 26 h 33"/>
                  <a:gd name="T28" fmla="*/ 15 w 54"/>
                  <a:gd name="T29" fmla="*/ 32 h 33"/>
                  <a:gd name="T30" fmla="*/ 19 w 54"/>
                  <a:gd name="T31" fmla="*/ 30 h 33"/>
                  <a:gd name="T32" fmla="*/ 25 w 54"/>
                  <a:gd name="T33" fmla="*/ 29 h 33"/>
                  <a:gd name="T34" fmla="*/ 28 w 54"/>
                  <a:gd name="T35" fmla="*/ 26 h 33"/>
                  <a:gd name="T36" fmla="*/ 31 w 54"/>
                  <a:gd name="T37" fmla="*/ 21 h 33"/>
                  <a:gd name="T38" fmla="*/ 37 w 54"/>
                  <a:gd name="T39" fmla="*/ 17 h 33"/>
                  <a:gd name="T40" fmla="*/ 46 w 54"/>
                  <a:gd name="T41" fmla="*/ 13 h 33"/>
                  <a:gd name="T42" fmla="*/ 52 w 54"/>
                  <a:gd name="T43" fmla="*/ 10 h 33"/>
                  <a:gd name="T44" fmla="*/ 52 w 54"/>
                  <a:gd name="T45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" h="33">
                    <a:moveTo>
                      <a:pt x="52" y="10"/>
                    </a:moveTo>
                    <a:cubicBezTo>
                      <a:pt x="50" y="8"/>
                      <a:pt x="48" y="6"/>
                      <a:pt x="45" y="4"/>
                    </a:cubicBezTo>
                    <a:cubicBezTo>
                      <a:pt x="44" y="4"/>
                      <a:pt x="42" y="3"/>
                      <a:pt x="41" y="3"/>
                    </a:cubicBezTo>
                    <a:cubicBezTo>
                      <a:pt x="38" y="2"/>
                      <a:pt x="37" y="3"/>
                      <a:pt x="35" y="4"/>
                    </a:cubicBezTo>
                    <a:cubicBezTo>
                      <a:pt x="34" y="4"/>
                      <a:pt x="33" y="3"/>
                      <a:pt x="32" y="3"/>
                    </a:cubicBezTo>
                    <a:cubicBezTo>
                      <a:pt x="31" y="2"/>
                      <a:pt x="29" y="2"/>
                      <a:pt x="27" y="1"/>
                    </a:cubicBezTo>
                    <a:cubicBezTo>
                      <a:pt x="25" y="1"/>
                      <a:pt x="22" y="0"/>
                      <a:pt x="20" y="0"/>
                    </a:cubicBezTo>
                    <a:cubicBezTo>
                      <a:pt x="17" y="0"/>
                      <a:pt x="14" y="1"/>
                      <a:pt x="11" y="1"/>
                    </a:cubicBezTo>
                    <a:cubicBezTo>
                      <a:pt x="9" y="2"/>
                      <a:pt x="6" y="1"/>
                      <a:pt x="8" y="3"/>
                    </a:cubicBezTo>
                    <a:cubicBezTo>
                      <a:pt x="10" y="7"/>
                      <a:pt x="10" y="8"/>
                      <a:pt x="7" y="11"/>
                    </a:cubicBezTo>
                    <a:cubicBezTo>
                      <a:pt x="5" y="13"/>
                      <a:pt x="7" y="14"/>
                      <a:pt x="7" y="15"/>
                    </a:cubicBezTo>
                    <a:cubicBezTo>
                      <a:pt x="6" y="16"/>
                      <a:pt x="4" y="16"/>
                      <a:pt x="4" y="18"/>
                    </a:cubicBezTo>
                    <a:cubicBezTo>
                      <a:pt x="3" y="20"/>
                      <a:pt x="1" y="22"/>
                      <a:pt x="0" y="24"/>
                    </a:cubicBezTo>
                    <a:cubicBezTo>
                      <a:pt x="0" y="25"/>
                      <a:pt x="6" y="26"/>
                      <a:pt x="7" y="26"/>
                    </a:cubicBezTo>
                    <a:cubicBezTo>
                      <a:pt x="10" y="28"/>
                      <a:pt x="12" y="32"/>
                      <a:pt x="15" y="32"/>
                    </a:cubicBezTo>
                    <a:cubicBezTo>
                      <a:pt x="16" y="33"/>
                      <a:pt x="18" y="31"/>
                      <a:pt x="19" y="30"/>
                    </a:cubicBezTo>
                    <a:cubicBezTo>
                      <a:pt x="21" y="29"/>
                      <a:pt x="23" y="30"/>
                      <a:pt x="25" y="29"/>
                    </a:cubicBezTo>
                    <a:cubicBezTo>
                      <a:pt x="27" y="29"/>
                      <a:pt x="27" y="28"/>
                      <a:pt x="28" y="26"/>
                    </a:cubicBezTo>
                    <a:cubicBezTo>
                      <a:pt x="28" y="24"/>
                      <a:pt x="28" y="23"/>
                      <a:pt x="31" y="21"/>
                    </a:cubicBezTo>
                    <a:cubicBezTo>
                      <a:pt x="33" y="20"/>
                      <a:pt x="34" y="18"/>
                      <a:pt x="37" y="17"/>
                    </a:cubicBezTo>
                    <a:cubicBezTo>
                      <a:pt x="40" y="15"/>
                      <a:pt x="43" y="14"/>
                      <a:pt x="46" y="13"/>
                    </a:cubicBezTo>
                    <a:cubicBezTo>
                      <a:pt x="46" y="13"/>
                      <a:pt x="53" y="10"/>
                      <a:pt x="52" y="10"/>
                    </a:cubicBezTo>
                    <a:cubicBezTo>
                      <a:pt x="51" y="9"/>
                      <a:pt x="54" y="11"/>
                      <a:pt x="5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5" name="Freeform 577">
                <a:extLst>
                  <a:ext uri="{FF2B5EF4-FFF2-40B4-BE49-F238E27FC236}">
                    <a16:creationId xmlns:a16="http://schemas.microsoft.com/office/drawing/2014/main" id="{6C143CC5-68E8-DC45-9DFC-F9AF9B686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1648" y="4589235"/>
                <a:ext cx="66879" cy="38227"/>
              </a:xfrm>
              <a:custGeom>
                <a:avLst/>
                <a:gdLst>
                  <a:gd name="T0" fmla="*/ 4 w 7"/>
                  <a:gd name="T1" fmla="*/ 4 h 4"/>
                  <a:gd name="T2" fmla="*/ 1 w 7"/>
                  <a:gd name="T3" fmla="*/ 3 h 4"/>
                  <a:gd name="T4" fmla="*/ 3 w 7"/>
                  <a:gd name="T5" fmla="*/ 0 h 4"/>
                  <a:gd name="T6" fmla="*/ 4 w 7"/>
                  <a:gd name="T7" fmla="*/ 4 h 4"/>
                  <a:gd name="T8" fmla="*/ 4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4"/>
                    </a:moveTo>
                    <a:cubicBezTo>
                      <a:pt x="3" y="4"/>
                      <a:pt x="1" y="4"/>
                      <a:pt x="1" y="3"/>
                    </a:cubicBezTo>
                    <a:cubicBezTo>
                      <a:pt x="0" y="2"/>
                      <a:pt x="3" y="0"/>
                      <a:pt x="3" y="0"/>
                    </a:cubicBezTo>
                    <a:cubicBezTo>
                      <a:pt x="6" y="0"/>
                      <a:pt x="7" y="4"/>
                      <a:pt x="4" y="4"/>
                    </a:cubicBezTo>
                    <a:cubicBezTo>
                      <a:pt x="1" y="3"/>
                      <a:pt x="6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6" name="Freeform 578">
                <a:extLst>
                  <a:ext uri="{FF2B5EF4-FFF2-40B4-BE49-F238E27FC236}">
                    <a16:creationId xmlns:a16="http://schemas.microsoft.com/office/drawing/2014/main" id="{FC5561B2-0BB1-5649-9018-7D2F61061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215" y="4420403"/>
                <a:ext cx="560508" cy="264400"/>
              </a:xfrm>
              <a:custGeom>
                <a:avLst/>
                <a:gdLst>
                  <a:gd name="T0" fmla="*/ 50 w 60"/>
                  <a:gd name="T1" fmla="*/ 22 h 28"/>
                  <a:gd name="T2" fmla="*/ 48 w 60"/>
                  <a:gd name="T3" fmla="*/ 21 h 28"/>
                  <a:gd name="T4" fmla="*/ 46 w 60"/>
                  <a:gd name="T5" fmla="*/ 23 h 28"/>
                  <a:gd name="T6" fmla="*/ 43 w 60"/>
                  <a:gd name="T7" fmla="*/ 22 h 28"/>
                  <a:gd name="T8" fmla="*/ 40 w 60"/>
                  <a:gd name="T9" fmla="*/ 23 h 28"/>
                  <a:gd name="T10" fmla="*/ 24 w 60"/>
                  <a:gd name="T11" fmla="*/ 27 h 28"/>
                  <a:gd name="T12" fmla="*/ 19 w 60"/>
                  <a:gd name="T13" fmla="*/ 28 h 28"/>
                  <a:gd name="T14" fmla="*/ 17 w 60"/>
                  <a:gd name="T15" fmla="*/ 24 h 28"/>
                  <a:gd name="T16" fmla="*/ 24 w 60"/>
                  <a:gd name="T17" fmla="*/ 22 h 28"/>
                  <a:gd name="T18" fmla="*/ 29 w 60"/>
                  <a:gd name="T19" fmla="*/ 22 h 28"/>
                  <a:gd name="T20" fmla="*/ 31 w 60"/>
                  <a:gd name="T21" fmla="*/ 20 h 28"/>
                  <a:gd name="T22" fmla="*/ 24 w 60"/>
                  <a:gd name="T23" fmla="*/ 20 h 28"/>
                  <a:gd name="T24" fmla="*/ 19 w 60"/>
                  <a:gd name="T25" fmla="*/ 21 h 28"/>
                  <a:gd name="T26" fmla="*/ 19 w 60"/>
                  <a:gd name="T27" fmla="*/ 19 h 28"/>
                  <a:gd name="T28" fmla="*/ 12 w 60"/>
                  <a:gd name="T29" fmla="*/ 21 h 28"/>
                  <a:gd name="T30" fmla="*/ 11 w 60"/>
                  <a:gd name="T31" fmla="*/ 22 h 28"/>
                  <a:gd name="T32" fmla="*/ 9 w 60"/>
                  <a:gd name="T33" fmla="*/ 23 h 28"/>
                  <a:gd name="T34" fmla="*/ 5 w 60"/>
                  <a:gd name="T35" fmla="*/ 21 h 28"/>
                  <a:gd name="T36" fmla="*/ 0 w 60"/>
                  <a:gd name="T37" fmla="*/ 20 h 28"/>
                  <a:gd name="T38" fmla="*/ 4 w 60"/>
                  <a:gd name="T39" fmla="*/ 18 h 28"/>
                  <a:gd name="T40" fmla="*/ 9 w 60"/>
                  <a:gd name="T41" fmla="*/ 17 h 28"/>
                  <a:gd name="T42" fmla="*/ 11 w 60"/>
                  <a:gd name="T43" fmla="*/ 16 h 28"/>
                  <a:gd name="T44" fmla="*/ 5 w 60"/>
                  <a:gd name="T45" fmla="*/ 16 h 28"/>
                  <a:gd name="T46" fmla="*/ 4 w 60"/>
                  <a:gd name="T47" fmla="*/ 14 h 28"/>
                  <a:gd name="T48" fmla="*/ 12 w 60"/>
                  <a:gd name="T49" fmla="*/ 13 h 28"/>
                  <a:gd name="T50" fmla="*/ 4 w 60"/>
                  <a:gd name="T51" fmla="*/ 12 h 28"/>
                  <a:gd name="T52" fmla="*/ 13 w 60"/>
                  <a:gd name="T53" fmla="*/ 10 h 28"/>
                  <a:gd name="T54" fmla="*/ 9 w 60"/>
                  <a:gd name="T55" fmla="*/ 8 h 28"/>
                  <a:gd name="T56" fmla="*/ 14 w 60"/>
                  <a:gd name="T57" fmla="*/ 6 h 28"/>
                  <a:gd name="T58" fmla="*/ 17 w 60"/>
                  <a:gd name="T59" fmla="*/ 10 h 28"/>
                  <a:gd name="T60" fmla="*/ 25 w 60"/>
                  <a:gd name="T61" fmla="*/ 11 h 28"/>
                  <a:gd name="T62" fmla="*/ 29 w 60"/>
                  <a:gd name="T63" fmla="*/ 14 h 28"/>
                  <a:gd name="T64" fmla="*/ 32 w 60"/>
                  <a:gd name="T65" fmla="*/ 17 h 28"/>
                  <a:gd name="T66" fmla="*/ 39 w 60"/>
                  <a:gd name="T67" fmla="*/ 16 h 28"/>
                  <a:gd name="T68" fmla="*/ 37 w 60"/>
                  <a:gd name="T69" fmla="*/ 13 h 28"/>
                  <a:gd name="T70" fmla="*/ 38 w 60"/>
                  <a:gd name="T71" fmla="*/ 9 h 28"/>
                  <a:gd name="T72" fmla="*/ 36 w 60"/>
                  <a:gd name="T73" fmla="*/ 8 h 28"/>
                  <a:gd name="T74" fmla="*/ 38 w 60"/>
                  <a:gd name="T75" fmla="*/ 5 h 28"/>
                  <a:gd name="T76" fmla="*/ 43 w 60"/>
                  <a:gd name="T77" fmla="*/ 3 h 28"/>
                  <a:gd name="T78" fmla="*/ 44 w 60"/>
                  <a:gd name="T79" fmla="*/ 7 h 28"/>
                  <a:gd name="T80" fmla="*/ 45 w 60"/>
                  <a:gd name="T81" fmla="*/ 9 h 28"/>
                  <a:gd name="T82" fmla="*/ 44 w 60"/>
                  <a:gd name="T83" fmla="*/ 10 h 28"/>
                  <a:gd name="T84" fmla="*/ 47 w 60"/>
                  <a:gd name="T85" fmla="*/ 11 h 28"/>
                  <a:gd name="T86" fmla="*/ 51 w 60"/>
                  <a:gd name="T87" fmla="*/ 14 h 28"/>
                  <a:gd name="T88" fmla="*/ 53 w 60"/>
                  <a:gd name="T89" fmla="*/ 13 h 28"/>
                  <a:gd name="T90" fmla="*/ 57 w 60"/>
                  <a:gd name="T91" fmla="*/ 12 h 28"/>
                  <a:gd name="T92" fmla="*/ 59 w 60"/>
                  <a:gd name="T93" fmla="*/ 15 h 28"/>
                  <a:gd name="T94" fmla="*/ 58 w 60"/>
                  <a:gd name="T95" fmla="*/ 20 h 28"/>
                  <a:gd name="T96" fmla="*/ 50 w 60"/>
                  <a:gd name="T97" fmla="*/ 22 h 28"/>
                  <a:gd name="T98" fmla="*/ 50 w 60"/>
                  <a:gd name="T99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0" h="28">
                    <a:moveTo>
                      <a:pt x="50" y="22"/>
                    </a:moveTo>
                    <a:cubicBezTo>
                      <a:pt x="49" y="22"/>
                      <a:pt x="49" y="21"/>
                      <a:pt x="48" y="21"/>
                    </a:cubicBezTo>
                    <a:cubicBezTo>
                      <a:pt x="48" y="21"/>
                      <a:pt x="46" y="22"/>
                      <a:pt x="46" y="23"/>
                    </a:cubicBezTo>
                    <a:cubicBezTo>
                      <a:pt x="45" y="23"/>
                      <a:pt x="44" y="23"/>
                      <a:pt x="43" y="22"/>
                    </a:cubicBezTo>
                    <a:cubicBezTo>
                      <a:pt x="42" y="22"/>
                      <a:pt x="41" y="22"/>
                      <a:pt x="40" y="23"/>
                    </a:cubicBezTo>
                    <a:cubicBezTo>
                      <a:pt x="35" y="25"/>
                      <a:pt x="30" y="26"/>
                      <a:pt x="24" y="27"/>
                    </a:cubicBezTo>
                    <a:cubicBezTo>
                      <a:pt x="23" y="27"/>
                      <a:pt x="20" y="28"/>
                      <a:pt x="19" y="28"/>
                    </a:cubicBezTo>
                    <a:cubicBezTo>
                      <a:pt x="17" y="27"/>
                      <a:pt x="13" y="26"/>
                      <a:pt x="17" y="24"/>
                    </a:cubicBezTo>
                    <a:cubicBezTo>
                      <a:pt x="19" y="24"/>
                      <a:pt x="22" y="22"/>
                      <a:pt x="24" y="22"/>
                    </a:cubicBezTo>
                    <a:cubicBezTo>
                      <a:pt x="26" y="22"/>
                      <a:pt x="28" y="22"/>
                      <a:pt x="29" y="22"/>
                    </a:cubicBezTo>
                    <a:cubicBezTo>
                      <a:pt x="29" y="22"/>
                      <a:pt x="32" y="20"/>
                      <a:pt x="31" y="20"/>
                    </a:cubicBezTo>
                    <a:cubicBezTo>
                      <a:pt x="30" y="19"/>
                      <a:pt x="25" y="20"/>
                      <a:pt x="24" y="20"/>
                    </a:cubicBezTo>
                    <a:cubicBezTo>
                      <a:pt x="22" y="21"/>
                      <a:pt x="21" y="21"/>
                      <a:pt x="19" y="21"/>
                    </a:cubicBezTo>
                    <a:cubicBezTo>
                      <a:pt x="17" y="21"/>
                      <a:pt x="19" y="20"/>
                      <a:pt x="19" y="19"/>
                    </a:cubicBezTo>
                    <a:cubicBezTo>
                      <a:pt x="19" y="16"/>
                      <a:pt x="13" y="21"/>
                      <a:pt x="12" y="21"/>
                    </a:cubicBezTo>
                    <a:cubicBezTo>
                      <a:pt x="12" y="21"/>
                      <a:pt x="11" y="22"/>
                      <a:pt x="11" y="22"/>
                    </a:cubicBezTo>
                    <a:cubicBezTo>
                      <a:pt x="9" y="20"/>
                      <a:pt x="9" y="22"/>
                      <a:pt x="9" y="23"/>
                    </a:cubicBezTo>
                    <a:cubicBezTo>
                      <a:pt x="9" y="23"/>
                      <a:pt x="6" y="21"/>
                      <a:pt x="5" y="21"/>
                    </a:cubicBezTo>
                    <a:cubicBezTo>
                      <a:pt x="4" y="21"/>
                      <a:pt x="0" y="22"/>
                      <a:pt x="0" y="20"/>
                    </a:cubicBezTo>
                    <a:cubicBezTo>
                      <a:pt x="0" y="18"/>
                      <a:pt x="2" y="19"/>
                      <a:pt x="4" y="18"/>
                    </a:cubicBezTo>
                    <a:cubicBezTo>
                      <a:pt x="6" y="18"/>
                      <a:pt x="8" y="18"/>
                      <a:pt x="9" y="17"/>
                    </a:cubicBezTo>
                    <a:cubicBezTo>
                      <a:pt x="9" y="17"/>
                      <a:pt x="12" y="16"/>
                      <a:pt x="11" y="16"/>
                    </a:cubicBezTo>
                    <a:cubicBezTo>
                      <a:pt x="9" y="15"/>
                      <a:pt x="6" y="16"/>
                      <a:pt x="5" y="16"/>
                    </a:cubicBezTo>
                    <a:cubicBezTo>
                      <a:pt x="2" y="16"/>
                      <a:pt x="0" y="14"/>
                      <a:pt x="4" y="14"/>
                    </a:cubicBezTo>
                    <a:cubicBezTo>
                      <a:pt x="6" y="14"/>
                      <a:pt x="10" y="13"/>
                      <a:pt x="12" y="13"/>
                    </a:cubicBezTo>
                    <a:cubicBezTo>
                      <a:pt x="11" y="13"/>
                      <a:pt x="4" y="14"/>
                      <a:pt x="4" y="12"/>
                    </a:cubicBezTo>
                    <a:cubicBezTo>
                      <a:pt x="3" y="10"/>
                      <a:pt x="12" y="11"/>
                      <a:pt x="13" y="10"/>
                    </a:cubicBezTo>
                    <a:cubicBezTo>
                      <a:pt x="13" y="10"/>
                      <a:pt x="9" y="9"/>
                      <a:pt x="9" y="8"/>
                    </a:cubicBezTo>
                    <a:cubicBezTo>
                      <a:pt x="8" y="7"/>
                      <a:pt x="14" y="6"/>
                      <a:pt x="14" y="6"/>
                    </a:cubicBezTo>
                    <a:cubicBezTo>
                      <a:pt x="17" y="6"/>
                      <a:pt x="15" y="10"/>
                      <a:pt x="17" y="10"/>
                    </a:cubicBezTo>
                    <a:cubicBezTo>
                      <a:pt x="20" y="10"/>
                      <a:pt x="22" y="10"/>
                      <a:pt x="25" y="11"/>
                    </a:cubicBezTo>
                    <a:cubicBezTo>
                      <a:pt x="26" y="12"/>
                      <a:pt x="28" y="13"/>
                      <a:pt x="29" y="14"/>
                    </a:cubicBezTo>
                    <a:cubicBezTo>
                      <a:pt x="31" y="16"/>
                      <a:pt x="30" y="17"/>
                      <a:pt x="32" y="17"/>
                    </a:cubicBezTo>
                    <a:cubicBezTo>
                      <a:pt x="35" y="17"/>
                      <a:pt x="37" y="17"/>
                      <a:pt x="39" y="16"/>
                    </a:cubicBezTo>
                    <a:cubicBezTo>
                      <a:pt x="43" y="15"/>
                      <a:pt x="37" y="14"/>
                      <a:pt x="37" y="13"/>
                    </a:cubicBezTo>
                    <a:cubicBezTo>
                      <a:pt x="37" y="13"/>
                      <a:pt x="45" y="12"/>
                      <a:pt x="38" y="9"/>
                    </a:cubicBezTo>
                    <a:cubicBezTo>
                      <a:pt x="37" y="9"/>
                      <a:pt x="35" y="9"/>
                      <a:pt x="36" y="8"/>
                    </a:cubicBezTo>
                    <a:cubicBezTo>
                      <a:pt x="37" y="7"/>
                      <a:pt x="38" y="6"/>
                      <a:pt x="38" y="5"/>
                    </a:cubicBezTo>
                    <a:cubicBezTo>
                      <a:pt x="39" y="4"/>
                      <a:pt x="43" y="0"/>
                      <a:pt x="43" y="3"/>
                    </a:cubicBezTo>
                    <a:cubicBezTo>
                      <a:pt x="43" y="4"/>
                      <a:pt x="44" y="5"/>
                      <a:pt x="44" y="7"/>
                    </a:cubicBezTo>
                    <a:cubicBezTo>
                      <a:pt x="45" y="7"/>
                      <a:pt x="45" y="8"/>
                      <a:pt x="45" y="9"/>
                    </a:cubicBezTo>
                    <a:cubicBezTo>
                      <a:pt x="46" y="10"/>
                      <a:pt x="44" y="9"/>
                      <a:pt x="44" y="10"/>
                    </a:cubicBezTo>
                    <a:cubicBezTo>
                      <a:pt x="44" y="12"/>
                      <a:pt x="47" y="10"/>
                      <a:pt x="47" y="11"/>
                    </a:cubicBezTo>
                    <a:cubicBezTo>
                      <a:pt x="47" y="13"/>
                      <a:pt x="50" y="14"/>
                      <a:pt x="51" y="14"/>
                    </a:cubicBezTo>
                    <a:cubicBezTo>
                      <a:pt x="53" y="14"/>
                      <a:pt x="53" y="15"/>
                      <a:pt x="53" y="13"/>
                    </a:cubicBezTo>
                    <a:cubicBezTo>
                      <a:pt x="53" y="11"/>
                      <a:pt x="55" y="11"/>
                      <a:pt x="57" y="12"/>
                    </a:cubicBezTo>
                    <a:cubicBezTo>
                      <a:pt x="58" y="12"/>
                      <a:pt x="60" y="14"/>
                      <a:pt x="59" y="15"/>
                    </a:cubicBezTo>
                    <a:cubicBezTo>
                      <a:pt x="59" y="16"/>
                      <a:pt x="58" y="19"/>
                      <a:pt x="58" y="20"/>
                    </a:cubicBezTo>
                    <a:cubicBezTo>
                      <a:pt x="57" y="21"/>
                      <a:pt x="51" y="22"/>
                      <a:pt x="50" y="22"/>
                    </a:cubicBezTo>
                    <a:cubicBezTo>
                      <a:pt x="48" y="21"/>
                      <a:pt x="51" y="22"/>
                      <a:pt x="50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7" name="Freeform 579">
                <a:extLst>
                  <a:ext uri="{FF2B5EF4-FFF2-40B4-BE49-F238E27FC236}">
                    <a16:creationId xmlns:a16="http://schemas.microsoft.com/office/drawing/2014/main" id="{DF363526-39CA-C54A-A324-71B8AD5B6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71" y="4525526"/>
                <a:ext cx="95541" cy="63711"/>
              </a:xfrm>
              <a:custGeom>
                <a:avLst/>
                <a:gdLst>
                  <a:gd name="T0" fmla="*/ 9 w 10"/>
                  <a:gd name="T1" fmla="*/ 1 h 7"/>
                  <a:gd name="T2" fmla="*/ 0 w 10"/>
                  <a:gd name="T3" fmla="*/ 5 h 7"/>
                  <a:gd name="T4" fmla="*/ 6 w 10"/>
                  <a:gd name="T5" fmla="*/ 5 h 7"/>
                  <a:gd name="T6" fmla="*/ 9 w 10"/>
                  <a:gd name="T7" fmla="*/ 1 h 7"/>
                  <a:gd name="T8" fmla="*/ 9 w 1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9" y="1"/>
                    </a:moveTo>
                    <a:cubicBezTo>
                      <a:pt x="8" y="1"/>
                      <a:pt x="0" y="5"/>
                      <a:pt x="0" y="5"/>
                    </a:cubicBezTo>
                    <a:cubicBezTo>
                      <a:pt x="2" y="6"/>
                      <a:pt x="5" y="7"/>
                      <a:pt x="6" y="5"/>
                    </a:cubicBezTo>
                    <a:cubicBezTo>
                      <a:pt x="7" y="4"/>
                      <a:pt x="9" y="0"/>
                      <a:pt x="9" y="1"/>
                    </a:cubicBezTo>
                    <a:cubicBezTo>
                      <a:pt x="7" y="1"/>
                      <a:pt x="10" y="0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8" name="Freeform 580">
                <a:extLst>
                  <a:ext uri="{FF2B5EF4-FFF2-40B4-BE49-F238E27FC236}">
                    <a16:creationId xmlns:a16="http://schemas.microsoft.com/office/drawing/2014/main" id="{39ED1732-849A-124C-BA1E-2B0A3551D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4068" y="4385363"/>
                <a:ext cx="343949" cy="159279"/>
              </a:xfrm>
              <a:custGeom>
                <a:avLst/>
                <a:gdLst>
                  <a:gd name="T0" fmla="*/ 30 w 37"/>
                  <a:gd name="T1" fmla="*/ 12 h 17"/>
                  <a:gd name="T2" fmla="*/ 27 w 37"/>
                  <a:gd name="T3" fmla="*/ 13 h 17"/>
                  <a:gd name="T4" fmla="*/ 26 w 37"/>
                  <a:gd name="T5" fmla="*/ 10 h 17"/>
                  <a:gd name="T6" fmla="*/ 23 w 37"/>
                  <a:gd name="T7" fmla="*/ 8 h 17"/>
                  <a:gd name="T8" fmla="*/ 22 w 37"/>
                  <a:gd name="T9" fmla="*/ 10 h 17"/>
                  <a:gd name="T10" fmla="*/ 21 w 37"/>
                  <a:gd name="T11" fmla="*/ 9 h 17"/>
                  <a:gd name="T12" fmla="*/ 20 w 37"/>
                  <a:gd name="T13" fmla="*/ 13 h 17"/>
                  <a:gd name="T14" fmla="*/ 17 w 37"/>
                  <a:gd name="T15" fmla="*/ 14 h 17"/>
                  <a:gd name="T16" fmla="*/ 16 w 37"/>
                  <a:gd name="T17" fmla="*/ 16 h 17"/>
                  <a:gd name="T18" fmla="*/ 12 w 37"/>
                  <a:gd name="T19" fmla="*/ 17 h 17"/>
                  <a:gd name="T20" fmla="*/ 10 w 37"/>
                  <a:gd name="T21" fmla="*/ 15 h 17"/>
                  <a:gd name="T22" fmla="*/ 5 w 37"/>
                  <a:gd name="T23" fmla="*/ 16 h 17"/>
                  <a:gd name="T24" fmla="*/ 1 w 37"/>
                  <a:gd name="T25" fmla="*/ 17 h 17"/>
                  <a:gd name="T26" fmla="*/ 2 w 37"/>
                  <a:gd name="T27" fmla="*/ 13 h 17"/>
                  <a:gd name="T28" fmla="*/ 0 w 37"/>
                  <a:gd name="T29" fmla="*/ 14 h 17"/>
                  <a:gd name="T30" fmla="*/ 6 w 37"/>
                  <a:gd name="T31" fmla="*/ 12 h 17"/>
                  <a:gd name="T32" fmla="*/ 9 w 37"/>
                  <a:gd name="T33" fmla="*/ 10 h 17"/>
                  <a:gd name="T34" fmla="*/ 13 w 37"/>
                  <a:gd name="T35" fmla="*/ 7 h 17"/>
                  <a:gd name="T36" fmla="*/ 18 w 37"/>
                  <a:gd name="T37" fmla="*/ 3 h 17"/>
                  <a:gd name="T38" fmla="*/ 24 w 37"/>
                  <a:gd name="T39" fmla="*/ 3 h 17"/>
                  <a:gd name="T40" fmla="*/ 30 w 37"/>
                  <a:gd name="T41" fmla="*/ 3 h 17"/>
                  <a:gd name="T42" fmla="*/ 32 w 37"/>
                  <a:gd name="T43" fmla="*/ 0 h 17"/>
                  <a:gd name="T44" fmla="*/ 36 w 37"/>
                  <a:gd name="T45" fmla="*/ 2 h 17"/>
                  <a:gd name="T46" fmla="*/ 34 w 37"/>
                  <a:gd name="T47" fmla="*/ 4 h 17"/>
                  <a:gd name="T48" fmla="*/ 34 w 37"/>
                  <a:gd name="T49" fmla="*/ 7 h 17"/>
                  <a:gd name="T50" fmla="*/ 35 w 37"/>
                  <a:gd name="T51" fmla="*/ 9 h 17"/>
                  <a:gd name="T52" fmla="*/ 31 w 37"/>
                  <a:gd name="T53" fmla="*/ 10 h 17"/>
                  <a:gd name="T54" fmla="*/ 30 w 37"/>
                  <a:gd name="T55" fmla="*/ 12 h 17"/>
                  <a:gd name="T56" fmla="*/ 30 w 37"/>
                  <a:gd name="T5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17">
                    <a:moveTo>
                      <a:pt x="30" y="12"/>
                    </a:moveTo>
                    <a:cubicBezTo>
                      <a:pt x="29" y="13"/>
                      <a:pt x="27" y="13"/>
                      <a:pt x="27" y="13"/>
                    </a:cubicBezTo>
                    <a:cubicBezTo>
                      <a:pt x="24" y="13"/>
                      <a:pt x="25" y="11"/>
                      <a:pt x="26" y="10"/>
                    </a:cubicBezTo>
                    <a:cubicBezTo>
                      <a:pt x="27" y="8"/>
                      <a:pt x="24" y="7"/>
                      <a:pt x="23" y="8"/>
                    </a:cubicBezTo>
                    <a:cubicBezTo>
                      <a:pt x="23" y="9"/>
                      <a:pt x="23" y="10"/>
                      <a:pt x="22" y="10"/>
                    </a:cubicBezTo>
                    <a:cubicBezTo>
                      <a:pt x="22" y="10"/>
                      <a:pt x="21" y="10"/>
                      <a:pt x="21" y="9"/>
                    </a:cubicBezTo>
                    <a:cubicBezTo>
                      <a:pt x="20" y="10"/>
                      <a:pt x="21" y="12"/>
                      <a:pt x="20" y="13"/>
                    </a:cubicBezTo>
                    <a:cubicBezTo>
                      <a:pt x="19" y="15"/>
                      <a:pt x="18" y="13"/>
                      <a:pt x="17" y="14"/>
                    </a:cubicBezTo>
                    <a:cubicBezTo>
                      <a:pt x="16" y="14"/>
                      <a:pt x="17" y="16"/>
                      <a:pt x="16" y="16"/>
                    </a:cubicBezTo>
                    <a:cubicBezTo>
                      <a:pt x="16" y="17"/>
                      <a:pt x="13" y="17"/>
                      <a:pt x="12" y="17"/>
                    </a:cubicBezTo>
                    <a:cubicBezTo>
                      <a:pt x="11" y="16"/>
                      <a:pt x="11" y="14"/>
                      <a:pt x="10" y="15"/>
                    </a:cubicBezTo>
                    <a:cubicBezTo>
                      <a:pt x="8" y="16"/>
                      <a:pt x="7" y="16"/>
                      <a:pt x="5" y="16"/>
                    </a:cubicBezTo>
                    <a:cubicBezTo>
                      <a:pt x="4" y="16"/>
                      <a:pt x="2" y="17"/>
                      <a:pt x="1" y="17"/>
                    </a:cubicBezTo>
                    <a:cubicBezTo>
                      <a:pt x="0" y="17"/>
                      <a:pt x="3" y="14"/>
                      <a:pt x="2" y="13"/>
                    </a:cubicBezTo>
                    <a:cubicBezTo>
                      <a:pt x="2" y="13"/>
                      <a:pt x="1" y="14"/>
                      <a:pt x="0" y="14"/>
                    </a:cubicBezTo>
                    <a:cubicBezTo>
                      <a:pt x="0" y="13"/>
                      <a:pt x="5" y="12"/>
                      <a:pt x="6" y="12"/>
                    </a:cubicBezTo>
                    <a:cubicBezTo>
                      <a:pt x="8" y="12"/>
                      <a:pt x="8" y="11"/>
                      <a:pt x="9" y="10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5" y="5"/>
                      <a:pt x="16" y="3"/>
                      <a:pt x="18" y="3"/>
                    </a:cubicBezTo>
                    <a:cubicBezTo>
                      <a:pt x="20" y="2"/>
                      <a:pt x="22" y="2"/>
                      <a:pt x="24" y="3"/>
                    </a:cubicBezTo>
                    <a:cubicBezTo>
                      <a:pt x="26" y="3"/>
                      <a:pt x="29" y="4"/>
                      <a:pt x="30" y="3"/>
                    </a:cubicBezTo>
                    <a:cubicBezTo>
                      <a:pt x="31" y="2"/>
                      <a:pt x="30" y="0"/>
                      <a:pt x="32" y="0"/>
                    </a:cubicBezTo>
                    <a:cubicBezTo>
                      <a:pt x="32" y="0"/>
                      <a:pt x="36" y="1"/>
                      <a:pt x="36" y="2"/>
                    </a:cubicBezTo>
                    <a:cubicBezTo>
                      <a:pt x="37" y="2"/>
                      <a:pt x="34" y="3"/>
                      <a:pt x="34" y="4"/>
                    </a:cubicBezTo>
                    <a:cubicBezTo>
                      <a:pt x="34" y="5"/>
                      <a:pt x="37" y="6"/>
                      <a:pt x="34" y="7"/>
                    </a:cubicBezTo>
                    <a:cubicBezTo>
                      <a:pt x="33" y="8"/>
                      <a:pt x="36" y="9"/>
                      <a:pt x="35" y="9"/>
                    </a:cubicBezTo>
                    <a:cubicBezTo>
                      <a:pt x="33" y="10"/>
                      <a:pt x="32" y="10"/>
                      <a:pt x="31" y="10"/>
                    </a:cubicBezTo>
                    <a:cubicBezTo>
                      <a:pt x="31" y="11"/>
                      <a:pt x="31" y="11"/>
                      <a:pt x="30" y="12"/>
                    </a:cubicBezTo>
                    <a:cubicBezTo>
                      <a:pt x="29" y="13"/>
                      <a:pt x="31" y="11"/>
                      <a:pt x="30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9" name="Freeform 581">
                <a:extLst>
                  <a:ext uri="{FF2B5EF4-FFF2-40B4-BE49-F238E27FC236}">
                    <a16:creationId xmlns:a16="http://schemas.microsoft.com/office/drawing/2014/main" id="{4EF01D5D-CD80-FD41-B0BD-9B051B5F7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6680" y="4449069"/>
                <a:ext cx="73248" cy="19114"/>
              </a:xfrm>
              <a:custGeom>
                <a:avLst/>
                <a:gdLst>
                  <a:gd name="T0" fmla="*/ 6 w 8"/>
                  <a:gd name="T1" fmla="*/ 2 h 2"/>
                  <a:gd name="T2" fmla="*/ 3 w 8"/>
                  <a:gd name="T3" fmla="*/ 0 h 2"/>
                  <a:gd name="T4" fmla="*/ 6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6" y="2"/>
                    </a:moveTo>
                    <a:cubicBezTo>
                      <a:pt x="4" y="2"/>
                      <a:pt x="0" y="1"/>
                      <a:pt x="3" y="0"/>
                    </a:cubicBezTo>
                    <a:cubicBezTo>
                      <a:pt x="5" y="0"/>
                      <a:pt x="8" y="2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0" name="Freeform 582">
                <a:extLst>
                  <a:ext uri="{FF2B5EF4-FFF2-40B4-BE49-F238E27FC236}">
                    <a16:creationId xmlns:a16="http://schemas.microsoft.com/office/drawing/2014/main" id="{F294AD81-5D7A-6A48-9268-87260B7B2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0374" y="4318467"/>
                <a:ext cx="197453" cy="92380"/>
              </a:xfrm>
              <a:custGeom>
                <a:avLst/>
                <a:gdLst>
                  <a:gd name="T0" fmla="*/ 7 w 21"/>
                  <a:gd name="T1" fmla="*/ 9 h 10"/>
                  <a:gd name="T2" fmla="*/ 2 w 21"/>
                  <a:gd name="T3" fmla="*/ 4 h 10"/>
                  <a:gd name="T4" fmla="*/ 9 w 21"/>
                  <a:gd name="T5" fmla="*/ 2 h 10"/>
                  <a:gd name="T6" fmla="*/ 17 w 21"/>
                  <a:gd name="T7" fmla="*/ 0 h 10"/>
                  <a:gd name="T8" fmla="*/ 19 w 21"/>
                  <a:gd name="T9" fmla="*/ 2 h 10"/>
                  <a:gd name="T10" fmla="*/ 14 w 21"/>
                  <a:gd name="T11" fmla="*/ 4 h 10"/>
                  <a:gd name="T12" fmla="*/ 15 w 21"/>
                  <a:gd name="T13" fmla="*/ 7 h 10"/>
                  <a:gd name="T14" fmla="*/ 7 w 21"/>
                  <a:gd name="T15" fmla="*/ 9 h 10"/>
                  <a:gd name="T16" fmla="*/ 7 w 21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0">
                    <a:moveTo>
                      <a:pt x="7" y="9"/>
                    </a:moveTo>
                    <a:cubicBezTo>
                      <a:pt x="6" y="9"/>
                      <a:pt x="0" y="6"/>
                      <a:pt x="2" y="4"/>
                    </a:cubicBezTo>
                    <a:cubicBezTo>
                      <a:pt x="4" y="2"/>
                      <a:pt x="7" y="2"/>
                      <a:pt x="9" y="2"/>
                    </a:cubicBezTo>
                    <a:cubicBezTo>
                      <a:pt x="12" y="1"/>
                      <a:pt x="15" y="0"/>
                      <a:pt x="17" y="0"/>
                    </a:cubicBezTo>
                    <a:cubicBezTo>
                      <a:pt x="18" y="0"/>
                      <a:pt x="21" y="1"/>
                      <a:pt x="19" y="2"/>
                    </a:cubicBezTo>
                    <a:cubicBezTo>
                      <a:pt x="18" y="3"/>
                      <a:pt x="15" y="2"/>
                      <a:pt x="14" y="4"/>
                    </a:cubicBezTo>
                    <a:cubicBezTo>
                      <a:pt x="14" y="4"/>
                      <a:pt x="19" y="6"/>
                      <a:pt x="15" y="7"/>
                    </a:cubicBezTo>
                    <a:cubicBezTo>
                      <a:pt x="13" y="8"/>
                      <a:pt x="10" y="10"/>
                      <a:pt x="7" y="9"/>
                    </a:cubicBezTo>
                    <a:cubicBezTo>
                      <a:pt x="5" y="9"/>
                      <a:pt x="9" y="10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1" name="Freeform 583">
                <a:extLst>
                  <a:ext uri="{FF2B5EF4-FFF2-40B4-BE49-F238E27FC236}">
                    <a16:creationId xmlns:a16="http://schemas.microsoft.com/office/drawing/2014/main" id="{66B10117-DF8C-624A-8EF4-B7B156D2D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7570" y="4337578"/>
                <a:ext cx="73248" cy="38227"/>
              </a:xfrm>
              <a:custGeom>
                <a:avLst/>
                <a:gdLst>
                  <a:gd name="T0" fmla="*/ 6 w 8"/>
                  <a:gd name="T1" fmla="*/ 4 h 4"/>
                  <a:gd name="T2" fmla="*/ 3 w 8"/>
                  <a:gd name="T3" fmla="*/ 0 h 4"/>
                  <a:gd name="T4" fmla="*/ 6 w 8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6" y="4"/>
                    </a:moveTo>
                    <a:cubicBezTo>
                      <a:pt x="4" y="4"/>
                      <a:pt x="0" y="0"/>
                      <a:pt x="3" y="0"/>
                    </a:cubicBezTo>
                    <a:cubicBezTo>
                      <a:pt x="6" y="0"/>
                      <a:pt x="8" y="3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2" name="Freeform 584">
                <a:extLst>
                  <a:ext uri="{FF2B5EF4-FFF2-40B4-BE49-F238E27FC236}">
                    <a16:creationId xmlns:a16="http://schemas.microsoft.com/office/drawing/2014/main" id="{4CD9937A-5A6F-6046-A5C4-6ED57C0FB9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9483" y="4251568"/>
                <a:ext cx="197453" cy="66896"/>
              </a:xfrm>
              <a:custGeom>
                <a:avLst/>
                <a:gdLst>
                  <a:gd name="T0" fmla="*/ 1 w 21"/>
                  <a:gd name="T1" fmla="*/ 5 h 7"/>
                  <a:gd name="T2" fmla="*/ 4 w 21"/>
                  <a:gd name="T3" fmla="*/ 4 h 7"/>
                  <a:gd name="T4" fmla="*/ 9 w 21"/>
                  <a:gd name="T5" fmla="*/ 1 h 7"/>
                  <a:gd name="T6" fmla="*/ 18 w 21"/>
                  <a:gd name="T7" fmla="*/ 3 h 7"/>
                  <a:gd name="T8" fmla="*/ 11 w 21"/>
                  <a:gd name="T9" fmla="*/ 6 h 7"/>
                  <a:gd name="T10" fmla="*/ 6 w 21"/>
                  <a:gd name="T11" fmla="*/ 6 h 7"/>
                  <a:gd name="T12" fmla="*/ 1 w 21"/>
                  <a:gd name="T13" fmla="*/ 5 h 7"/>
                  <a:gd name="T14" fmla="*/ 1 w 2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7">
                    <a:moveTo>
                      <a:pt x="1" y="5"/>
                    </a:moveTo>
                    <a:cubicBezTo>
                      <a:pt x="0" y="5"/>
                      <a:pt x="3" y="4"/>
                      <a:pt x="4" y="4"/>
                    </a:cubicBezTo>
                    <a:cubicBezTo>
                      <a:pt x="6" y="3"/>
                      <a:pt x="7" y="2"/>
                      <a:pt x="9" y="1"/>
                    </a:cubicBezTo>
                    <a:cubicBezTo>
                      <a:pt x="12" y="0"/>
                      <a:pt x="15" y="1"/>
                      <a:pt x="18" y="3"/>
                    </a:cubicBezTo>
                    <a:cubicBezTo>
                      <a:pt x="21" y="6"/>
                      <a:pt x="12" y="6"/>
                      <a:pt x="11" y="6"/>
                    </a:cubicBezTo>
                    <a:cubicBezTo>
                      <a:pt x="9" y="6"/>
                      <a:pt x="8" y="7"/>
                      <a:pt x="6" y="6"/>
                    </a:cubicBezTo>
                    <a:cubicBezTo>
                      <a:pt x="4" y="5"/>
                      <a:pt x="2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3" name="Freeform 585">
                <a:extLst>
                  <a:ext uri="{FF2B5EF4-FFF2-40B4-BE49-F238E27FC236}">
                    <a16:creationId xmlns:a16="http://schemas.microsoft.com/office/drawing/2014/main" id="{59CC18E6-1840-FA4D-9B22-FE315A1DE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7188" y="4449069"/>
                <a:ext cx="261145" cy="178393"/>
              </a:xfrm>
              <a:custGeom>
                <a:avLst/>
                <a:gdLst>
                  <a:gd name="T0" fmla="*/ 22 w 28"/>
                  <a:gd name="T1" fmla="*/ 19 h 19"/>
                  <a:gd name="T2" fmla="*/ 15 w 28"/>
                  <a:gd name="T3" fmla="*/ 19 h 19"/>
                  <a:gd name="T4" fmla="*/ 15 w 28"/>
                  <a:gd name="T5" fmla="*/ 17 h 19"/>
                  <a:gd name="T6" fmla="*/ 12 w 28"/>
                  <a:gd name="T7" fmla="*/ 15 h 19"/>
                  <a:gd name="T8" fmla="*/ 17 w 28"/>
                  <a:gd name="T9" fmla="*/ 13 h 19"/>
                  <a:gd name="T10" fmla="*/ 16 w 28"/>
                  <a:gd name="T11" fmla="*/ 12 h 19"/>
                  <a:gd name="T12" fmla="*/ 9 w 28"/>
                  <a:gd name="T13" fmla="*/ 13 h 19"/>
                  <a:gd name="T14" fmla="*/ 2 w 28"/>
                  <a:gd name="T15" fmla="*/ 13 h 19"/>
                  <a:gd name="T16" fmla="*/ 1 w 28"/>
                  <a:gd name="T17" fmla="*/ 12 h 19"/>
                  <a:gd name="T18" fmla="*/ 7 w 28"/>
                  <a:gd name="T19" fmla="*/ 10 h 19"/>
                  <a:gd name="T20" fmla="*/ 4 w 28"/>
                  <a:gd name="T21" fmla="*/ 8 h 19"/>
                  <a:gd name="T22" fmla="*/ 7 w 28"/>
                  <a:gd name="T23" fmla="*/ 6 h 19"/>
                  <a:gd name="T24" fmla="*/ 3 w 28"/>
                  <a:gd name="T25" fmla="*/ 6 h 19"/>
                  <a:gd name="T26" fmla="*/ 7 w 28"/>
                  <a:gd name="T27" fmla="*/ 4 h 19"/>
                  <a:gd name="T28" fmla="*/ 13 w 28"/>
                  <a:gd name="T29" fmla="*/ 8 h 19"/>
                  <a:gd name="T30" fmla="*/ 16 w 28"/>
                  <a:gd name="T31" fmla="*/ 9 h 19"/>
                  <a:gd name="T32" fmla="*/ 13 w 28"/>
                  <a:gd name="T33" fmla="*/ 7 h 19"/>
                  <a:gd name="T34" fmla="*/ 14 w 28"/>
                  <a:gd name="T35" fmla="*/ 5 h 19"/>
                  <a:gd name="T36" fmla="*/ 11 w 28"/>
                  <a:gd name="T37" fmla="*/ 4 h 19"/>
                  <a:gd name="T38" fmla="*/ 11 w 28"/>
                  <a:gd name="T39" fmla="*/ 2 h 19"/>
                  <a:gd name="T40" fmla="*/ 7 w 28"/>
                  <a:gd name="T41" fmla="*/ 3 h 19"/>
                  <a:gd name="T42" fmla="*/ 13 w 28"/>
                  <a:gd name="T43" fmla="*/ 1 h 19"/>
                  <a:gd name="T44" fmla="*/ 12 w 28"/>
                  <a:gd name="T45" fmla="*/ 2 h 19"/>
                  <a:gd name="T46" fmla="*/ 15 w 28"/>
                  <a:gd name="T47" fmla="*/ 3 h 19"/>
                  <a:gd name="T48" fmla="*/ 21 w 28"/>
                  <a:gd name="T49" fmla="*/ 2 h 19"/>
                  <a:gd name="T50" fmla="*/ 26 w 28"/>
                  <a:gd name="T51" fmla="*/ 8 h 19"/>
                  <a:gd name="T52" fmla="*/ 27 w 28"/>
                  <a:gd name="T53" fmla="*/ 12 h 19"/>
                  <a:gd name="T54" fmla="*/ 26 w 28"/>
                  <a:gd name="T55" fmla="*/ 14 h 19"/>
                  <a:gd name="T56" fmla="*/ 26 w 28"/>
                  <a:gd name="T57" fmla="*/ 17 h 19"/>
                  <a:gd name="T58" fmla="*/ 22 w 28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" h="19">
                    <a:moveTo>
                      <a:pt x="22" y="19"/>
                    </a:moveTo>
                    <a:cubicBezTo>
                      <a:pt x="20" y="19"/>
                      <a:pt x="17" y="19"/>
                      <a:pt x="15" y="19"/>
                    </a:cubicBezTo>
                    <a:cubicBezTo>
                      <a:pt x="12" y="19"/>
                      <a:pt x="15" y="18"/>
                      <a:pt x="15" y="17"/>
                    </a:cubicBezTo>
                    <a:cubicBezTo>
                      <a:pt x="16" y="16"/>
                      <a:pt x="11" y="16"/>
                      <a:pt x="12" y="15"/>
                    </a:cubicBezTo>
                    <a:cubicBezTo>
                      <a:pt x="13" y="14"/>
                      <a:pt x="15" y="13"/>
                      <a:pt x="17" y="13"/>
                    </a:cubicBezTo>
                    <a:cubicBezTo>
                      <a:pt x="18" y="12"/>
                      <a:pt x="17" y="12"/>
                      <a:pt x="16" y="12"/>
                    </a:cubicBezTo>
                    <a:cubicBezTo>
                      <a:pt x="14" y="11"/>
                      <a:pt x="12" y="12"/>
                      <a:pt x="9" y="13"/>
                    </a:cubicBezTo>
                    <a:cubicBezTo>
                      <a:pt x="7" y="13"/>
                      <a:pt x="5" y="13"/>
                      <a:pt x="2" y="13"/>
                    </a:cubicBezTo>
                    <a:cubicBezTo>
                      <a:pt x="2" y="14"/>
                      <a:pt x="0" y="14"/>
                      <a:pt x="1" y="12"/>
                    </a:cubicBezTo>
                    <a:cubicBezTo>
                      <a:pt x="3" y="10"/>
                      <a:pt x="5" y="11"/>
                      <a:pt x="7" y="10"/>
                    </a:cubicBezTo>
                    <a:cubicBezTo>
                      <a:pt x="11" y="9"/>
                      <a:pt x="4" y="9"/>
                      <a:pt x="4" y="8"/>
                    </a:cubicBezTo>
                    <a:cubicBezTo>
                      <a:pt x="3" y="8"/>
                      <a:pt x="7" y="6"/>
                      <a:pt x="7" y="6"/>
                    </a:cubicBezTo>
                    <a:cubicBezTo>
                      <a:pt x="7" y="6"/>
                      <a:pt x="4" y="6"/>
                      <a:pt x="3" y="6"/>
                    </a:cubicBezTo>
                    <a:cubicBezTo>
                      <a:pt x="3" y="5"/>
                      <a:pt x="6" y="4"/>
                      <a:pt x="7" y="4"/>
                    </a:cubicBezTo>
                    <a:cubicBezTo>
                      <a:pt x="9" y="4"/>
                      <a:pt x="11" y="7"/>
                      <a:pt x="13" y="8"/>
                    </a:cubicBezTo>
                    <a:cubicBezTo>
                      <a:pt x="14" y="8"/>
                      <a:pt x="15" y="10"/>
                      <a:pt x="16" y="9"/>
                    </a:cubicBezTo>
                    <a:cubicBezTo>
                      <a:pt x="19" y="7"/>
                      <a:pt x="13" y="7"/>
                      <a:pt x="13" y="7"/>
                    </a:cubicBezTo>
                    <a:cubicBezTo>
                      <a:pt x="14" y="7"/>
                      <a:pt x="18" y="6"/>
                      <a:pt x="14" y="5"/>
                    </a:cubicBezTo>
                    <a:cubicBezTo>
                      <a:pt x="13" y="5"/>
                      <a:pt x="12" y="5"/>
                      <a:pt x="11" y="4"/>
                    </a:cubicBezTo>
                    <a:cubicBezTo>
                      <a:pt x="9" y="3"/>
                      <a:pt x="11" y="3"/>
                      <a:pt x="11" y="2"/>
                    </a:cubicBezTo>
                    <a:cubicBezTo>
                      <a:pt x="10" y="2"/>
                      <a:pt x="7" y="3"/>
                      <a:pt x="7" y="3"/>
                    </a:cubicBezTo>
                    <a:cubicBezTo>
                      <a:pt x="6" y="2"/>
                      <a:pt x="13" y="1"/>
                      <a:pt x="13" y="1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1" y="3"/>
                      <a:pt x="14" y="3"/>
                      <a:pt x="15" y="3"/>
                    </a:cubicBezTo>
                    <a:cubicBezTo>
                      <a:pt x="18" y="4"/>
                      <a:pt x="19" y="4"/>
                      <a:pt x="21" y="2"/>
                    </a:cubicBezTo>
                    <a:cubicBezTo>
                      <a:pt x="24" y="0"/>
                      <a:pt x="27" y="6"/>
                      <a:pt x="26" y="8"/>
                    </a:cubicBezTo>
                    <a:cubicBezTo>
                      <a:pt x="26" y="10"/>
                      <a:pt x="26" y="11"/>
                      <a:pt x="27" y="12"/>
                    </a:cubicBezTo>
                    <a:cubicBezTo>
                      <a:pt x="28" y="14"/>
                      <a:pt x="28" y="15"/>
                      <a:pt x="26" y="14"/>
                    </a:cubicBezTo>
                    <a:cubicBezTo>
                      <a:pt x="24" y="12"/>
                      <a:pt x="25" y="16"/>
                      <a:pt x="26" y="17"/>
                    </a:cubicBezTo>
                    <a:cubicBezTo>
                      <a:pt x="27" y="18"/>
                      <a:pt x="23" y="19"/>
                      <a:pt x="22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4" name="Freeform 586">
                <a:extLst>
                  <a:ext uri="{FF2B5EF4-FFF2-40B4-BE49-F238E27FC236}">
                    <a16:creationId xmlns:a16="http://schemas.microsoft.com/office/drawing/2014/main" id="{54E0B3C4-E6C9-7A4F-85F6-2108F9D772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8527" y="4535082"/>
                <a:ext cx="82803" cy="25484"/>
              </a:xfrm>
              <a:custGeom>
                <a:avLst/>
                <a:gdLst>
                  <a:gd name="T0" fmla="*/ 1 w 9"/>
                  <a:gd name="T1" fmla="*/ 3 h 3"/>
                  <a:gd name="T2" fmla="*/ 7 w 9"/>
                  <a:gd name="T3" fmla="*/ 0 h 3"/>
                  <a:gd name="T4" fmla="*/ 1 w 9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1" y="3"/>
                    </a:moveTo>
                    <a:cubicBezTo>
                      <a:pt x="4" y="2"/>
                      <a:pt x="9" y="0"/>
                      <a:pt x="7" y="0"/>
                    </a:cubicBezTo>
                    <a:cubicBezTo>
                      <a:pt x="4" y="0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5" name="Freeform 587">
                <a:extLst>
                  <a:ext uri="{FF2B5EF4-FFF2-40B4-BE49-F238E27FC236}">
                    <a16:creationId xmlns:a16="http://schemas.microsoft.com/office/drawing/2014/main" id="{E4AEDD43-67DB-F04C-8B0B-53458D3B6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9418" y="4525526"/>
                <a:ext cx="76432" cy="19114"/>
              </a:xfrm>
              <a:custGeom>
                <a:avLst/>
                <a:gdLst>
                  <a:gd name="T0" fmla="*/ 1 w 8"/>
                  <a:gd name="T1" fmla="*/ 2 h 2"/>
                  <a:gd name="T2" fmla="*/ 6 w 8"/>
                  <a:gd name="T3" fmla="*/ 0 h 2"/>
                  <a:gd name="T4" fmla="*/ 1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1" y="2"/>
                    </a:moveTo>
                    <a:cubicBezTo>
                      <a:pt x="0" y="2"/>
                      <a:pt x="4" y="0"/>
                      <a:pt x="6" y="0"/>
                    </a:cubicBezTo>
                    <a:cubicBezTo>
                      <a:pt x="8" y="0"/>
                      <a:pt x="4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6" name="Freeform 588">
                <a:extLst>
                  <a:ext uri="{FF2B5EF4-FFF2-40B4-BE49-F238E27FC236}">
                    <a16:creationId xmlns:a16="http://schemas.microsoft.com/office/drawing/2014/main" id="{2B3758D0-4AF8-5449-9D10-12AA4390F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1201" y="4496854"/>
                <a:ext cx="95541" cy="47785"/>
              </a:xfrm>
              <a:custGeom>
                <a:avLst/>
                <a:gdLst>
                  <a:gd name="T0" fmla="*/ 2 w 10"/>
                  <a:gd name="T1" fmla="*/ 3 h 5"/>
                  <a:gd name="T2" fmla="*/ 10 w 10"/>
                  <a:gd name="T3" fmla="*/ 1 h 5"/>
                  <a:gd name="T4" fmla="*/ 2 w 10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5">
                    <a:moveTo>
                      <a:pt x="2" y="3"/>
                    </a:moveTo>
                    <a:cubicBezTo>
                      <a:pt x="0" y="2"/>
                      <a:pt x="10" y="0"/>
                      <a:pt x="10" y="1"/>
                    </a:cubicBezTo>
                    <a:cubicBezTo>
                      <a:pt x="10" y="2"/>
                      <a:pt x="6" y="5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7" name="Freeform 589">
                <a:extLst>
                  <a:ext uri="{FF2B5EF4-FFF2-40B4-BE49-F238E27FC236}">
                    <a16:creationId xmlns:a16="http://schemas.microsoft.com/office/drawing/2014/main" id="{8FFAE15C-B9FE-9B40-B1A6-F87590B6BF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0757" y="4458630"/>
                <a:ext cx="66879" cy="47785"/>
              </a:xfrm>
              <a:custGeom>
                <a:avLst/>
                <a:gdLst>
                  <a:gd name="T0" fmla="*/ 1 w 7"/>
                  <a:gd name="T1" fmla="*/ 5 h 5"/>
                  <a:gd name="T2" fmla="*/ 0 w 7"/>
                  <a:gd name="T3" fmla="*/ 1 h 5"/>
                  <a:gd name="T4" fmla="*/ 4 w 7"/>
                  <a:gd name="T5" fmla="*/ 2 h 5"/>
                  <a:gd name="T6" fmla="*/ 7 w 7"/>
                  <a:gd name="T7" fmla="*/ 4 h 5"/>
                  <a:gd name="T8" fmla="*/ 1 w 7"/>
                  <a:gd name="T9" fmla="*/ 5 h 5"/>
                  <a:gd name="T10" fmla="*/ 1 w 7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5"/>
                    </a:moveTo>
                    <a:cubicBezTo>
                      <a:pt x="0" y="4"/>
                      <a:pt x="0" y="2"/>
                      <a:pt x="0" y="1"/>
                    </a:cubicBezTo>
                    <a:cubicBezTo>
                      <a:pt x="1" y="0"/>
                      <a:pt x="3" y="1"/>
                      <a:pt x="4" y="2"/>
                    </a:cubicBezTo>
                    <a:cubicBezTo>
                      <a:pt x="4" y="2"/>
                      <a:pt x="7" y="3"/>
                      <a:pt x="7" y="4"/>
                    </a:cubicBezTo>
                    <a:cubicBezTo>
                      <a:pt x="7" y="4"/>
                      <a:pt x="2" y="5"/>
                      <a:pt x="1" y="5"/>
                    </a:cubicBezTo>
                    <a:cubicBezTo>
                      <a:pt x="0" y="4"/>
                      <a:pt x="4" y="5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8" name="Freeform 590">
                <a:extLst>
                  <a:ext uri="{FF2B5EF4-FFF2-40B4-BE49-F238E27FC236}">
                    <a16:creationId xmlns:a16="http://schemas.microsoft.com/office/drawing/2014/main" id="{E089C010-7E14-674A-98EA-5076A0B0DD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400" y="4347133"/>
                <a:ext cx="111465" cy="82827"/>
              </a:xfrm>
              <a:custGeom>
                <a:avLst/>
                <a:gdLst>
                  <a:gd name="T0" fmla="*/ 8 w 12"/>
                  <a:gd name="T1" fmla="*/ 8 h 9"/>
                  <a:gd name="T2" fmla="*/ 3 w 12"/>
                  <a:gd name="T3" fmla="*/ 1 h 9"/>
                  <a:gd name="T4" fmla="*/ 8 w 12"/>
                  <a:gd name="T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8" y="8"/>
                    </a:moveTo>
                    <a:cubicBezTo>
                      <a:pt x="6" y="9"/>
                      <a:pt x="0" y="0"/>
                      <a:pt x="3" y="1"/>
                    </a:cubicBezTo>
                    <a:cubicBezTo>
                      <a:pt x="6" y="3"/>
                      <a:pt x="12" y="8"/>
                      <a:pt x="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9" name="Freeform 591">
                <a:extLst>
                  <a:ext uri="{FF2B5EF4-FFF2-40B4-BE49-F238E27FC236}">
                    <a16:creationId xmlns:a16="http://schemas.microsoft.com/office/drawing/2014/main" id="{A2B501EF-3CAC-0844-9916-9FDF66D934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44" y="4337578"/>
                <a:ext cx="82803" cy="28669"/>
              </a:xfrm>
              <a:custGeom>
                <a:avLst/>
                <a:gdLst>
                  <a:gd name="T0" fmla="*/ 2 w 9"/>
                  <a:gd name="T1" fmla="*/ 1 h 3"/>
                  <a:gd name="T2" fmla="*/ 8 w 9"/>
                  <a:gd name="T3" fmla="*/ 2 h 3"/>
                  <a:gd name="T4" fmla="*/ 2 w 9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2" y="1"/>
                    </a:moveTo>
                    <a:cubicBezTo>
                      <a:pt x="5" y="0"/>
                      <a:pt x="9" y="2"/>
                      <a:pt x="8" y="2"/>
                    </a:cubicBezTo>
                    <a:cubicBezTo>
                      <a:pt x="3" y="3"/>
                      <a:pt x="0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0" name="Freeform 592">
                <a:extLst>
                  <a:ext uri="{FF2B5EF4-FFF2-40B4-BE49-F238E27FC236}">
                    <a16:creationId xmlns:a16="http://schemas.microsoft.com/office/drawing/2014/main" id="{862D6BEF-5E6B-734A-BADD-AC6F6B03D7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7507" y="4187857"/>
                <a:ext cx="334395" cy="178393"/>
              </a:xfrm>
              <a:custGeom>
                <a:avLst/>
                <a:gdLst>
                  <a:gd name="T0" fmla="*/ 28 w 36"/>
                  <a:gd name="T1" fmla="*/ 17 h 19"/>
                  <a:gd name="T2" fmla="*/ 27 w 36"/>
                  <a:gd name="T3" fmla="*/ 15 h 19"/>
                  <a:gd name="T4" fmla="*/ 22 w 36"/>
                  <a:gd name="T5" fmla="*/ 13 h 19"/>
                  <a:gd name="T6" fmla="*/ 14 w 36"/>
                  <a:gd name="T7" fmla="*/ 14 h 19"/>
                  <a:gd name="T8" fmla="*/ 18 w 36"/>
                  <a:gd name="T9" fmla="*/ 12 h 19"/>
                  <a:gd name="T10" fmla="*/ 8 w 36"/>
                  <a:gd name="T11" fmla="*/ 12 h 19"/>
                  <a:gd name="T12" fmla="*/ 13 w 36"/>
                  <a:gd name="T13" fmla="*/ 10 h 19"/>
                  <a:gd name="T14" fmla="*/ 12 w 36"/>
                  <a:gd name="T15" fmla="*/ 9 h 19"/>
                  <a:gd name="T16" fmla="*/ 13 w 36"/>
                  <a:gd name="T17" fmla="*/ 8 h 19"/>
                  <a:gd name="T18" fmla="*/ 11 w 36"/>
                  <a:gd name="T19" fmla="*/ 8 h 19"/>
                  <a:gd name="T20" fmla="*/ 10 w 36"/>
                  <a:gd name="T21" fmla="*/ 6 h 19"/>
                  <a:gd name="T22" fmla="*/ 6 w 36"/>
                  <a:gd name="T23" fmla="*/ 6 h 19"/>
                  <a:gd name="T24" fmla="*/ 3 w 36"/>
                  <a:gd name="T25" fmla="*/ 5 h 19"/>
                  <a:gd name="T26" fmla="*/ 9 w 36"/>
                  <a:gd name="T27" fmla="*/ 2 h 19"/>
                  <a:gd name="T28" fmla="*/ 16 w 36"/>
                  <a:gd name="T29" fmla="*/ 1 h 19"/>
                  <a:gd name="T30" fmla="*/ 18 w 36"/>
                  <a:gd name="T31" fmla="*/ 5 h 19"/>
                  <a:gd name="T32" fmla="*/ 22 w 36"/>
                  <a:gd name="T33" fmla="*/ 4 h 19"/>
                  <a:gd name="T34" fmla="*/ 25 w 36"/>
                  <a:gd name="T35" fmla="*/ 7 h 19"/>
                  <a:gd name="T36" fmla="*/ 30 w 36"/>
                  <a:gd name="T37" fmla="*/ 7 h 19"/>
                  <a:gd name="T38" fmla="*/ 33 w 36"/>
                  <a:gd name="T39" fmla="*/ 12 h 19"/>
                  <a:gd name="T40" fmla="*/ 34 w 36"/>
                  <a:gd name="T41" fmla="*/ 16 h 19"/>
                  <a:gd name="T42" fmla="*/ 28 w 36"/>
                  <a:gd name="T43" fmla="*/ 17 h 19"/>
                  <a:gd name="T44" fmla="*/ 28 w 36"/>
                  <a:gd name="T45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19">
                    <a:moveTo>
                      <a:pt x="28" y="17"/>
                    </a:moveTo>
                    <a:cubicBezTo>
                      <a:pt x="27" y="17"/>
                      <a:pt x="27" y="16"/>
                      <a:pt x="27" y="15"/>
                    </a:cubicBezTo>
                    <a:cubicBezTo>
                      <a:pt x="26" y="14"/>
                      <a:pt x="23" y="13"/>
                      <a:pt x="22" y="13"/>
                    </a:cubicBezTo>
                    <a:cubicBezTo>
                      <a:pt x="21" y="13"/>
                      <a:pt x="14" y="15"/>
                      <a:pt x="14" y="14"/>
                    </a:cubicBezTo>
                    <a:cubicBezTo>
                      <a:pt x="14" y="14"/>
                      <a:pt x="18" y="12"/>
                      <a:pt x="18" y="12"/>
                    </a:cubicBezTo>
                    <a:cubicBezTo>
                      <a:pt x="15" y="11"/>
                      <a:pt x="11" y="14"/>
                      <a:pt x="8" y="12"/>
                    </a:cubicBezTo>
                    <a:cubicBezTo>
                      <a:pt x="2" y="9"/>
                      <a:pt x="13" y="10"/>
                      <a:pt x="13" y="10"/>
                    </a:cubicBezTo>
                    <a:cubicBezTo>
                      <a:pt x="13" y="10"/>
                      <a:pt x="12" y="9"/>
                      <a:pt x="12" y="9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4" y="7"/>
                      <a:pt x="11" y="8"/>
                      <a:pt x="11" y="8"/>
                    </a:cubicBezTo>
                    <a:cubicBezTo>
                      <a:pt x="10" y="7"/>
                      <a:pt x="12" y="6"/>
                      <a:pt x="10" y="6"/>
                    </a:cubicBezTo>
                    <a:cubicBezTo>
                      <a:pt x="9" y="6"/>
                      <a:pt x="7" y="7"/>
                      <a:pt x="6" y="6"/>
                    </a:cubicBezTo>
                    <a:cubicBezTo>
                      <a:pt x="6" y="5"/>
                      <a:pt x="4" y="6"/>
                      <a:pt x="3" y="5"/>
                    </a:cubicBezTo>
                    <a:cubicBezTo>
                      <a:pt x="0" y="0"/>
                      <a:pt x="7" y="2"/>
                      <a:pt x="9" y="2"/>
                    </a:cubicBezTo>
                    <a:cubicBezTo>
                      <a:pt x="11" y="1"/>
                      <a:pt x="14" y="0"/>
                      <a:pt x="16" y="1"/>
                    </a:cubicBezTo>
                    <a:cubicBezTo>
                      <a:pt x="19" y="2"/>
                      <a:pt x="14" y="7"/>
                      <a:pt x="18" y="5"/>
                    </a:cubicBezTo>
                    <a:cubicBezTo>
                      <a:pt x="19" y="5"/>
                      <a:pt x="21" y="3"/>
                      <a:pt x="22" y="4"/>
                    </a:cubicBezTo>
                    <a:cubicBezTo>
                      <a:pt x="23" y="5"/>
                      <a:pt x="24" y="7"/>
                      <a:pt x="25" y="7"/>
                    </a:cubicBezTo>
                    <a:cubicBezTo>
                      <a:pt x="26" y="7"/>
                      <a:pt x="29" y="6"/>
                      <a:pt x="30" y="7"/>
                    </a:cubicBezTo>
                    <a:cubicBezTo>
                      <a:pt x="32" y="8"/>
                      <a:pt x="32" y="11"/>
                      <a:pt x="33" y="12"/>
                    </a:cubicBezTo>
                    <a:cubicBezTo>
                      <a:pt x="34" y="14"/>
                      <a:pt x="36" y="15"/>
                      <a:pt x="34" y="16"/>
                    </a:cubicBezTo>
                    <a:cubicBezTo>
                      <a:pt x="33" y="18"/>
                      <a:pt x="30" y="18"/>
                      <a:pt x="28" y="17"/>
                    </a:cubicBezTo>
                    <a:cubicBezTo>
                      <a:pt x="27" y="16"/>
                      <a:pt x="31" y="19"/>
                      <a:pt x="28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1" name="Freeform 593">
                <a:extLst>
                  <a:ext uri="{FF2B5EF4-FFF2-40B4-BE49-F238E27FC236}">
                    <a16:creationId xmlns:a16="http://schemas.microsoft.com/office/drawing/2014/main" id="{1EE3E96B-A7B4-684F-8A2F-5E26582A5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8653" y="4101847"/>
                <a:ext cx="101909" cy="47785"/>
              </a:xfrm>
              <a:custGeom>
                <a:avLst/>
                <a:gdLst>
                  <a:gd name="T0" fmla="*/ 8 w 11"/>
                  <a:gd name="T1" fmla="*/ 5 h 5"/>
                  <a:gd name="T2" fmla="*/ 4 w 11"/>
                  <a:gd name="T3" fmla="*/ 4 h 5"/>
                  <a:gd name="T4" fmla="*/ 2 w 11"/>
                  <a:gd name="T5" fmla="*/ 3 h 5"/>
                  <a:gd name="T6" fmla="*/ 7 w 11"/>
                  <a:gd name="T7" fmla="*/ 2 h 5"/>
                  <a:gd name="T8" fmla="*/ 8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8" y="5"/>
                    </a:moveTo>
                    <a:cubicBezTo>
                      <a:pt x="6" y="5"/>
                      <a:pt x="6" y="4"/>
                      <a:pt x="4" y="4"/>
                    </a:cubicBezTo>
                    <a:cubicBezTo>
                      <a:pt x="4" y="4"/>
                      <a:pt x="0" y="4"/>
                      <a:pt x="2" y="3"/>
                    </a:cubicBezTo>
                    <a:cubicBezTo>
                      <a:pt x="3" y="1"/>
                      <a:pt x="6" y="0"/>
                      <a:pt x="7" y="2"/>
                    </a:cubicBezTo>
                    <a:cubicBezTo>
                      <a:pt x="9" y="3"/>
                      <a:pt x="11" y="5"/>
                      <a:pt x="8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2" name="Freeform 594">
                <a:extLst>
                  <a:ext uri="{FF2B5EF4-FFF2-40B4-BE49-F238E27FC236}">
                    <a16:creationId xmlns:a16="http://schemas.microsoft.com/office/drawing/2014/main" id="{C2A46645-4938-C04E-A8D0-FD4325EA5A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1456" y="4251568"/>
                <a:ext cx="187897" cy="105124"/>
              </a:xfrm>
              <a:custGeom>
                <a:avLst/>
                <a:gdLst>
                  <a:gd name="T0" fmla="*/ 8 w 20"/>
                  <a:gd name="T1" fmla="*/ 7 h 11"/>
                  <a:gd name="T2" fmla="*/ 3 w 20"/>
                  <a:gd name="T3" fmla="*/ 5 h 11"/>
                  <a:gd name="T4" fmla="*/ 4 w 20"/>
                  <a:gd name="T5" fmla="*/ 3 h 11"/>
                  <a:gd name="T6" fmla="*/ 1 w 20"/>
                  <a:gd name="T7" fmla="*/ 1 h 11"/>
                  <a:gd name="T8" fmla="*/ 6 w 20"/>
                  <a:gd name="T9" fmla="*/ 1 h 11"/>
                  <a:gd name="T10" fmla="*/ 12 w 20"/>
                  <a:gd name="T11" fmla="*/ 3 h 11"/>
                  <a:gd name="T12" fmla="*/ 16 w 20"/>
                  <a:gd name="T13" fmla="*/ 3 h 11"/>
                  <a:gd name="T14" fmla="*/ 19 w 20"/>
                  <a:gd name="T15" fmla="*/ 4 h 11"/>
                  <a:gd name="T16" fmla="*/ 18 w 20"/>
                  <a:gd name="T17" fmla="*/ 8 h 11"/>
                  <a:gd name="T18" fmla="*/ 15 w 20"/>
                  <a:gd name="T19" fmla="*/ 10 h 11"/>
                  <a:gd name="T20" fmla="*/ 9 w 20"/>
                  <a:gd name="T21" fmla="*/ 11 h 11"/>
                  <a:gd name="T22" fmla="*/ 4 w 20"/>
                  <a:gd name="T23" fmla="*/ 8 h 11"/>
                  <a:gd name="T24" fmla="*/ 8 w 20"/>
                  <a:gd name="T25" fmla="*/ 7 h 11"/>
                  <a:gd name="T26" fmla="*/ 8 w 20"/>
                  <a:gd name="T2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1">
                    <a:moveTo>
                      <a:pt x="8" y="7"/>
                    </a:moveTo>
                    <a:cubicBezTo>
                      <a:pt x="6" y="7"/>
                      <a:pt x="4" y="6"/>
                      <a:pt x="3" y="5"/>
                    </a:cubicBezTo>
                    <a:cubicBezTo>
                      <a:pt x="0" y="4"/>
                      <a:pt x="4" y="3"/>
                      <a:pt x="4" y="3"/>
                    </a:cubicBezTo>
                    <a:cubicBezTo>
                      <a:pt x="4" y="2"/>
                      <a:pt x="2" y="1"/>
                      <a:pt x="1" y="1"/>
                    </a:cubicBezTo>
                    <a:cubicBezTo>
                      <a:pt x="1" y="0"/>
                      <a:pt x="6" y="1"/>
                      <a:pt x="6" y="1"/>
                    </a:cubicBezTo>
                    <a:cubicBezTo>
                      <a:pt x="8" y="1"/>
                      <a:pt x="10" y="2"/>
                      <a:pt x="12" y="3"/>
                    </a:cubicBezTo>
                    <a:cubicBezTo>
                      <a:pt x="14" y="3"/>
                      <a:pt x="15" y="3"/>
                      <a:pt x="16" y="3"/>
                    </a:cubicBezTo>
                    <a:cubicBezTo>
                      <a:pt x="17" y="3"/>
                      <a:pt x="20" y="4"/>
                      <a:pt x="19" y="4"/>
                    </a:cubicBezTo>
                    <a:cubicBezTo>
                      <a:pt x="17" y="6"/>
                      <a:pt x="16" y="5"/>
                      <a:pt x="18" y="8"/>
                    </a:cubicBezTo>
                    <a:cubicBezTo>
                      <a:pt x="19" y="9"/>
                      <a:pt x="16" y="9"/>
                      <a:pt x="15" y="10"/>
                    </a:cubicBezTo>
                    <a:cubicBezTo>
                      <a:pt x="13" y="10"/>
                      <a:pt x="11" y="11"/>
                      <a:pt x="9" y="11"/>
                    </a:cubicBezTo>
                    <a:cubicBezTo>
                      <a:pt x="8" y="10"/>
                      <a:pt x="4" y="9"/>
                      <a:pt x="4" y="8"/>
                    </a:cubicBezTo>
                    <a:cubicBezTo>
                      <a:pt x="4" y="8"/>
                      <a:pt x="10" y="7"/>
                      <a:pt x="8" y="7"/>
                    </a:cubicBezTo>
                    <a:cubicBezTo>
                      <a:pt x="5" y="6"/>
                      <a:pt x="10" y="7"/>
                      <a:pt x="8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3" name="Freeform 595">
                <a:extLst>
                  <a:ext uri="{FF2B5EF4-FFF2-40B4-BE49-F238E27FC236}">
                    <a16:creationId xmlns:a16="http://schemas.microsoft.com/office/drawing/2014/main" id="{258DCFE2-A960-894D-AE2A-1E7F27BB3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6552" y="4347133"/>
                <a:ext cx="165604" cy="47785"/>
              </a:xfrm>
              <a:custGeom>
                <a:avLst/>
                <a:gdLst>
                  <a:gd name="T0" fmla="*/ 14 w 18"/>
                  <a:gd name="T1" fmla="*/ 5 h 5"/>
                  <a:gd name="T2" fmla="*/ 16 w 18"/>
                  <a:gd name="T3" fmla="*/ 2 h 5"/>
                  <a:gd name="T4" fmla="*/ 13 w 18"/>
                  <a:gd name="T5" fmla="*/ 1 h 5"/>
                  <a:gd name="T6" fmla="*/ 3 w 18"/>
                  <a:gd name="T7" fmla="*/ 1 h 5"/>
                  <a:gd name="T8" fmla="*/ 4 w 18"/>
                  <a:gd name="T9" fmla="*/ 4 h 5"/>
                  <a:gd name="T10" fmla="*/ 14 w 18"/>
                  <a:gd name="T11" fmla="*/ 5 h 5"/>
                  <a:gd name="T12" fmla="*/ 14 w 18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">
                    <a:moveTo>
                      <a:pt x="14" y="5"/>
                    </a:moveTo>
                    <a:cubicBezTo>
                      <a:pt x="14" y="4"/>
                      <a:pt x="18" y="2"/>
                      <a:pt x="16" y="2"/>
                    </a:cubicBezTo>
                    <a:cubicBezTo>
                      <a:pt x="15" y="1"/>
                      <a:pt x="14" y="1"/>
                      <a:pt x="13" y="1"/>
                    </a:cubicBezTo>
                    <a:cubicBezTo>
                      <a:pt x="10" y="1"/>
                      <a:pt x="6" y="0"/>
                      <a:pt x="3" y="1"/>
                    </a:cubicBezTo>
                    <a:cubicBezTo>
                      <a:pt x="0" y="1"/>
                      <a:pt x="1" y="4"/>
                      <a:pt x="4" y="4"/>
                    </a:cubicBezTo>
                    <a:cubicBezTo>
                      <a:pt x="7" y="4"/>
                      <a:pt x="11" y="5"/>
                      <a:pt x="14" y="5"/>
                    </a:cubicBezTo>
                    <a:cubicBezTo>
                      <a:pt x="16" y="4"/>
                      <a:pt x="12" y="5"/>
                      <a:pt x="14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4" name="Freeform 596">
                <a:extLst>
                  <a:ext uri="{FF2B5EF4-FFF2-40B4-BE49-F238E27FC236}">
                    <a16:creationId xmlns:a16="http://schemas.microsoft.com/office/drawing/2014/main" id="{662EDF74-9882-334F-8D0F-7ADD93BD63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7000" y="4560566"/>
                <a:ext cx="156050" cy="105124"/>
              </a:xfrm>
              <a:custGeom>
                <a:avLst/>
                <a:gdLst>
                  <a:gd name="T0" fmla="*/ 7 w 17"/>
                  <a:gd name="T1" fmla="*/ 1 h 11"/>
                  <a:gd name="T2" fmla="*/ 1 w 17"/>
                  <a:gd name="T3" fmla="*/ 6 h 11"/>
                  <a:gd name="T4" fmla="*/ 10 w 17"/>
                  <a:gd name="T5" fmla="*/ 10 h 11"/>
                  <a:gd name="T6" fmla="*/ 15 w 17"/>
                  <a:gd name="T7" fmla="*/ 10 h 11"/>
                  <a:gd name="T8" fmla="*/ 15 w 17"/>
                  <a:gd name="T9" fmla="*/ 8 h 11"/>
                  <a:gd name="T10" fmla="*/ 16 w 17"/>
                  <a:gd name="T11" fmla="*/ 6 h 11"/>
                  <a:gd name="T12" fmla="*/ 7 w 17"/>
                  <a:gd name="T13" fmla="*/ 1 h 11"/>
                  <a:gd name="T14" fmla="*/ 7 w 17"/>
                  <a:gd name="T15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1">
                    <a:moveTo>
                      <a:pt x="7" y="1"/>
                    </a:moveTo>
                    <a:cubicBezTo>
                      <a:pt x="5" y="0"/>
                      <a:pt x="2" y="4"/>
                      <a:pt x="1" y="6"/>
                    </a:cubicBezTo>
                    <a:cubicBezTo>
                      <a:pt x="0" y="8"/>
                      <a:pt x="8" y="10"/>
                      <a:pt x="10" y="10"/>
                    </a:cubicBezTo>
                    <a:cubicBezTo>
                      <a:pt x="11" y="11"/>
                      <a:pt x="14" y="11"/>
                      <a:pt x="15" y="10"/>
                    </a:cubicBezTo>
                    <a:cubicBezTo>
                      <a:pt x="16" y="10"/>
                      <a:pt x="15" y="9"/>
                      <a:pt x="15" y="8"/>
                    </a:cubicBezTo>
                    <a:cubicBezTo>
                      <a:pt x="15" y="7"/>
                      <a:pt x="15" y="6"/>
                      <a:pt x="16" y="6"/>
                    </a:cubicBezTo>
                    <a:cubicBezTo>
                      <a:pt x="17" y="4"/>
                      <a:pt x="9" y="1"/>
                      <a:pt x="7" y="1"/>
                    </a:cubicBezTo>
                    <a:cubicBezTo>
                      <a:pt x="5" y="0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5" name="Freeform 597">
                <a:extLst>
                  <a:ext uri="{FF2B5EF4-FFF2-40B4-BE49-F238E27FC236}">
                    <a16:creationId xmlns:a16="http://schemas.microsoft.com/office/drawing/2014/main" id="{FBD39E1E-B560-3242-8BA8-B9411C0A60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0246" y="4535082"/>
                <a:ext cx="38217" cy="25484"/>
              </a:xfrm>
              <a:custGeom>
                <a:avLst/>
                <a:gdLst>
                  <a:gd name="T0" fmla="*/ 3 w 4"/>
                  <a:gd name="T1" fmla="*/ 2 h 3"/>
                  <a:gd name="T2" fmla="*/ 1 w 4"/>
                  <a:gd name="T3" fmla="*/ 1 h 3"/>
                  <a:gd name="T4" fmla="*/ 3 w 4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6" name="Freeform 598">
                <a:extLst>
                  <a:ext uri="{FF2B5EF4-FFF2-40B4-BE49-F238E27FC236}">
                    <a16:creationId xmlns:a16="http://schemas.microsoft.com/office/drawing/2014/main" id="{2B2AB36C-4DC2-7842-B468-B2577CBDED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9036" y="4366247"/>
                <a:ext cx="82803" cy="54153"/>
              </a:xfrm>
              <a:custGeom>
                <a:avLst/>
                <a:gdLst>
                  <a:gd name="T0" fmla="*/ 1 w 9"/>
                  <a:gd name="T1" fmla="*/ 5 h 6"/>
                  <a:gd name="T2" fmla="*/ 1 w 9"/>
                  <a:gd name="T3" fmla="*/ 1 h 6"/>
                  <a:gd name="T4" fmla="*/ 5 w 9"/>
                  <a:gd name="T5" fmla="*/ 1 h 6"/>
                  <a:gd name="T6" fmla="*/ 9 w 9"/>
                  <a:gd name="T7" fmla="*/ 3 h 6"/>
                  <a:gd name="T8" fmla="*/ 5 w 9"/>
                  <a:gd name="T9" fmla="*/ 5 h 6"/>
                  <a:gd name="T10" fmla="*/ 1 w 9"/>
                  <a:gd name="T11" fmla="*/ 5 h 6"/>
                  <a:gd name="T12" fmla="*/ 1 w 9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1" y="5"/>
                    </a:moveTo>
                    <a:cubicBezTo>
                      <a:pt x="1" y="5"/>
                      <a:pt x="2" y="2"/>
                      <a:pt x="1" y="1"/>
                    </a:cubicBezTo>
                    <a:cubicBezTo>
                      <a:pt x="1" y="0"/>
                      <a:pt x="4" y="1"/>
                      <a:pt x="5" y="1"/>
                    </a:cubicBezTo>
                    <a:cubicBezTo>
                      <a:pt x="6" y="1"/>
                      <a:pt x="9" y="2"/>
                      <a:pt x="9" y="3"/>
                    </a:cubicBezTo>
                    <a:cubicBezTo>
                      <a:pt x="8" y="4"/>
                      <a:pt x="6" y="5"/>
                      <a:pt x="5" y="5"/>
                    </a:cubicBezTo>
                    <a:cubicBezTo>
                      <a:pt x="3" y="6"/>
                      <a:pt x="3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7" name="Freeform 599">
                <a:extLst>
                  <a:ext uri="{FF2B5EF4-FFF2-40B4-BE49-F238E27FC236}">
                    <a16:creationId xmlns:a16="http://schemas.microsoft.com/office/drawing/2014/main" id="{F4F6CE28-AE9F-4A40-A245-56FC40D698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3621" y="4449069"/>
                <a:ext cx="28662" cy="38227"/>
              </a:xfrm>
              <a:custGeom>
                <a:avLst/>
                <a:gdLst>
                  <a:gd name="T0" fmla="*/ 2 w 3"/>
                  <a:gd name="T1" fmla="*/ 1 h 4"/>
                  <a:gd name="T2" fmla="*/ 1 w 3"/>
                  <a:gd name="T3" fmla="*/ 3 h 4"/>
                  <a:gd name="T4" fmla="*/ 2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0" y="0"/>
                      <a:pt x="0" y="3"/>
                      <a:pt x="1" y="3"/>
                    </a:cubicBezTo>
                    <a:cubicBezTo>
                      <a:pt x="2" y="4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8" name="Freeform 600">
                <a:extLst>
                  <a:ext uri="{FF2B5EF4-FFF2-40B4-BE49-F238E27FC236}">
                    <a16:creationId xmlns:a16="http://schemas.microsoft.com/office/drawing/2014/main" id="{A871A1CA-88EA-184B-9D01-4FDF7E08E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7889" y="4420403"/>
                <a:ext cx="831211" cy="254845"/>
              </a:xfrm>
              <a:custGeom>
                <a:avLst/>
                <a:gdLst>
                  <a:gd name="T0" fmla="*/ 17 w 89"/>
                  <a:gd name="T1" fmla="*/ 7 h 27"/>
                  <a:gd name="T2" fmla="*/ 19 w 89"/>
                  <a:gd name="T3" fmla="*/ 4 h 27"/>
                  <a:gd name="T4" fmla="*/ 15 w 89"/>
                  <a:gd name="T5" fmla="*/ 2 h 27"/>
                  <a:gd name="T6" fmla="*/ 12 w 89"/>
                  <a:gd name="T7" fmla="*/ 2 h 27"/>
                  <a:gd name="T8" fmla="*/ 4 w 89"/>
                  <a:gd name="T9" fmla="*/ 1 h 27"/>
                  <a:gd name="T10" fmla="*/ 4 w 89"/>
                  <a:gd name="T11" fmla="*/ 3 h 27"/>
                  <a:gd name="T12" fmla="*/ 0 w 89"/>
                  <a:gd name="T13" fmla="*/ 4 h 27"/>
                  <a:gd name="T14" fmla="*/ 5 w 89"/>
                  <a:gd name="T15" fmla="*/ 5 h 27"/>
                  <a:gd name="T16" fmla="*/ 7 w 89"/>
                  <a:gd name="T17" fmla="*/ 6 h 27"/>
                  <a:gd name="T18" fmla="*/ 6 w 89"/>
                  <a:gd name="T19" fmla="*/ 7 h 27"/>
                  <a:gd name="T20" fmla="*/ 24 w 89"/>
                  <a:gd name="T21" fmla="*/ 13 h 27"/>
                  <a:gd name="T22" fmla="*/ 25 w 89"/>
                  <a:gd name="T23" fmla="*/ 16 h 27"/>
                  <a:gd name="T24" fmla="*/ 24 w 89"/>
                  <a:gd name="T25" fmla="*/ 21 h 27"/>
                  <a:gd name="T26" fmla="*/ 27 w 89"/>
                  <a:gd name="T27" fmla="*/ 25 h 27"/>
                  <a:gd name="T28" fmla="*/ 30 w 89"/>
                  <a:gd name="T29" fmla="*/ 24 h 27"/>
                  <a:gd name="T30" fmla="*/ 33 w 89"/>
                  <a:gd name="T31" fmla="*/ 26 h 27"/>
                  <a:gd name="T32" fmla="*/ 38 w 89"/>
                  <a:gd name="T33" fmla="*/ 26 h 27"/>
                  <a:gd name="T34" fmla="*/ 42 w 89"/>
                  <a:gd name="T35" fmla="*/ 23 h 27"/>
                  <a:gd name="T36" fmla="*/ 45 w 89"/>
                  <a:gd name="T37" fmla="*/ 26 h 27"/>
                  <a:gd name="T38" fmla="*/ 52 w 89"/>
                  <a:gd name="T39" fmla="*/ 27 h 27"/>
                  <a:gd name="T40" fmla="*/ 62 w 89"/>
                  <a:gd name="T41" fmla="*/ 27 h 27"/>
                  <a:gd name="T42" fmla="*/ 65 w 89"/>
                  <a:gd name="T43" fmla="*/ 27 h 27"/>
                  <a:gd name="T44" fmla="*/ 67 w 89"/>
                  <a:gd name="T45" fmla="*/ 24 h 27"/>
                  <a:gd name="T46" fmla="*/ 70 w 89"/>
                  <a:gd name="T47" fmla="*/ 25 h 27"/>
                  <a:gd name="T48" fmla="*/ 76 w 89"/>
                  <a:gd name="T49" fmla="*/ 27 h 27"/>
                  <a:gd name="T50" fmla="*/ 82 w 89"/>
                  <a:gd name="T51" fmla="*/ 26 h 27"/>
                  <a:gd name="T52" fmla="*/ 85 w 89"/>
                  <a:gd name="T53" fmla="*/ 24 h 27"/>
                  <a:gd name="T54" fmla="*/ 85 w 89"/>
                  <a:gd name="T55" fmla="*/ 22 h 27"/>
                  <a:gd name="T56" fmla="*/ 82 w 89"/>
                  <a:gd name="T57" fmla="*/ 22 h 27"/>
                  <a:gd name="T58" fmla="*/ 85 w 89"/>
                  <a:gd name="T59" fmla="*/ 17 h 27"/>
                  <a:gd name="T60" fmla="*/ 80 w 89"/>
                  <a:gd name="T61" fmla="*/ 16 h 27"/>
                  <a:gd name="T62" fmla="*/ 78 w 89"/>
                  <a:gd name="T63" fmla="*/ 14 h 27"/>
                  <a:gd name="T64" fmla="*/ 70 w 89"/>
                  <a:gd name="T65" fmla="*/ 14 h 27"/>
                  <a:gd name="T66" fmla="*/ 65 w 89"/>
                  <a:gd name="T67" fmla="*/ 14 h 27"/>
                  <a:gd name="T68" fmla="*/ 55 w 89"/>
                  <a:gd name="T69" fmla="*/ 17 h 27"/>
                  <a:gd name="T70" fmla="*/ 56 w 89"/>
                  <a:gd name="T71" fmla="*/ 18 h 27"/>
                  <a:gd name="T72" fmla="*/ 52 w 89"/>
                  <a:gd name="T73" fmla="*/ 18 h 27"/>
                  <a:gd name="T74" fmla="*/ 49 w 89"/>
                  <a:gd name="T75" fmla="*/ 16 h 27"/>
                  <a:gd name="T76" fmla="*/ 46 w 89"/>
                  <a:gd name="T77" fmla="*/ 17 h 27"/>
                  <a:gd name="T78" fmla="*/ 42 w 89"/>
                  <a:gd name="T79" fmla="*/ 16 h 27"/>
                  <a:gd name="T80" fmla="*/ 41 w 89"/>
                  <a:gd name="T81" fmla="*/ 18 h 27"/>
                  <a:gd name="T82" fmla="*/ 38 w 89"/>
                  <a:gd name="T83" fmla="*/ 16 h 27"/>
                  <a:gd name="T84" fmla="*/ 39 w 89"/>
                  <a:gd name="T85" fmla="*/ 14 h 27"/>
                  <a:gd name="T86" fmla="*/ 34 w 89"/>
                  <a:gd name="T87" fmla="*/ 12 h 27"/>
                  <a:gd name="T88" fmla="*/ 30 w 89"/>
                  <a:gd name="T89" fmla="*/ 13 h 27"/>
                  <a:gd name="T90" fmla="*/ 32 w 89"/>
                  <a:gd name="T91" fmla="*/ 12 h 27"/>
                  <a:gd name="T92" fmla="*/ 28 w 89"/>
                  <a:gd name="T93" fmla="*/ 9 h 27"/>
                  <a:gd name="T94" fmla="*/ 38 w 89"/>
                  <a:gd name="T95" fmla="*/ 10 h 27"/>
                  <a:gd name="T96" fmla="*/ 33 w 89"/>
                  <a:gd name="T97" fmla="*/ 7 h 27"/>
                  <a:gd name="T98" fmla="*/ 28 w 89"/>
                  <a:gd name="T99" fmla="*/ 7 h 27"/>
                  <a:gd name="T100" fmla="*/ 32 w 89"/>
                  <a:gd name="T101" fmla="*/ 6 h 27"/>
                  <a:gd name="T102" fmla="*/ 27 w 89"/>
                  <a:gd name="T103" fmla="*/ 5 h 27"/>
                  <a:gd name="T104" fmla="*/ 17 w 89"/>
                  <a:gd name="T105" fmla="*/ 7 h 27"/>
                  <a:gd name="T106" fmla="*/ 17 w 89"/>
                  <a:gd name="T107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9" h="27">
                    <a:moveTo>
                      <a:pt x="17" y="7"/>
                    </a:moveTo>
                    <a:cubicBezTo>
                      <a:pt x="18" y="7"/>
                      <a:pt x="20" y="5"/>
                      <a:pt x="19" y="4"/>
                    </a:cubicBezTo>
                    <a:cubicBezTo>
                      <a:pt x="18" y="3"/>
                      <a:pt x="16" y="2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9" y="1"/>
                      <a:pt x="7" y="0"/>
                      <a:pt x="4" y="1"/>
                    </a:cubicBezTo>
                    <a:cubicBezTo>
                      <a:pt x="0" y="2"/>
                      <a:pt x="3" y="2"/>
                      <a:pt x="4" y="3"/>
                    </a:cubicBezTo>
                    <a:cubicBezTo>
                      <a:pt x="4" y="3"/>
                      <a:pt x="0" y="3"/>
                      <a:pt x="0" y="4"/>
                    </a:cubicBezTo>
                    <a:cubicBezTo>
                      <a:pt x="0" y="5"/>
                      <a:pt x="4" y="5"/>
                      <a:pt x="5" y="5"/>
                    </a:cubicBezTo>
                    <a:cubicBezTo>
                      <a:pt x="5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12" y="11"/>
                      <a:pt x="21" y="5"/>
                      <a:pt x="24" y="13"/>
                    </a:cubicBezTo>
                    <a:cubicBezTo>
                      <a:pt x="24" y="14"/>
                      <a:pt x="26" y="15"/>
                      <a:pt x="25" y="16"/>
                    </a:cubicBezTo>
                    <a:cubicBezTo>
                      <a:pt x="24" y="18"/>
                      <a:pt x="23" y="19"/>
                      <a:pt x="24" y="21"/>
                    </a:cubicBezTo>
                    <a:cubicBezTo>
                      <a:pt x="24" y="21"/>
                      <a:pt x="26" y="25"/>
                      <a:pt x="27" y="25"/>
                    </a:cubicBezTo>
                    <a:cubicBezTo>
                      <a:pt x="28" y="26"/>
                      <a:pt x="30" y="23"/>
                      <a:pt x="30" y="24"/>
                    </a:cubicBezTo>
                    <a:cubicBezTo>
                      <a:pt x="31" y="24"/>
                      <a:pt x="32" y="26"/>
                      <a:pt x="33" y="26"/>
                    </a:cubicBezTo>
                    <a:cubicBezTo>
                      <a:pt x="35" y="27"/>
                      <a:pt x="37" y="26"/>
                      <a:pt x="38" y="26"/>
                    </a:cubicBezTo>
                    <a:cubicBezTo>
                      <a:pt x="39" y="25"/>
                      <a:pt x="41" y="23"/>
                      <a:pt x="42" y="23"/>
                    </a:cubicBezTo>
                    <a:cubicBezTo>
                      <a:pt x="42" y="23"/>
                      <a:pt x="44" y="26"/>
                      <a:pt x="45" y="26"/>
                    </a:cubicBezTo>
                    <a:cubicBezTo>
                      <a:pt x="47" y="27"/>
                      <a:pt x="50" y="27"/>
                      <a:pt x="52" y="27"/>
                    </a:cubicBezTo>
                    <a:cubicBezTo>
                      <a:pt x="56" y="27"/>
                      <a:pt x="59" y="27"/>
                      <a:pt x="62" y="27"/>
                    </a:cubicBezTo>
                    <a:cubicBezTo>
                      <a:pt x="63" y="27"/>
                      <a:pt x="64" y="27"/>
                      <a:pt x="65" y="27"/>
                    </a:cubicBezTo>
                    <a:cubicBezTo>
                      <a:pt x="67" y="26"/>
                      <a:pt x="66" y="24"/>
                      <a:pt x="67" y="24"/>
                    </a:cubicBezTo>
                    <a:cubicBezTo>
                      <a:pt x="68" y="23"/>
                      <a:pt x="69" y="24"/>
                      <a:pt x="70" y="25"/>
                    </a:cubicBezTo>
                    <a:cubicBezTo>
                      <a:pt x="71" y="26"/>
                      <a:pt x="74" y="27"/>
                      <a:pt x="76" y="27"/>
                    </a:cubicBezTo>
                    <a:cubicBezTo>
                      <a:pt x="78" y="27"/>
                      <a:pt x="80" y="27"/>
                      <a:pt x="82" y="26"/>
                    </a:cubicBezTo>
                    <a:cubicBezTo>
                      <a:pt x="84" y="26"/>
                      <a:pt x="83" y="24"/>
                      <a:pt x="85" y="24"/>
                    </a:cubicBezTo>
                    <a:cubicBezTo>
                      <a:pt x="86" y="24"/>
                      <a:pt x="87" y="21"/>
                      <a:pt x="85" y="22"/>
                    </a:cubicBezTo>
                    <a:cubicBezTo>
                      <a:pt x="85" y="22"/>
                      <a:pt x="83" y="22"/>
                      <a:pt x="82" y="22"/>
                    </a:cubicBezTo>
                    <a:cubicBezTo>
                      <a:pt x="82" y="22"/>
                      <a:pt x="89" y="18"/>
                      <a:pt x="85" y="17"/>
                    </a:cubicBezTo>
                    <a:cubicBezTo>
                      <a:pt x="84" y="17"/>
                      <a:pt x="82" y="16"/>
                      <a:pt x="80" y="16"/>
                    </a:cubicBezTo>
                    <a:cubicBezTo>
                      <a:pt x="78" y="16"/>
                      <a:pt x="80" y="14"/>
                      <a:pt x="78" y="14"/>
                    </a:cubicBezTo>
                    <a:cubicBezTo>
                      <a:pt x="75" y="14"/>
                      <a:pt x="73" y="14"/>
                      <a:pt x="70" y="14"/>
                    </a:cubicBezTo>
                    <a:cubicBezTo>
                      <a:pt x="68" y="14"/>
                      <a:pt x="67" y="13"/>
                      <a:pt x="65" y="14"/>
                    </a:cubicBezTo>
                    <a:cubicBezTo>
                      <a:pt x="64" y="14"/>
                      <a:pt x="55" y="16"/>
                      <a:pt x="55" y="17"/>
                    </a:cubicBezTo>
                    <a:cubicBezTo>
                      <a:pt x="55" y="17"/>
                      <a:pt x="56" y="17"/>
                      <a:pt x="56" y="18"/>
                    </a:cubicBezTo>
                    <a:cubicBezTo>
                      <a:pt x="56" y="18"/>
                      <a:pt x="53" y="18"/>
                      <a:pt x="52" y="18"/>
                    </a:cubicBezTo>
                    <a:cubicBezTo>
                      <a:pt x="51" y="18"/>
                      <a:pt x="50" y="17"/>
                      <a:pt x="49" y="16"/>
                    </a:cubicBezTo>
                    <a:cubicBezTo>
                      <a:pt x="48" y="16"/>
                      <a:pt x="47" y="17"/>
                      <a:pt x="46" y="17"/>
                    </a:cubicBezTo>
                    <a:cubicBezTo>
                      <a:pt x="45" y="17"/>
                      <a:pt x="43" y="16"/>
                      <a:pt x="42" y="16"/>
                    </a:cubicBezTo>
                    <a:cubicBezTo>
                      <a:pt x="41" y="16"/>
                      <a:pt x="42" y="18"/>
                      <a:pt x="41" y="18"/>
                    </a:cubicBezTo>
                    <a:cubicBezTo>
                      <a:pt x="40" y="18"/>
                      <a:pt x="39" y="16"/>
                      <a:pt x="38" y="16"/>
                    </a:cubicBezTo>
                    <a:cubicBezTo>
                      <a:pt x="35" y="16"/>
                      <a:pt x="39" y="15"/>
                      <a:pt x="39" y="14"/>
                    </a:cubicBezTo>
                    <a:cubicBezTo>
                      <a:pt x="39" y="13"/>
                      <a:pt x="35" y="12"/>
                      <a:pt x="34" y="12"/>
                    </a:cubicBezTo>
                    <a:cubicBezTo>
                      <a:pt x="34" y="12"/>
                      <a:pt x="30" y="13"/>
                      <a:pt x="30" y="13"/>
                    </a:cubicBezTo>
                    <a:cubicBezTo>
                      <a:pt x="30" y="12"/>
                      <a:pt x="32" y="12"/>
                      <a:pt x="32" y="12"/>
                    </a:cubicBezTo>
                    <a:cubicBezTo>
                      <a:pt x="32" y="11"/>
                      <a:pt x="27" y="10"/>
                      <a:pt x="28" y="9"/>
                    </a:cubicBezTo>
                    <a:cubicBezTo>
                      <a:pt x="28" y="9"/>
                      <a:pt x="38" y="10"/>
                      <a:pt x="38" y="10"/>
                    </a:cubicBezTo>
                    <a:cubicBezTo>
                      <a:pt x="38" y="9"/>
                      <a:pt x="34" y="8"/>
                      <a:pt x="33" y="7"/>
                    </a:cubicBezTo>
                    <a:cubicBezTo>
                      <a:pt x="32" y="7"/>
                      <a:pt x="30" y="7"/>
                      <a:pt x="28" y="7"/>
                    </a:cubicBezTo>
                    <a:cubicBezTo>
                      <a:pt x="29" y="7"/>
                      <a:pt x="31" y="7"/>
                      <a:pt x="32" y="6"/>
                    </a:cubicBezTo>
                    <a:cubicBezTo>
                      <a:pt x="32" y="5"/>
                      <a:pt x="27" y="5"/>
                      <a:pt x="27" y="5"/>
                    </a:cubicBezTo>
                    <a:cubicBezTo>
                      <a:pt x="23" y="5"/>
                      <a:pt x="21" y="6"/>
                      <a:pt x="17" y="7"/>
                    </a:cubicBezTo>
                    <a:cubicBezTo>
                      <a:pt x="17" y="7"/>
                      <a:pt x="18" y="7"/>
                      <a:pt x="1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9" name="Freeform 601">
                <a:extLst>
                  <a:ext uri="{FF2B5EF4-FFF2-40B4-BE49-F238E27FC236}">
                    <a16:creationId xmlns:a16="http://schemas.microsoft.com/office/drawing/2014/main" id="{0145FB2F-AFB4-454E-BC32-BF631F50A0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7000" y="3980797"/>
                <a:ext cx="550956" cy="347225"/>
              </a:xfrm>
              <a:custGeom>
                <a:avLst/>
                <a:gdLst>
                  <a:gd name="T0" fmla="*/ 55 w 59"/>
                  <a:gd name="T1" fmla="*/ 21 h 37"/>
                  <a:gd name="T2" fmla="*/ 46 w 59"/>
                  <a:gd name="T3" fmla="*/ 20 h 37"/>
                  <a:gd name="T4" fmla="*/ 46 w 59"/>
                  <a:gd name="T5" fmla="*/ 18 h 37"/>
                  <a:gd name="T6" fmla="*/ 44 w 59"/>
                  <a:gd name="T7" fmla="*/ 15 h 37"/>
                  <a:gd name="T8" fmla="*/ 44 w 59"/>
                  <a:gd name="T9" fmla="*/ 11 h 37"/>
                  <a:gd name="T10" fmla="*/ 43 w 59"/>
                  <a:gd name="T11" fmla="*/ 15 h 37"/>
                  <a:gd name="T12" fmla="*/ 35 w 59"/>
                  <a:gd name="T13" fmla="*/ 10 h 37"/>
                  <a:gd name="T14" fmla="*/ 24 w 59"/>
                  <a:gd name="T15" fmla="*/ 2 h 37"/>
                  <a:gd name="T16" fmla="*/ 12 w 59"/>
                  <a:gd name="T17" fmla="*/ 1 h 37"/>
                  <a:gd name="T18" fmla="*/ 12 w 59"/>
                  <a:gd name="T19" fmla="*/ 3 h 37"/>
                  <a:gd name="T20" fmla="*/ 6 w 59"/>
                  <a:gd name="T21" fmla="*/ 5 h 37"/>
                  <a:gd name="T22" fmla="*/ 11 w 59"/>
                  <a:gd name="T23" fmla="*/ 9 h 37"/>
                  <a:gd name="T24" fmla="*/ 6 w 59"/>
                  <a:gd name="T25" fmla="*/ 9 h 37"/>
                  <a:gd name="T26" fmla="*/ 5 w 59"/>
                  <a:gd name="T27" fmla="*/ 11 h 37"/>
                  <a:gd name="T28" fmla="*/ 6 w 59"/>
                  <a:gd name="T29" fmla="*/ 14 h 37"/>
                  <a:gd name="T30" fmla="*/ 10 w 59"/>
                  <a:gd name="T31" fmla="*/ 14 h 37"/>
                  <a:gd name="T32" fmla="*/ 0 w 59"/>
                  <a:gd name="T33" fmla="*/ 15 h 37"/>
                  <a:gd name="T34" fmla="*/ 7 w 59"/>
                  <a:gd name="T35" fmla="*/ 20 h 37"/>
                  <a:gd name="T36" fmla="*/ 8 w 59"/>
                  <a:gd name="T37" fmla="*/ 23 h 37"/>
                  <a:gd name="T38" fmla="*/ 14 w 59"/>
                  <a:gd name="T39" fmla="*/ 23 h 37"/>
                  <a:gd name="T40" fmla="*/ 26 w 59"/>
                  <a:gd name="T41" fmla="*/ 23 h 37"/>
                  <a:gd name="T42" fmla="*/ 28 w 59"/>
                  <a:gd name="T43" fmla="*/ 24 h 37"/>
                  <a:gd name="T44" fmla="*/ 16 w 59"/>
                  <a:gd name="T45" fmla="*/ 25 h 37"/>
                  <a:gd name="T46" fmla="*/ 16 w 59"/>
                  <a:gd name="T47" fmla="*/ 30 h 37"/>
                  <a:gd name="T48" fmla="*/ 19 w 59"/>
                  <a:gd name="T49" fmla="*/ 33 h 37"/>
                  <a:gd name="T50" fmla="*/ 32 w 59"/>
                  <a:gd name="T51" fmla="*/ 35 h 37"/>
                  <a:gd name="T52" fmla="*/ 34 w 59"/>
                  <a:gd name="T53" fmla="*/ 36 h 37"/>
                  <a:gd name="T54" fmla="*/ 40 w 59"/>
                  <a:gd name="T55" fmla="*/ 35 h 37"/>
                  <a:gd name="T56" fmla="*/ 41 w 59"/>
                  <a:gd name="T57" fmla="*/ 35 h 37"/>
                  <a:gd name="T58" fmla="*/ 41 w 59"/>
                  <a:gd name="T59" fmla="*/ 29 h 37"/>
                  <a:gd name="T60" fmla="*/ 46 w 59"/>
                  <a:gd name="T61" fmla="*/ 30 h 37"/>
                  <a:gd name="T62" fmla="*/ 51 w 59"/>
                  <a:gd name="T63" fmla="*/ 28 h 37"/>
                  <a:gd name="T64" fmla="*/ 54 w 59"/>
                  <a:gd name="T65" fmla="*/ 26 h 37"/>
                  <a:gd name="T66" fmla="*/ 58 w 59"/>
                  <a:gd name="T67" fmla="*/ 2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37">
                    <a:moveTo>
                      <a:pt x="58" y="24"/>
                    </a:moveTo>
                    <a:cubicBezTo>
                      <a:pt x="58" y="22"/>
                      <a:pt x="56" y="22"/>
                      <a:pt x="55" y="21"/>
                    </a:cubicBezTo>
                    <a:cubicBezTo>
                      <a:pt x="54" y="20"/>
                      <a:pt x="53" y="22"/>
                      <a:pt x="52" y="21"/>
                    </a:cubicBezTo>
                    <a:cubicBezTo>
                      <a:pt x="50" y="19"/>
                      <a:pt x="48" y="21"/>
                      <a:pt x="46" y="20"/>
                    </a:cubicBezTo>
                    <a:cubicBezTo>
                      <a:pt x="46" y="20"/>
                      <a:pt x="48" y="19"/>
                      <a:pt x="48" y="18"/>
                    </a:cubicBezTo>
                    <a:cubicBezTo>
                      <a:pt x="48" y="18"/>
                      <a:pt x="46" y="18"/>
                      <a:pt x="46" y="18"/>
                    </a:cubicBezTo>
                    <a:cubicBezTo>
                      <a:pt x="46" y="17"/>
                      <a:pt x="47" y="17"/>
                      <a:pt x="47" y="16"/>
                    </a:cubicBezTo>
                    <a:cubicBezTo>
                      <a:pt x="47" y="15"/>
                      <a:pt x="44" y="16"/>
                      <a:pt x="44" y="15"/>
                    </a:cubicBezTo>
                    <a:cubicBezTo>
                      <a:pt x="43" y="15"/>
                      <a:pt x="45" y="14"/>
                      <a:pt x="45" y="14"/>
                    </a:cubicBezTo>
                    <a:cubicBezTo>
                      <a:pt x="46" y="13"/>
                      <a:pt x="44" y="12"/>
                      <a:pt x="44" y="11"/>
                    </a:cubicBezTo>
                    <a:cubicBezTo>
                      <a:pt x="43" y="10"/>
                      <a:pt x="38" y="11"/>
                      <a:pt x="38" y="11"/>
                    </a:cubicBezTo>
                    <a:cubicBezTo>
                      <a:pt x="38" y="12"/>
                      <a:pt x="43" y="14"/>
                      <a:pt x="43" y="15"/>
                    </a:cubicBezTo>
                    <a:cubicBezTo>
                      <a:pt x="42" y="16"/>
                      <a:pt x="39" y="14"/>
                      <a:pt x="38" y="13"/>
                    </a:cubicBezTo>
                    <a:cubicBezTo>
                      <a:pt x="36" y="12"/>
                      <a:pt x="39" y="10"/>
                      <a:pt x="35" y="10"/>
                    </a:cubicBezTo>
                    <a:cubicBezTo>
                      <a:pt x="33" y="10"/>
                      <a:pt x="30" y="10"/>
                      <a:pt x="29" y="8"/>
                    </a:cubicBezTo>
                    <a:cubicBezTo>
                      <a:pt x="28" y="6"/>
                      <a:pt x="26" y="3"/>
                      <a:pt x="24" y="2"/>
                    </a:cubicBezTo>
                    <a:cubicBezTo>
                      <a:pt x="21" y="1"/>
                      <a:pt x="18" y="0"/>
                      <a:pt x="16" y="0"/>
                    </a:cubicBezTo>
                    <a:cubicBezTo>
                      <a:pt x="15" y="0"/>
                      <a:pt x="10" y="0"/>
                      <a:pt x="12" y="1"/>
                    </a:cubicBezTo>
                    <a:cubicBezTo>
                      <a:pt x="13" y="1"/>
                      <a:pt x="17" y="2"/>
                      <a:pt x="17" y="2"/>
                    </a:cubicBezTo>
                    <a:cubicBezTo>
                      <a:pt x="17" y="4"/>
                      <a:pt x="13" y="3"/>
                      <a:pt x="12" y="3"/>
                    </a:cubicBezTo>
                    <a:cubicBezTo>
                      <a:pt x="12" y="3"/>
                      <a:pt x="13" y="4"/>
                      <a:pt x="13" y="4"/>
                    </a:cubicBezTo>
                    <a:cubicBezTo>
                      <a:pt x="13" y="5"/>
                      <a:pt x="7" y="2"/>
                      <a:pt x="6" y="5"/>
                    </a:cubicBezTo>
                    <a:cubicBezTo>
                      <a:pt x="6" y="5"/>
                      <a:pt x="11" y="7"/>
                      <a:pt x="12" y="7"/>
                    </a:cubicBezTo>
                    <a:cubicBezTo>
                      <a:pt x="10" y="6"/>
                      <a:pt x="11" y="9"/>
                      <a:pt x="11" y="9"/>
                    </a:cubicBezTo>
                    <a:cubicBezTo>
                      <a:pt x="11" y="10"/>
                      <a:pt x="4" y="7"/>
                      <a:pt x="3" y="8"/>
                    </a:cubicBezTo>
                    <a:cubicBezTo>
                      <a:pt x="3" y="7"/>
                      <a:pt x="6" y="8"/>
                      <a:pt x="6" y="9"/>
                    </a:cubicBezTo>
                    <a:cubicBezTo>
                      <a:pt x="6" y="8"/>
                      <a:pt x="4" y="9"/>
                      <a:pt x="4" y="9"/>
                    </a:cubicBezTo>
                    <a:cubicBezTo>
                      <a:pt x="3" y="10"/>
                      <a:pt x="5" y="11"/>
                      <a:pt x="5" y="11"/>
                    </a:cubicBezTo>
                    <a:cubicBezTo>
                      <a:pt x="6" y="12"/>
                      <a:pt x="2" y="12"/>
                      <a:pt x="1" y="12"/>
                    </a:cubicBezTo>
                    <a:cubicBezTo>
                      <a:pt x="2" y="12"/>
                      <a:pt x="4" y="13"/>
                      <a:pt x="6" y="14"/>
                    </a:cubicBezTo>
                    <a:cubicBezTo>
                      <a:pt x="8" y="14"/>
                      <a:pt x="10" y="13"/>
                      <a:pt x="12" y="13"/>
                    </a:cubicBezTo>
                    <a:cubicBezTo>
                      <a:pt x="12" y="13"/>
                      <a:pt x="10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6"/>
                      <a:pt x="0" y="15"/>
                      <a:pt x="0" y="15"/>
                    </a:cubicBezTo>
                    <a:cubicBezTo>
                      <a:pt x="0" y="15"/>
                      <a:pt x="2" y="18"/>
                      <a:pt x="2" y="18"/>
                    </a:cubicBezTo>
                    <a:cubicBezTo>
                      <a:pt x="3" y="19"/>
                      <a:pt x="7" y="21"/>
                      <a:pt x="7" y="20"/>
                    </a:cubicBezTo>
                    <a:cubicBezTo>
                      <a:pt x="7" y="21"/>
                      <a:pt x="5" y="20"/>
                      <a:pt x="6" y="22"/>
                    </a:cubicBezTo>
                    <a:cubicBezTo>
                      <a:pt x="6" y="22"/>
                      <a:pt x="7" y="23"/>
                      <a:pt x="8" y="23"/>
                    </a:cubicBezTo>
                    <a:cubicBezTo>
                      <a:pt x="9" y="24"/>
                      <a:pt x="10" y="23"/>
                      <a:pt x="11" y="23"/>
                    </a:cubicBezTo>
                    <a:cubicBezTo>
                      <a:pt x="12" y="22"/>
                      <a:pt x="13" y="24"/>
                      <a:pt x="14" y="23"/>
                    </a:cubicBezTo>
                    <a:cubicBezTo>
                      <a:pt x="17" y="22"/>
                      <a:pt x="19" y="21"/>
                      <a:pt x="21" y="22"/>
                    </a:cubicBezTo>
                    <a:cubicBezTo>
                      <a:pt x="23" y="23"/>
                      <a:pt x="24" y="23"/>
                      <a:pt x="26" y="23"/>
                    </a:cubicBezTo>
                    <a:cubicBezTo>
                      <a:pt x="25" y="23"/>
                      <a:pt x="23" y="23"/>
                      <a:pt x="21" y="23"/>
                    </a:cubicBezTo>
                    <a:cubicBezTo>
                      <a:pt x="23" y="23"/>
                      <a:pt x="27" y="23"/>
                      <a:pt x="28" y="24"/>
                    </a:cubicBezTo>
                    <a:cubicBezTo>
                      <a:pt x="28" y="24"/>
                      <a:pt x="23" y="25"/>
                      <a:pt x="23" y="25"/>
                    </a:cubicBezTo>
                    <a:cubicBezTo>
                      <a:pt x="21" y="25"/>
                      <a:pt x="18" y="25"/>
                      <a:pt x="16" y="25"/>
                    </a:cubicBezTo>
                    <a:cubicBezTo>
                      <a:pt x="16" y="26"/>
                      <a:pt x="12" y="27"/>
                      <a:pt x="13" y="27"/>
                    </a:cubicBezTo>
                    <a:cubicBezTo>
                      <a:pt x="14" y="28"/>
                      <a:pt x="15" y="28"/>
                      <a:pt x="16" y="30"/>
                    </a:cubicBezTo>
                    <a:cubicBezTo>
                      <a:pt x="16" y="32"/>
                      <a:pt x="22" y="30"/>
                      <a:pt x="23" y="32"/>
                    </a:cubicBezTo>
                    <a:cubicBezTo>
                      <a:pt x="23" y="32"/>
                      <a:pt x="19" y="32"/>
                      <a:pt x="19" y="33"/>
                    </a:cubicBezTo>
                    <a:cubicBezTo>
                      <a:pt x="20" y="34"/>
                      <a:pt x="25" y="36"/>
                      <a:pt x="26" y="36"/>
                    </a:cubicBezTo>
                    <a:cubicBezTo>
                      <a:pt x="26" y="36"/>
                      <a:pt x="32" y="36"/>
                      <a:pt x="32" y="35"/>
                    </a:cubicBezTo>
                    <a:cubicBezTo>
                      <a:pt x="32" y="35"/>
                      <a:pt x="31" y="35"/>
                      <a:pt x="31" y="35"/>
                    </a:cubicBezTo>
                    <a:cubicBezTo>
                      <a:pt x="31" y="33"/>
                      <a:pt x="35" y="36"/>
                      <a:pt x="34" y="36"/>
                    </a:cubicBezTo>
                    <a:cubicBezTo>
                      <a:pt x="35" y="36"/>
                      <a:pt x="33" y="33"/>
                      <a:pt x="33" y="32"/>
                    </a:cubicBezTo>
                    <a:cubicBezTo>
                      <a:pt x="35" y="31"/>
                      <a:pt x="37" y="37"/>
                      <a:pt x="40" y="35"/>
                    </a:cubicBezTo>
                    <a:cubicBezTo>
                      <a:pt x="41" y="34"/>
                      <a:pt x="39" y="32"/>
                      <a:pt x="40" y="32"/>
                    </a:cubicBezTo>
                    <a:cubicBezTo>
                      <a:pt x="41" y="32"/>
                      <a:pt x="41" y="34"/>
                      <a:pt x="41" y="35"/>
                    </a:cubicBezTo>
                    <a:cubicBezTo>
                      <a:pt x="42" y="35"/>
                      <a:pt x="43" y="31"/>
                      <a:pt x="42" y="31"/>
                    </a:cubicBezTo>
                    <a:cubicBezTo>
                      <a:pt x="42" y="30"/>
                      <a:pt x="42" y="29"/>
                      <a:pt x="41" y="29"/>
                    </a:cubicBezTo>
                    <a:cubicBezTo>
                      <a:pt x="41" y="28"/>
                      <a:pt x="42" y="26"/>
                      <a:pt x="43" y="27"/>
                    </a:cubicBezTo>
                    <a:cubicBezTo>
                      <a:pt x="44" y="28"/>
                      <a:pt x="43" y="32"/>
                      <a:pt x="46" y="30"/>
                    </a:cubicBezTo>
                    <a:cubicBezTo>
                      <a:pt x="47" y="29"/>
                      <a:pt x="50" y="25"/>
                      <a:pt x="52" y="27"/>
                    </a:cubicBezTo>
                    <a:cubicBezTo>
                      <a:pt x="53" y="27"/>
                      <a:pt x="51" y="28"/>
                      <a:pt x="51" y="28"/>
                    </a:cubicBezTo>
                    <a:cubicBezTo>
                      <a:pt x="51" y="28"/>
                      <a:pt x="56" y="27"/>
                      <a:pt x="56" y="27"/>
                    </a:cubicBezTo>
                    <a:cubicBezTo>
                      <a:pt x="56" y="27"/>
                      <a:pt x="54" y="27"/>
                      <a:pt x="54" y="26"/>
                    </a:cubicBezTo>
                    <a:cubicBezTo>
                      <a:pt x="54" y="25"/>
                      <a:pt x="59" y="25"/>
                      <a:pt x="58" y="24"/>
                    </a:cubicBezTo>
                    <a:cubicBezTo>
                      <a:pt x="58" y="22"/>
                      <a:pt x="58" y="25"/>
                      <a:pt x="58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0" name="Freeform 602">
                <a:extLst>
                  <a:ext uri="{FF2B5EF4-FFF2-40B4-BE49-F238E27FC236}">
                    <a16:creationId xmlns:a16="http://schemas.microsoft.com/office/drawing/2014/main" id="{E22E69AD-A9D1-EB4D-80DB-A1C1775C8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9926" y="3767367"/>
                <a:ext cx="1455415" cy="758159"/>
              </a:xfrm>
              <a:custGeom>
                <a:avLst/>
                <a:gdLst>
                  <a:gd name="T0" fmla="*/ 15 w 156"/>
                  <a:gd name="T1" fmla="*/ 77 h 81"/>
                  <a:gd name="T2" fmla="*/ 27 w 156"/>
                  <a:gd name="T3" fmla="*/ 76 h 81"/>
                  <a:gd name="T4" fmla="*/ 37 w 156"/>
                  <a:gd name="T5" fmla="*/ 78 h 81"/>
                  <a:gd name="T6" fmla="*/ 48 w 156"/>
                  <a:gd name="T7" fmla="*/ 77 h 81"/>
                  <a:gd name="T8" fmla="*/ 65 w 156"/>
                  <a:gd name="T9" fmla="*/ 76 h 81"/>
                  <a:gd name="T10" fmla="*/ 59 w 156"/>
                  <a:gd name="T11" fmla="*/ 70 h 81"/>
                  <a:gd name="T12" fmla="*/ 50 w 156"/>
                  <a:gd name="T13" fmla="*/ 65 h 81"/>
                  <a:gd name="T14" fmla="*/ 73 w 156"/>
                  <a:gd name="T15" fmla="*/ 61 h 81"/>
                  <a:gd name="T16" fmla="*/ 76 w 156"/>
                  <a:gd name="T17" fmla="*/ 55 h 81"/>
                  <a:gd name="T18" fmla="*/ 71 w 156"/>
                  <a:gd name="T19" fmla="*/ 50 h 81"/>
                  <a:gd name="T20" fmla="*/ 72 w 156"/>
                  <a:gd name="T21" fmla="*/ 48 h 81"/>
                  <a:gd name="T22" fmla="*/ 78 w 156"/>
                  <a:gd name="T23" fmla="*/ 45 h 81"/>
                  <a:gd name="T24" fmla="*/ 90 w 156"/>
                  <a:gd name="T25" fmla="*/ 44 h 81"/>
                  <a:gd name="T26" fmla="*/ 105 w 156"/>
                  <a:gd name="T27" fmla="*/ 37 h 81"/>
                  <a:gd name="T28" fmla="*/ 105 w 156"/>
                  <a:gd name="T29" fmla="*/ 32 h 81"/>
                  <a:gd name="T30" fmla="*/ 136 w 156"/>
                  <a:gd name="T31" fmla="*/ 21 h 81"/>
                  <a:gd name="T32" fmla="*/ 115 w 156"/>
                  <a:gd name="T33" fmla="*/ 23 h 81"/>
                  <a:gd name="T34" fmla="*/ 134 w 156"/>
                  <a:gd name="T35" fmla="*/ 18 h 81"/>
                  <a:gd name="T36" fmla="*/ 146 w 156"/>
                  <a:gd name="T37" fmla="*/ 10 h 81"/>
                  <a:gd name="T38" fmla="*/ 133 w 156"/>
                  <a:gd name="T39" fmla="*/ 5 h 81"/>
                  <a:gd name="T40" fmla="*/ 121 w 156"/>
                  <a:gd name="T41" fmla="*/ 5 h 81"/>
                  <a:gd name="T42" fmla="*/ 100 w 156"/>
                  <a:gd name="T43" fmla="*/ 2 h 81"/>
                  <a:gd name="T44" fmla="*/ 91 w 156"/>
                  <a:gd name="T45" fmla="*/ 5 h 81"/>
                  <a:gd name="T46" fmla="*/ 80 w 156"/>
                  <a:gd name="T47" fmla="*/ 8 h 81"/>
                  <a:gd name="T48" fmla="*/ 58 w 156"/>
                  <a:gd name="T49" fmla="*/ 4 h 81"/>
                  <a:gd name="T50" fmla="*/ 52 w 156"/>
                  <a:gd name="T51" fmla="*/ 5 h 81"/>
                  <a:gd name="T52" fmla="*/ 46 w 156"/>
                  <a:gd name="T53" fmla="*/ 10 h 81"/>
                  <a:gd name="T54" fmla="*/ 45 w 156"/>
                  <a:gd name="T55" fmla="*/ 12 h 81"/>
                  <a:gd name="T56" fmla="*/ 31 w 156"/>
                  <a:gd name="T57" fmla="*/ 10 h 81"/>
                  <a:gd name="T58" fmla="*/ 34 w 156"/>
                  <a:gd name="T59" fmla="*/ 16 h 81"/>
                  <a:gd name="T60" fmla="*/ 23 w 156"/>
                  <a:gd name="T61" fmla="*/ 16 h 81"/>
                  <a:gd name="T62" fmla="*/ 5 w 156"/>
                  <a:gd name="T63" fmla="*/ 17 h 81"/>
                  <a:gd name="T64" fmla="*/ 11 w 156"/>
                  <a:gd name="T65" fmla="*/ 21 h 81"/>
                  <a:gd name="T66" fmla="*/ 13 w 156"/>
                  <a:gd name="T67" fmla="*/ 26 h 81"/>
                  <a:gd name="T68" fmla="*/ 23 w 156"/>
                  <a:gd name="T69" fmla="*/ 27 h 81"/>
                  <a:gd name="T70" fmla="*/ 20 w 156"/>
                  <a:gd name="T71" fmla="*/ 31 h 81"/>
                  <a:gd name="T72" fmla="*/ 26 w 156"/>
                  <a:gd name="T73" fmla="*/ 30 h 81"/>
                  <a:gd name="T74" fmla="*/ 42 w 156"/>
                  <a:gd name="T75" fmla="*/ 30 h 81"/>
                  <a:gd name="T76" fmla="*/ 52 w 156"/>
                  <a:gd name="T77" fmla="*/ 31 h 81"/>
                  <a:gd name="T78" fmla="*/ 73 w 156"/>
                  <a:gd name="T79" fmla="*/ 21 h 81"/>
                  <a:gd name="T80" fmla="*/ 60 w 156"/>
                  <a:gd name="T81" fmla="*/ 31 h 81"/>
                  <a:gd name="T82" fmla="*/ 44 w 156"/>
                  <a:gd name="T83" fmla="*/ 35 h 81"/>
                  <a:gd name="T84" fmla="*/ 58 w 156"/>
                  <a:gd name="T85" fmla="*/ 42 h 81"/>
                  <a:gd name="T86" fmla="*/ 32 w 156"/>
                  <a:gd name="T87" fmla="*/ 39 h 81"/>
                  <a:gd name="T88" fmla="*/ 42 w 156"/>
                  <a:gd name="T89" fmla="*/ 50 h 81"/>
                  <a:gd name="T90" fmla="*/ 44 w 156"/>
                  <a:gd name="T91" fmla="*/ 52 h 81"/>
                  <a:gd name="T92" fmla="*/ 30 w 156"/>
                  <a:gd name="T93" fmla="*/ 52 h 81"/>
                  <a:gd name="T94" fmla="*/ 27 w 156"/>
                  <a:gd name="T95" fmla="*/ 59 h 81"/>
                  <a:gd name="T96" fmla="*/ 36 w 156"/>
                  <a:gd name="T97" fmla="*/ 57 h 81"/>
                  <a:gd name="T98" fmla="*/ 34 w 156"/>
                  <a:gd name="T99" fmla="*/ 60 h 81"/>
                  <a:gd name="T100" fmla="*/ 37 w 156"/>
                  <a:gd name="T101" fmla="*/ 65 h 81"/>
                  <a:gd name="T102" fmla="*/ 38 w 156"/>
                  <a:gd name="T103" fmla="*/ 68 h 81"/>
                  <a:gd name="T104" fmla="*/ 19 w 156"/>
                  <a:gd name="T105" fmla="*/ 6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6" h="81">
                    <a:moveTo>
                      <a:pt x="26" y="70"/>
                    </a:moveTo>
                    <a:cubicBezTo>
                      <a:pt x="22" y="70"/>
                      <a:pt x="17" y="70"/>
                      <a:pt x="13" y="71"/>
                    </a:cubicBezTo>
                    <a:cubicBezTo>
                      <a:pt x="11" y="72"/>
                      <a:pt x="11" y="75"/>
                      <a:pt x="12" y="76"/>
                    </a:cubicBezTo>
                    <a:cubicBezTo>
                      <a:pt x="13" y="77"/>
                      <a:pt x="15" y="78"/>
                      <a:pt x="15" y="77"/>
                    </a:cubicBezTo>
                    <a:cubicBezTo>
                      <a:pt x="17" y="77"/>
                      <a:pt x="16" y="76"/>
                      <a:pt x="17" y="75"/>
                    </a:cubicBezTo>
                    <a:cubicBezTo>
                      <a:pt x="17" y="75"/>
                      <a:pt x="17" y="78"/>
                      <a:pt x="17" y="78"/>
                    </a:cubicBezTo>
                    <a:cubicBezTo>
                      <a:pt x="19" y="78"/>
                      <a:pt x="22" y="78"/>
                      <a:pt x="24" y="78"/>
                    </a:cubicBezTo>
                    <a:cubicBezTo>
                      <a:pt x="26" y="78"/>
                      <a:pt x="26" y="76"/>
                      <a:pt x="27" y="76"/>
                    </a:cubicBezTo>
                    <a:cubicBezTo>
                      <a:pt x="29" y="76"/>
                      <a:pt x="27" y="78"/>
                      <a:pt x="27" y="78"/>
                    </a:cubicBezTo>
                    <a:cubicBezTo>
                      <a:pt x="27" y="78"/>
                      <a:pt x="37" y="79"/>
                      <a:pt x="37" y="78"/>
                    </a:cubicBezTo>
                    <a:cubicBezTo>
                      <a:pt x="37" y="78"/>
                      <a:pt x="35" y="77"/>
                      <a:pt x="34" y="76"/>
                    </a:cubicBezTo>
                    <a:cubicBezTo>
                      <a:pt x="34" y="76"/>
                      <a:pt x="38" y="77"/>
                      <a:pt x="37" y="78"/>
                    </a:cubicBezTo>
                    <a:cubicBezTo>
                      <a:pt x="38" y="77"/>
                      <a:pt x="37" y="76"/>
                      <a:pt x="38" y="76"/>
                    </a:cubicBezTo>
                    <a:cubicBezTo>
                      <a:pt x="38" y="76"/>
                      <a:pt x="40" y="77"/>
                      <a:pt x="41" y="77"/>
                    </a:cubicBezTo>
                    <a:cubicBezTo>
                      <a:pt x="43" y="79"/>
                      <a:pt x="41" y="76"/>
                      <a:pt x="42" y="75"/>
                    </a:cubicBezTo>
                    <a:cubicBezTo>
                      <a:pt x="42" y="75"/>
                      <a:pt x="48" y="78"/>
                      <a:pt x="48" y="77"/>
                    </a:cubicBezTo>
                    <a:cubicBezTo>
                      <a:pt x="48" y="76"/>
                      <a:pt x="46" y="76"/>
                      <a:pt x="46" y="75"/>
                    </a:cubicBezTo>
                    <a:cubicBezTo>
                      <a:pt x="46" y="75"/>
                      <a:pt x="53" y="76"/>
                      <a:pt x="53" y="76"/>
                    </a:cubicBezTo>
                    <a:cubicBezTo>
                      <a:pt x="57" y="76"/>
                      <a:pt x="52" y="79"/>
                      <a:pt x="52" y="80"/>
                    </a:cubicBezTo>
                    <a:cubicBezTo>
                      <a:pt x="52" y="81"/>
                      <a:pt x="64" y="76"/>
                      <a:pt x="65" y="76"/>
                    </a:cubicBezTo>
                    <a:cubicBezTo>
                      <a:pt x="67" y="76"/>
                      <a:pt x="72" y="73"/>
                      <a:pt x="68" y="72"/>
                    </a:cubicBezTo>
                    <a:cubicBezTo>
                      <a:pt x="66" y="71"/>
                      <a:pt x="63" y="73"/>
                      <a:pt x="61" y="72"/>
                    </a:cubicBezTo>
                    <a:cubicBezTo>
                      <a:pt x="61" y="72"/>
                      <a:pt x="63" y="70"/>
                      <a:pt x="63" y="70"/>
                    </a:cubicBezTo>
                    <a:cubicBezTo>
                      <a:pt x="63" y="69"/>
                      <a:pt x="60" y="70"/>
                      <a:pt x="59" y="70"/>
                    </a:cubicBezTo>
                    <a:cubicBezTo>
                      <a:pt x="57" y="70"/>
                      <a:pt x="56" y="68"/>
                      <a:pt x="54" y="68"/>
                    </a:cubicBezTo>
                    <a:cubicBezTo>
                      <a:pt x="53" y="69"/>
                      <a:pt x="50" y="70"/>
                      <a:pt x="48" y="69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2" y="68"/>
                      <a:pt x="50" y="66"/>
                      <a:pt x="50" y="65"/>
                    </a:cubicBezTo>
                    <a:cubicBezTo>
                      <a:pt x="50" y="67"/>
                      <a:pt x="59" y="68"/>
                      <a:pt x="60" y="68"/>
                    </a:cubicBezTo>
                    <a:cubicBezTo>
                      <a:pt x="61" y="68"/>
                      <a:pt x="63" y="68"/>
                      <a:pt x="65" y="68"/>
                    </a:cubicBezTo>
                    <a:cubicBezTo>
                      <a:pt x="67" y="68"/>
                      <a:pt x="69" y="65"/>
                      <a:pt x="68" y="64"/>
                    </a:cubicBezTo>
                    <a:cubicBezTo>
                      <a:pt x="65" y="61"/>
                      <a:pt x="71" y="61"/>
                      <a:pt x="73" y="61"/>
                    </a:cubicBezTo>
                    <a:cubicBezTo>
                      <a:pt x="74" y="61"/>
                      <a:pt x="79" y="61"/>
                      <a:pt x="80" y="60"/>
                    </a:cubicBezTo>
                    <a:cubicBezTo>
                      <a:pt x="80" y="60"/>
                      <a:pt x="75" y="58"/>
                      <a:pt x="75" y="58"/>
                    </a:cubicBezTo>
                    <a:cubicBezTo>
                      <a:pt x="77" y="57"/>
                      <a:pt x="81" y="59"/>
                      <a:pt x="82" y="57"/>
                    </a:cubicBezTo>
                    <a:cubicBezTo>
                      <a:pt x="83" y="56"/>
                      <a:pt x="77" y="55"/>
                      <a:pt x="76" y="55"/>
                    </a:cubicBezTo>
                    <a:cubicBezTo>
                      <a:pt x="77" y="55"/>
                      <a:pt x="84" y="54"/>
                      <a:pt x="85" y="53"/>
                    </a:cubicBezTo>
                    <a:cubicBezTo>
                      <a:pt x="87" y="52"/>
                      <a:pt x="77" y="50"/>
                      <a:pt x="77" y="51"/>
                    </a:cubicBezTo>
                    <a:cubicBezTo>
                      <a:pt x="77" y="50"/>
                      <a:pt x="79" y="50"/>
                      <a:pt x="79" y="50"/>
                    </a:cubicBezTo>
                    <a:cubicBezTo>
                      <a:pt x="79" y="49"/>
                      <a:pt x="72" y="50"/>
                      <a:pt x="71" y="50"/>
                    </a:cubicBezTo>
                    <a:cubicBezTo>
                      <a:pt x="69" y="50"/>
                      <a:pt x="68" y="51"/>
                      <a:pt x="66" y="52"/>
                    </a:cubicBezTo>
                    <a:cubicBezTo>
                      <a:pt x="67" y="52"/>
                      <a:pt x="70" y="49"/>
                      <a:pt x="68" y="49"/>
                    </a:cubicBezTo>
                    <a:cubicBezTo>
                      <a:pt x="68" y="49"/>
                      <a:pt x="64" y="49"/>
                      <a:pt x="64" y="48"/>
                    </a:cubicBezTo>
                    <a:cubicBezTo>
                      <a:pt x="64" y="48"/>
                      <a:pt x="71" y="48"/>
                      <a:pt x="72" y="48"/>
                    </a:cubicBezTo>
                    <a:cubicBezTo>
                      <a:pt x="71" y="48"/>
                      <a:pt x="68" y="47"/>
                      <a:pt x="68" y="47"/>
                    </a:cubicBezTo>
                    <a:cubicBezTo>
                      <a:pt x="69" y="46"/>
                      <a:pt x="72" y="48"/>
                      <a:pt x="74" y="47"/>
                    </a:cubicBezTo>
                    <a:cubicBezTo>
                      <a:pt x="73" y="47"/>
                      <a:pt x="69" y="46"/>
                      <a:pt x="69" y="46"/>
                    </a:cubicBezTo>
                    <a:cubicBezTo>
                      <a:pt x="69" y="45"/>
                      <a:pt x="77" y="46"/>
                      <a:pt x="78" y="45"/>
                    </a:cubicBezTo>
                    <a:cubicBezTo>
                      <a:pt x="78" y="45"/>
                      <a:pt x="75" y="44"/>
                      <a:pt x="75" y="44"/>
                    </a:cubicBezTo>
                    <a:cubicBezTo>
                      <a:pt x="74" y="44"/>
                      <a:pt x="77" y="44"/>
                      <a:pt x="77" y="44"/>
                    </a:cubicBezTo>
                    <a:cubicBezTo>
                      <a:pt x="79" y="45"/>
                      <a:pt x="80" y="46"/>
                      <a:pt x="82" y="46"/>
                    </a:cubicBezTo>
                    <a:cubicBezTo>
                      <a:pt x="84" y="46"/>
                      <a:pt x="87" y="45"/>
                      <a:pt x="90" y="44"/>
                    </a:cubicBezTo>
                    <a:cubicBezTo>
                      <a:pt x="98" y="43"/>
                      <a:pt x="85" y="42"/>
                      <a:pt x="84" y="40"/>
                    </a:cubicBezTo>
                    <a:cubicBezTo>
                      <a:pt x="84" y="39"/>
                      <a:pt x="93" y="40"/>
                      <a:pt x="94" y="41"/>
                    </a:cubicBezTo>
                    <a:cubicBezTo>
                      <a:pt x="96" y="42"/>
                      <a:pt x="97" y="42"/>
                      <a:pt x="100" y="41"/>
                    </a:cubicBezTo>
                    <a:cubicBezTo>
                      <a:pt x="101" y="41"/>
                      <a:pt x="106" y="39"/>
                      <a:pt x="105" y="37"/>
                    </a:cubicBezTo>
                    <a:cubicBezTo>
                      <a:pt x="105" y="36"/>
                      <a:pt x="94" y="41"/>
                      <a:pt x="97" y="36"/>
                    </a:cubicBezTo>
                    <a:cubicBezTo>
                      <a:pt x="96" y="37"/>
                      <a:pt x="101" y="37"/>
                      <a:pt x="101" y="37"/>
                    </a:cubicBezTo>
                    <a:cubicBezTo>
                      <a:pt x="104" y="37"/>
                      <a:pt x="106" y="36"/>
                      <a:pt x="108" y="36"/>
                    </a:cubicBezTo>
                    <a:cubicBezTo>
                      <a:pt x="108" y="35"/>
                      <a:pt x="105" y="32"/>
                      <a:pt x="105" y="32"/>
                    </a:cubicBezTo>
                    <a:cubicBezTo>
                      <a:pt x="106" y="32"/>
                      <a:pt x="107" y="33"/>
                      <a:pt x="107" y="34"/>
                    </a:cubicBezTo>
                    <a:cubicBezTo>
                      <a:pt x="108" y="35"/>
                      <a:pt x="110" y="34"/>
                      <a:pt x="111" y="34"/>
                    </a:cubicBezTo>
                    <a:cubicBezTo>
                      <a:pt x="114" y="32"/>
                      <a:pt x="116" y="30"/>
                      <a:pt x="119" y="29"/>
                    </a:cubicBezTo>
                    <a:cubicBezTo>
                      <a:pt x="121" y="28"/>
                      <a:pt x="136" y="22"/>
                      <a:pt x="136" y="21"/>
                    </a:cubicBezTo>
                    <a:cubicBezTo>
                      <a:pt x="136" y="20"/>
                      <a:pt x="123" y="23"/>
                      <a:pt x="122" y="23"/>
                    </a:cubicBezTo>
                    <a:cubicBezTo>
                      <a:pt x="119" y="24"/>
                      <a:pt x="116" y="24"/>
                      <a:pt x="112" y="25"/>
                    </a:cubicBezTo>
                    <a:cubicBezTo>
                      <a:pt x="112" y="25"/>
                      <a:pt x="108" y="25"/>
                      <a:pt x="108" y="25"/>
                    </a:cubicBezTo>
                    <a:cubicBezTo>
                      <a:pt x="108" y="24"/>
                      <a:pt x="114" y="24"/>
                      <a:pt x="115" y="23"/>
                    </a:cubicBezTo>
                    <a:cubicBezTo>
                      <a:pt x="116" y="23"/>
                      <a:pt x="123" y="22"/>
                      <a:pt x="123" y="21"/>
                    </a:cubicBezTo>
                    <a:cubicBezTo>
                      <a:pt x="123" y="22"/>
                      <a:pt x="113" y="20"/>
                      <a:pt x="114" y="19"/>
                    </a:cubicBezTo>
                    <a:cubicBezTo>
                      <a:pt x="114" y="19"/>
                      <a:pt x="126" y="20"/>
                      <a:pt x="127" y="19"/>
                    </a:cubicBezTo>
                    <a:cubicBezTo>
                      <a:pt x="129" y="19"/>
                      <a:pt x="132" y="18"/>
                      <a:pt x="134" y="18"/>
                    </a:cubicBezTo>
                    <a:cubicBezTo>
                      <a:pt x="135" y="18"/>
                      <a:pt x="137" y="18"/>
                      <a:pt x="138" y="18"/>
                    </a:cubicBezTo>
                    <a:cubicBezTo>
                      <a:pt x="142" y="17"/>
                      <a:pt x="146" y="16"/>
                      <a:pt x="149" y="15"/>
                    </a:cubicBezTo>
                    <a:cubicBezTo>
                      <a:pt x="149" y="15"/>
                      <a:pt x="156" y="11"/>
                      <a:pt x="153" y="10"/>
                    </a:cubicBezTo>
                    <a:cubicBezTo>
                      <a:pt x="151" y="10"/>
                      <a:pt x="148" y="10"/>
                      <a:pt x="146" y="10"/>
                    </a:cubicBezTo>
                    <a:cubicBezTo>
                      <a:pt x="145" y="9"/>
                      <a:pt x="143" y="10"/>
                      <a:pt x="143" y="9"/>
                    </a:cubicBezTo>
                    <a:cubicBezTo>
                      <a:pt x="143" y="7"/>
                      <a:pt x="141" y="7"/>
                      <a:pt x="141" y="5"/>
                    </a:cubicBezTo>
                    <a:cubicBezTo>
                      <a:pt x="141" y="5"/>
                      <a:pt x="137" y="6"/>
                      <a:pt x="136" y="6"/>
                    </a:cubicBezTo>
                    <a:cubicBezTo>
                      <a:pt x="135" y="5"/>
                      <a:pt x="134" y="3"/>
                      <a:pt x="133" y="5"/>
                    </a:cubicBezTo>
                    <a:cubicBezTo>
                      <a:pt x="133" y="5"/>
                      <a:pt x="127" y="6"/>
                      <a:pt x="126" y="6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20" y="7"/>
                      <a:pt x="116" y="7"/>
                      <a:pt x="116" y="7"/>
                    </a:cubicBezTo>
                    <a:cubicBezTo>
                      <a:pt x="116" y="6"/>
                      <a:pt x="120" y="6"/>
                      <a:pt x="121" y="5"/>
                    </a:cubicBezTo>
                    <a:cubicBezTo>
                      <a:pt x="123" y="5"/>
                      <a:pt x="125" y="4"/>
                      <a:pt x="126" y="3"/>
                    </a:cubicBezTo>
                    <a:cubicBezTo>
                      <a:pt x="124" y="6"/>
                      <a:pt x="103" y="0"/>
                      <a:pt x="102" y="2"/>
                    </a:cubicBezTo>
                    <a:cubicBezTo>
                      <a:pt x="102" y="3"/>
                      <a:pt x="104" y="3"/>
                      <a:pt x="105" y="4"/>
                    </a:cubicBezTo>
                    <a:cubicBezTo>
                      <a:pt x="105" y="5"/>
                      <a:pt x="100" y="2"/>
                      <a:pt x="100" y="2"/>
                    </a:cubicBezTo>
                    <a:cubicBezTo>
                      <a:pt x="98" y="1"/>
                      <a:pt x="95" y="2"/>
                      <a:pt x="94" y="2"/>
                    </a:cubicBezTo>
                    <a:cubicBezTo>
                      <a:pt x="93" y="2"/>
                      <a:pt x="90" y="2"/>
                      <a:pt x="91" y="3"/>
                    </a:cubicBezTo>
                    <a:cubicBezTo>
                      <a:pt x="92" y="4"/>
                      <a:pt x="94" y="7"/>
                      <a:pt x="95" y="6"/>
                    </a:cubicBezTo>
                    <a:cubicBezTo>
                      <a:pt x="95" y="7"/>
                      <a:pt x="91" y="6"/>
                      <a:pt x="91" y="5"/>
                    </a:cubicBezTo>
                    <a:cubicBezTo>
                      <a:pt x="88" y="5"/>
                      <a:pt x="87" y="2"/>
                      <a:pt x="85" y="2"/>
                    </a:cubicBezTo>
                    <a:cubicBezTo>
                      <a:pt x="81" y="2"/>
                      <a:pt x="78" y="2"/>
                      <a:pt x="75" y="2"/>
                    </a:cubicBezTo>
                    <a:cubicBezTo>
                      <a:pt x="70" y="3"/>
                      <a:pt x="73" y="4"/>
                      <a:pt x="76" y="5"/>
                    </a:cubicBezTo>
                    <a:cubicBezTo>
                      <a:pt x="77" y="6"/>
                      <a:pt x="79" y="7"/>
                      <a:pt x="80" y="8"/>
                    </a:cubicBezTo>
                    <a:cubicBezTo>
                      <a:pt x="80" y="8"/>
                      <a:pt x="77" y="10"/>
                      <a:pt x="77" y="10"/>
                    </a:cubicBezTo>
                    <a:cubicBezTo>
                      <a:pt x="76" y="10"/>
                      <a:pt x="78" y="9"/>
                      <a:pt x="78" y="9"/>
                    </a:cubicBezTo>
                    <a:cubicBezTo>
                      <a:pt x="78" y="8"/>
                      <a:pt x="71" y="4"/>
                      <a:pt x="70" y="4"/>
                    </a:cubicBezTo>
                    <a:cubicBezTo>
                      <a:pt x="66" y="4"/>
                      <a:pt x="62" y="3"/>
                      <a:pt x="58" y="4"/>
                    </a:cubicBezTo>
                    <a:cubicBezTo>
                      <a:pt x="58" y="4"/>
                      <a:pt x="60" y="6"/>
                      <a:pt x="61" y="6"/>
                    </a:cubicBezTo>
                    <a:cubicBezTo>
                      <a:pt x="62" y="6"/>
                      <a:pt x="64" y="7"/>
                      <a:pt x="66" y="6"/>
                    </a:cubicBezTo>
                    <a:cubicBezTo>
                      <a:pt x="64" y="7"/>
                      <a:pt x="61" y="8"/>
                      <a:pt x="59" y="7"/>
                    </a:cubicBezTo>
                    <a:cubicBezTo>
                      <a:pt x="58" y="7"/>
                      <a:pt x="51" y="4"/>
                      <a:pt x="52" y="5"/>
                    </a:cubicBezTo>
                    <a:cubicBezTo>
                      <a:pt x="52" y="4"/>
                      <a:pt x="57" y="10"/>
                      <a:pt x="53" y="9"/>
                    </a:cubicBezTo>
                    <a:cubicBezTo>
                      <a:pt x="52" y="8"/>
                      <a:pt x="49" y="7"/>
                      <a:pt x="47" y="8"/>
                    </a:cubicBezTo>
                    <a:cubicBezTo>
                      <a:pt x="48" y="8"/>
                      <a:pt x="51" y="9"/>
                      <a:pt x="51" y="9"/>
                    </a:cubicBezTo>
                    <a:cubicBezTo>
                      <a:pt x="50" y="10"/>
                      <a:pt x="46" y="8"/>
                      <a:pt x="46" y="10"/>
                    </a:cubicBezTo>
                    <a:cubicBezTo>
                      <a:pt x="46" y="11"/>
                      <a:pt x="50" y="12"/>
                      <a:pt x="51" y="13"/>
                    </a:cubicBezTo>
                    <a:cubicBezTo>
                      <a:pt x="54" y="13"/>
                      <a:pt x="61" y="14"/>
                      <a:pt x="61" y="17"/>
                    </a:cubicBezTo>
                    <a:cubicBezTo>
                      <a:pt x="61" y="16"/>
                      <a:pt x="54" y="15"/>
                      <a:pt x="52" y="14"/>
                    </a:cubicBezTo>
                    <a:cubicBezTo>
                      <a:pt x="50" y="14"/>
                      <a:pt x="47" y="11"/>
                      <a:pt x="45" y="12"/>
                    </a:cubicBezTo>
                    <a:cubicBezTo>
                      <a:pt x="45" y="12"/>
                      <a:pt x="48" y="14"/>
                      <a:pt x="48" y="14"/>
                    </a:cubicBezTo>
                    <a:cubicBezTo>
                      <a:pt x="48" y="14"/>
                      <a:pt x="45" y="15"/>
                      <a:pt x="45" y="14"/>
                    </a:cubicBezTo>
                    <a:cubicBezTo>
                      <a:pt x="43" y="13"/>
                      <a:pt x="42" y="12"/>
                      <a:pt x="40" y="11"/>
                    </a:cubicBezTo>
                    <a:cubicBezTo>
                      <a:pt x="39" y="10"/>
                      <a:pt x="31" y="10"/>
                      <a:pt x="31" y="10"/>
                    </a:cubicBezTo>
                    <a:cubicBezTo>
                      <a:pt x="31" y="11"/>
                      <a:pt x="34" y="11"/>
                      <a:pt x="31" y="12"/>
                    </a:cubicBezTo>
                    <a:cubicBezTo>
                      <a:pt x="30" y="12"/>
                      <a:pt x="25" y="14"/>
                      <a:pt x="25" y="14"/>
                    </a:cubicBezTo>
                    <a:cubicBezTo>
                      <a:pt x="26" y="14"/>
                      <a:pt x="29" y="13"/>
                      <a:pt x="29" y="13"/>
                    </a:cubicBezTo>
                    <a:cubicBezTo>
                      <a:pt x="30" y="14"/>
                      <a:pt x="34" y="16"/>
                      <a:pt x="34" y="16"/>
                    </a:cubicBezTo>
                    <a:cubicBezTo>
                      <a:pt x="34" y="16"/>
                      <a:pt x="31" y="15"/>
                      <a:pt x="31" y="16"/>
                    </a:cubicBezTo>
                    <a:cubicBezTo>
                      <a:pt x="31" y="16"/>
                      <a:pt x="32" y="19"/>
                      <a:pt x="30" y="17"/>
                    </a:cubicBezTo>
                    <a:cubicBezTo>
                      <a:pt x="29" y="16"/>
                      <a:pt x="28" y="14"/>
                      <a:pt x="26" y="15"/>
                    </a:cubicBezTo>
                    <a:cubicBezTo>
                      <a:pt x="25" y="15"/>
                      <a:pt x="24" y="17"/>
                      <a:pt x="23" y="16"/>
                    </a:cubicBezTo>
                    <a:cubicBezTo>
                      <a:pt x="22" y="15"/>
                      <a:pt x="21" y="14"/>
                      <a:pt x="19" y="14"/>
                    </a:cubicBezTo>
                    <a:cubicBezTo>
                      <a:pt x="18" y="14"/>
                      <a:pt x="15" y="15"/>
                      <a:pt x="14" y="16"/>
                    </a:cubicBezTo>
                    <a:cubicBezTo>
                      <a:pt x="12" y="17"/>
                      <a:pt x="13" y="18"/>
                      <a:pt x="10" y="17"/>
                    </a:cubicBezTo>
                    <a:cubicBezTo>
                      <a:pt x="8" y="16"/>
                      <a:pt x="7" y="17"/>
                      <a:pt x="5" y="17"/>
                    </a:cubicBezTo>
                    <a:cubicBezTo>
                      <a:pt x="4" y="18"/>
                      <a:pt x="0" y="18"/>
                      <a:pt x="0" y="19"/>
                    </a:cubicBezTo>
                    <a:cubicBezTo>
                      <a:pt x="0" y="21"/>
                      <a:pt x="9" y="19"/>
                      <a:pt x="9" y="20"/>
                    </a:cubicBezTo>
                    <a:cubicBezTo>
                      <a:pt x="9" y="21"/>
                      <a:pt x="6" y="21"/>
                      <a:pt x="5" y="22"/>
                    </a:cubicBezTo>
                    <a:cubicBezTo>
                      <a:pt x="5" y="21"/>
                      <a:pt x="10" y="21"/>
                      <a:pt x="11" y="21"/>
                    </a:cubicBezTo>
                    <a:cubicBezTo>
                      <a:pt x="12" y="21"/>
                      <a:pt x="17" y="21"/>
                      <a:pt x="17" y="21"/>
                    </a:cubicBezTo>
                    <a:cubicBezTo>
                      <a:pt x="17" y="21"/>
                      <a:pt x="15" y="22"/>
                      <a:pt x="14" y="22"/>
                    </a:cubicBezTo>
                    <a:cubicBezTo>
                      <a:pt x="12" y="22"/>
                      <a:pt x="11" y="22"/>
                      <a:pt x="9" y="24"/>
                    </a:cubicBezTo>
                    <a:cubicBezTo>
                      <a:pt x="5" y="26"/>
                      <a:pt x="12" y="26"/>
                      <a:pt x="13" y="26"/>
                    </a:cubicBezTo>
                    <a:cubicBezTo>
                      <a:pt x="17" y="27"/>
                      <a:pt x="20" y="27"/>
                      <a:pt x="24" y="26"/>
                    </a:cubicBezTo>
                    <a:cubicBezTo>
                      <a:pt x="26" y="25"/>
                      <a:pt x="31" y="22"/>
                      <a:pt x="34" y="24"/>
                    </a:cubicBezTo>
                    <a:cubicBezTo>
                      <a:pt x="34" y="24"/>
                      <a:pt x="29" y="26"/>
                      <a:pt x="29" y="26"/>
                    </a:cubicBezTo>
                    <a:cubicBezTo>
                      <a:pt x="27" y="26"/>
                      <a:pt x="25" y="26"/>
                      <a:pt x="23" y="27"/>
                    </a:cubicBezTo>
                    <a:cubicBezTo>
                      <a:pt x="22" y="27"/>
                      <a:pt x="20" y="27"/>
                      <a:pt x="18" y="27"/>
                    </a:cubicBezTo>
                    <a:cubicBezTo>
                      <a:pt x="16" y="28"/>
                      <a:pt x="14" y="27"/>
                      <a:pt x="12" y="28"/>
                    </a:cubicBezTo>
                    <a:cubicBezTo>
                      <a:pt x="13" y="28"/>
                      <a:pt x="16" y="29"/>
                      <a:pt x="16" y="29"/>
                    </a:cubicBezTo>
                    <a:cubicBezTo>
                      <a:pt x="17" y="30"/>
                      <a:pt x="18" y="31"/>
                      <a:pt x="20" y="31"/>
                    </a:cubicBezTo>
                    <a:cubicBezTo>
                      <a:pt x="24" y="31"/>
                      <a:pt x="26" y="28"/>
                      <a:pt x="30" y="27"/>
                    </a:cubicBezTo>
                    <a:cubicBezTo>
                      <a:pt x="31" y="27"/>
                      <a:pt x="44" y="26"/>
                      <a:pt x="44" y="25"/>
                    </a:cubicBezTo>
                    <a:cubicBezTo>
                      <a:pt x="44" y="26"/>
                      <a:pt x="38" y="26"/>
                      <a:pt x="37" y="26"/>
                    </a:cubicBezTo>
                    <a:cubicBezTo>
                      <a:pt x="34" y="27"/>
                      <a:pt x="29" y="28"/>
                      <a:pt x="26" y="30"/>
                    </a:cubicBezTo>
                    <a:cubicBezTo>
                      <a:pt x="23" y="33"/>
                      <a:pt x="32" y="32"/>
                      <a:pt x="33" y="32"/>
                    </a:cubicBezTo>
                    <a:cubicBezTo>
                      <a:pt x="35" y="32"/>
                      <a:pt x="37" y="33"/>
                      <a:pt x="39" y="31"/>
                    </a:cubicBezTo>
                    <a:cubicBezTo>
                      <a:pt x="40" y="31"/>
                      <a:pt x="40" y="30"/>
                      <a:pt x="40" y="29"/>
                    </a:cubicBezTo>
                    <a:cubicBezTo>
                      <a:pt x="41" y="29"/>
                      <a:pt x="42" y="29"/>
                      <a:pt x="42" y="30"/>
                    </a:cubicBezTo>
                    <a:cubicBezTo>
                      <a:pt x="42" y="30"/>
                      <a:pt x="42" y="30"/>
                      <a:pt x="41" y="30"/>
                    </a:cubicBezTo>
                    <a:cubicBezTo>
                      <a:pt x="43" y="30"/>
                      <a:pt x="48" y="28"/>
                      <a:pt x="50" y="29"/>
                    </a:cubicBezTo>
                    <a:cubicBezTo>
                      <a:pt x="49" y="28"/>
                      <a:pt x="44" y="32"/>
                      <a:pt x="43" y="32"/>
                    </a:cubicBezTo>
                    <a:cubicBezTo>
                      <a:pt x="44" y="33"/>
                      <a:pt x="50" y="31"/>
                      <a:pt x="52" y="31"/>
                    </a:cubicBezTo>
                    <a:cubicBezTo>
                      <a:pt x="55" y="31"/>
                      <a:pt x="58" y="30"/>
                      <a:pt x="61" y="28"/>
                    </a:cubicBezTo>
                    <a:cubicBezTo>
                      <a:pt x="62" y="27"/>
                      <a:pt x="62" y="25"/>
                      <a:pt x="62" y="25"/>
                    </a:cubicBezTo>
                    <a:cubicBezTo>
                      <a:pt x="64" y="25"/>
                      <a:pt x="64" y="25"/>
                      <a:pt x="65" y="24"/>
                    </a:cubicBezTo>
                    <a:cubicBezTo>
                      <a:pt x="66" y="24"/>
                      <a:pt x="73" y="20"/>
                      <a:pt x="73" y="21"/>
                    </a:cubicBezTo>
                    <a:cubicBezTo>
                      <a:pt x="73" y="21"/>
                      <a:pt x="69" y="24"/>
                      <a:pt x="69" y="24"/>
                    </a:cubicBezTo>
                    <a:cubicBezTo>
                      <a:pt x="68" y="25"/>
                      <a:pt x="64" y="27"/>
                      <a:pt x="64" y="28"/>
                    </a:cubicBezTo>
                    <a:cubicBezTo>
                      <a:pt x="64" y="29"/>
                      <a:pt x="75" y="28"/>
                      <a:pt x="75" y="29"/>
                    </a:cubicBezTo>
                    <a:cubicBezTo>
                      <a:pt x="75" y="28"/>
                      <a:pt x="60" y="32"/>
                      <a:pt x="60" y="31"/>
                    </a:cubicBezTo>
                    <a:cubicBezTo>
                      <a:pt x="60" y="31"/>
                      <a:pt x="69" y="32"/>
                      <a:pt x="68" y="32"/>
                    </a:cubicBezTo>
                    <a:cubicBezTo>
                      <a:pt x="68" y="33"/>
                      <a:pt x="64" y="33"/>
                      <a:pt x="63" y="33"/>
                    </a:cubicBezTo>
                    <a:cubicBezTo>
                      <a:pt x="61" y="33"/>
                      <a:pt x="58" y="33"/>
                      <a:pt x="56" y="34"/>
                    </a:cubicBezTo>
                    <a:cubicBezTo>
                      <a:pt x="52" y="34"/>
                      <a:pt x="48" y="34"/>
                      <a:pt x="44" y="35"/>
                    </a:cubicBezTo>
                    <a:cubicBezTo>
                      <a:pt x="43" y="35"/>
                      <a:pt x="43" y="36"/>
                      <a:pt x="45" y="36"/>
                    </a:cubicBezTo>
                    <a:cubicBezTo>
                      <a:pt x="46" y="37"/>
                      <a:pt x="49" y="38"/>
                      <a:pt x="50" y="39"/>
                    </a:cubicBezTo>
                    <a:cubicBezTo>
                      <a:pt x="52" y="41"/>
                      <a:pt x="50" y="43"/>
                      <a:pt x="53" y="43"/>
                    </a:cubicBezTo>
                    <a:cubicBezTo>
                      <a:pt x="54" y="42"/>
                      <a:pt x="57" y="43"/>
                      <a:pt x="58" y="42"/>
                    </a:cubicBezTo>
                    <a:cubicBezTo>
                      <a:pt x="49" y="47"/>
                      <a:pt x="44" y="36"/>
                      <a:pt x="37" y="36"/>
                    </a:cubicBezTo>
                    <a:cubicBezTo>
                      <a:pt x="35" y="36"/>
                      <a:pt x="26" y="34"/>
                      <a:pt x="26" y="36"/>
                    </a:cubicBezTo>
                    <a:cubicBezTo>
                      <a:pt x="26" y="36"/>
                      <a:pt x="25" y="38"/>
                      <a:pt x="25" y="38"/>
                    </a:cubicBezTo>
                    <a:cubicBezTo>
                      <a:pt x="26" y="38"/>
                      <a:pt x="32" y="38"/>
                      <a:pt x="32" y="39"/>
                    </a:cubicBezTo>
                    <a:cubicBezTo>
                      <a:pt x="32" y="39"/>
                      <a:pt x="26" y="39"/>
                      <a:pt x="26" y="41"/>
                    </a:cubicBezTo>
                    <a:cubicBezTo>
                      <a:pt x="26" y="42"/>
                      <a:pt x="32" y="42"/>
                      <a:pt x="34" y="43"/>
                    </a:cubicBezTo>
                    <a:cubicBezTo>
                      <a:pt x="35" y="44"/>
                      <a:pt x="36" y="45"/>
                      <a:pt x="37" y="46"/>
                    </a:cubicBezTo>
                    <a:cubicBezTo>
                      <a:pt x="38" y="48"/>
                      <a:pt x="40" y="49"/>
                      <a:pt x="42" y="50"/>
                    </a:cubicBezTo>
                    <a:cubicBezTo>
                      <a:pt x="44" y="51"/>
                      <a:pt x="45" y="51"/>
                      <a:pt x="47" y="50"/>
                    </a:cubicBezTo>
                    <a:cubicBezTo>
                      <a:pt x="48" y="50"/>
                      <a:pt x="50" y="49"/>
                      <a:pt x="51" y="50"/>
                    </a:cubicBezTo>
                    <a:cubicBezTo>
                      <a:pt x="51" y="50"/>
                      <a:pt x="50" y="52"/>
                      <a:pt x="50" y="52"/>
                    </a:cubicBezTo>
                    <a:cubicBezTo>
                      <a:pt x="48" y="52"/>
                      <a:pt x="45" y="51"/>
                      <a:pt x="44" y="52"/>
                    </a:cubicBezTo>
                    <a:cubicBezTo>
                      <a:pt x="44" y="51"/>
                      <a:pt x="48" y="54"/>
                      <a:pt x="48" y="54"/>
                    </a:cubicBezTo>
                    <a:cubicBezTo>
                      <a:pt x="48" y="55"/>
                      <a:pt x="43" y="53"/>
                      <a:pt x="43" y="53"/>
                    </a:cubicBezTo>
                    <a:cubicBezTo>
                      <a:pt x="40" y="51"/>
                      <a:pt x="38" y="51"/>
                      <a:pt x="35" y="51"/>
                    </a:cubicBezTo>
                    <a:cubicBezTo>
                      <a:pt x="33" y="51"/>
                      <a:pt x="32" y="51"/>
                      <a:pt x="30" y="52"/>
                    </a:cubicBezTo>
                    <a:cubicBezTo>
                      <a:pt x="28" y="53"/>
                      <a:pt x="27" y="52"/>
                      <a:pt x="26" y="53"/>
                    </a:cubicBezTo>
                    <a:cubicBezTo>
                      <a:pt x="25" y="54"/>
                      <a:pt x="25" y="55"/>
                      <a:pt x="23" y="55"/>
                    </a:cubicBezTo>
                    <a:cubicBezTo>
                      <a:pt x="22" y="56"/>
                      <a:pt x="21" y="59"/>
                      <a:pt x="23" y="59"/>
                    </a:cubicBezTo>
                    <a:cubicBezTo>
                      <a:pt x="25" y="59"/>
                      <a:pt x="27" y="58"/>
                      <a:pt x="27" y="59"/>
                    </a:cubicBezTo>
                    <a:cubicBezTo>
                      <a:pt x="28" y="61"/>
                      <a:pt x="32" y="60"/>
                      <a:pt x="32" y="59"/>
                    </a:cubicBezTo>
                    <a:cubicBezTo>
                      <a:pt x="33" y="59"/>
                      <a:pt x="35" y="56"/>
                      <a:pt x="35" y="55"/>
                    </a:cubicBezTo>
                    <a:cubicBezTo>
                      <a:pt x="35" y="56"/>
                      <a:pt x="35" y="56"/>
                      <a:pt x="35" y="57"/>
                    </a:cubicBezTo>
                    <a:cubicBezTo>
                      <a:pt x="35" y="57"/>
                      <a:pt x="36" y="57"/>
                      <a:pt x="36" y="57"/>
                    </a:cubicBezTo>
                    <a:cubicBezTo>
                      <a:pt x="36" y="57"/>
                      <a:pt x="35" y="58"/>
                      <a:pt x="35" y="59"/>
                    </a:cubicBezTo>
                    <a:cubicBezTo>
                      <a:pt x="35" y="59"/>
                      <a:pt x="35" y="59"/>
                      <a:pt x="36" y="59"/>
                    </a:cubicBezTo>
                    <a:cubicBezTo>
                      <a:pt x="36" y="59"/>
                      <a:pt x="33" y="60"/>
                      <a:pt x="34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1"/>
                      <a:pt x="31" y="60"/>
                      <a:pt x="30" y="61"/>
                    </a:cubicBezTo>
                    <a:cubicBezTo>
                      <a:pt x="31" y="61"/>
                      <a:pt x="35" y="61"/>
                      <a:pt x="36" y="62"/>
                    </a:cubicBezTo>
                    <a:cubicBezTo>
                      <a:pt x="36" y="62"/>
                      <a:pt x="31" y="65"/>
                      <a:pt x="32" y="65"/>
                    </a:cubicBezTo>
                    <a:cubicBezTo>
                      <a:pt x="32" y="66"/>
                      <a:pt x="37" y="65"/>
                      <a:pt x="37" y="65"/>
                    </a:cubicBezTo>
                    <a:cubicBezTo>
                      <a:pt x="37" y="65"/>
                      <a:pt x="36" y="65"/>
                      <a:pt x="36" y="65"/>
                    </a:cubicBezTo>
                    <a:cubicBezTo>
                      <a:pt x="36" y="66"/>
                      <a:pt x="41" y="65"/>
                      <a:pt x="42" y="64"/>
                    </a:cubicBezTo>
                    <a:cubicBezTo>
                      <a:pt x="42" y="64"/>
                      <a:pt x="46" y="59"/>
                      <a:pt x="47" y="60"/>
                    </a:cubicBezTo>
                    <a:cubicBezTo>
                      <a:pt x="48" y="61"/>
                      <a:pt x="40" y="67"/>
                      <a:pt x="38" y="68"/>
                    </a:cubicBezTo>
                    <a:cubicBezTo>
                      <a:pt x="35" y="68"/>
                      <a:pt x="33" y="68"/>
                      <a:pt x="30" y="66"/>
                    </a:cubicBezTo>
                    <a:cubicBezTo>
                      <a:pt x="28" y="65"/>
                      <a:pt x="28" y="63"/>
                      <a:pt x="26" y="63"/>
                    </a:cubicBezTo>
                    <a:cubicBezTo>
                      <a:pt x="24" y="62"/>
                      <a:pt x="22" y="62"/>
                      <a:pt x="20" y="62"/>
                    </a:cubicBezTo>
                    <a:cubicBezTo>
                      <a:pt x="17" y="62"/>
                      <a:pt x="17" y="63"/>
                      <a:pt x="19" y="65"/>
                    </a:cubicBezTo>
                    <a:cubicBezTo>
                      <a:pt x="20" y="66"/>
                      <a:pt x="20" y="67"/>
                      <a:pt x="22" y="67"/>
                    </a:cubicBezTo>
                    <a:cubicBezTo>
                      <a:pt x="25" y="67"/>
                      <a:pt x="22" y="67"/>
                      <a:pt x="22" y="68"/>
                    </a:cubicBezTo>
                    <a:cubicBezTo>
                      <a:pt x="22" y="68"/>
                      <a:pt x="26" y="70"/>
                      <a:pt x="26" y="7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1" name="Freeform 604">
                <a:extLst>
                  <a:ext uri="{FF2B5EF4-FFF2-40B4-BE49-F238E27FC236}">
                    <a16:creationId xmlns:a16="http://schemas.microsoft.com/office/drawing/2014/main" id="{9C1A999C-130E-1A4D-A0F8-D36053C840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1458" y="4187857"/>
                <a:ext cx="130573" cy="47785"/>
              </a:xfrm>
              <a:custGeom>
                <a:avLst/>
                <a:gdLst>
                  <a:gd name="T0" fmla="*/ 13 w 14"/>
                  <a:gd name="T1" fmla="*/ 4 h 5"/>
                  <a:gd name="T2" fmla="*/ 11 w 14"/>
                  <a:gd name="T3" fmla="*/ 2 h 5"/>
                  <a:gd name="T4" fmla="*/ 8 w 14"/>
                  <a:gd name="T5" fmla="*/ 2 h 5"/>
                  <a:gd name="T6" fmla="*/ 1 w 14"/>
                  <a:gd name="T7" fmla="*/ 1 h 5"/>
                  <a:gd name="T8" fmla="*/ 2 w 14"/>
                  <a:gd name="T9" fmla="*/ 2 h 5"/>
                  <a:gd name="T10" fmla="*/ 0 w 14"/>
                  <a:gd name="T11" fmla="*/ 3 h 5"/>
                  <a:gd name="T12" fmla="*/ 3 w 14"/>
                  <a:gd name="T13" fmla="*/ 3 h 5"/>
                  <a:gd name="T14" fmla="*/ 8 w 14"/>
                  <a:gd name="T15" fmla="*/ 4 h 5"/>
                  <a:gd name="T16" fmla="*/ 13 w 14"/>
                  <a:gd name="T17" fmla="*/ 4 h 5"/>
                  <a:gd name="T18" fmla="*/ 13 w 14"/>
                  <a:gd name="T1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5">
                    <a:moveTo>
                      <a:pt x="13" y="4"/>
                    </a:moveTo>
                    <a:cubicBezTo>
                      <a:pt x="12" y="3"/>
                      <a:pt x="13" y="3"/>
                      <a:pt x="11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2"/>
                      <a:pt x="2" y="2"/>
                    </a:cubicBezTo>
                    <a:cubicBezTo>
                      <a:pt x="2" y="3"/>
                      <a:pt x="0" y="4"/>
                      <a:pt x="0" y="3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4"/>
                      <a:pt x="8" y="4"/>
                    </a:cubicBezTo>
                    <a:cubicBezTo>
                      <a:pt x="9" y="4"/>
                      <a:pt x="13" y="4"/>
                      <a:pt x="13" y="4"/>
                    </a:cubicBezTo>
                    <a:cubicBezTo>
                      <a:pt x="12" y="3"/>
                      <a:pt x="14" y="5"/>
                      <a:pt x="1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2" name="Freeform 605">
                <a:extLst>
                  <a:ext uri="{FF2B5EF4-FFF2-40B4-BE49-F238E27FC236}">
                    <a16:creationId xmlns:a16="http://schemas.microsoft.com/office/drawing/2014/main" id="{9076C38F-5755-0540-A0C8-946150851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8400" y="4226081"/>
                <a:ext cx="54142" cy="19114"/>
              </a:xfrm>
              <a:custGeom>
                <a:avLst/>
                <a:gdLst>
                  <a:gd name="T0" fmla="*/ 5 w 6"/>
                  <a:gd name="T1" fmla="*/ 1 h 2"/>
                  <a:gd name="T2" fmla="*/ 2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4" y="2"/>
                      <a:pt x="0" y="0"/>
                      <a:pt x="2" y="0"/>
                    </a:cubicBezTo>
                    <a:cubicBezTo>
                      <a:pt x="3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3" name="Freeform 606">
                <a:extLst>
                  <a:ext uri="{FF2B5EF4-FFF2-40B4-BE49-F238E27FC236}">
                    <a16:creationId xmlns:a16="http://schemas.microsoft.com/office/drawing/2014/main" id="{605569E2-D477-014B-B791-1D3FF9AB5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0438" y="4515968"/>
                <a:ext cx="54142" cy="28672"/>
              </a:xfrm>
              <a:custGeom>
                <a:avLst/>
                <a:gdLst>
                  <a:gd name="T0" fmla="*/ 4 w 6"/>
                  <a:gd name="T1" fmla="*/ 1 h 3"/>
                  <a:gd name="T2" fmla="*/ 1 w 6"/>
                  <a:gd name="T3" fmla="*/ 2 h 3"/>
                  <a:gd name="T4" fmla="*/ 4 w 6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4" y="1"/>
                    </a:moveTo>
                    <a:cubicBezTo>
                      <a:pt x="3" y="0"/>
                      <a:pt x="0" y="2"/>
                      <a:pt x="1" y="2"/>
                    </a:cubicBezTo>
                    <a:cubicBezTo>
                      <a:pt x="2" y="3"/>
                      <a:pt x="6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4" name="Freeform 607">
                <a:extLst>
                  <a:ext uri="{FF2B5EF4-FFF2-40B4-BE49-F238E27FC236}">
                    <a16:creationId xmlns:a16="http://schemas.microsoft.com/office/drawing/2014/main" id="{1C43DB8F-AED1-D347-89C7-D7C9B2B4F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5277" y="5815671"/>
                <a:ext cx="47770" cy="38227"/>
              </a:xfrm>
              <a:custGeom>
                <a:avLst/>
                <a:gdLst>
                  <a:gd name="T0" fmla="*/ 4 w 5"/>
                  <a:gd name="T1" fmla="*/ 1 h 4"/>
                  <a:gd name="T2" fmla="*/ 1 w 5"/>
                  <a:gd name="T3" fmla="*/ 4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3" y="0"/>
                      <a:pt x="0" y="4"/>
                      <a:pt x="1" y="4"/>
                    </a:cubicBezTo>
                    <a:cubicBezTo>
                      <a:pt x="1" y="4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5" name="Freeform 608">
                <a:extLst>
                  <a:ext uri="{FF2B5EF4-FFF2-40B4-BE49-F238E27FC236}">
                    <a16:creationId xmlns:a16="http://schemas.microsoft.com/office/drawing/2014/main" id="{A2FEEF69-3852-C045-829B-E6941CCC0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2159" y="5806113"/>
                <a:ext cx="9556" cy="9558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6" name="Freeform 609">
                <a:extLst>
                  <a:ext uri="{FF2B5EF4-FFF2-40B4-BE49-F238E27FC236}">
                    <a16:creationId xmlns:a16="http://schemas.microsoft.com/office/drawing/2014/main" id="{F4C2A21D-1544-F844-A9D7-1357F14F6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9927" y="5815671"/>
                <a:ext cx="63695" cy="57338"/>
              </a:xfrm>
              <a:custGeom>
                <a:avLst/>
                <a:gdLst>
                  <a:gd name="T0" fmla="*/ 5 w 7"/>
                  <a:gd name="T1" fmla="*/ 2 h 6"/>
                  <a:gd name="T2" fmla="*/ 1 w 7"/>
                  <a:gd name="T3" fmla="*/ 2 h 6"/>
                  <a:gd name="T4" fmla="*/ 5 w 7"/>
                  <a:gd name="T5" fmla="*/ 2 h 6"/>
                  <a:gd name="T6" fmla="*/ 5 w 7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6">
                    <a:moveTo>
                      <a:pt x="5" y="2"/>
                    </a:moveTo>
                    <a:cubicBezTo>
                      <a:pt x="7" y="0"/>
                      <a:pt x="2" y="0"/>
                      <a:pt x="1" y="2"/>
                    </a:cubicBezTo>
                    <a:cubicBezTo>
                      <a:pt x="0" y="3"/>
                      <a:pt x="4" y="5"/>
                      <a:pt x="5" y="2"/>
                    </a:cubicBezTo>
                    <a:cubicBezTo>
                      <a:pt x="6" y="1"/>
                      <a:pt x="3" y="6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7" name="Freeform 610">
                <a:extLst>
                  <a:ext uri="{FF2B5EF4-FFF2-40B4-BE49-F238E27FC236}">
                    <a16:creationId xmlns:a16="http://schemas.microsoft.com/office/drawing/2014/main" id="{C3126EE7-3D78-4F4B-9A19-340EF1CFD0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1964" y="9138193"/>
                <a:ext cx="19109" cy="9558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8" name="Freeform 611">
                <a:extLst>
                  <a:ext uri="{FF2B5EF4-FFF2-40B4-BE49-F238E27FC236}">
                    <a16:creationId xmlns:a16="http://schemas.microsoft.com/office/drawing/2014/main" id="{13D14A3E-4BB3-DA41-B67C-8B2211312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945" y="9119079"/>
                <a:ext cx="19109" cy="19114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0" y="2"/>
                      <a:pt x="0" y="1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9" name="Freeform 612">
                <a:extLst>
                  <a:ext uri="{FF2B5EF4-FFF2-40B4-BE49-F238E27FC236}">
                    <a16:creationId xmlns:a16="http://schemas.microsoft.com/office/drawing/2014/main" id="{478F6D92-B425-1248-8234-137147C263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61327" y="10785120"/>
                <a:ext cx="63695" cy="47785"/>
              </a:xfrm>
              <a:custGeom>
                <a:avLst/>
                <a:gdLst>
                  <a:gd name="T0" fmla="*/ 6 w 7"/>
                  <a:gd name="T1" fmla="*/ 2 h 5"/>
                  <a:gd name="T2" fmla="*/ 1 w 7"/>
                  <a:gd name="T3" fmla="*/ 2 h 5"/>
                  <a:gd name="T4" fmla="*/ 6 w 7"/>
                  <a:gd name="T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6" y="2"/>
                    </a:moveTo>
                    <a:cubicBezTo>
                      <a:pt x="7" y="0"/>
                      <a:pt x="0" y="1"/>
                      <a:pt x="1" y="2"/>
                    </a:cubicBezTo>
                    <a:cubicBezTo>
                      <a:pt x="1" y="3"/>
                      <a:pt x="5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0" name="Rectangle 613">
                <a:extLst>
                  <a:ext uri="{FF2B5EF4-FFF2-40B4-BE49-F238E27FC236}">
                    <a16:creationId xmlns:a16="http://schemas.microsoft.com/office/drawing/2014/main" id="{BFE28E49-2C17-AC4F-882E-EAAA75A23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1776" y="5197675"/>
                <a:ext cx="3187" cy="3188"/>
              </a:xfrm>
              <a:prstGeom prst="rect">
                <a:avLst/>
              </a:pr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1" name="Freeform 614">
                <a:extLst>
                  <a:ext uri="{FF2B5EF4-FFF2-40B4-BE49-F238E27FC236}">
                    <a16:creationId xmlns:a16="http://schemas.microsoft.com/office/drawing/2014/main" id="{74EC053C-13CE-E548-AA5C-D6CB1BEEE3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7506" y="10504794"/>
                <a:ext cx="95541" cy="82827"/>
              </a:xfrm>
              <a:custGeom>
                <a:avLst/>
                <a:gdLst>
                  <a:gd name="T0" fmla="*/ 4 w 10"/>
                  <a:gd name="T1" fmla="*/ 4 h 9"/>
                  <a:gd name="T2" fmla="*/ 0 w 10"/>
                  <a:gd name="T3" fmla="*/ 8 h 9"/>
                  <a:gd name="T4" fmla="*/ 2 w 10"/>
                  <a:gd name="T5" fmla="*/ 8 h 9"/>
                  <a:gd name="T6" fmla="*/ 5 w 10"/>
                  <a:gd name="T7" fmla="*/ 5 h 9"/>
                  <a:gd name="T8" fmla="*/ 8 w 10"/>
                  <a:gd name="T9" fmla="*/ 0 h 9"/>
                  <a:gd name="T10" fmla="*/ 4 w 10"/>
                  <a:gd name="T11" fmla="*/ 4 h 9"/>
                  <a:gd name="T12" fmla="*/ 4 w 10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4" y="4"/>
                    </a:moveTo>
                    <a:cubicBezTo>
                      <a:pt x="4" y="5"/>
                      <a:pt x="1" y="7"/>
                      <a:pt x="0" y="8"/>
                    </a:cubicBezTo>
                    <a:cubicBezTo>
                      <a:pt x="0" y="9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6" y="4"/>
                      <a:pt x="10" y="0"/>
                      <a:pt x="8" y="0"/>
                    </a:cubicBezTo>
                    <a:cubicBezTo>
                      <a:pt x="7" y="0"/>
                      <a:pt x="4" y="3"/>
                      <a:pt x="4" y="4"/>
                    </a:cubicBezTo>
                    <a:cubicBezTo>
                      <a:pt x="4" y="5"/>
                      <a:pt x="4" y="3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2" name="Freeform 615">
                <a:extLst>
                  <a:ext uri="{FF2B5EF4-FFF2-40B4-BE49-F238E27FC236}">
                    <a16:creationId xmlns:a16="http://schemas.microsoft.com/office/drawing/2014/main" id="{D6935999-782A-184C-B778-72AFE1F632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203" y="6733109"/>
                <a:ext cx="66879" cy="28672"/>
              </a:xfrm>
              <a:custGeom>
                <a:avLst/>
                <a:gdLst>
                  <a:gd name="T0" fmla="*/ 7 w 7"/>
                  <a:gd name="T1" fmla="*/ 1 h 3"/>
                  <a:gd name="T2" fmla="*/ 1 w 7"/>
                  <a:gd name="T3" fmla="*/ 0 h 3"/>
                  <a:gd name="T4" fmla="*/ 7 w 7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7" y="0"/>
                      <a:pt x="0" y="0"/>
                      <a:pt x="1" y="0"/>
                    </a:cubicBezTo>
                    <a:cubicBezTo>
                      <a:pt x="2" y="0"/>
                      <a:pt x="6" y="3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3" name="Freeform 616">
                <a:extLst>
                  <a:ext uri="{FF2B5EF4-FFF2-40B4-BE49-F238E27FC236}">
                    <a16:creationId xmlns:a16="http://schemas.microsoft.com/office/drawing/2014/main" id="{4D3BDC7B-FD5B-EF44-9286-A2A478023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3621" y="11766267"/>
                <a:ext cx="168791" cy="149721"/>
              </a:xfrm>
              <a:custGeom>
                <a:avLst/>
                <a:gdLst>
                  <a:gd name="T0" fmla="*/ 17 w 18"/>
                  <a:gd name="T1" fmla="*/ 14 h 16"/>
                  <a:gd name="T2" fmla="*/ 8 w 18"/>
                  <a:gd name="T3" fmla="*/ 9 h 16"/>
                  <a:gd name="T4" fmla="*/ 4 w 18"/>
                  <a:gd name="T5" fmla="*/ 5 h 16"/>
                  <a:gd name="T6" fmla="*/ 1 w 18"/>
                  <a:gd name="T7" fmla="*/ 3 h 16"/>
                  <a:gd name="T8" fmla="*/ 2 w 18"/>
                  <a:gd name="T9" fmla="*/ 2 h 16"/>
                  <a:gd name="T10" fmla="*/ 0 w 18"/>
                  <a:gd name="T11" fmla="*/ 0 h 16"/>
                  <a:gd name="T12" fmla="*/ 0 w 18"/>
                  <a:gd name="T13" fmla="*/ 14 h 16"/>
                  <a:gd name="T14" fmla="*/ 7 w 18"/>
                  <a:gd name="T15" fmla="*/ 15 h 16"/>
                  <a:gd name="T16" fmla="*/ 10 w 18"/>
                  <a:gd name="T17" fmla="*/ 16 h 16"/>
                  <a:gd name="T18" fmla="*/ 13 w 18"/>
                  <a:gd name="T19" fmla="*/ 15 h 16"/>
                  <a:gd name="T20" fmla="*/ 18 w 18"/>
                  <a:gd name="T21" fmla="*/ 14 h 16"/>
                  <a:gd name="T22" fmla="*/ 17 w 18"/>
                  <a:gd name="T23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16">
                    <a:moveTo>
                      <a:pt x="17" y="14"/>
                    </a:moveTo>
                    <a:cubicBezTo>
                      <a:pt x="13" y="14"/>
                      <a:pt x="11" y="11"/>
                      <a:pt x="8" y="9"/>
                    </a:cubicBezTo>
                    <a:cubicBezTo>
                      <a:pt x="7" y="7"/>
                      <a:pt x="5" y="6"/>
                      <a:pt x="4" y="5"/>
                    </a:cubicBezTo>
                    <a:cubicBezTo>
                      <a:pt x="3" y="5"/>
                      <a:pt x="1" y="4"/>
                      <a:pt x="1" y="3"/>
                    </a:cubicBezTo>
                    <a:cubicBezTo>
                      <a:pt x="1" y="3"/>
                      <a:pt x="2" y="3"/>
                      <a:pt x="2" y="2"/>
                    </a:cubicBezTo>
                    <a:cubicBezTo>
                      <a:pt x="3" y="2"/>
                      <a:pt x="1" y="0"/>
                      <a:pt x="0" y="0"/>
                    </a:cubicBezTo>
                    <a:cubicBezTo>
                      <a:pt x="0" y="5"/>
                      <a:pt x="0" y="10"/>
                      <a:pt x="0" y="14"/>
                    </a:cubicBezTo>
                    <a:cubicBezTo>
                      <a:pt x="0" y="15"/>
                      <a:pt x="6" y="15"/>
                      <a:pt x="7" y="15"/>
                    </a:cubicBezTo>
                    <a:cubicBezTo>
                      <a:pt x="8" y="15"/>
                      <a:pt x="9" y="15"/>
                      <a:pt x="10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4" y="15"/>
                      <a:pt x="18" y="15"/>
                      <a:pt x="18" y="14"/>
                    </a:cubicBezTo>
                    <a:cubicBezTo>
                      <a:pt x="18" y="14"/>
                      <a:pt x="18" y="13"/>
                      <a:pt x="17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4" name="Freeform 617">
                <a:extLst>
                  <a:ext uri="{FF2B5EF4-FFF2-40B4-BE49-F238E27FC236}">
                    <a16:creationId xmlns:a16="http://schemas.microsoft.com/office/drawing/2014/main" id="{08D9D947-7A44-A641-A85E-74D0A1C56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5280" y="11747158"/>
                <a:ext cx="280255" cy="216615"/>
              </a:xfrm>
              <a:custGeom>
                <a:avLst/>
                <a:gdLst>
                  <a:gd name="T0" fmla="*/ 19 w 30"/>
                  <a:gd name="T1" fmla="*/ 17 h 23"/>
                  <a:gd name="T2" fmla="*/ 19 w 30"/>
                  <a:gd name="T3" fmla="*/ 7 h 23"/>
                  <a:gd name="T4" fmla="*/ 19 w 30"/>
                  <a:gd name="T5" fmla="*/ 3 h 23"/>
                  <a:gd name="T6" fmla="*/ 15 w 30"/>
                  <a:gd name="T7" fmla="*/ 1 h 23"/>
                  <a:gd name="T8" fmla="*/ 12 w 30"/>
                  <a:gd name="T9" fmla="*/ 3 h 23"/>
                  <a:gd name="T10" fmla="*/ 13 w 30"/>
                  <a:gd name="T11" fmla="*/ 6 h 23"/>
                  <a:gd name="T12" fmla="*/ 15 w 30"/>
                  <a:gd name="T13" fmla="*/ 6 h 23"/>
                  <a:gd name="T14" fmla="*/ 14 w 30"/>
                  <a:gd name="T15" fmla="*/ 8 h 23"/>
                  <a:gd name="T16" fmla="*/ 13 w 30"/>
                  <a:gd name="T17" fmla="*/ 11 h 23"/>
                  <a:gd name="T18" fmla="*/ 16 w 30"/>
                  <a:gd name="T19" fmla="*/ 13 h 23"/>
                  <a:gd name="T20" fmla="*/ 12 w 30"/>
                  <a:gd name="T21" fmla="*/ 13 h 23"/>
                  <a:gd name="T22" fmla="*/ 9 w 30"/>
                  <a:gd name="T23" fmla="*/ 12 h 23"/>
                  <a:gd name="T24" fmla="*/ 10 w 30"/>
                  <a:gd name="T25" fmla="*/ 12 h 23"/>
                  <a:gd name="T26" fmla="*/ 10 w 30"/>
                  <a:gd name="T27" fmla="*/ 9 h 23"/>
                  <a:gd name="T28" fmla="*/ 8 w 30"/>
                  <a:gd name="T29" fmla="*/ 11 h 23"/>
                  <a:gd name="T30" fmla="*/ 5 w 30"/>
                  <a:gd name="T31" fmla="*/ 11 h 23"/>
                  <a:gd name="T32" fmla="*/ 0 w 30"/>
                  <a:gd name="T33" fmla="*/ 12 h 23"/>
                  <a:gd name="T34" fmla="*/ 2 w 30"/>
                  <a:gd name="T35" fmla="*/ 12 h 23"/>
                  <a:gd name="T36" fmla="*/ 3 w 30"/>
                  <a:gd name="T37" fmla="*/ 12 h 23"/>
                  <a:gd name="T38" fmla="*/ 5 w 30"/>
                  <a:gd name="T39" fmla="*/ 12 h 23"/>
                  <a:gd name="T40" fmla="*/ 6 w 30"/>
                  <a:gd name="T41" fmla="*/ 13 h 23"/>
                  <a:gd name="T42" fmla="*/ 4 w 30"/>
                  <a:gd name="T43" fmla="*/ 15 h 23"/>
                  <a:gd name="T44" fmla="*/ 6 w 30"/>
                  <a:gd name="T45" fmla="*/ 15 h 23"/>
                  <a:gd name="T46" fmla="*/ 8 w 30"/>
                  <a:gd name="T47" fmla="*/ 16 h 23"/>
                  <a:gd name="T48" fmla="*/ 7 w 30"/>
                  <a:gd name="T49" fmla="*/ 16 h 23"/>
                  <a:gd name="T50" fmla="*/ 10 w 30"/>
                  <a:gd name="T51" fmla="*/ 17 h 23"/>
                  <a:gd name="T52" fmla="*/ 12 w 30"/>
                  <a:gd name="T53" fmla="*/ 17 h 23"/>
                  <a:gd name="T54" fmla="*/ 17 w 30"/>
                  <a:gd name="T55" fmla="*/ 21 h 23"/>
                  <a:gd name="T56" fmla="*/ 16 w 30"/>
                  <a:gd name="T57" fmla="*/ 20 h 23"/>
                  <a:gd name="T58" fmla="*/ 23 w 30"/>
                  <a:gd name="T59" fmla="*/ 23 h 23"/>
                  <a:gd name="T60" fmla="*/ 19 w 30"/>
                  <a:gd name="T61" fmla="*/ 18 h 23"/>
                  <a:gd name="T62" fmla="*/ 24 w 30"/>
                  <a:gd name="T63" fmla="*/ 19 h 23"/>
                  <a:gd name="T64" fmla="*/ 30 w 30"/>
                  <a:gd name="T65" fmla="*/ 18 h 23"/>
                  <a:gd name="T66" fmla="*/ 19 w 30"/>
                  <a:gd name="T6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0" h="23">
                    <a:moveTo>
                      <a:pt x="19" y="17"/>
                    </a:moveTo>
                    <a:cubicBezTo>
                      <a:pt x="19" y="13"/>
                      <a:pt x="19" y="10"/>
                      <a:pt x="19" y="7"/>
                    </a:cubicBezTo>
                    <a:cubicBezTo>
                      <a:pt x="19" y="6"/>
                      <a:pt x="19" y="4"/>
                      <a:pt x="19" y="3"/>
                    </a:cubicBezTo>
                    <a:cubicBezTo>
                      <a:pt x="19" y="2"/>
                      <a:pt x="16" y="0"/>
                      <a:pt x="15" y="1"/>
                    </a:cubicBezTo>
                    <a:cubicBezTo>
                      <a:pt x="14" y="2"/>
                      <a:pt x="12" y="1"/>
                      <a:pt x="12" y="3"/>
                    </a:cubicBezTo>
                    <a:cubicBezTo>
                      <a:pt x="11" y="5"/>
                      <a:pt x="9" y="7"/>
                      <a:pt x="13" y="6"/>
                    </a:cubicBezTo>
                    <a:cubicBezTo>
                      <a:pt x="13" y="6"/>
                      <a:pt x="15" y="6"/>
                      <a:pt x="15" y="6"/>
                    </a:cubicBezTo>
                    <a:cubicBezTo>
                      <a:pt x="16" y="6"/>
                      <a:pt x="14" y="8"/>
                      <a:pt x="14" y="8"/>
                    </a:cubicBezTo>
                    <a:cubicBezTo>
                      <a:pt x="13" y="8"/>
                      <a:pt x="11" y="10"/>
                      <a:pt x="13" y="11"/>
                    </a:cubicBezTo>
                    <a:cubicBezTo>
                      <a:pt x="13" y="12"/>
                      <a:pt x="16" y="12"/>
                      <a:pt x="16" y="13"/>
                    </a:cubicBezTo>
                    <a:cubicBezTo>
                      <a:pt x="16" y="13"/>
                      <a:pt x="12" y="13"/>
                      <a:pt x="12" y="13"/>
                    </a:cubicBezTo>
                    <a:cubicBezTo>
                      <a:pt x="11" y="13"/>
                      <a:pt x="9" y="12"/>
                      <a:pt x="9" y="12"/>
                    </a:cubicBezTo>
                    <a:cubicBezTo>
                      <a:pt x="9" y="12"/>
                      <a:pt x="10" y="13"/>
                      <a:pt x="10" y="12"/>
                    </a:cubicBezTo>
                    <a:cubicBezTo>
                      <a:pt x="10" y="11"/>
                      <a:pt x="11" y="10"/>
                      <a:pt x="10" y="9"/>
                    </a:cubicBezTo>
                    <a:cubicBezTo>
                      <a:pt x="10" y="9"/>
                      <a:pt x="8" y="11"/>
                      <a:pt x="8" y="11"/>
                    </a:cubicBezTo>
                    <a:cubicBezTo>
                      <a:pt x="7" y="12"/>
                      <a:pt x="6" y="11"/>
                      <a:pt x="5" y="11"/>
                    </a:cubicBezTo>
                    <a:cubicBezTo>
                      <a:pt x="4" y="11"/>
                      <a:pt x="0" y="10"/>
                      <a:pt x="0" y="12"/>
                    </a:cubicBezTo>
                    <a:cubicBezTo>
                      <a:pt x="0" y="13"/>
                      <a:pt x="2" y="12"/>
                      <a:pt x="2" y="12"/>
                    </a:cubicBezTo>
                    <a:cubicBezTo>
                      <a:pt x="3" y="11"/>
                      <a:pt x="2" y="12"/>
                      <a:pt x="3" y="12"/>
                    </a:cubicBezTo>
                    <a:cubicBezTo>
                      <a:pt x="4" y="13"/>
                      <a:pt x="4" y="11"/>
                      <a:pt x="5" y="12"/>
                    </a:cubicBezTo>
                    <a:cubicBezTo>
                      <a:pt x="5" y="12"/>
                      <a:pt x="6" y="13"/>
                      <a:pt x="6" y="13"/>
                    </a:cubicBezTo>
                    <a:cubicBezTo>
                      <a:pt x="6" y="13"/>
                      <a:pt x="2" y="14"/>
                      <a:pt x="4" y="15"/>
                    </a:cubicBezTo>
                    <a:cubicBezTo>
                      <a:pt x="5" y="16"/>
                      <a:pt x="6" y="14"/>
                      <a:pt x="6" y="15"/>
                    </a:cubicBezTo>
                    <a:cubicBezTo>
                      <a:pt x="7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7" y="16"/>
                    </a:cubicBezTo>
                    <a:cubicBezTo>
                      <a:pt x="7" y="17"/>
                      <a:pt x="9" y="17"/>
                      <a:pt x="10" y="17"/>
                    </a:cubicBezTo>
                    <a:cubicBezTo>
                      <a:pt x="11" y="17"/>
                      <a:pt x="11" y="15"/>
                      <a:pt x="12" y="17"/>
                    </a:cubicBezTo>
                    <a:cubicBezTo>
                      <a:pt x="12" y="17"/>
                      <a:pt x="16" y="22"/>
                      <a:pt x="17" y="21"/>
                    </a:cubicBezTo>
                    <a:cubicBezTo>
                      <a:pt x="17" y="21"/>
                      <a:pt x="16" y="20"/>
                      <a:pt x="16" y="20"/>
                    </a:cubicBezTo>
                    <a:cubicBezTo>
                      <a:pt x="16" y="19"/>
                      <a:pt x="22" y="23"/>
                      <a:pt x="23" y="23"/>
                    </a:cubicBezTo>
                    <a:cubicBezTo>
                      <a:pt x="23" y="22"/>
                      <a:pt x="19" y="19"/>
                      <a:pt x="19" y="18"/>
                    </a:cubicBezTo>
                    <a:cubicBezTo>
                      <a:pt x="20" y="18"/>
                      <a:pt x="24" y="19"/>
                      <a:pt x="24" y="19"/>
                    </a:cubicBezTo>
                    <a:cubicBezTo>
                      <a:pt x="26" y="19"/>
                      <a:pt x="28" y="19"/>
                      <a:pt x="30" y="18"/>
                    </a:cubicBezTo>
                    <a:cubicBezTo>
                      <a:pt x="27" y="16"/>
                      <a:pt x="23" y="17"/>
                      <a:pt x="19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5" name="Freeform 618">
                <a:extLst>
                  <a:ext uri="{FF2B5EF4-FFF2-40B4-BE49-F238E27FC236}">
                    <a16:creationId xmlns:a16="http://schemas.microsoft.com/office/drawing/2014/main" id="{C78103A9-329A-D545-8E19-A62274EB2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691" y="8501084"/>
                <a:ext cx="710194" cy="516057"/>
              </a:xfrm>
              <a:custGeom>
                <a:avLst/>
                <a:gdLst>
                  <a:gd name="T0" fmla="*/ 63 w 76"/>
                  <a:gd name="T1" fmla="*/ 28 h 55"/>
                  <a:gd name="T2" fmla="*/ 66 w 76"/>
                  <a:gd name="T3" fmla="*/ 24 h 55"/>
                  <a:gd name="T4" fmla="*/ 67 w 76"/>
                  <a:gd name="T5" fmla="*/ 22 h 55"/>
                  <a:gd name="T6" fmla="*/ 67 w 76"/>
                  <a:gd name="T7" fmla="*/ 18 h 55"/>
                  <a:gd name="T8" fmla="*/ 61 w 76"/>
                  <a:gd name="T9" fmla="*/ 15 h 55"/>
                  <a:gd name="T10" fmla="*/ 63 w 76"/>
                  <a:gd name="T11" fmla="*/ 14 h 55"/>
                  <a:gd name="T12" fmla="*/ 64 w 76"/>
                  <a:gd name="T13" fmla="*/ 11 h 55"/>
                  <a:gd name="T14" fmla="*/ 60 w 76"/>
                  <a:gd name="T15" fmla="*/ 9 h 55"/>
                  <a:gd name="T16" fmla="*/ 59 w 76"/>
                  <a:gd name="T17" fmla="*/ 8 h 55"/>
                  <a:gd name="T18" fmla="*/ 57 w 76"/>
                  <a:gd name="T19" fmla="*/ 9 h 55"/>
                  <a:gd name="T20" fmla="*/ 57 w 76"/>
                  <a:gd name="T21" fmla="*/ 7 h 55"/>
                  <a:gd name="T22" fmla="*/ 54 w 76"/>
                  <a:gd name="T23" fmla="*/ 8 h 55"/>
                  <a:gd name="T24" fmla="*/ 54 w 76"/>
                  <a:gd name="T25" fmla="*/ 6 h 55"/>
                  <a:gd name="T26" fmla="*/ 58 w 76"/>
                  <a:gd name="T27" fmla="*/ 5 h 55"/>
                  <a:gd name="T28" fmla="*/ 55 w 76"/>
                  <a:gd name="T29" fmla="*/ 4 h 55"/>
                  <a:gd name="T30" fmla="*/ 49 w 76"/>
                  <a:gd name="T31" fmla="*/ 4 h 55"/>
                  <a:gd name="T32" fmla="*/ 44 w 76"/>
                  <a:gd name="T33" fmla="*/ 7 h 55"/>
                  <a:gd name="T34" fmla="*/ 38 w 76"/>
                  <a:gd name="T35" fmla="*/ 5 h 55"/>
                  <a:gd name="T36" fmla="*/ 29 w 76"/>
                  <a:gd name="T37" fmla="*/ 5 h 55"/>
                  <a:gd name="T38" fmla="*/ 26 w 76"/>
                  <a:gd name="T39" fmla="*/ 2 h 55"/>
                  <a:gd name="T40" fmla="*/ 20 w 76"/>
                  <a:gd name="T41" fmla="*/ 0 h 55"/>
                  <a:gd name="T42" fmla="*/ 11 w 76"/>
                  <a:gd name="T43" fmla="*/ 4 h 55"/>
                  <a:gd name="T44" fmla="*/ 13 w 76"/>
                  <a:gd name="T45" fmla="*/ 12 h 55"/>
                  <a:gd name="T46" fmla="*/ 8 w 76"/>
                  <a:gd name="T47" fmla="*/ 8 h 55"/>
                  <a:gd name="T48" fmla="*/ 10 w 76"/>
                  <a:gd name="T49" fmla="*/ 5 h 55"/>
                  <a:gd name="T50" fmla="*/ 8 w 76"/>
                  <a:gd name="T51" fmla="*/ 1 h 55"/>
                  <a:gd name="T52" fmla="*/ 4 w 76"/>
                  <a:gd name="T53" fmla="*/ 7 h 55"/>
                  <a:gd name="T54" fmla="*/ 3 w 76"/>
                  <a:gd name="T55" fmla="*/ 12 h 55"/>
                  <a:gd name="T56" fmla="*/ 5 w 76"/>
                  <a:gd name="T57" fmla="*/ 13 h 55"/>
                  <a:gd name="T58" fmla="*/ 7 w 76"/>
                  <a:gd name="T59" fmla="*/ 16 h 55"/>
                  <a:gd name="T60" fmla="*/ 10 w 76"/>
                  <a:gd name="T61" fmla="*/ 23 h 55"/>
                  <a:gd name="T62" fmla="*/ 13 w 76"/>
                  <a:gd name="T63" fmla="*/ 23 h 55"/>
                  <a:gd name="T64" fmla="*/ 15 w 76"/>
                  <a:gd name="T65" fmla="*/ 22 h 55"/>
                  <a:gd name="T66" fmla="*/ 21 w 76"/>
                  <a:gd name="T67" fmla="*/ 27 h 55"/>
                  <a:gd name="T68" fmla="*/ 23 w 76"/>
                  <a:gd name="T69" fmla="*/ 27 h 55"/>
                  <a:gd name="T70" fmla="*/ 26 w 76"/>
                  <a:gd name="T71" fmla="*/ 27 h 55"/>
                  <a:gd name="T72" fmla="*/ 31 w 76"/>
                  <a:gd name="T73" fmla="*/ 29 h 55"/>
                  <a:gd name="T74" fmla="*/ 31 w 76"/>
                  <a:gd name="T75" fmla="*/ 38 h 55"/>
                  <a:gd name="T76" fmla="*/ 32 w 76"/>
                  <a:gd name="T77" fmla="*/ 41 h 55"/>
                  <a:gd name="T78" fmla="*/ 30 w 76"/>
                  <a:gd name="T79" fmla="*/ 44 h 55"/>
                  <a:gd name="T80" fmla="*/ 40 w 76"/>
                  <a:gd name="T81" fmla="*/ 53 h 55"/>
                  <a:gd name="T82" fmla="*/ 42 w 76"/>
                  <a:gd name="T83" fmla="*/ 54 h 55"/>
                  <a:gd name="T84" fmla="*/ 45 w 76"/>
                  <a:gd name="T85" fmla="*/ 52 h 55"/>
                  <a:gd name="T86" fmla="*/ 51 w 76"/>
                  <a:gd name="T87" fmla="*/ 47 h 55"/>
                  <a:gd name="T88" fmla="*/ 49 w 76"/>
                  <a:gd name="T89" fmla="*/ 44 h 55"/>
                  <a:gd name="T90" fmla="*/ 48 w 76"/>
                  <a:gd name="T91" fmla="*/ 41 h 55"/>
                  <a:gd name="T92" fmla="*/ 45 w 76"/>
                  <a:gd name="T93" fmla="*/ 38 h 55"/>
                  <a:gd name="T94" fmla="*/ 52 w 76"/>
                  <a:gd name="T95" fmla="*/ 38 h 55"/>
                  <a:gd name="T96" fmla="*/ 54 w 76"/>
                  <a:gd name="T97" fmla="*/ 40 h 55"/>
                  <a:gd name="T98" fmla="*/ 56 w 76"/>
                  <a:gd name="T99" fmla="*/ 38 h 55"/>
                  <a:gd name="T100" fmla="*/ 62 w 76"/>
                  <a:gd name="T101" fmla="*/ 36 h 55"/>
                  <a:gd name="T102" fmla="*/ 67 w 76"/>
                  <a:gd name="T103" fmla="*/ 33 h 55"/>
                  <a:gd name="T104" fmla="*/ 63 w 76"/>
                  <a:gd name="T105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6" h="55">
                    <a:moveTo>
                      <a:pt x="63" y="28"/>
                    </a:moveTo>
                    <a:cubicBezTo>
                      <a:pt x="63" y="26"/>
                      <a:pt x="63" y="25"/>
                      <a:pt x="66" y="24"/>
                    </a:cubicBezTo>
                    <a:cubicBezTo>
                      <a:pt x="66" y="23"/>
                      <a:pt x="68" y="23"/>
                      <a:pt x="67" y="22"/>
                    </a:cubicBezTo>
                    <a:cubicBezTo>
                      <a:pt x="66" y="21"/>
                      <a:pt x="65" y="19"/>
                      <a:pt x="67" y="18"/>
                    </a:cubicBezTo>
                    <a:cubicBezTo>
                      <a:pt x="76" y="14"/>
                      <a:pt x="61" y="15"/>
                      <a:pt x="61" y="15"/>
                    </a:cubicBezTo>
                    <a:cubicBezTo>
                      <a:pt x="61" y="14"/>
                      <a:pt x="62" y="14"/>
                      <a:pt x="63" y="14"/>
                    </a:cubicBezTo>
                    <a:cubicBezTo>
                      <a:pt x="64" y="14"/>
                      <a:pt x="64" y="12"/>
                      <a:pt x="64" y="11"/>
                    </a:cubicBezTo>
                    <a:cubicBezTo>
                      <a:pt x="64" y="10"/>
                      <a:pt x="60" y="8"/>
                      <a:pt x="60" y="9"/>
                    </a:cubicBezTo>
                    <a:cubicBezTo>
                      <a:pt x="60" y="10"/>
                      <a:pt x="59" y="8"/>
                      <a:pt x="59" y="8"/>
                    </a:cubicBezTo>
                    <a:cubicBezTo>
                      <a:pt x="58" y="8"/>
                      <a:pt x="58" y="10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6" y="6"/>
                      <a:pt x="55" y="8"/>
                      <a:pt x="54" y="8"/>
                    </a:cubicBezTo>
                    <a:cubicBezTo>
                      <a:pt x="54" y="8"/>
                      <a:pt x="54" y="6"/>
                      <a:pt x="54" y="6"/>
                    </a:cubicBezTo>
                    <a:cubicBezTo>
                      <a:pt x="54" y="4"/>
                      <a:pt x="57" y="5"/>
                      <a:pt x="58" y="5"/>
                    </a:cubicBezTo>
                    <a:cubicBezTo>
                      <a:pt x="59" y="4"/>
                      <a:pt x="55" y="4"/>
                      <a:pt x="55" y="4"/>
                    </a:cubicBezTo>
                    <a:cubicBezTo>
                      <a:pt x="53" y="4"/>
                      <a:pt x="51" y="3"/>
                      <a:pt x="49" y="4"/>
                    </a:cubicBezTo>
                    <a:cubicBezTo>
                      <a:pt x="47" y="5"/>
                      <a:pt x="46" y="8"/>
                      <a:pt x="44" y="7"/>
                    </a:cubicBezTo>
                    <a:cubicBezTo>
                      <a:pt x="41" y="7"/>
                      <a:pt x="40" y="7"/>
                      <a:pt x="38" y="5"/>
                    </a:cubicBezTo>
                    <a:cubicBezTo>
                      <a:pt x="36" y="3"/>
                      <a:pt x="32" y="5"/>
                      <a:pt x="29" y="5"/>
                    </a:cubicBezTo>
                    <a:cubicBezTo>
                      <a:pt x="27" y="5"/>
                      <a:pt x="27" y="4"/>
                      <a:pt x="26" y="2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1" y="1"/>
                      <a:pt x="11" y="4"/>
                    </a:cubicBezTo>
                    <a:cubicBezTo>
                      <a:pt x="11" y="7"/>
                      <a:pt x="15" y="8"/>
                      <a:pt x="13" y="12"/>
                    </a:cubicBezTo>
                    <a:cubicBezTo>
                      <a:pt x="11" y="14"/>
                      <a:pt x="7" y="10"/>
                      <a:pt x="8" y="8"/>
                    </a:cubicBezTo>
                    <a:cubicBezTo>
                      <a:pt x="8" y="7"/>
                      <a:pt x="10" y="6"/>
                      <a:pt x="10" y="5"/>
                    </a:cubicBezTo>
                    <a:cubicBezTo>
                      <a:pt x="11" y="3"/>
                      <a:pt x="8" y="2"/>
                      <a:pt x="8" y="1"/>
                    </a:cubicBezTo>
                    <a:cubicBezTo>
                      <a:pt x="5" y="3"/>
                      <a:pt x="4" y="4"/>
                      <a:pt x="4" y="7"/>
                    </a:cubicBezTo>
                    <a:cubicBezTo>
                      <a:pt x="3" y="8"/>
                      <a:pt x="0" y="12"/>
                      <a:pt x="3" y="12"/>
                    </a:cubicBezTo>
                    <a:cubicBezTo>
                      <a:pt x="3" y="12"/>
                      <a:pt x="4" y="12"/>
                      <a:pt x="5" y="13"/>
                    </a:cubicBezTo>
                    <a:cubicBezTo>
                      <a:pt x="5" y="14"/>
                      <a:pt x="6" y="15"/>
                      <a:pt x="7" y="16"/>
                    </a:cubicBezTo>
                    <a:cubicBezTo>
                      <a:pt x="9" y="18"/>
                      <a:pt x="5" y="22"/>
                      <a:pt x="10" y="23"/>
                    </a:cubicBezTo>
                    <a:cubicBezTo>
                      <a:pt x="10" y="23"/>
                      <a:pt x="12" y="23"/>
                      <a:pt x="13" y="23"/>
                    </a:cubicBezTo>
                    <a:cubicBezTo>
                      <a:pt x="14" y="23"/>
                      <a:pt x="14" y="22"/>
                      <a:pt x="15" y="22"/>
                    </a:cubicBezTo>
                    <a:cubicBezTo>
                      <a:pt x="18" y="22"/>
                      <a:pt x="19" y="25"/>
                      <a:pt x="21" y="27"/>
                    </a:cubicBezTo>
                    <a:cubicBezTo>
                      <a:pt x="21" y="27"/>
                      <a:pt x="22" y="28"/>
                      <a:pt x="23" y="27"/>
                    </a:cubicBezTo>
                    <a:cubicBezTo>
                      <a:pt x="23" y="26"/>
                      <a:pt x="24" y="27"/>
                      <a:pt x="26" y="27"/>
                    </a:cubicBezTo>
                    <a:cubicBezTo>
                      <a:pt x="28" y="28"/>
                      <a:pt x="33" y="25"/>
                      <a:pt x="31" y="29"/>
                    </a:cubicBezTo>
                    <a:cubicBezTo>
                      <a:pt x="29" y="32"/>
                      <a:pt x="29" y="35"/>
                      <a:pt x="31" y="38"/>
                    </a:cubicBezTo>
                    <a:cubicBezTo>
                      <a:pt x="31" y="39"/>
                      <a:pt x="32" y="40"/>
                      <a:pt x="32" y="41"/>
                    </a:cubicBezTo>
                    <a:cubicBezTo>
                      <a:pt x="32" y="42"/>
                      <a:pt x="29" y="43"/>
                      <a:pt x="30" y="44"/>
                    </a:cubicBezTo>
                    <a:cubicBezTo>
                      <a:pt x="33" y="47"/>
                      <a:pt x="34" y="55"/>
                      <a:pt x="40" y="53"/>
                    </a:cubicBezTo>
                    <a:cubicBezTo>
                      <a:pt x="41" y="53"/>
                      <a:pt x="41" y="54"/>
                      <a:pt x="42" y="54"/>
                    </a:cubicBezTo>
                    <a:cubicBezTo>
                      <a:pt x="43" y="54"/>
                      <a:pt x="44" y="53"/>
                      <a:pt x="45" y="52"/>
                    </a:cubicBezTo>
                    <a:cubicBezTo>
                      <a:pt x="47" y="51"/>
                      <a:pt x="48" y="49"/>
                      <a:pt x="51" y="47"/>
                    </a:cubicBezTo>
                    <a:cubicBezTo>
                      <a:pt x="53" y="46"/>
                      <a:pt x="49" y="46"/>
                      <a:pt x="49" y="44"/>
                    </a:cubicBezTo>
                    <a:cubicBezTo>
                      <a:pt x="49" y="43"/>
                      <a:pt x="48" y="42"/>
                      <a:pt x="48" y="41"/>
                    </a:cubicBezTo>
                    <a:cubicBezTo>
                      <a:pt x="48" y="40"/>
                      <a:pt x="45" y="39"/>
                      <a:pt x="45" y="38"/>
                    </a:cubicBezTo>
                    <a:cubicBezTo>
                      <a:pt x="45" y="37"/>
                      <a:pt x="51" y="38"/>
                      <a:pt x="52" y="38"/>
                    </a:cubicBezTo>
                    <a:cubicBezTo>
                      <a:pt x="54" y="38"/>
                      <a:pt x="53" y="39"/>
                      <a:pt x="54" y="40"/>
                    </a:cubicBezTo>
                    <a:cubicBezTo>
                      <a:pt x="55" y="40"/>
                      <a:pt x="55" y="38"/>
                      <a:pt x="56" y="38"/>
                    </a:cubicBezTo>
                    <a:cubicBezTo>
                      <a:pt x="57" y="37"/>
                      <a:pt x="60" y="37"/>
                      <a:pt x="62" y="36"/>
                    </a:cubicBezTo>
                    <a:cubicBezTo>
                      <a:pt x="63" y="35"/>
                      <a:pt x="65" y="34"/>
                      <a:pt x="67" y="33"/>
                    </a:cubicBezTo>
                    <a:cubicBezTo>
                      <a:pt x="66" y="31"/>
                      <a:pt x="63" y="30"/>
                      <a:pt x="6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6" name="Freeform 619">
                <a:extLst>
                  <a:ext uri="{FF2B5EF4-FFF2-40B4-BE49-F238E27FC236}">
                    <a16:creationId xmlns:a16="http://schemas.microsoft.com/office/drawing/2014/main" id="{916A240A-9AD2-C247-A600-1B1A39B2C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55" y="8641249"/>
                <a:ext cx="242036" cy="356781"/>
              </a:xfrm>
              <a:custGeom>
                <a:avLst/>
                <a:gdLst>
                  <a:gd name="T0" fmla="*/ 22 w 26"/>
                  <a:gd name="T1" fmla="*/ 29 h 38"/>
                  <a:gd name="T2" fmla="*/ 18 w 26"/>
                  <a:gd name="T3" fmla="*/ 21 h 38"/>
                  <a:gd name="T4" fmla="*/ 20 w 26"/>
                  <a:gd name="T5" fmla="*/ 18 h 38"/>
                  <a:gd name="T6" fmla="*/ 22 w 26"/>
                  <a:gd name="T7" fmla="*/ 15 h 38"/>
                  <a:gd name="T8" fmla="*/ 22 w 26"/>
                  <a:gd name="T9" fmla="*/ 13 h 38"/>
                  <a:gd name="T10" fmla="*/ 20 w 26"/>
                  <a:gd name="T11" fmla="*/ 11 h 38"/>
                  <a:gd name="T12" fmla="*/ 16 w 26"/>
                  <a:gd name="T13" fmla="*/ 7 h 38"/>
                  <a:gd name="T14" fmla="*/ 9 w 26"/>
                  <a:gd name="T15" fmla="*/ 0 h 38"/>
                  <a:gd name="T16" fmla="*/ 5 w 26"/>
                  <a:gd name="T17" fmla="*/ 5 h 38"/>
                  <a:gd name="T18" fmla="*/ 6 w 26"/>
                  <a:gd name="T19" fmla="*/ 8 h 38"/>
                  <a:gd name="T20" fmla="*/ 3 w 26"/>
                  <a:gd name="T21" fmla="*/ 10 h 38"/>
                  <a:gd name="T22" fmla="*/ 4 w 26"/>
                  <a:gd name="T23" fmla="*/ 16 h 38"/>
                  <a:gd name="T24" fmla="*/ 7 w 26"/>
                  <a:gd name="T25" fmla="*/ 18 h 38"/>
                  <a:gd name="T26" fmla="*/ 8 w 26"/>
                  <a:gd name="T27" fmla="*/ 20 h 38"/>
                  <a:gd name="T28" fmla="*/ 8 w 26"/>
                  <a:gd name="T29" fmla="*/ 27 h 38"/>
                  <a:gd name="T30" fmla="*/ 11 w 26"/>
                  <a:gd name="T31" fmla="*/ 35 h 38"/>
                  <a:gd name="T32" fmla="*/ 17 w 26"/>
                  <a:gd name="T33" fmla="*/ 35 h 38"/>
                  <a:gd name="T34" fmla="*/ 21 w 26"/>
                  <a:gd name="T35" fmla="*/ 34 h 38"/>
                  <a:gd name="T36" fmla="*/ 26 w 26"/>
                  <a:gd name="T37" fmla="*/ 34 h 38"/>
                  <a:gd name="T38" fmla="*/ 22 w 26"/>
                  <a:gd name="T39" fmla="*/ 29 h 38"/>
                  <a:gd name="T40" fmla="*/ 22 w 26"/>
                  <a:gd name="T41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8">
                    <a:moveTo>
                      <a:pt x="22" y="29"/>
                    </a:moveTo>
                    <a:cubicBezTo>
                      <a:pt x="22" y="28"/>
                      <a:pt x="17" y="22"/>
                      <a:pt x="18" y="21"/>
                    </a:cubicBezTo>
                    <a:cubicBezTo>
                      <a:pt x="19" y="20"/>
                      <a:pt x="18" y="19"/>
                      <a:pt x="20" y="18"/>
                    </a:cubicBezTo>
                    <a:cubicBezTo>
                      <a:pt x="23" y="18"/>
                      <a:pt x="22" y="16"/>
                      <a:pt x="22" y="15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9" y="9"/>
                      <a:pt x="16" y="9"/>
                      <a:pt x="16" y="7"/>
                    </a:cubicBezTo>
                    <a:cubicBezTo>
                      <a:pt x="15" y="4"/>
                      <a:pt x="11" y="1"/>
                      <a:pt x="9" y="0"/>
                    </a:cubicBezTo>
                    <a:cubicBezTo>
                      <a:pt x="9" y="3"/>
                      <a:pt x="4" y="3"/>
                      <a:pt x="5" y="5"/>
                    </a:cubicBezTo>
                    <a:cubicBezTo>
                      <a:pt x="5" y="6"/>
                      <a:pt x="7" y="7"/>
                      <a:pt x="6" y="8"/>
                    </a:cubicBezTo>
                    <a:cubicBezTo>
                      <a:pt x="5" y="8"/>
                      <a:pt x="3" y="9"/>
                      <a:pt x="3" y="10"/>
                    </a:cubicBezTo>
                    <a:cubicBezTo>
                      <a:pt x="0" y="11"/>
                      <a:pt x="2" y="14"/>
                      <a:pt x="4" y="16"/>
                    </a:cubicBezTo>
                    <a:cubicBezTo>
                      <a:pt x="5" y="17"/>
                      <a:pt x="5" y="18"/>
                      <a:pt x="7" y="18"/>
                    </a:cubicBezTo>
                    <a:cubicBezTo>
                      <a:pt x="8" y="18"/>
                      <a:pt x="7" y="19"/>
                      <a:pt x="8" y="20"/>
                    </a:cubicBezTo>
                    <a:cubicBezTo>
                      <a:pt x="10" y="23"/>
                      <a:pt x="9" y="24"/>
                      <a:pt x="8" y="27"/>
                    </a:cubicBezTo>
                    <a:cubicBezTo>
                      <a:pt x="8" y="30"/>
                      <a:pt x="10" y="33"/>
                      <a:pt x="11" y="35"/>
                    </a:cubicBezTo>
                    <a:cubicBezTo>
                      <a:pt x="14" y="38"/>
                      <a:pt x="15" y="35"/>
                      <a:pt x="17" y="35"/>
                    </a:cubicBezTo>
                    <a:cubicBezTo>
                      <a:pt x="19" y="35"/>
                      <a:pt x="20" y="34"/>
                      <a:pt x="21" y="34"/>
                    </a:cubicBezTo>
                    <a:cubicBezTo>
                      <a:pt x="23" y="33"/>
                      <a:pt x="24" y="33"/>
                      <a:pt x="26" y="34"/>
                    </a:cubicBezTo>
                    <a:cubicBezTo>
                      <a:pt x="25" y="32"/>
                      <a:pt x="24" y="30"/>
                      <a:pt x="22" y="29"/>
                    </a:cubicBezTo>
                    <a:cubicBezTo>
                      <a:pt x="21" y="27"/>
                      <a:pt x="23" y="29"/>
                      <a:pt x="22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7" name="Freeform 620">
                <a:extLst>
                  <a:ext uri="{FF2B5EF4-FFF2-40B4-BE49-F238E27FC236}">
                    <a16:creationId xmlns:a16="http://schemas.microsoft.com/office/drawing/2014/main" id="{0C1BC0D7-31CC-7E4D-AC73-EF577B176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6806" y="8752743"/>
                <a:ext cx="207005" cy="216615"/>
              </a:xfrm>
              <a:custGeom>
                <a:avLst/>
                <a:gdLst>
                  <a:gd name="T0" fmla="*/ 19 w 22"/>
                  <a:gd name="T1" fmla="*/ 7 h 23"/>
                  <a:gd name="T2" fmla="*/ 22 w 22"/>
                  <a:gd name="T3" fmla="*/ 2 h 23"/>
                  <a:gd name="T4" fmla="*/ 12 w 22"/>
                  <a:gd name="T5" fmla="*/ 2 h 23"/>
                  <a:gd name="T6" fmla="*/ 9 w 22"/>
                  <a:gd name="T7" fmla="*/ 0 h 23"/>
                  <a:gd name="T8" fmla="*/ 5 w 22"/>
                  <a:gd name="T9" fmla="*/ 1 h 23"/>
                  <a:gd name="T10" fmla="*/ 4 w 22"/>
                  <a:gd name="T11" fmla="*/ 6 h 23"/>
                  <a:gd name="T12" fmla="*/ 1 w 22"/>
                  <a:gd name="T13" fmla="*/ 10 h 23"/>
                  <a:gd name="T14" fmla="*/ 4 w 22"/>
                  <a:gd name="T15" fmla="*/ 15 h 23"/>
                  <a:gd name="T16" fmla="*/ 9 w 22"/>
                  <a:gd name="T17" fmla="*/ 22 h 23"/>
                  <a:gd name="T18" fmla="*/ 12 w 22"/>
                  <a:gd name="T19" fmla="*/ 19 h 23"/>
                  <a:gd name="T20" fmla="*/ 16 w 22"/>
                  <a:gd name="T21" fmla="*/ 18 h 23"/>
                  <a:gd name="T22" fmla="*/ 19 w 22"/>
                  <a:gd name="T23" fmla="*/ 19 h 23"/>
                  <a:gd name="T24" fmla="*/ 20 w 22"/>
                  <a:gd name="T25" fmla="*/ 14 h 23"/>
                  <a:gd name="T26" fmla="*/ 19 w 22"/>
                  <a:gd name="T27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3">
                    <a:moveTo>
                      <a:pt x="19" y="7"/>
                    </a:moveTo>
                    <a:cubicBezTo>
                      <a:pt x="19" y="5"/>
                      <a:pt x="21" y="3"/>
                      <a:pt x="22" y="2"/>
                    </a:cubicBezTo>
                    <a:cubicBezTo>
                      <a:pt x="19" y="1"/>
                      <a:pt x="14" y="0"/>
                      <a:pt x="12" y="2"/>
                    </a:cubicBezTo>
                    <a:cubicBezTo>
                      <a:pt x="10" y="3"/>
                      <a:pt x="9" y="1"/>
                      <a:pt x="9" y="0"/>
                    </a:cubicBezTo>
                    <a:cubicBezTo>
                      <a:pt x="8" y="0"/>
                      <a:pt x="7" y="2"/>
                      <a:pt x="5" y="1"/>
                    </a:cubicBezTo>
                    <a:cubicBezTo>
                      <a:pt x="5" y="2"/>
                      <a:pt x="7" y="6"/>
                      <a:pt x="4" y="6"/>
                    </a:cubicBezTo>
                    <a:cubicBezTo>
                      <a:pt x="2" y="7"/>
                      <a:pt x="0" y="8"/>
                      <a:pt x="1" y="10"/>
                    </a:cubicBezTo>
                    <a:cubicBezTo>
                      <a:pt x="2" y="12"/>
                      <a:pt x="3" y="13"/>
                      <a:pt x="4" y="15"/>
                    </a:cubicBezTo>
                    <a:cubicBezTo>
                      <a:pt x="5" y="17"/>
                      <a:pt x="7" y="19"/>
                      <a:pt x="9" y="22"/>
                    </a:cubicBezTo>
                    <a:cubicBezTo>
                      <a:pt x="12" y="23"/>
                      <a:pt x="10" y="19"/>
                      <a:pt x="12" y="19"/>
                    </a:cubicBezTo>
                    <a:cubicBezTo>
                      <a:pt x="14" y="19"/>
                      <a:pt x="15" y="19"/>
                      <a:pt x="16" y="18"/>
                    </a:cubicBezTo>
                    <a:cubicBezTo>
                      <a:pt x="17" y="18"/>
                      <a:pt x="17" y="20"/>
                      <a:pt x="19" y="19"/>
                    </a:cubicBezTo>
                    <a:cubicBezTo>
                      <a:pt x="20" y="17"/>
                      <a:pt x="21" y="16"/>
                      <a:pt x="20" y="14"/>
                    </a:cubicBezTo>
                    <a:cubicBezTo>
                      <a:pt x="20" y="12"/>
                      <a:pt x="19" y="9"/>
                      <a:pt x="1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8" name="Freeform 621">
                <a:extLst>
                  <a:ext uri="{FF2B5EF4-FFF2-40B4-BE49-F238E27FC236}">
                    <a16:creationId xmlns:a16="http://schemas.microsoft.com/office/drawing/2014/main" id="{2AEF28E6-3BDF-334B-A36C-6C90F535DB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5597" y="8771859"/>
                <a:ext cx="149682" cy="168837"/>
              </a:xfrm>
              <a:custGeom>
                <a:avLst/>
                <a:gdLst>
                  <a:gd name="T0" fmla="*/ 12 w 16"/>
                  <a:gd name="T1" fmla="*/ 5 h 18"/>
                  <a:gd name="T2" fmla="*/ 5 w 16"/>
                  <a:gd name="T3" fmla="*/ 1 h 18"/>
                  <a:gd name="T4" fmla="*/ 1 w 16"/>
                  <a:gd name="T5" fmla="*/ 6 h 18"/>
                  <a:gd name="T6" fmla="*/ 2 w 16"/>
                  <a:gd name="T7" fmla="*/ 12 h 18"/>
                  <a:gd name="T8" fmla="*/ 0 w 16"/>
                  <a:gd name="T9" fmla="*/ 17 h 18"/>
                  <a:gd name="T10" fmla="*/ 4 w 16"/>
                  <a:gd name="T11" fmla="*/ 17 h 18"/>
                  <a:gd name="T12" fmla="*/ 9 w 16"/>
                  <a:gd name="T13" fmla="*/ 17 h 18"/>
                  <a:gd name="T14" fmla="*/ 16 w 16"/>
                  <a:gd name="T15" fmla="*/ 8 h 18"/>
                  <a:gd name="T16" fmla="*/ 12 w 16"/>
                  <a:gd name="T17" fmla="*/ 5 h 18"/>
                  <a:gd name="T18" fmla="*/ 12 w 16"/>
                  <a:gd name="T1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8">
                    <a:moveTo>
                      <a:pt x="12" y="5"/>
                    </a:moveTo>
                    <a:cubicBezTo>
                      <a:pt x="10" y="3"/>
                      <a:pt x="8" y="1"/>
                      <a:pt x="5" y="1"/>
                    </a:cubicBezTo>
                    <a:cubicBezTo>
                      <a:pt x="3" y="0"/>
                      <a:pt x="0" y="4"/>
                      <a:pt x="1" y="6"/>
                    </a:cubicBezTo>
                    <a:cubicBezTo>
                      <a:pt x="1" y="8"/>
                      <a:pt x="2" y="10"/>
                      <a:pt x="2" y="12"/>
                    </a:cubicBezTo>
                    <a:cubicBezTo>
                      <a:pt x="3" y="14"/>
                      <a:pt x="1" y="16"/>
                      <a:pt x="0" y="17"/>
                    </a:cubicBezTo>
                    <a:cubicBezTo>
                      <a:pt x="1" y="18"/>
                      <a:pt x="3" y="17"/>
                      <a:pt x="4" y="17"/>
                    </a:cubicBezTo>
                    <a:cubicBezTo>
                      <a:pt x="6" y="17"/>
                      <a:pt x="7" y="18"/>
                      <a:pt x="9" y="17"/>
                    </a:cubicBezTo>
                    <a:cubicBezTo>
                      <a:pt x="12" y="16"/>
                      <a:pt x="13" y="10"/>
                      <a:pt x="16" y="8"/>
                    </a:cubicBezTo>
                    <a:cubicBezTo>
                      <a:pt x="14" y="7"/>
                      <a:pt x="13" y="6"/>
                      <a:pt x="12" y="5"/>
                    </a:cubicBezTo>
                    <a:cubicBezTo>
                      <a:pt x="10" y="4"/>
                      <a:pt x="13" y="6"/>
                      <a:pt x="1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9" name="Freeform 622">
                <a:extLst>
                  <a:ext uri="{FF2B5EF4-FFF2-40B4-BE49-F238E27FC236}">
                    <a16:creationId xmlns:a16="http://schemas.microsoft.com/office/drawing/2014/main" id="{35CE9B4D-48D2-1349-B1CD-6897088882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203" y="8453302"/>
                <a:ext cx="754779" cy="786831"/>
              </a:xfrm>
              <a:custGeom>
                <a:avLst/>
                <a:gdLst>
                  <a:gd name="T0" fmla="*/ 76 w 81"/>
                  <a:gd name="T1" fmla="*/ 39 h 84"/>
                  <a:gd name="T2" fmla="*/ 74 w 81"/>
                  <a:gd name="T3" fmla="*/ 32 h 84"/>
                  <a:gd name="T4" fmla="*/ 69 w 81"/>
                  <a:gd name="T5" fmla="*/ 33 h 84"/>
                  <a:gd name="T6" fmla="*/ 58 w 81"/>
                  <a:gd name="T7" fmla="*/ 28 h 84"/>
                  <a:gd name="T8" fmla="*/ 53 w 81"/>
                  <a:gd name="T9" fmla="*/ 20 h 84"/>
                  <a:gd name="T10" fmla="*/ 50 w 81"/>
                  <a:gd name="T11" fmla="*/ 15 h 84"/>
                  <a:gd name="T12" fmla="*/ 56 w 81"/>
                  <a:gd name="T13" fmla="*/ 5 h 84"/>
                  <a:gd name="T14" fmla="*/ 56 w 81"/>
                  <a:gd name="T15" fmla="*/ 1 h 84"/>
                  <a:gd name="T16" fmla="*/ 44 w 81"/>
                  <a:gd name="T17" fmla="*/ 8 h 84"/>
                  <a:gd name="T18" fmla="*/ 36 w 81"/>
                  <a:gd name="T19" fmla="*/ 16 h 84"/>
                  <a:gd name="T20" fmla="*/ 31 w 81"/>
                  <a:gd name="T21" fmla="*/ 23 h 84"/>
                  <a:gd name="T22" fmla="*/ 25 w 81"/>
                  <a:gd name="T23" fmla="*/ 17 h 84"/>
                  <a:gd name="T24" fmla="*/ 7 w 81"/>
                  <a:gd name="T25" fmla="*/ 18 h 84"/>
                  <a:gd name="T26" fmla="*/ 1 w 81"/>
                  <a:gd name="T27" fmla="*/ 16 h 84"/>
                  <a:gd name="T28" fmla="*/ 1 w 81"/>
                  <a:gd name="T29" fmla="*/ 21 h 84"/>
                  <a:gd name="T30" fmla="*/ 8 w 81"/>
                  <a:gd name="T31" fmla="*/ 24 h 84"/>
                  <a:gd name="T32" fmla="*/ 11 w 81"/>
                  <a:gd name="T33" fmla="*/ 26 h 84"/>
                  <a:gd name="T34" fmla="*/ 13 w 81"/>
                  <a:gd name="T35" fmla="*/ 23 h 84"/>
                  <a:gd name="T36" fmla="*/ 20 w 81"/>
                  <a:gd name="T37" fmla="*/ 18 h 84"/>
                  <a:gd name="T38" fmla="*/ 24 w 81"/>
                  <a:gd name="T39" fmla="*/ 20 h 84"/>
                  <a:gd name="T40" fmla="*/ 25 w 81"/>
                  <a:gd name="T41" fmla="*/ 26 h 84"/>
                  <a:gd name="T42" fmla="*/ 28 w 81"/>
                  <a:gd name="T43" fmla="*/ 42 h 84"/>
                  <a:gd name="T44" fmla="*/ 28 w 81"/>
                  <a:gd name="T45" fmla="*/ 47 h 84"/>
                  <a:gd name="T46" fmla="*/ 22 w 81"/>
                  <a:gd name="T47" fmla="*/ 53 h 84"/>
                  <a:gd name="T48" fmla="*/ 26 w 81"/>
                  <a:gd name="T49" fmla="*/ 58 h 84"/>
                  <a:gd name="T50" fmla="*/ 34 w 81"/>
                  <a:gd name="T51" fmla="*/ 61 h 84"/>
                  <a:gd name="T52" fmla="*/ 41 w 81"/>
                  <a:gd name="T53" fmla="*/ 64 h 84"/>
                  <a:gd name="T54" fmla="*/ 54 w 81"/>
                  <a:gd name="T55" fmla="*/ 76 h 84"/>
                  <a:gd name="T56" fmla="*/ 60 w 81"/>
                  <a:gd name="T57" fmla="*/ 75 h 84"/>
                  <a:gd name="T58" fmla="*/ 64 w 81"/>
                  <a:gd name="T59" fmla="*/ 80 h 84"/>
                  <a:gd name="T60" fmla="*/ 65 w 81"/>
                  <a:gd name="T61" fmla="*/ 84 h 84"/>
                  <a:gd name="T62" fmla="*/ 65 w 81"/>
                  <a:gd name="T63" fmla="*/ 63 h 84"/>
                  <a:gd name="T64" fmla="*/ 70 w 81"/>
                  <a:gd name="T65" fmla="*/ 58 h 84"/>
                  <a:gd name="T66" fmla="*/ 66 w 81"/>
                  <a:gd name="T67" fmla="*/ 55 h 84"/>
                  <a:gd name="T68" fmla="*/ 79 w 81"/>
                  <a:gd name="T69" fmla="*/ 53 h 84"/>
                  <a:gd name="T70" fmla="*/ 77 w 81"/>
                  <a:gd name="T71" fmla="*/ 4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84">
                    <a:moveTo>
                      <a:pt x="77" y="48"/>
                    </a:moveTo>
                    <a:cubicBezTo>
                      <a:pt x="81" y="45"/>
                      <a:pt x="76" y="42"/>
                      <a:pt x="76" y="39"/>
                    </a:cubicBezTo>
                    <a:cubicBezTo>
                      <a:pt x="76" y="37"/>
                      <a:pt x="78" y="35"/>
                      <a:pt x="78" y="33"/>
                    </a:cubicBezTo>
                    <a:cubicBezTo>
                      <a:pt x="79" y="30"/>
                      <a:pt x="75" y="32"/>
                      <a:pt x="74" y="32"/>
                    </a:cubicBezTo>
                    <a:cubicBezTo>
                      <a:pt x="73" y="32"/>
                      <a:pt x="72" y="32"/>
                      <a:pt x="71" y="32"/>
                    </a:cubicBezTo>
                    <a:cubicBezTo>
                      <a:pt x="70" y="32"/>
                      <a:pt x="70" y="33"/>
                      <a:pt x="69" y="33"/>
                    </a:cubicBezTo>
                    <a:cubicBezTo>
                      <a:pt x="68" y="33"/>
                      <a:pt x="67" y="30"/>
                      <a:pt x="66" y="30"/>
                    </a:cubicBezTo>
                    <a:cubicBezTo>
                      <a:pt x="64" y="26"/>
                      <a:pt x="62" y="28"/>
                      <a:pt x="58" y="28"/>
                    </a:cubicBezTo>
                    <a:cubicBezTo>
                      <a:pt x="56" y="28"/>
                      <a:pt x="55" y="28"/>
                      <a:pt x="54" y="26"/>
                    </a:cubicBezTo>
                    <a:cubicBezTo>
                      <a:pt x="53" y="24"/>
                      <a:pt x="56" y="22"/>
                      <a:pt x="53" y="20"/>
                    </a:cubicBezTo>
                    <a:cubicBezTo>
                      <a:pt x="52" y="19"/>
                      <a:pt x="52" y="17"/>
                      <a:pt x="50" y="17"/>
                    </a:cubicBezTo>
                    <a:cubicBezTo>
                      <a:pt x="48" y="17"/>
                      <a:pt x="49" y="17"/>
                      <a:pt x="50" y="15"/>
                    </a:cubicBezTo>
                    <a:cubicBezTo>
                      <a:pt x="51" y="13"/>
                      <a:pt x="50" y="11"/>
                      <a:pt x="51" y="9"/>
                    </a:cubicBezTo>
                    <a:cubicBezTo>
                      <a:pt x="52" y="7"/>
                      <a:pt x="54" y="6"/>
                      <a:pt x="56" y="5"/>
                    </a:cubicBezTo>
                    <a:cubicBezTo>
                      <a:pt x="57" y="4"/>
                      <a:pt x="59" y="4"/>
                      <a:pt x="60" y="2"/>
                    </a:cubicBezTo>
                    <a:cubicBezTo>
                      <a:pt x="60" y="0"/>
                      <a:pt x="56" y="0"/>
                      <a:pt x="56" y="1"/>
                    </a:cubicBezTo>
                    <a:cubicBezTo>
                      <a:pt x="54" y="3"/>
                      <a:pt x="51" y="6"/>
                      <a:pt x="48" y="6"/>
                    </a:cubicBezTo>
                    <a:cubicBezTo>
                      <a:pt x="45" y="6"/>
                      <a:pt x="45" y="6"/>
                      <a:pt x="44" y="8"/>
                    </a:cubicBezTo>
                    <a:cubicBezTo>
                      <a:pt x="43" y="10"/>
                      <a:pt x="43" y="7"/>
                      <a:pt x="41" y="7"/>
                    </a:cubicBezTo>
                    <a:cubicBezTo>
                      <a:pt x="37" y="8"/>
                      <a:pt x="39" y="14"/>
                      <a:pt x="36" y="16"/>
                    </a:cubicBezTo>
                    <a:cubicBezTo>
                      <a:pt x="35" y="17"/>
                      <a:pt x="33" y="18"/>
                      <a:pt x="32" y="20"/>
                    </a:cubicBezTo>
                    <a:cubicBezTo>
                      <a:pt x="32" y="20"/>
                      <a:pt x="32" y="23"/>
                      <a:pt x="31" y="23"/>
                    </a:cubicBezTo>
                    <a:cubicBezTo>
                      <a:pt x="30" y="21"/>
                      <a:pt x="29" y="20"/>
                      <a:pt x="28" y="19"/>
                    </a:cubicBezTo>
                    <a:cubicBezTo>
                      <a:pt x="27" y="17"/>
                      <a:pt x="26" y="17"/>
                      <a:pt x="25" y="17"/>
                    </a:cubicBezTo>
                    <a:cubicBezTo>
                      <a:pt x="21" y="16"/>
                      <a:pt x="19" y="13"/>
                      <a:pt x="15" y="16"/>
                    </a:cubicBezTo>
                    <a:cubicBezTo>
                      <a:pt x="13" y="17"/>
                      <a:pt x="9" y="20"/>
                      <a:pt x="7" y="18"/>
                    </a:cubicBezTo>
                    <a:cubicBezTo>
                      <a:pt x="6" y="17"/>
                      <a:pt x="5" y="17"/>
                      <a:pt x="4" y="16"/>
                    </a:cubicBezTo>
                    <a:cubicBezTo>
                      <a:pt x="2" y="16"/>
                      <a:pt x="3" y="14"/>
                      <a:pt x="1" y="16"/>
                    </a:cubicBezTo>
                    <a:cubicBezTo>
                      <a:pt x="0" y="17"/>
                      <a:pt x="1" y="17"/>
                      <a:pt x="2" y="18"/>
                    </a:cubicBezTo>
                    <a:cubicBezTo>
                      <a:pt x="2" y="19"/>
                      <a:pt x="1" y="20"/>
                      <a:pt x="1" y="21"/>
                    </a:cubicBezTo>
                    <a:cubicBezTo>
                      <a:pt x="3" y="21"/>
                      <a:pt x="5" y="22"/>
                      <a:pt x="6" y="22"/>
                    </a:cubicBezTo>
                    <a:cubicBezTo>
                      <a:pt x="7" y="23"/>
                      <a:pt x="8" y="23"/>
                      <a:pt x="8" y="24"/>
                    </a:cubicBezTo>
                    <a:cubicBezTo>
                      <a:pt x="9" y="25"/>
                      <a:pt x="9" y="24"/>
                      <a:pt x="10" y="24"/>
                    </a:cubicBezTo>
                    <a:cubicBezTo>
                      <a:pt x="10" y="23"/>
                      <a:pt x="10" y="26"/>
                      <a:pt x="11" y="26"/>
                    </a:cubicBezTo>
                    <a:cubicBezTo>
                      <a:pt x="12" y="27"/>
                      <a:pt x="13" y="26"/>
                      <a:pt x="15" y="25"/>
                    </a:cubicBezTo>
                    <a:cubicBezTo>
                      <a:pt x="16" y="25"/>
                      <a:pt x="13" y="23"/>
                      <a:pt x="13" y="23"/>
                    </a:cubicBezTo>
                    <a:cubicBezTo>
                      <a:pt x="13" y="22"/>
                      <a:pt x="16" y="20"/>
                      <a:pt x="16" y="19"/>
                    </a:cubicBezTo>
                    <a:cubicBezTo>
                      <a:pt x="17" y="18"/>
                      <a:pt x="19" y="17"/>
                      <a:pt x="20" y="18"/>
                    </a:cubicBezTo>
                    <a:cubicBezTo>
                      <a:pt x="21" y="18"/>
                      <a:pt x="23" y="19"/>
                      <a:pt x="23" y="19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1"/>
                      <a:pt x="23" y="22"/>
                      <a:pt x="23" y="22"/>
                    </a:cubicBezTo>
                    <a:cubicBezTo>
                      <a:pt x="23" y="23"/>
                      <a:pt x="25" y="25"/>
                      <a:pt x="25" y="26"/>
                    </a:cubicBezTo>
                    <a:cubicBezTo>
                      <a:pt x="27" y="29"/>
                      <a:pt x="29" y="29"/>
                      <a:pt x="29" y="33"/>
                    </a:cubicBezTo>
                    <a:cubicBezTo>
                      <a:pt x="29" y="36"/>
                      <a:pt x="29" y="39"/>
                      <a:pt x="28" y="42"/>
                    </a:cubicBezTo>
                    <a:cubicBezTo>
                      <a:pt x="28" y="43"/>
                      <a:pt x="30" y="43"/>
                      <a:pt x="30" y="44"/>
                    </a:cubicBezTo>
                    <a:cubicBezTo>
                      <a:pt x="29" y="45"/>
                      <a:pt x="28" y="46"/>
                      <a:pt x="28" y="47"/>
                    </a:cubicBezTo>
                    <a:cubicBezTo>
                      <a:pt x="27" y="48"/>
                      <a:pt x="27" y="50"/>
                      <a:pt x="26" y="50"/>
                    </a:cubicBezTo>
                    <a:cubicBezTo>
                      <a:pt x="24" y="51"/>
                      <a:pt x="22" y="50"/>
                      <a:pt x="22" y="53"/>
                    </a:cubicBezTo>
                    <a:cubicBezTo>
                      <a:pt x="22" y="55"/>
                      <a:pt x="19" y="55"/>
                      <a:pt x="22" y="56"/>
                    </a:cubicBezTo>
                    <a:cubicBezTo>
                      <a:pt x="23" y="57"/>
                      <a:pt x="24" y="57"/>
                      <a:pt x="26" y="58"/>
                    </a:cubicBezTo>
                    <a:cubicBezTo>
                      <a:pt x="27" y="59"/>
                      <a:pt x="28" y="60"/>
                      <a:pt x="29" y="61"/>
                    </a:cubicBezTo>
                    <a:cubicBezTo>
                      <a:pt x="31" y="62"/>
                      <a:pt x="32" y="61"/>
                      <a:pt x="34" y="61"/>
                    </a:cubicBezTo>
                    <a:cubicBezTo>
                      <a:pt x="35" y="61"/>
                      <a:pt x="36" y="62"/>
                      <a:pt x="38" y="63"/>
                    </a:cubicBezTo>
                    <a:cubicBezTo>
                      <a:pt x="39" y="63"/>
                      <a:pt x="40" y="63"/>
                      <a:pt x="41" y="64"/>
                    </a:cubicBezTo>
                    <a:cubicBezTo>
                      <a:pt x="44" y="66"/>
                      <a:pt x="46" y="68"/>
                      <a:pt x="48" y="71"/>
                    </a:cubicBezTo>
                    <a:cubicBezTo>
                      <a:pt x="49" y="74"/>
                      <a:pt x="50" y="75"/>
                      <a:pt x="54" y="76"/>
                    </a:cubicBezTo>
                    <a:cubicBezTo>
                      <a:pt x="55" y="76"/>
                      <a:pt x="56" y="75"/>
                      <a:pt x="57" y="74"/>
                    </a:cubicBezTo>
                    <a:cubicBezTo>
                      <a:pt x="58" y="74"/>
                      <a:pt x="59" y="76"/>
                      <a:pt x="60" y="75"/>
                    </a:cubicBezTo>
                    <a:cubicBezTo>
                      <a:pt x="62" y="74"/>
                      <a:pt x="64" y="75"/>
                      <a:pt x="65" y="76"/>
                    </a:cubicBezTo>
                    <a:cubicBezTo>
                      <a:pt x="65" y="77"/>
                      <a:pt x="64" y="79"/>
                      <a:pt x="64" y="80"/>
                    </a:cubicBezTo>
                    <a:cubicBezTo>
                      <a:pt x="63" y="81"/>
                      <a:pt x="62" y="81"/>
                      <a:pt x="64" y="82"/>
                    </a:cubicBezTo>
                    <a:cubicBezTo>
                      <a:pt x="64" y="82"/>
                      <a:pt x="66" y="84"/>
                      <a:pt x="65" y="84"/>
                    </a:cubicBezTo>
                    <a:cubicBezTo>
                      <a:pt x="67" y="84"/>
                      <a:pt x="68" y="73"/>
                      <a:pt x="69" y="71"/>
                    </a:cubicBezTo>
                    <a:cubicBezTo>
                      <a:pt x="69" y="67"/>
                      <a:pt x="66" y="66"/>
                      <a:pt x="65" y="63"/>
                    </a:cubicBezTo>
                    <a:cubicBezTo>
                      <a:pt x="65" y="61"/>
                      <a:pt x="65" y="60"/>
                      <a:pt x="66" y="60"/>
                    </a:cubicBezTo>
                    <a:cubicBezTo>
                      <a:pt x="67" y="60"/>
                      <a:pt x="70" y="59"/>
                      <a:pt x="70" y="58"/>
                    </a:cubicBezTo>
                    <a:cubicBezTo>
                      <a:pt x="69" y="58"/>
                      <a:pt x="67" y="58"/>
                      <a:pt x="67" y="57"/>
                    </a:cubicBezTo>
                    <a:cubicBezTo>
                      <a:pt x="66" y="57"/>
                      <a:pt x="66" y="55"/>
                      <a:pt x="66" y="55"/>
                    </a:cubicBezTo>
                    <a:cubicBezTo>
                      <a:pt x="68" y="55"/>
                      <a:pt x="70" y="55"/>
                      <a:pt x="72" y="55"/>
                    </a:cubicBezTo>
                    <a:cubicBezTo>
                      <a:pt x="73" y="55"/>
                      <a:pt x="79" y="52"/>
                      <a:pt x="79" y="53"/>
                    </a:cubicBezTo>
                    <a:cubicBezTo>
                      <a:pt x="79" y="51"/>
                      <a:pt x="76" y="48"/>
                      <a:pt x="77" y="48"/>
                    </a:cubicBezTo>
                    <a:cubicBezTo>
                      <a:pt x="78" y="47"/>
                      <a:pt x="76" y="48"/>
                      <a:pt x="77" y="4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0" name="Freeform 623">
                <a:extLst>
                  <a:ext uri="{FF2B5EF4-FFF2-40B4-BE49-F238E27FC236}">
                    <a16:creationId xmlns:a16="http://schemas.microsoft.com/office/drawing/2014/main" id="{92ACC89A-5BD0-544B-83EF-D7E4A337E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3112" y="8978916"/>
                <a:ext cx="261145" cy="309000"/>
              </a:xfrm>
              <a:custGeom>
                <a:avLst/>
                <a:gdLst>
                  <a:gd name="T0" fmla="*/ 20 w 28"/>
                  <a:gd name="T1" fmla="*/ 6 h 33"/>
                  <a:gd name="T2" fmla="*/ 15 w 28"/>
                  <a:gd name="T3" fmla="*/ 3 h 33"/>
                  <a:gd name="T4" fmla="*/ 10 w 28"/>
                  <a:gd name="T5" fmla="*/ 0 h 33"/>
                  <a:gd name="T6" fmla="*/ 4 w 28"/>
                  <a:gd name="T7" fmla="*/ 4 h 33"/>
                  <a:gd name="T8" fmla="*/ 3 w 28"/>
                  <a:gd name="T9" fmla="*/ 7 h 33"/>
                  <a:gd name="T10" fmla="*/ 2 w 28"/>
                  <a:gd name="T11" fmla="*/ 10 h 33"/>
                  <a:gd name="T12" fmla="*/ 0 w 28"/>
                  <a:gd name="T13" fmla="*/ 13 h 33"/>
                  <a:gd name="T14" fmla="*/ 0 w 28"/>
                  <a:gd name="T15" fmla="*/ 15 h 33"/>
                  <a:gd name="T16" fmla="*/ 0 w 28"/>
                  <a:gd name="T17" fmla="*/ 18 h 33"/>
                  <a:gd name="T18" fmla="*/ 2 w 28"/>
                  <a:gd name="T19" fmla="*/ 20 h 33"/>
                  <a:gd name="T20" fmla="*/ 5 w 28"/>
                  <a:gd name="T21" fmla="*/ 18 h 33"/>
                  <a:gd name="T22" fmla="*/ 5 w 28"/>
                  <a:gd name="T23" fmla="*/ 20 h 33"/>
                  <a:gd name="T24" fmla="*/ 3 w 28"/>
                  <a:gd name="T25" fmla="*/ 24 h 33"/>
                  <a:gd name="T26" fmla="*/ 3 w 28"/>
                  <a:gd name="T27" fmla="*/ 26 h 33"/>
                  <a:gd name="T28" fmla="*/ 3 w 28"/>
                  <a:gd name="T29" fmla="*/ 28 h 33"/>
                  <a:gd name="T30" fmla="*/ 8 w 28"/>
                  <a:gd name="T31" fmla="*/ 32 h 33"/>
                  <a:gd name="T32" fmla="*/ 11 w 28"/>
                  <a:gd name="T33" fmla="*/ 29 h 33"/>
                  <a:gd name="T34" fmla="*/ 16 w 28"/>
                  <a:gd name="T35" fmla="*/ 22 h 33"/>
                  <a:gd name="T36" fmla="*/ 22 w 28"/>
                  <a:gd name="T37" fmla="*/ 19 h 33"/>
                  <a:gd name="T38" fmla="*/ 27 w 28"/>
                  <a:gd name="T39" fmla="*/ 13 h 33"/>
                  <a:gd name="T40" fmla="*/ 27 w 28"/>
                  <a:gd name="T41" fmla="*/ 8 h 33"/>
                  <a:gd name="T42" fmla="*/ 24 w 28"/>
                  <a:gd name="T43" fmla="*/ 5 h 33"/>
                  <a:gd name="T44" fmla="*/ 20 w 28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33">
                    <a:moveTo>
                      <a:pt x="20" y="6"/>
                    </a:moveTo>
                    <a:cubicBezTo>
                      <a:pt x="18" y="6"/>
                      <a:pt x="17" y="4"/>
                      <a:pt x="15" y="3"/>
                    </a:cubicBezTo>
                    <a:cubicBezTo>
                      <a:pt x="14" y="2"/>
                      <a:pt x="12" y="0"/>
                      <a:pt x="10" y="0"/>
                    </a:cubicBezTo>
                    <a:cubicBezTo>
                      <a:pt x="10" y="3"/>
                      <a:pt x="4" y="1"/>
                      <a:pt x="4" y="4"/>
                    </a:cubicBezTo>
                    <a:cubicBezTo>
                      <a:pt x="4" y="6"/>
                      <a:pt x="4" y="6"/>
                      <a:pt x="3" y="7"/>
                    </a:cubicBezTo>
                    <a:cubicBezTo>
                      <a:pt x="1" y="8"/>
                      <a:pt x="2" y="9"/>
                      <a:pt x="2" y="10"/>
                    </a:cubicBezTo>
                    <a:cubicBezTo>
                      <a:pt x="2" y="11"/>
                      <a:pt x="1" y="12"/>
                      <a:pt x="0" y="13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1" y="16"/>
                      <a:pt x="0" y="17"/>
                      <a:pt x="0" y="18"/>
                    </a:cubicBezTo>
                    <a:cubicBezTo>
                      <a:pt x="0" y="18"/>
                      <a:pt x="1" y="21"/>
                      <a:pt x="2" y="20"/>
                    </a:cubicBezTo>
                    <a:cubicBezTo>
                      <a:pt x="4" y="20"/>
                      <a:pt x="4" y="18"/>
                      <a:pt x="5" y="18"/>
                    </a:cubicBezTo>
                    <a:cubicBezTo>
                      <a:pt x="4" y="18"/>
                      <a:pt x="6" y="20"/>
                      <a:pt x="5" y="20"/>
                    </a:cubicBezTo>
                    <a:cubicBezTo>
                      <a:pt x="5" y="22"/>
                      <a:pt x="5" y="23"/>
                      <a:pt x="3" y="24"/>
                    </a:cubicBezTo>
                    <a:cubicBezTo>
                      <a:pt x="3" y="24"/>
                      <a:pt x="4" y="26"/>
                      <a:pt x="3" y="26"/>
                    </a:cubicBezTo>
                    <a:cubicBezTo>
                      <a:pt x="3" y="27"/>
                      <a:pt x="2" y="27"/>
                      <a:pt x="3" y="28"/>
                    </a:cubicBezTo>
                    <a:cubicBezTo>
                      <a:pt x="5" y="29"/>
                      <a:pt x="6" y="29"/>
                      <a:pt x="8" y="32"/>
                    </a:cubicBezTo>
                    <a:cubicBezTo>
                      <a:pt x="9" y="33"/>
                      <a:pt x="10" y="29"/>
                      <a:pt x="11" y="29"/>
                    </a:cubicBezTo>
                    <a:cubicBezTo>
                      <a:pt x="12" y="26"/>
                      <a:pt x="13" y="23"/>
                      <a:pt x="16" y="22"/>
                    </a:cubicBezTo>
                    <a:cubicBezTo>
                      <a:pt x="18" y="21"/>
                      <a:pt x="20" y="21"/>
                      <a:pt x="22" y="19"/>
                    </a:cubicBezTo>
                    <a:cubicBezTo>
                      <a:pt x="24" y="18"/>
                      <a:pt x="26" y="16"/>
                      <a:pt x="27" y="13"/>
                    </a:cubicBezTo>
                    <a:cubicBezTo>
                      <a:pt x="27" y="11"/>
                      <a:pt x="28" y="10"/>
                      <a:pt x="27" y="8"/>
                    </a:cubicBezTo>
                    <a:cubicBezTo>
                      <a:pt x="26" y="7"/>
                      <a:pt x="25" y="6"/>
                      <a:pt x="24" y="5"/>
                    </a:cubicBezTo>
                    <a:cubicBezTo>
                      <a:pt x="23" y="5"/>
                      <a:pt x="21" y="6"/>
                      <a:pt x="2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1" name="Freeform 624">
                <a:extLst>
                  <a:ext uri="{FF2B5EF4-FFF2-40B4-BE49-F238E27FC236}">
                    <a16:creationId xmlns:a16="http://schemas.microsoft.com/office/drawing/2014/main" id="{C47A35FF-0AAF-4D44-9467-B06097371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4450" y="9036257"/>
                <a:ext cx="598727" cy="888769"/>
              </a:xfrm>
              <a:custGeom>
                <a:avLst/>
                <a:gdLst>
                  <a:gd name="T0" fmla="*/ 57 w 64"/>
                  <a:gd name="T1" fmla="*/ 21 h 95"/>
                  <a:gd name="T2" fmla="*/ 56 w 64"/>
                  <a:gd name="T3" fmla="*/ 14 h 95"/>
                  <a:gd name="T4" fmla="*/ 50 w 64"/>
                  <a:gd name="T5" fmla="*/ 13 h 95"/>
                  <a:gd name="T6" fmla="*/ 46 w 64"/>
                  <a:gd name="T7" fmla="*/ 14 h 95"/>
                  <a:gd name="T8" fmla="*/ 41 w 64"/>
                  <a:gd name="T9" fmla="*/ 11 h 95"/>
                  <a:gd name="T10" fmla="*/ 38 w 64"/>
                  <a:gd name="T11" fmla="*/ 6 h 95"/>
                  <a:gd name="T12" fmla="*/ 33 w 64"/>
                  <a:gd name="T13" fmla="*/ 2 h 95"/>
                  <a:gd name="T14" fmla="*/ 28 w 64"/>
                  <a:gd name="T15" fmla="*/ 0 h 95"/>
                  <a:gd name="T16" fmla="*/ 31 w 64"/>
                  <a:gd name="T17" fmla="*/ 5 h 95"/>
                  <a:gd name="T18" fmla="*/ 28 w 64"/>
                  <a:gd name="T19" fmla="*/ 10 h 95"/>
                  <a:gd name="T20" fmla="*/ 23 w 64"/>
                  <a:gd name="T21" fmla="*/ 14 h 95"/>
                  <a:gd name="T22" fmla="*/ 17 w 64"/>
                  <a:gd name="T23" fmla="*/ 17 h 95"/>
                  <a:gd name="T24" fmla="*/ 11 w 64"/>
                  <a:gd name="T25" fmla="*/ 26 h 95"/>
                  <a:gd name="T26" fmla="*/ 6 w 64"/>
                  <a:gd name="T27" fmla="*/ 22 h 95"/>
                  <a:gd name="T28" fmla="*/ 6 w 64"/>
                  <a:gd name="T29" fmla="*/ 21 h 95"/>
                  <a:gd name="T30" fmla="*/ 6 w 64"/>
                  <a:gd name="T31" fmla="*/ 18 h 95"/>
                  <a:gd name="T32" fmla="*/ 2 w 64"/>
                  <a:gd name="T33" fmla="*/ 26 h 95"/>
                  <a:gd name="T34" fmla="*/ 3 w 64"/>
                  <a:gd name="T35" fmla="*/ 30 h 95"/>
                  <a:gd name="T36" fmla="*/ 3 w 64"/>
                  <a:gd name="T37" fmla="*/ 32 h 95"/>
                  <a:gd name="T38" fmla="*/ 14 w 64"/>
                  <a:gd name="T39" fmla="*/ 47 h 95"/>
                  <a:gd name="T40" fmla="*/ 23 w 64"/>
                  <a:gd name="T41" fmla="*/ 63 h 95"/>
                  <a:gd name="T42" fmla="*/ 26 w 64"/>
                  <a:gd name="T43" fmla="*/ 70 h 95"/>
                  <a:gd name="T44" fmla="*/ 25 w 64"/>
                  <a:gd name="T45" fmla="*/ 71 h 95"/>
                  <a:gd name="T46" fmla="*/ 28 w 64"/>
                  <a:gd name="T47" fmla="*/ 74 h 95"/>
                  <a:gd name="T48" fmla="*/ 32 w 64"/>
                  <a:gd name="T49" fmla="*/ 79 h 95"/>
                  <a:gd name="T50" fmla="*/ 41 w 64"/>
                  <a:gd name="T51" fmla="*/ 83 h 95"/>
                  <a:gd name="T52" fmla="*/ 48 w 64"/>
                  <a:gd name="T53" fmla="*/ 87 h 95"/>
                  <a:gd name="T54" fmla="*/ 54 w 64"/>
                  <a:gd name="T55" fmla="*/ 93 h 95"/>
                  <a:gd name="T56" fmla="*/ 59 w 64"/>
                  <a:gd name="T57" fmla="*/ 90 h 95"/>
                  <a:gd name="T58" fmla="*/ 61 w 64"/>
                  <a:gd name="T59" fmla="*/ 86 h 95"/>
                  <a:gd name="T60" fmla="*/ 63 w 64"/>
                  <a:gd name="T61" fmla="*/ 82 h 95"/>
                  <a:gd name="T62" fmla="*/ 61 w 64"/>
                  <a:gd name="T63" fmla="*/ 78 h 95"/>
                  <a:gd name="T64" fmla="*/ 61 w 64"/>
                  <a:gd name="T65" fmla="*/ 76 h 95"/>
                  <a:gd name="T66" fmla="*/ 63 w 64"/>
                  <a:gd name="T67" fmla="*/ 74 h 95"/>
                  <a:gd name="T68" fmla="*/ 64 w 64"/>
                  <a:gd name="T69" fmla="*/ 64 h 95"/>
                  <a:gd name="T70" fmla="*/ 62 w 64"/>
                  <a:gd name="T71" fmla="*/ 59 h 95"/>
                  <a:gd name="T72" fmla="*/ 57 w 64"/>
                  <a:gd name="T73" fmla="*/ 57 h 95"/>
                  <a:gd name="T74" fmla="*/ 55 w 64"/>
                  <a:gd name="T75" fmla="*/ 48 h 95"/>
                  <a:gd name="T76" fmla="*/ 50 w 64"/>
                  <a:gd name="T77" fmla="*/ 51 h 95"/>
                  <a:gd name="T78" fmla="*/ 46 w 64"/>
                  <a:gd name="T79" fmla="*/ 51 h 95"/>
                  <a:gd name="T80" fmla="*/ 44 w 64"/>
                  <a:gd name="T81" fmla="*/ 48 h 95"/>
                  <a:gd name="T82" fmla="*/ 40 w 64"/>
                  <a:gd name="T83" fmla="*/ 42 h 95"/>
                  <a:gd name="T84" fmla="*/ 39 w 64"/>
                  <a:gd name="T85" fmla="*/ 35 h 95"/>
                  <a:gd name="T86" fmla="*/ 42 w 64"/>
                  <a:gd name="T87" fmla="*/ 33 h 95"/>
                  <a:gd name="T88" fmla="*/ 42 w 64"/>
                  <a:gd name="T89" fmla="*/ 30 h 95"/>
                  <a:gd name="T90" fmla="*/ 45 w 64"/>
                  <a:gd name="T91" fmla="*/ 25 h 95"/>
                  <a:gd name="T92" fmla="*/ 50 w 64"/>
                  <a:gd name="T93" fmla="*/ 24 h 95"/>
                  <a:gd name="T94" fmla="*/ 53 w 64"/>
                  <a:gd name="T95" fmla="*/ 22 h 95"/>
                  <a:gd name="T96" fmla="*/ 57 w 64"/>
                  <a:gd name="T97" fmla="*/ 2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" h="95">
                    <a:moveTo>
                      <a:pt x="57" y="21"/>
                    </a:moveTo>
                    <a:cubicBezTo>
                      <a:pt x="53" y="19"/>
                      <a:pt x="59" y="15"/>
                      <a:pt x="56" y="14"/>
                    </a:cubicBezTo>
                    <a:cubicBezTo>
                      <a:pt x="54" y="12"/>
                      <a:pt x="52" y="13"/>
                      <a:pt x="50" y="13"/>
                    </a:cubicBezTo>
                    <a:cubicBezTo>
                      <a:pt x="48" y="12"/>
                      <a:pt x="48" y="14"/>
                      <a:pt x="46" y="14"/>
                    </a:cubicBezTo>
                    <a:cubicBezTo>
                      <a:pt x="44" y="13"/>
                      <a:pt x="42" y="13"/>
                      <a:pt x="41" y="11"/>
                    </a:cubicBezTo>
                    <a:cubicBezTo>
                      <a:pt x="40" y="10"/>
                      <a:pt x="39" y="7"/>
                      <a:pt x="38" y="6"/>
                    </a:cubicBezTo>
                    <a:cubicBezTo>
                      <a:pt x="36" y="5"/>
                      <a:pt x="35" y="3"/>
                      <a:pt x="33" y="2"/>
                    </a:cubicBezTo>
                    <a:cubicBezTo>
                      <a:pt x="32" y="0"/>
                      <a:pt x="30" y="1"/>
                      <a:pt x="28" y="0"/>
                    </a:cubicBezTo>
                    <a:cubicBezTo>
                      <a:pt x="30" y="2"/>
                      <a:pt x="31" y="3"/>
                      <a:pt x="31" y="5"/>
                    </a:cubicBezTo>
                    <a:cubicBezTo>
                      <a:pt x="30" y="7"/>
                      <a:pt x="30" y="9"/>
                      <a:pt x="28" y="10"/>
                    </a:cubicBezTo>
                    <a:cubicBezTo>
                      <a:pt x="26" y="12"/>
                      <a:pt x="25" y="14"/>
                      <a:pt x="23" y="14"/>
                    </a:cubicBezTo>
                    <a:cubicBezTo>
                      <a:pt x="21" y="15"/>
                      <a:pt x="19" y="15"/>
                      <a:pt x="17" y="17"/>
                    </a:cubicBezTo>
                    <a:cubicBezTo>
                      <a:pt x="16" y="18"/>
                      <a:pt x="12" y="27"/>
                      <a:pt x="11" y="26"/>
                    </a:cubicBezTo>
                    <a:cubicBezTo>
                      <a:pt x="9" y="23"/>
                      <a:pt x="8" y="23"/>
                      <a:pt x="6" y="22"/>
                    </a:cubicBezTo>
                    <a:cubicBezTo>
                      <a:pt x="5" y="22"/>
                      <a:pt x="5" y="22"/>
                      <a:pt x="6" y="21"/>
                    </a:cubicBezTo>
                    <a:cubicBezTo>
                      <a:pt x="7" y="20"/>
                      <a:pt x="7" y="19"/>
                      <a:pt x="6" y="18"/>
                    </a:cubicBezTo>
                    <a:cubicBezTo>
                      <a:pt x="4" y="19"/>
                      <a:pt x="0" y="23"/>
                      <a:pt x="2" y="26"/>
                    </a:cubicBezTo>
                    <a:cubicBezTo>
                      <a:pt x="2" y="26"/>
                      <a:pt x="4" y="29"/>
                      <a:pt x="3" y="30"/>
                    </a:cubicBezTo>
                    <a:cubicBezTo>
                      <a:pt x="2" y="30"/>
                      <a:pt x="1" y="31"/>
                      <a:pt x="3" y="32"/>
                    </a:cubicBezTo>
                    <a:cubicBezTo>
                      <a:pt x="8" y="35"/>
                      <a:pt x="12" y="41"/>
                      <a:pt x="14" y="47"/>
                    </a:cubicBezTo>
                    <a:cubicBezTo>
                      <a:pt x="17" y="52"/>
                      <a:pt x="19" y="58"/>
                      <a:pt x="23" y="63"/>
                    </a:cubicBezTo>
                    <a:cubicBezTo>
                      <a:pt x="24" y="65"/>
                      <a:pt x="26" y="67"/>
                      <a:pt x="26" y="70"/>
                    </a:cubicBezTo>
                    <a:cubicBezTo>
                      <a:pt x="26" y="71"/>
                      <a:pt x="25" y="70"/>
                      <a:pt x="25" y="71"/>
                    </a:cubicBezTo>
                    <a:cubicBezTo>
                      <a:pt x="26" y="72"/>
                      <a:pt x="27" y="73"/>
                      <a:pt x="28" y="74"/>
                    </a:cubicBezTo>
                    <a:cubicBezTo>
                      <a:pt x="29" y="76"/>
                      <a:pt x="30" y="78"/>
                      <a:pt x="32" y="79"/>
                    </a:cubicBezTo>
                    <a:cubicBezTo>
                      <a:pt x="35" y="80"/>
                      <a:pt x="38" y="82"/>
                      <a:pt x="41" y="83"/>
                    </a:cubicBezTo>
                    <a:cubicBezTo>
                      <a:pt x="43" y="84"/>
                      <a:pt x="45" y="86"/>
                      <a:pt x="48" y="87"/>
                    </a:cubicBezTo>
                    <a:cubicBezTo>
                      <a:pt x="50" y="89"/>
                      <a:pt x="52" y="91"/>
                      <a:pt x="54" y="93"/>
                    </a:cubicBezTo>
                    <a:cubicBezTo>
                      <a:pt x="58" y="95"/>
                      <a:pt x="57" y="91"/>
                      <a:pt x="59" y="90"/>
                    </a:cubicBezTo>
                    <a:cubicBezTo>
                      <a:pt x="60" y="89"/>
                      <a:pt x="60" y="87"/>
                      <a:pt x="61" y="86"/>
                    </a:cubicBezTo>
                    <a:cubicBezTo>
                      <a:pt x="61" y="85"/>
                      <a:pt x="64" y="83"/>
                      <a:pt x="63" y="82"/>
                    </a:cubicBezTo>
                    <a:cubicBezTo>
                      <a:pt x="61" y="81"/>
                      <a:pt x="60" y="81"/>
                      <a:pt x="61" y="78"/>
                    </a:cubicBezTo>
                    <a:cubicBezTo>
                      <a:pt x="61" y="77"/>
                      <a:pt x="61" y="76"/>
                      <a:pt x="61" y="76"/>
                    </a:cubicBezTo>
                    <a:cubicBezTo>
                      <a:pt x="62" y="75"/>
                      <a:pt x="63" y="74"/>
                      <a:pt x="63" y="74"/>
                    </a:cubicBezTo>
                    <a:cubicBezTo>
                      <a:pt x="64" y="71"/>
                      <a:pt x="62" y="66"/>
                      <a:pt x="64" y="64"/>
                    </a:cubicBezTo>
                    <a:cubicBezTo>
                      <a:pt x="64" y="63"/>
                      <a:pt x="63" y="61"/>
                      <a:pt x="62" y="59"/>
                    </a:cubicBezTo>
                    <a:cubicBezTo>
                      <a:pt x="61" y="56"/>
                      <a:pt x="60" y="56"/>
                      <a:pt x="57" y="57"/>
                    </a:cubicBezTo>
                    <a:cubicBezTo>
                      <a:pt x="53" y="57"/>
                      <a:pt x="55" y="50"/>
                      <a:pt x="55" y="48"/>
                    </a:cubicBezTo>
                    <a:cubicBezTo>
                      <a:pt x="53" y="49"/>
                      <a:pt x="52" y="51"/>
                      <a:pt x="50" y="51"/>
                    </a:cubicBezTo>
                    <a:cubicBezTo>
                      <a:pt x="49" y="51"/>
                      <a:pt x="47" y="51"/>
                      <a:pt x="46" y="51"/>
                    </a:cubicBezTo>
                    <a:cubicBezTo>
                      <a:pt x="45" y="50"/>
                      <a:pt x="45" y="48"/>
                      <a:pt x="44" y="48"/>
                    </a:cubicBezTo>
                    <a:cubicBezTo>
                      <a:pt x="41" y="48"/>
                      <a:pt x="41" y="44"/>
                      <a:pt x="40" y="42"/>
                    </a:cubicBezTo>
                    <a:cubicBezTo>
                      <a:pt x="38" y="40"/>
                      <a:pt x="37" y="37"/>
                      <a:pt x="39" y="35"/>
                    </a:cubicBezTo>
                    <a:cubicBezTo>
                      <a:pt x="40" y="34"/>
                      <a:pt x="42" y="34"/>
                      <a:pt x="42" y="33"/>
                    </a:cubicBezTo>
                    <a:cubicBezTo>
                      <a:pt x="42" y="32"/>
                      <a:pt x="42" y="31"/>
                      <a:pt x="42" y="30"/>
                    </a:cubicBezTo>
                    <a:cubicBezTo>
                      <a:pt x="42" y="27"/>
                      <a:pt x="42" y="26"/>
                      <a:pt x="45" y="25"/>
                    </a:cubicBezTo>
                    <a:cubicBezTo>
                      <a:pt x="47" y="24"/>
                      <a:pt x="48" y="24"/>
                      <a:pt x="50" y="24"/>
                    </a:cubicBezTo>
                    <a:cubicBezTo>
                      <a:pt x="51" y="24"/>
                      <a:pt x="52" y="23"/>
                      <a:pt x="53" y="22"/>
                    </a:cubicBezTo>
                    <a:cubicBezTo>
                      <a:pt x="54" y="22"/>
                      <a:pt x="59" y="23"/>
                      <a:pt x="57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2" name="Freeform 625">
                <a:extLst>
                  <a:ext uri="{FF2B5EF4-FFF2-40B4-BE49-F238E27FC236}">
                    <a16:creationId xmlns:a16="http://schemas.microsoft.com/office/drawing/2014/main" id="{418BE8A5-EF9C-CC44-9334-414AE4DF7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8782" y="9867685"/>
                <a:ext cx="407642" cy="1984597"/>
              </a:xfrm>
              <a:custGeom>
                <a:avLst/>
                <a:gdLst>
                  <a:gd name="T0" fmla="*/ 38 w 44"/>
                  <a:gd name="T1" fmla="*/ 20 h 212"/>
                  <a:gd name="T2" fmla="*/ 36 w 44"/>
                  <a:gd name="T3" fmla="*/ 12 h 212"/>
                  <a:gd name="T4" fmla="*/ 34 w 44"/>
                  <a:gd name="T5" fmla="*/ 5 h 212"/>
                  <a:gd name="T6" fmla="*/ 30 w 44"/>
                  <a:gd name="T7" fmla="*/ 3 h 212"/>
                  <a:gd name="T8" fmla="*/ 28 w 44"/>
                  <a:gd name="T9" fmla="*/ 15 h 212"/>
                  <a:gd name="T10" fmla="*/ 26 w 44"/>
                  <a:gd name="T11" fmla="*/ 31 h 212"/>
                  <a:gd name="T12" fmla="*/ 23 w 44"/>
                  <a:gd name="T13" fmla="*/ 56 h 212"/>
                  <a:gd name="T14" fmla="*/ 21 w 44"/>
                  <a:gd name="T15" fmla="*/ 68 h 212"/>
                  <a:gd name="T16" fmla="*/ 21 w 44"/>
                  <a:gd name="T17" fmla="*/ 80 h 212"/>
                  <a:gd name="T18" fmla="*/ 20 w 44"/>
                  <a:gd name="T19" fmla="*/ 88 h 212"/>
                  <a:gd name="T20" fmla="*/ 11 w 44"/>
                  <a:gd name="T21" fmla="*/ 110 h 212"/>
                  <a:gd name="T22" fmla="*/ 10 w 44"/>
                  <a:gd name="T23" fmla="*/ 132 h 212"/>
                  <a:gd name="T24" fmla="*/ 17 w 44"/>
                  <a:gd name="T25" fmla="*/ 133 h 212"/>
                  <a:gd name="T26" fmla="*/ 16 w 44"/>
                  <a:gd name="T27" fmla="*/ 136 h 212"/>
                  <a:gd name="T28" fmla="*/ 14 w 44"/>
                  <a:gd name="T29" fmla="*/ 145 h 212"/>
                  <a:gd name="T30" fmla="*/ 15 w 44"/>
                  <a:gd name="T31" fmla="*/ 150 h 212"/>
                  <a:gd name="T32" fmla="*/ 13 w 44"/>
                  <a:gd name="T33" fmla="*/ 152 h 212"/>
                  <a:gd name="T34" fmla="*/ 11 w 44"/>
                  <a:gd name="T35" fmla="*/ 158 h 212"/>
                  <a:gd name="T36" fmla="*/ 8 w 44"/>
                  <a:gd name="T37" fmla="*/ 159 h 212"/>
                  <a:gd name="T38" fmla="*/ 4 w 44"/>
                  <a:gd name="T39" fmla="*/ 159 h 212"/>
                  <a:gd name="T40" fmla="*/ 0 w 44"/>
                  <a:gd name="T41" fmla="*/ 164 h 212"/>
                  <a:gd name="T42" fmla="*/ 2 w 44"/>
                  <a:gd name="T43" fmla="*/ 163 h 212"/>
                  <a:gd name="T44" fmla="*/ 7 w 44"/>
                  <a:gd name="T45" fmla="*/ 171 h 212"/>
                  <a:gd name="T46" fmla="*/ 11 w 44"/>
                  <a:gd name="T47" fmla="*/ 173 h 212"/>
                  <a:gd name="T48" fmla="*/ 7 w 44"/>
                  <a:gd name="T49" fmla="*/ 174 h 212"/>
                  <a:gd name="T50" fmla="*/ 7 w 44"/>
                  <a:gd name="T51" fmla="*/ 179 h 212"/>
                  <a:gd name="T52" fmla="*/ 9 w 44"/>
                  <a:gd name="T53" fmla="*/ 182 h 212"/>
                  <a:gd name="T54" fmla="*/ 9 w 44"/>
                  <a:gd name="T55" fmla="*/ 185 h 212"/>
                  <a:gd name="T56" fmla="*/ 7 w 44"/>
                  <a:gd name="T57" fmla="*/ 187 h 212"/>
                  <a:gd name="T58" fmla="*/ 10 w 44"/>
                  <a:gd name="T59" fmla="*/ 190 h 212"/>
                  <a:gd name="T60" fmla="*/ 8 w 44"/>
                  <a:gd name="T61" fmla="*/ 193 h 212"/>
                  <a:gd name="T62" fmla="*/ 11 w 44"/>
                  <a:gd name="T63" fmla="*/ 194 h 212"/>
                  <a:gd name="T64" fmla="*/ 11 w 44"/>
                  <a:gd name="T65" fmla="*/ 198 h 212"/>
                  <a:gd name="T66" fmla="*/ 15 w 44"/>
                  <a:gd name="T67" fmla="*/ 197 h 212"/>
                  <a:gd name="T68" fmla="*/ 15 w 44"/>
                  <a:gd name="T69" fmla="*/ 197 h 212"/>
                  <a:gd name="T70" fmla="*/ 16 w 44"/>
                  <a:gd name="T71" fmla="*/ 198 h 212"/>
                  <a:gd name="T72" fmla="*/ 18 w 44"/>
                  <a:gd name="T73" fmla="*/ 202 h 212"/>
                  <a:gd name="T74" fmla="*/ 16 w 44"/>
                  <a:gd name="T75" fmla="*/ 207 h 212"/>
                  <a:gd name="T76" fmla="*/ 18 w 44"/>
                  <a:gd name="T77" fmla="*/ 209 h 212"/>
                  <a:gd name="T78" fmla="*/ 25 w 44"/>
                  <a:gd name="T79" fmla="*/ 204 h 212"/>
                  <a:gd name="T80" fmla="*/ 26 w 44"/>
                  <a:gd name="T81" fmla="*/ 199 h 212"/>
                  <a:gd name="T82" fmla="*/ 17 w 44"/>
                  <a:gd name="T83" fmla="*/ 192 h 212"/>
                  <a:gd name="T84" fmla="*/ 12 w 44"/>
                  <a:gd name="T85" fmla="*/ 185 h 212"/>
                  <a:gd name="T86" fmla="*/ 15 w 44"/>
                  <a:gd name="T87" fmla="*/ 177 h 212"/>
                  <a:gd name="T88" fmla="*/ 17 w 44"/>
                  <a:gd name="T89" fmla="*/ 169 h 212"/>
                  <a:gd name="T90" fmla="*/ 21 w 44"/>
                  <a:gd name="T91" fmla="*/ 158 h 212"/>
                  <a:gd name="T92" fmla="*/ 21 w 44"/>
                  <a:gd name="T93" fmla="*/ 152 h 212"/>
                  <a:gd name="T94" fmla="*/ 19 w 44"/>
                  <a:gd name="T95" fmla="*/ 140 h 212"/>
                  <a:gd name="T96" fmla="*/ 23 w 44"/>
                  <a:gd name="T97" fmla="*/ 117 h 212"/>
                  <a:gd name="T98" fmla="*/ 26 w 44"/>
                  <a:gd name="T99" fmla="*/ 102 h 212"/>
                  <a:gd name="T100" fmla="*/ 29 w 44"/>
                  <a:gd name="T101" fmla="*/ 85 h 212"/>
                  <a:gd name="T102" fmla="*/ 27 w 44"/>
                  <a:gd name="T103" fmla="*/ 73 h 212"/>
                  <a:gd name="T104" fmla="*/ 30 w 44"/>
                  <a:gd name="T105" fmla="*/ 62 h 212"/>
                  <a:gd name="T106" fmla="*/ 34 w 44"/>
                  <a:gd name="T107" fmla="*/ 54 h 212"/>
                  <a:gd name="T108" fmla="*/ 36 w 44"/>
                  <a:gd name="T109" fmla="*/ 44 h 212"/>
                  <a:gd name="T110" fmla="*/ 40 w 44"/>
                  <a:gd name="T111" fmla="*/ 35 h 212"/>
                  <a:gd name="T112" fmla="*/ 40 w 44"/>
                  <a:gd name="T113" fmla="*/ 2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4" h="212">
                    <a:moveTo>
                      <a:pt x="40" y="28"/>
                    </a:moveTo>
                    <a:cubicBezTo>
                      <a:pt x="38" y="27"/>
                      <a:pt x="40" y="22"/>
                      <a:pt x="38" y="20"/>
                    </a:cubicBezTo>
                    <a:cubicBezTo>
                      <a:pt x="37" y="19"/>
                      <a:pt x="35" y="16"/>
                      <a:pt x="36" y="14"/>
                    </a:cubicBezTo>
                    <a:cubicBezTo>
                      <a:pt x="38" y="13"/>
                      <a:pt x="35" y="13"/>
                      <a:pt x="36" y="12"/>
                    </a:cubicBezTo>
                    <a:cubicBezTo>
                      <a:pt x="37" y="11"/>
                      <a:pt x="36" y="10"/>
                      <a:pt x="35" y="9"/>
                    </a:cubicBezTo>
                    <a:cubicBezTo>
                      <a:pt x="34" y="8"/>
                      <a:pt x="34" y="7"/>
                      <a:pt x="34" y="5"/>
                    </a:cubicBezTo>
                    <a:cubicBezTo>
                      <a:pt x="34" y="3"/>
                      <a:pt x="33" y="2"/>
                      <a:pt x="32" y="0"/>
                    </a:cubicBezTo>
                    <a:cubicBezTo>
                      <a:pt x="31" y="1"/>
                      <a:pt x="30" y="2"/>
                      <a:pt x="30" y="3"/>
                    </a:cubicBezTo>
                    <a:cubicBezTo>
                      <a:pt x="29" y="5"/>
                      <a:pt x="27" y="4"/>
                      <a:pt x="28" y="6"/>
                    </a:cubicBezTo>
                    <a:cubicBezTo>
                      <a:pt x="28" y="9"/>
                      <a:pt x="28" y="12"/>
                      <a:pt x="28" y="15"/>
                    </a:cubicBezTo>
                    <a:cubicBezTo>
                      <a:pt x="28" y="19"/>
                      <a:pt x="29" y="24"/>
                      <a:pt x="28" y="28"/>
                    </a:cubicBezTo>
                    <a:cubicBezTo>
                      <a:pt x="27" y="29"/>
                      <a:pt x="26" y="30"/>
                      <a:pt x="26" y="31"/>
                    </a:cubicBezTo>
                    <a:cubicBezTo>
                      <a:pt x="26" y="33"/>
                      <a:pt x="27" y="35"/>
                      <a:pt x="27" y="37"/>
                    </a:cubicBezTo>
                    <a:cubicBezTo>
                      <a:pt x="27" y="43"/>
                      <a:pt x="25" y="50"/>
                      <a:pt x="23" y="56"/>
                    </a:cubicBezTo>
                    <a:cubicBezTo>
                      <a:pt x="22" y="59"/>
                      <a:pt x="22" y="61"/>
                      <a:pt x="23" y="64"/>
                    </a:cubicBezTo>
                    <a:cubicBezTo>
                      <a:pt x="23" y="66"/>
                      <a:pt x="23" y="67"/>
                      <a:pt x="21" y="68"/>
                    </a:cubicBezTo>
                    <a:cubicBezTo>
                      <a:pt x="20" y="69"/>
                      <a:pt x="21" y="70"/>
                      <a:pt x="21" y="71"/>
                    </a:cubicBezTo>
                    <a:cubicBezTo>
                      <a:pt x="21" y="74"/>
                      <a:pt x="21" y="77"/>
                      <a:pt x="21" y="80"/>
                    </a:cubicBezTo>
                    <a:cubicBezTo>
                      <a:pt x="21" y="81"/>
                      <a:pt x="21" y="83"/>
                      <a:pt x="21" y="84"/>
                    </a:cubicBezTo>
                    <a:cubicBezTo>
                      <a:pt x="20" y="85"/>
                      <a:pt x="21" y="87"/>
                      <a:pt x="20" y="88"/>
                    </a:cubicBezTo>
                    <a:cubicBezTo>
                      <a:pt x="18" y="93"/>
                      <a:pt x="16" y="98"/>
                      <a:pt x="14" y="103"/>
                    </a:cubicBezTo>
                    <a:cubicBezTo>
                      <a:pt x="13" y="106"/>
                      <a:pt x="10" y="107"/>
                      <a:pt x="11" y="110"/>
                    </a:cubicBezTo>
                    <a:cubicBezTo>
                      <a:pt x="12" y="113"/>
                      <a:pt x="14" y="118"/>
                      <a:pt x="12" y="122"/>
                    </a:cubicBezTo>
                    <a:cubicBezTo>
                      <a:pt x="10" y="124"/>
                      <a:pt x="8" y="129"/>
                      <a:pt x="10" y="132"/>
                    </a:cubicBezTo>
                    <a:cubicBezTo>
                      <a:pt x="11" y="134"/>
                      <a:pt x="12" y="134"/>
                      <a:pt x="13" y="133"/>
                    </a:cubicBezTo>
                    <a:cubicBezTo>
                      <a:pt x="14" y="132"/>
                      <a:pt x="18" y="132"/>
                      <a:pt x="17" y="133"/>
                    </a:cubicBezTo>
                    <a:cubicBezTo>
                      <a:pt x="17" y="133"/>
                      <a:pt x="16" y="133"/>
                      <a:pt x="15" y="134"/>
                    </a:cubicBezTo>
                    <a:cubicBezTo>
                      <a:pt x="15" y="135"/>
                      <a:pt x="15" y="135"/>
                      <a:pt x="16" y="136"/>
                    </a:cubicBezTo>
                    <a:cubicBezTo>
                      <a:pt x="16" y="136"/>
                      <a:pt x="15" y="137"/>
                      <a:pt x="15" y="137"/>
                    </a:cubicBezTo>
                    <a:cubicBezTo>
                      <a:pt x="14" y="139"/>
                      <a:pt x="13" y="143"/>
                      <a:pt x="14" y="145"/>
                    </a:cubicBezTo>
                    <a:cubicBezTo>
                      <a:pt x="14" y="146"/>
                      <a:pt x="14" y="146"/>
                      <a:pt x="13" y="148"/>
                    </a:cubicBezTo>
                    <a:cubicBezTo>
                      <a:pt x="12" y="149"/>
                      <a:pt x="14" y="149"/>
                      <a:pt x="15" y="150"/>
                    </a:cubicBezTo>
                    <a:cubicBezTo>
                      <a:pt x="15" y="150"/>
                      <a:pt x="15" y="150"/>
                      <a:pt x="14" y="151"/>
                    </a:cubicBezTo>
                    <a:cubicBezTo>
                      <a:pt x="13" y="151"/>
                      <a:pt x="11" y="152"/>
                      <a:pt x="13" y="152"/>
                    </a:cubicBezTo>
                    <a:cubicBezTo>
                      <a:pt x="12" y="153"/>
                      <a:pt x="13" y="156"/>
                      <a:pt x="14" y="156"/>
                    </a:cubicBezTo>
                    <a:cubicBezTo>
                      <a:pt x="13" y="156"/>
                      <a:pt x="10" y="155"/>
                      <a:pt x="11" y="158"/>
                    </a:cubicBezTo>
                    <a:cubicBezTo>
                      <a:pt x="11" y="158"/>
                      <a:pt x="12" y="163"/>
                      <a:pt x="10" y="162"/>
                    </a:cubicBezTo>
                    <a:cubicBezTo>
                      <a:pt x="10" y="162"/>
                      <a:pt x="8" y="160"/>
                      <a:pt x="8" y="159"/>
                    </a:cubicBezTo>
                    <a:cubicBezTo>
                      <a:pt x="6" y="158"/>
                      <a:pt x="7" y="157"/>
                      <a:pt x="5" y="158"/>
                    </a:cubicBezTo>
                    <a:cubicBezTo>
                      <a:pt x="5" y="158"/>
                      <a:pt x="4" y="159"/>
                      <a:pt x="4" y="159"/>
                    </a:cubicBezTo>
                    <a:cubicBezTo>
                      <a:pt x="4" y="160"/>
                      <a:pt x="5" y="160"/>
                      <a:pt x="4" y="161"/>
                    </a:cubicBezTo>
                    <a:cubicBezTo>
                      <a:pt x="4" y="162"/>
                      <a:pt x="0" y="162"/>
                      <a:pt x="0" y="164"/>
                    </a:cubicBezTo>
                    <a:cubicBezTo>
                      <a:pt x="0" y="164"/>
                      <a:pt x="1" y="165"/>
                      <a:pt x="2" y="165"/>
                    </a:cubicBezTo>
                    <a:cubicBezTo>
                      <a:pt x="2" y="165"/>
                      <a:pt x="1" y="164"/>
                      <a:pt x="2" y="163"/>
                    </a:cubicBezTo>
                    <a:cubicBezTo>
                      <a:pt x="2" y="163"/>
                      <a:pt x="5" y="165"/>
                      <a:pt x="7" y="164"/>
                    </a:cubicBezTo>
                    <a:cubicBezTo>
                      <a:pt x="11" y="163"/>
                      <a:pt x="5" y="170"/>
                      <a:pt x="7" y="171"/>
                    </a:cubicBezTo>
                    <a:cubicBezTo>
                      <a:pt x="8" y="171"/>
                      <a:pt x="10" y="170"/>
                      <a:pt x="11" y="171"/>
                    </a:cubicBezTo>
                    <a:cubicBezTo>
                      <a:pt x="12" y="171"/>
                      <a:pt x="12" y="174"/>
                      <a:pt x="11" y="173"/>
                    </a:cubicBezTo>
                    <a:cubicBezTo>
                      <a:pt x="11" y="173"/>
                      <a:pt x="8" y="171"/>
                      <a:pt x="8" y="172"/>
                    </a:cubicBezTo>
                    <a:cubicBezTo>
                      <a:pt x="7" y="173"/>
                      <a:pt x="6" y="173"/>
                      <a:pt x="7" y="174"/>
                    </a:cubicBezTo>
                    <a:cubicBezTo>
                      <a:pt x="7" y="174"/>
                      <a:pt x="9" y="176"/>
                      <a:pt x="8" y="176"/>
                    </a:cubicBezTo>
                    <a:cubicBezTo>
                      <a:pt x="7" y="176"/>
                      <a:pt x="7" y="179"/>
                      <a:pt x="7" y="179"/>
                    </a:cubicBezTo>
                    <a:cubicBezTo>
                      <a:pt x="6" y="182"/>
                      <a:pt x="9" y="178"/>
                      <a:pt x="9" y="178"/>
                    </a:cubicBezTo>
                    <a:cubicBezTo>
                      <a:pt x="9" y="178"/>
                      <a:pt x="8" y="183"/>
                      <a:pt x="9" y="182"/>
                    </a:cubicBezTo>
                    <a:cubicBezTo>
                      <a:pt x="9" y="182"/>
                      <a:pt x="8" y="182"/>
                      <a:pt x="8" y="183"/>
                    </a:cubicBezTo>
                    <a:cubicBezTo>
                      <a:pt x="7" y="184"/>
                      <a:pt x="8" y="184"/>
                      <a:pt x="9" y="185"/>
                    </a:cubicBezTo>
                    <a:cubicBezTo>
                      <a:pt x="9" y="185"/>
                      <a:pt x="7" y="186"/>
                      <a:pt x="7" y="186"/>
                    </a:cubicBezTo>
                    <a:cubicBezTo>
                      <a:pt x="6" y="186"/>
                      <a:pt x="7" y="186"/>
                      <a:pt x="7" y="187"/>
                    </a:cubicBezTo>
                    <a:cubicBezTo>
                      <a:pt x="6" y="189"/>
                      <a:pt x="10" y="189"/>
                      <a:pt x="10" y="188"/>
                    </a:cubicBezTo>
                    <a:cubicBezTo>
                      <a:pt x="10" y="189"/>
                      <a:pt x="9" y="189"/>
                      <a:pt x="10" y="190"/>
                    </a:cubicBezTo>
                    <a:cubicBezTo>
                      <a:pt x="10" y="190"/>
                      <a:pt x="10" y="190"/>
                      <a:pt x="10" y="190"/>
                    </a:cubicBezTo>
                    <a:cubicBezTo>
                      <a:pt x="10" y="191"/>
                      <a:pt x="8" y="192"/>
                      <a:pt x="8" y="193"/>
                    </a:cubicBezTo>
                    <a:cubicBezTo>
                      <a:pt x="7" y="195"/>
                      <a:pt x="10" y="192"/>
                      <a:pt x="11" y="192"/>
                    </a:cubicBezTo>
                    <a:cubicBezTo>
                      <a:pt x="10" y="193"/>
                      <a:pt x="11" y="194"/>
                      <a:pt x="11" y="194"/>
                    </a:cubicBezTo>
                    <a:cubicBezTo>
                      <a:pt x="11" y="195"/>
                      <a:pt x="8" y="196"/>
                      <a:pt x="8" y="196"/>
                    </a:cubicBezTo>
                    <a:cubicBezTo>
                      <a:pt x="10" y="197"/>
                      <a:pt x="10" y="196"/>
                      <a:pt x="11" y="198"/>
                    </a:cubicBezTo>
                    <a:cubicBezTo>
                      <a:pt x="12" y="200"/>
                      <a:pt x="14" y="195"/>
                      <a:pt x="13" y="195"/>
                    </a:cubicBezTo>
                    <a:cubicBezTo>
                      <a:pt x="14" y="195"/>
                      <a:pt x="14" y="196"/>
                      <a:pt x="15" y="197"/>
                    </a:cubicBezTo>
                    <a:cubicBezTo>
                      <a:pt x="15" y="197"/>
                      <a:pt x="15" y="195"/>
                      <a:pt x="15" y="195"/>
                    </a:cubicBezTo>
                    <a:cubicBezTo>
                      <a:pt x="15" y="195"/>
                      <a:pt x="15" y="197"/>
                      <a:pt x="15" y="197"/>
                    </a:cubicBezTo>
                    <a:cubicBezTo>
                      <a:pt x="16" y="196"/>
                      <a:pt x="16" y="195"/>
                      <a:pt x="16" y="196"/>
                    </a:cubicBezTo>
                    <a:cubicBezTo>
                      <a:pt x="17" y="196"/>
                      <a:pt x="16" y="198"/>
                      <a:pt x="16" y="198"/>
                    </a:cubicBezTo>
                    <a:cubicBezTo>
                      <a:pt x="15" y="199"/>
                      <a:pt x="17" y="199"/>
                      <a:pt x="16" y="200"/>
                    </a:cubicBezTo>
                    <a:cubicBezTo>
                      <a:pt x="15" y="202"/>
                      <a:pt x="17" y="201"/>
                      <a:pt x="18" y="202"/>
                    </a:cubicBezTo>
                    <a:cubicBezTo>
                      <a:pt x="21" y="202"/>
                      <a:pt x="24" y="204"/>
                      <a:pt x="21" y="206"/>
                    </a:cubicBezTo>
                    <a:cubicBezTo>
                      <a:pt x="20" y="207"/>
                      <a:pt x="17" y="206"/>
                      <a:pt x="16" y="207"/>
                    </a:cubicBezTo>
                    <a:cubicBezTo>
                      <a:pt x="15" y="209"/>
                      <a:pt x="18" y="208"/>
                      <a:pt x="19" y="209"/>
                    </a:cubicBezTo>
                    <a:cubicBezTo>
                      <a:pt x="18" y="209"/>
                      <a:pt x="18" y="209"/>
                      <a:pt x="18" y="209"/>
                    </a:cubicBezTo>
                    <a:cubicBezTo>
                      <a:pt x="18" y="209"/>
                      <a:pt x="22" y="212"/>
                      <a:pt x="24" y="210"/>
                    </a:cubicBezTo>
                    <a:cubicBezTo>
                      <a:pt x="25" y="208"/>
                      <a:pt x="23" y="206"/>
                      <a:pt x="25" y="204"/>
                    </a:cubicBezTo>
                    <a:cubicBezTo>
                      <a:pt x="26" y="202"/>
                      <a:pt x="29" y="202"/>
                      <a:pt x="30" y="202"/>
                    </a:cubicBezTo>
                    <a:cubicBezTo>
                      <a:pt x="35" y="199"/>
                      <a:pt x="28" y="199"/>
                      <a:pt x="26" y="199"/>
                    </a:cubicBezTo>
                    <a:cubicBezTo>
                      <a:pt x="24" y="199"/>
                      <a:pt x="21" y="199"/>
                      <a:pt x="19" y="198"/>
                    </a:cubicBezTo>
                    <a:cubicBezTo>
                      <a:pt x="17" y="196"/>
                      <a:pt x="17" y="196"/>
                      <a:pt x="17" y="192"/>
                    </a:cubicBezTo>
                    <a:cubicBezTo>
                      <a:pt x="17" y="188"/>
                      <a:pt x="16" y="191"/>
                      <a:pt x="13" y="189"/>
                    </a:cubicBezTo>
                    <a:cubicBezTo>
                      <a:pt x="12" y="189"/>
                      <a:pt x="12" y="186"/>
                      <a:pt x="12" y="185"/>
                    </a:cubicBezTo>
                    <a:cubicBezTo>
                      <a:pt x="11" y="183"/>
                      <a:pt x="11" y="180"/>
                      <a:pt x="13" y="179"/>
                    </a:cubicBezTo>
                    <a:cubicBezTo>
                      <a:pt x="14" y="178"/>
                      <a:pt x="14" y="178"/>
                      <a:pt x="15" y="177"/>
                    </a:cubicBezTo>
                    <a:cubicBezTo>
                      <a:pt x="15" y="176"/>
                      <a:pt x="16" y="175"/>
                      <a:pt x="17" y="175"/>
                    </a:cubicBezTo>
                    <a:cubicBezTo>
                      <a:pt x="18" y="174"/>
                      <a:pt x="16" y="171"/>
                      <a:pt x="17" y="169"/>
                    </a:cubicBezTo>
                    <a:cubicBezTo>
                      <a:pt x="17" y="168"/>
                      <a:pt x="19" y="167"/>
                      <a:pt x="20" y="165"/>
                    </a:cubicBezTo>
                    <a:cubicBezTo>
                      <a:pt x="20" y="163"/>
                      <a:pt x="20" y="160"/>
                      <a:pt x="21" y="158"/>
                    </a:cubicBezTo>
                    <a:cubicBezTo>
                      <a:pt x="21" y="156"/>
                      <a:pt x="23" y="156"/>
                      <a:pt x="21" y="154"/>
                    </a:cubicBezTo>
                    <a:cubicBezTo>
                      <a:pt x="20" y="153"/>
                      <a:pt x="17" y="153"/>
                      <a:pt x="21" y="152"/>
                    </a:cubicBezTo>
                    <a:cubicBezTo>
                      <a:pt x="26" y="151"/>
                      <a:pt x="20" y="151"/>
                      <a:pt x="19" y="149"/>
                    </a:cubicBezTo>
                    <a:cubicBezTo>
                      <a:pt x="19" y="146"/>
                      <a:pt x="19" y="142"/>
                      <a:pt x="19" y="140"/>
                    </a:cubicBezTo>
                    <a:cubicBezTo>
                      <a:pt x="19" y="136"/>
                      <a:pt x="19" y="131"/>
                      <a:pt x="19" y="127"/>
                    </a:cubicBezTo>
                    <a:cubicBezTo>
                      <a:pt x="20" y="124"/>
                      <a:pt x="21" y="119"/>
                      <a:pt x="23" y="117"/>
                    </a:cubicBezTo>
                    <a:cubicBezTo>
                      <a:pt x="26" y="114"/>
                      <a:pt x="23" y="109"/>
                      <a:pt x="23" y="106"/>
                    </a:cubicBezTo>
                    <a:cubicBezTo>
                      <a:pt x="23" y="104"/>
                      <a:pt x="24" y="103"/>
                      <a:pt x="26" y="102"/>
                    </a:cubicBezTo>
                    <a:cubicBezTo>
                      <a:pt x="28" y="100"/>
                      <a:pt x="27" y="99"/>
                      <a:pt x="27" y="96"/>
                    </a:cubicBezTo>
                    <a:cubicBezTo>
                      <a:pt x="27" y="92"/>
                      <a:pt x="30" y="89"/>
                      <a:pt x="29" y="85"/>
                    </a:cubicBezTo>
                    <a:cubicBezTo>
                      <a:pt x="29" y="82"/>
                      <a:pt x="28" y="79"/>
                      <a:pt x="27" y="76"/>
                    </a:cubicBezTo>
                    <a:cubicBezTo>
                      <a:pt x="27" y="75"/>
                      <a:pt x="26" y="74"/>
                      <a:pt x="27" y="73"/>
                    </a:cubicBezTo>
                    <a:cubicBezTo>
                      <a:pt x="28" y="72"/>
                      <a:pt x="29" y="68"/>
                      <a:pt x="29" y="67"/>
                    </a:cubicBezTo>
                    <a:cubicBezTo>
                      <a:pt x="29" y="66"/>
                      <a:pt x="28" y="64"/>
                      <a:pt x="30" y="62"/>
                    </a:cubicBezTo>
                    <a:cubicBezTo>
                      <a:pt x="31" y="61"/>
                      <a:pt x="30" y="59"/>
                      <a:pt x="31" y="58"/>
                    </a:cubicBezTo>
                    <a:cubicBezTo>
                      <a:pt x="31" y="56"/>
                      <a:pt x="33" y="55"/>
                      <a:pt x="34" y="54"/>
                    </a:cubicBezTo>
                    <a:cubicBezTo>
                      <a:pt x="34" y="53"/>
                      <a:pt x="37" y="50"/>
                      <a:pt x="37" y="49"/>
                    </a:cubicBezTo>
                    <a:cubicBezTo>
                      <a:pt x="37" y="48"/>
                      <a:pt x="36" y="46"/>
                      <a:pt x="36" y="44"/>
                    </a:cubicBezTo>
                    <a:cubicBezTo>
                      <a:pt x="36" y="42"/>
                      <a:pt x="36" y="41"/>
                      <a:pt x="36" y="39"/>
                    </a:cubicBezTo>
                    <a:cubicBezTo>
                      <a:pt x="36" y="36"/>
                      <a:pt x="37" y="36"/>
                      <a:pt x="40" y="35"/>
                    </a:cubicBezTo>
                    <a:cubicBezTo>
                      <a:pt x="44" y="34"/>
                      <a:pt x="44" y="32"/>
                      <a:pt x="44" y="28"/>
                    </a:cubicBezTo>
                    <a:cubicBezTo>
                      <a:pt x="43" y="29"/>
                      <a:pt x="41" y="29"/>
                      <a:pt x="40" y="28"/>
                    </a:cubicBezTo>
                    <a:cubicBezTo>
                      <a:pt x="40" y="28"/>
                      <a:pt x="40" y="29"/>
                      <a:pt x="40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3" name="Freeform 626">
                <a:extLst>
                  <a:ext uri="{FF2B5EF4-FFF2-40B4-BE49-F238E27FC236}">
                    <a16:creationId xmlns:a16="http://schemas.microsoft.com/office/drawing/2014/main" id="{5CA63F47-94F9-4741-B0C9-F369DC4C6E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5851" y="9485418"/>
                <a:ext cx="598727" cy="653038"/>
              </a:xfrm>
              <a:custGeom>
                <a:avLst/>
                <a:gdLst>
                  <a:gd name="T0" fmla="*/ 61 w 64"/>
                  <a:gd name="T1" fmla="*/ 42 h 70"/>
                  <a:gd name="T2" fmla="*/ 58 w 64"/>
                  <a:gd name="T3" fmla="*/ 35 h 70"/>
                  <a:gd name="T4" fmla="*/ 50 w 64"/>
                  <a:gd name="T5" fmla="*/ 35 h 70"/>
                  <a:gd name="T6" fmla="*/ 49 w 64"/>
                  <a:gd name="T7" fmla="*/ 33 h 70"/>
                  <a:gd name="T8" fmla="*/ 47 w 64"/>
                  <a:gd name="T9" fmla="*/ 30 h 70"/>
                  <a:gd name="T10" fmla="*/ 48 w 64"/>
                  <a:gd name="T11" fmla="*/ 28 h 70"/>
                  <a:gd name="T12" fmla="*/ 47 w 64"/>
                  <a:gd name="T13" fmla="*/ 26 h 70"/>
                  <a:gd name="T14" fmla="*/ 47 w 64"/>
                  <a:gd name="T15" fmla="*/ 23 h 70"/>
                  <a:gd name="T16" fmla="*/ 41 w 64"/>
                  <a:gd name="T17" fmla="*/ 21 h 70"/>
                  <a:gd name="T18" fmla="*/ 37 w 64"/>
                  <a:gd name="T19" fmla="*/ 18 h 70"/>
                  <a:gd name="T20" fmla="*/ 33 w 64"/>
                  <a:gd name="T21" fmla="*/ 16 h 70"/>
                  <a:gd name="T22" fmla="*/ 29 w 64"/>
                  <a:gd name="T23" fmla="*/ 16 h 70"/>
                  <a:gd name="T24" fmla="*/ 23 w 64"/>
                  <a:gd name="T25" fmla="*/ 9 h 70"/>
                  <a:gd name="T26" fmla="*/ 23 w 64"/>
                  <a:gd name="T27" fmla="*/ 6 h 70"/>
                  <a:gd name="T28" fmla="*/ 23 w 64"/>
                  <a:gd name="T29" fmla="*/ 4 h 70"/>
                  <a:gd name="T30" fmla="*/ 18 w 64"/>
                  <a:gd name="T31" fmla="*/ 3 h 70"/>
                  <a:gd name="T32" fmla="*/ 10 w 64"/>
                  <a:gd name="T33" fmla="*/ 6 h 70"/>
                  <a:gd name="T34" fmla="*/ 7 w 64"/>
                  <a:gd name="T35" fmla="*/ 9 h 70"/>
                  <a:gd name="T36" fmla="*/ 2 w 64"/>
                  <a:gd name="T37" fmla="*/ 8 h 70"/>
                  <a:gd name="T38" fmla="*/ 6 w 64"/>
                  <a:gd name="T39" fmla="*/ 16 h 70"/>
                  <a:gd name="T40" fmla="*/ 5 w 64"/>
                  <a:gd name="T41" fmla="*/ 23 h 70"/>
                  <a:gd name="T42" fmla="*/ 4 w 64"/>
                  <a:gd name="T43" fmla="*/ 27 h 70"/>
                  <a:gd name="T44" fmla="*/ 3 w 64"/>
                  <a:gd name="T45" fmla="*/ 31 h 70"/>
                  <a:gd name="T46" fmla="*/ 5 w 64"/>
                  <a:gd name="T47" fmla="*/ 35 h 70"/>
                  <a:gd name="T48" fmla="*/ 3 w 64"/>
                  <a:gd name="T49" fmla="*/ 38 h 70"/>
                  <a:gd name="T50" fmla="*/ 4 w 64"/>
                  <a:gd name="T51" fmla="*/ 46 h 70"/>
                  <a:gd name="T52" fmla="*/ 4 w 64"/>
                  <a:gd name="T53" fmla="*/ 49 h 70"/>
                  <a:gd name="T54" fmla="*/ 7 w 64"/>
                  <a:gd name="T55" fmla="*/ 52 h 70"/>
                  <a:gd name="T56" fmla="*/ 7 w 64"/>
                  <a:gd name="T57" fmla="*/ 54 h 70"/>
                  <a:gd name="T58" fmla="*/ 6 w 64"/>
                  <a:gd name="T59" fmla="*/ 56 h 70"/>
                  <a:gd name="T60" fmla="*/ 9 w 64"/>
                  <a:gd name="T61" fmla="*/ 63 h 70"/>
                  <a:gd name="T62" fmla="*/ 13 w 64"/>
                  <a:gd name="T63" fmla="*/ 69 h 70"/>
                  <a:gd name="T64" fmla="*/ 14 w 64"/>
                  <a:gd name="T65" fmla="*/ 67 h 70"/>
                  <a:gd name="T66" fmla="*/ 17 w 64"/>
                  <a:gd name="T67" fmla="*/ 65 h 70"/>
                  <a:gd name="T68" fmla="*/ 20 w 64"/>
                  <a:gd name="T69" fmla="*/ 65 h 70"/>
                  <a:gd name="T70" fmla="*/ 25 w 64"/>
                  <a:gd name="T71" fmla="*/ 65 h 70"/>
                  <a:gd name="T72" fmla="*/ 28 w 64"/>
                  <a:gd name="T73" fmla="*/ 68 h 70"/>
                  <a:gd name="T74" fmla="*/ 31 w 64"/>
                  <a:gd name="T75" fmla="*/ 65 h 70"/>
                  <a:gd name="T76" fmla="*/ 37 w 64"/>
                  <a:gd name="T77" fmla="*/ 64 h 70"/>
                  <a:gd name="T78" fmla="*/ 44 w 64"/>
                  <a:gd name="T79" fmla="*/ 52 h 70"/>
                  <a:gd name="T80" fmla="*/ 52 w 64"/>
                  <a:gd name="T81" fmla="*/ 51 h 70"/>
                  <a:gd name="T82" fmla="*/ 59 w 64"/>
                  <a:gd name="T83" fmla="*/ 54 h 70"/>
                  <a:gd name="T84" fmla="*/ 61 w 64"/>
                  <a:gd name="T85" fmla="*/ 42 h 70"/>
                  <a:gd name="T86" fmla="*/ 61 w 64"/>
                  <a:gd name="T87" fmla="*/ 4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4" h="70">
                    <a:moveTo>
                      <a:pt x="61" y="42"/>
                    </a:moveTo>
                    <a:cubicBezTo>
                      <a:pt x="57" y="40"/>
                      <a:pt x="58" y="39"/>
                      <a:pt x="58" y="35"/>
                    </a:cubicBezTo>
                    <a:cubicBezTo>
                      <a:pt x="55" y="35"/>
                      <a:pt x="52" y="35"/>
                      <a:pt x="50" y="35"/>
                    </a:cubicBezTo>
                    <a:cubicBezTo>
                      <a:pt x="48" y="35"/>
                      <a:pt x="49" y="34"/>
                      <a:pt x="49" y="33"/>
                    </a:cubicBezTo>
                    <a:cubicBezTo>
                      <a:pt x="49" y="32"/>
                      <a:pt x="48" y="30"/>
                      <a:pt x="47" y="30"/>
                    </a:cubicBezTo>
                    <a:cubicBezTo>
                      <a:pt x="47" y="29"/>
                      <a:pt x="48" y="29"/>
                      <a:pt x="48" y="28"/>
                    </a:cubicBezTo>
                    <a:cubicBezTo>
                      <a:pt x="49" y="27"/>
                      <a:pt x="48" y="26"/>
                      <a:pt x="47" y="26"/>
                    </a:cubicBezTo>
                    <a:cubicBezTo>
                      <a:pt x="47" y="25"/>
                      <a:pt x="48" y="24"/>
                      <a:pt x="47" y="23"/>
                    </a:cubicBezTo>
                    <a:cubicBezTo>
                      <a:pt x="45" y="21"/>
                      <a:pt x="43" y="21"/>
                      <a:pt x="41" y="21"/>
                    </a:cubicBezTo>
                    <a:cubicBezTo>
                      <a:pt x="40" y="21"/>
                      <a:pt x="38" y="19"/>
                      <a:pt x="37" y="18"/>
                    </a:cubicBezTo>
                    <a:cubicBezTo>
                      <a:pt x="35" y="18"/>
                      <a:pt x="34" y="16"/>
                      <a:pt x="33" y="16"/>
                    </a:cubicBezTo>
                    <a:cubicBezTo>
                      <a:pt x="31" y="16"/>
                      <a:pt x="30" y="16"/>
                      <a:pt x="29" y="16"/>
                    </a:cubicBezTo>
                    <a:cubicBezTo>
                      <a:pt x="27" y="16"/>
                      <a:pt x="23" y="11"/>
                      <a:pt x="23" y="9"/>
                    </a:cubicBezTo>
                    <a:cubicBezTo>
                      <a:pt x="23" y="8"/>
                      <a:pt x="23" y="7"/>
                      <a:pt x="23" y="6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0"/>
                      <a:pt x="21" y="2"/>
                      <a:pt x="18" y="3"/>
                    </a:cubicBezTo>
                    <a:cubicBezTo>
                      <a:pt x="15" y="3"/>
                      <a:pt x="13" y="6"/>
                      <a:pt x="10" y="6"/>
                    </a:cubicBezTo>
                    <a:cubicBezTo>
                      <a:pt x="8" y="6"/>
                      <a:pt x="8" y="8"/>
                      <a:pt x="7" y="9"/>
                    </a:cubicBezTo>
                    <a:cubicBezTo>
                      <a:pt x="6" y="9"/>
                      <a:pt x="3" y="8"/>
                      <a:pt x="2" y="8"/>
                    </a:cubicBezTo>
                    <a:cubicBezTo>
                      <a:pt x="4" y="9"/>
                      <a:pt x="5" y="14"/>
                      <a:pt x="6" y="16"/>
                    </a:cubicBezTo>
                    <a:cubicBezTo>
                      <a:pt x="4" y="17"/>
                      <a:pt x="5" y="21"/>
                      <a:pt x="5" y="23"/>
                    </a:cubicBezTo>
                    <a:cubicBezTo>
                      <a:pt x="5" y="25"/>
                      <a:pt x="5" y="26"/>
                      <a:pt x="4" y="27"/>
                    </a:cubicBezTo>
                    <a:cubicBezTo>
                      <a:pt x="3" y="28"/>
                      <a:pt x="3" y="30"/>
                      <a:pt x="3" y="31"/>
                    </a:cubicBezTo>
                    <a:cubicBezTo>
                      <a:pt x="2" y="33"/>
                      <a:pt x="5" y="33"/>
                      <a:pt x="5" y="35"/>
                    </a:cubicBezTo>
                    <a:cubicBezTo>
                      <a:pt x="5" y="36"/>
                      <a:pt x="3" y="37"/>
                      <a:pt x="3" y="38"/>
                    </a:cubicBezTo>
                    <a:cubicBezTo>
                      <a:pt x="0" y="41"/>
                      <a:pt x="4" y="42"/>
                      <a:pt x="4" y="46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5" y="53"/>
                      <a:pt x="7" y="54"/>
                    </a:cubicBezTo>
                    <a:cubicBezTo>
                      <a:pt x="7" y="54"/>
                      <a:pt x="6" y="56"/>
                      <a:pt x="6" y="56"/>
                    </a:cubicBezTo>
                    <a:cubicBezTo>
                      <a:pt x="6" y="59"/>
                      <a:pt x="9" y="61"/>
                      <a:pt x="9" y="63"/>
                    </a:cubicBezTo>
                    <a:cubicBezTo>
                      <a:pt x="10" y="66"/>
                      <a:pt x="8" y="69"/>
                      <a:pt x="13" y="69"/>
                    </a:cubicBezTo>
                    <a:cubicBezTo>
                      <a:pt x="14" y="70"/>
                      <a:pt x="14" y="68"/>
                      <a:pt x="14" y="67"/>
                    </a:cubicBezTo>
                    <a:cubicBezTo>
                      <a:pt x="14" y="66"/>
                      <a:pt x="16" y="65"/>
                      <a:pt x="17" y="65"/>
                    </a:cubicBezTo>
                    <a:cubicBezTo>
                      <a:pt x="18" y="64"/>
                      <a:pt x="19" y="63"/>
                      <a:pt x="20" y="65"/>
                    </a:cubicBezTo>
                    <a:cubicBezTo>
                      <a:pt x="22" y="66"/>
                      <a:pt x="24" y="65"/>
                      <a:pt x="25" y="65"/>
                    </a:cubicBezTo>
                    <a:cubicBezTo>
                      <a:pt x="27" y="65"/>
                      <a:pt x="27" y="68"/>
                      <a:pt x="28" y="68"/>
                    </a:cubicBezTo>
                    <a:cubicBezTo>
                      <a:pt x="29" y="68"/>
                      <a:pt x="30" y="66"/>
                      <a:pt x="31" y="65"/>
                    </a:cubicBezTo>
                    <a:cubicBezTo>
                      <a:pt x="32" y="63"/>
                      <a:pt x="36" y="66"/>
                      <a:pt x="37" y="64"/>
                    </a:cubicBezTo>
                    <a:cubicBezTo>
                      <a:pt x="39" y="59"/>
                      <a:pt x="38" y="54"/>
                      <a:pt x="44" y="52"/>
                    </a:cubicBezTo>
                    <a:cubicBezTo>
                      <a:pt x="46" y="51"/>
                      <a:pt x="49" y="51"/>
                      <a:pt x="52" y="51"/>
                    </a:cubicBezTo>
                    <a:cubicBezTo>
                      <a:pt x="55" y="51"/>
                      <a:pt x="57" y="52"/>
                      <a:pt x="59" y="54"/>
                    </a:cubicBezTo>
                    <a:cubicBezTo>
                      <a:pt x="60" y="51"/>
                      <a:pt x="64" y="43"/>
                      <a:pt x="61" y="42"/>
                    </a:cubicBezTo>
                    <a:cubicBezTo>
                      <a:pt x="60" y="41"/>
                      <a:pt x="62" y="42"/>
                      <a:pt x="6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4" name="Freeform 627">
                <a:extLst>
                  <a:ext uri="{FF2B5EF4-FFF2-40B4-BE49-F238E27FC236}">
                    <a16:creationId xmlns:a16="http://schemas.microsoft.com/office/drawing/2014/main" id="{63C7A740-F3EB-FC4B-9433-0C25D64B4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3432" y="9950508"/>
                <a:ext cx="420382" cy="414121"/>
              </a:xfrm>
              <a:custGeom>
                <a:avLst/>
                <a:gdLst>
                  <a:gd name="T0" fmla="*/ 40 w 45"/>
                  <a:gd name="T1" fmla="*/ 24 h 44"/>
                  <a:gd name="T2" fmla="*/ 36 w 45"/>
                  <a:gd name="T3" fmla="*/ 24 h 44"/>
                  <a:gd name="T4" fmla="*/ 36 w 45"/>
                  <a:gd name="T5" fmla="*/ 20 h 44"/>
                  <a:gd name="T6" fmla="*/ 34 w 45"/>
                  <a:gd name="T7" fmla="*/ 17 h 44"/>
                  <a:gd name="T8" fmla="*/ 29 w 45"/>
                  <a:gd name="T9" fmla="*/ 16 h 44"/>
                  <a:gd name="T10" fmla="*/ 25 w 45"/>
                  <a:gd name="T11" fmla="*/ 15 h 44"/>
                  <a:gd name="T12" fmla="*/ 25 w 45"/>
                  <a:gd name="T13" fmla="*/ 12 h 44"/>
                  <a:gd name="T14" fmla="*/ 24 w 45"/>
                  <a:gd name="T15" fmla="*/ 7 h 44"/>
                  <a:gd name="T16" fmla="*/ 21 w 45"/>
                  <a:gd name="T17" fmla="*/ 3 h 44"/>
                  <a:gd name="T18" fmla="*/ 14 w 45"/>
                  <a:gd name="T19" fmla="*/ 1 h 44"/>
                  <a:gd name="T20" fmla="*/ 5 w 45"/>
                  <a:gd name="T21" fmla="*/ 3 h 44"/>
                  <a:gd name="T22" fmla="*/ 2 w 45"/>
                  <a:gd name="T23" fmla="*/ 11 h 44"/>
                  <a:gd name="T24" fmla="*/ 1 w 45"/>
                  <a:gd name="T25" fmla="*/ 14 h 44"/>
                  <a:gd name="T26" fmla="*/ 2 w 45"/>
                  <a:gd name="T27" fmla="*/ 17 h 44"/>
                  <a:gd name="T28" fmla="*/ 9 w 45"/>
                  <a:gd name="T29" fmla="*/ 24 h 44"/>
                  <a:gd name="T30" fmla="*/ 13 w 45"/>
                  <a:gd name="T31" fmla="*/ 25 h 44"/>
                  <a:gd name="T32" fmla="*/ 17 w 45"/>
                  <a:gd name="T33" fmla="*/ 27 h 44"/>
                  <a:gd name="T34" fmla="*/ 25 w 45"/>
                  <a:gd name="T35" fmla="*/ 35 h 44"/>
                  <a:gd name="T36" fmla="*/ 22 w 45"/>
                  <a:gd name="T37" fmla="*/ 39 h 44"/>
                  <a:gd name="T38" fmla="*/ 20 w 45"/>
                  <a:gd name="T39" fmla="*/ 42 h 44"/>
                  <a:gd name="T40" fmla="*/ 28 w 45"/>
                  <a:gd name="T41" fmla="*/ 44 h 44"/>
                  <a:gd name="T42" fmla="*/ 32 w 45"/>
                  <a:gd name="T43" fmla="*/ 43 h 44"/>
                  <a:gd name="T44" fmla="*/ 37 w 45"/>
                  <a:gd name="T45" fmla="*/ 42 h 44"/>
                  <a:gd name="T46" fmla="*/ 40 w 45"/>
                  <a:gd name="T47" fmla="*/ 39 h 44"/>
                  <a:gd name="T48" fmla="*/ 41 w 45"/>
                  <a:gd name="T49" fmla="*/ 34 h 44"/>
                  <a:gd name="T50" fmla="*/ 40 w 45"/>
                  <a:gd name="T51" fmla="*/ 24 h 44"/>
                  <a:gd name="T52" fmla="*/ 40 w 45"/>
                  <a:gd name="T53" fmla="*/ 2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44">
                    <a:moveTo>
                      <a:pt x="40" y="24"/>
                    </a:moveTo>
                    <a:cubicBezTo>
                      <a:pt x="39" y="25"/>
                      <a:pt x="37" y="26"/>
                      <a:pt x="36" y="24"/>
                    </a:cubicBezTo>
                    <a:cubicBezTo>
                      <a:pt x="35" y="23"/>
                      <a:pt x="37" y="22"/>
                      <a:pt x="36" y="20"/>
                    </a:cubicBezTo>
                    <a:cubicBezTo>
                      <a:pt x="35" y="19"/>
                      <a:pt x="35" y="18"/>
                      <a:pt x="34" y="17"/>
                    </a:cubicBezTo>
                    <a:cubicBezTo>
                      <a:pt x="31" y="15"/>
                      <a:pt x="31" y="17"/>
                      <a:pt x="29" y="16"/>
                    </a:cubicBezTo>
                    <a:cubicBezTo>
                      <a:pt x="28" y="16"/>
                      <a:pt x="27" y="16"/>
                      <a:pt x="25" y="15"/>
                    </a:cubicBezTo>
                    <a:cubicBezTo>
                      <a:pt x="23" y="15"/>
                      <a:pt x="24" y="13"/>
                      <a:pt x="25" y="12"/>
                    </a:cubicBezTo>
                    <a:cubicBezTo>
                      <a:pt x="25" y="10"/>
                      <a:pt x="24" y="8"/>
                      <a:pt x="24" y="7"/>
                    </a:cubicBezTo>
                    <a:cubicBezTo>
                      <a:pt x="23" y="4"/>
                      <a:pt x="24" y="4"/>
                      <a:pt x="21" y="3"/>
                    </a:cubicBezTo>
                    <a:cubicBezTo>
                      <a:pt x="19" y="1"/>
                      <a:pt x="18" y="0"/>
                      <a:pt x="14" y="1"/>
                    </a:cubicBezTo>
                    <a:cubicBezTo>
                      <a:pt x="11" y="1"/>
                      <a:pt x="7" y="2"/>
                      <a:pt x="5" y="3"/>
                    </a:cubicBezTo>
                    <a:cubicBezTo>
                      <a:pt x="2" y="6"/>
                      <a:pt x="3" y="8"/>
                      <a:pt x="2" y="11"/>
                    </a:cubicBezTo>
                    <a:cubicBezTo>
                      <a:pt x="2" y="12"/>
                      <a:pt x="1" y="13"/>
                      <a:pt x="1" y="14"/>
                    </a:cubicBezTo>
                    <a:cubicBezTo>
                      <a:pt x="0" y="15"/>
                      <a:pt x="1" y="15"/>
                      <a:pt x="2" y="17"/>
                    </a:cubicBezTo>
                    <a:cubicBezTo>
                      <a:pt x="4" y="20"/>
                      <a:pt x="6" y="21"/>
                      <a:pt x="9" y="24"/>
                    </a:cubicBezTo>
                    <a:cubicBezTo>
                      <a:pt x="10" y="25"/>
                      <a:pt x="12" y="25"/>
                      <a:pt x="13" y="25"/>
                    </a:cubicBezTo>
                    <a:cubicBezTo>
                      <a:pt x="15" y="25"/>
                      <a:pt x="16" y="26"/>
                      <a:pt x="17" y="27"/>
                    </a:cubicBezTo>
                    <a:cubicBezTo>
                      <a:pt x="19" y="28"/>
                      <a:pt x="27" y="31"/>
                      <a:pt x="25" y="35"/>
                    </a:cubicBezTo>
                    <a:cubicBezTo>
                      <a:pt x="24" y="36"/>
                      <a:pt x="22" y="37"/>
                      <a:pt x="22" y="39"/>
                    </a:cubicBezTo>
                    <a:cubicBezTo>
                      <a:pt x="22" y="41"/>
                      <a:pt x="22" y="41"/>
                      <a:pt x="20" y="42"/>
                    </a:cubicBezTo>
                    <a:cubicBezTo>
                      <a:pt x="19" y="44"/>
                      <a:pt x="27" y="43"/>
                      <a:pt x="28" y="44"/>
                    </a:cubicBezTo>
                    <a:cubicBezTo>
                      <a:pt x="30" y="44"/>
                      <a:pt x="30" y="44"/>
                      <a:pt x="32" y="43"/>
                    </a:cubicBezTo>
                    <a:cubicBezTo>
                      <a:pt x="33" y="41"/>
                      <a:pt x="36" y="43"/>
                      <a:pt x="37" y="42"/>
                    </a:cubicBezTo>
                    <a:cubicBezTo>
                      <a:pt x="38" y="41"/>
                      <a:pt x="39" y="40"/>
                      <a:pt x="40" y="39"/>
                    </a:cubicBezTo>
                    <a:cubicBezTo>
                      <a:pt x="41" y="37"/>
                      <a:pt x="40" y="35"/>
                      <a:pt x="41" y="34"/>
                    </a:cubicBezTo>
                    <a:cubicBezTo>
                      <a:pt x="41" y="32"/>
                      <a:pt x="45" y="24"/>
                      <a:pt x="40" y="24"/>
                    </a:cubicBezTo>
                    <a:cubicBezTo>
                      <a:pt x="40" y="25"/>
                      <a:pt x="41" y="24"/>
                      <a:pt x="40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5" name="Freeform 628">
                <a:extLst>
                  <a:ext uri="{FF2B5EF4-FFF2-40B4-BE49-F238E27FC236}">
                    <a16:creationId xmlns:a16="http://schemas.microsoft.com/office/drawing/2014/main" id="{BB77DD35-F958-9145-9F52-C5AF0AA95D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41585" y="8800525"/>
                <a:ext cx="1856686" cy="1882659"/>
              </a:xfrm>
              <a:custGeom>
                <a:avLst/>
                <a:gdLst>
                  <a:gd name="T0" fmla="*/ 188 w 199"/>
                  <a:gd name="T1" fmla="*/ 51 h 201"/>
                  <a:gd name="T2" fmla="*/ 165 w 199"/>
                  <a:gd name="T3" fmla="*/ 41 h 201"/>
                  <a:gd name="T4" fmla="*/ 135 w 199"/>
                  <a:gd name="T5" fmla="*/ 30 h 201"/>
                  <a:gd name="T6" fmla="*/ 122 w 199"/>
                  <a:gd name="T7" fmla="*/ 36 h 201"/>
                  <a:gd name="T8" fmla="*/ 116 w 199"/>
                  <a:gd name="T9" fmla="*/ 29 h 201"/>
                  <a:gd name="T10" fmla="*/ 111 w 199"/>
                  <a:gd name="T11" fmla="*/ 33 h 201"/>
                  <a:gd name="T12" fmla="*/ 120 w 199"/>
                  <a:gd name="T13" fmla="*/ 23 h 201"/>
                  <a:gd name="T14" fmla="*/ 116 w 199"/>
                  <a:gd name="T15" fmla="*/ 8 h 201"/>
                  <a:gd name="T16" fmla="*/ 105 w 199"/>
                  <a:gd name="T17" fmla="*/ 15 h 201"/>
                  <a:gd name="T18" fmla="*/ 93 w 199"/>
                  <a:gd name="T19" fmla="*/ 14 h 201"/>
                  <a:gd name="T20" fmla="*/ 77 w 199"/>
                  <a:gd name="T21" fmla="*/ 19 h 201"/>
                  <a:gd name="T22" fmla="*/ 69 w 199"/>
                  <a:gd name="T23" fmla="*/ 1 h 201"/>
                  <a:gd name="T24" fmla="*/ 56 w 199"/>
                  <a:gd name="T25" fmla="*/ 7 h 201"/>
                  <a:gd name="T26" fmla="*/ 50 w 199"/>
                  <a:gd name="T27" fmla="*/ 11 h 201"/>
                  <a:gd name="T28" fmla="*/ 51 w 199"/>
                  <a:gd name="T29" fmla="*/ 16 h 201"/>
                  <a:gd name="T30" fmla="*/ 41 w 199"/>
                  <a:gd name="T31" fmla="*/ 22 h 201"/>
                  <a:gd name="T32" fmla="*/ 27 w 199"/>
                  <a:gd name="T33" fmla="*/ 18 h 201"/>
                  <a:gd name="T34" fmla="*/ 25 w 199"/>
                  <a:gd name="T35" fmla="*/ 21 h 201"/>
                  <a:gd name="T36" fmla="*/ 22 w 199"/>
                  <a:gd name="T37" fmla="*/ 39 h 201"/>
                  <a:gd name="T38" fmla="*/ 10 w 199"/>
                  <a:gd name="T39" fmla="*/ 49 h 201"/>
                  <a:gd name="T40" fmla="*/ 2 w 199"/>
                  <a:gd name="T41" fmla="*/ 66 h 201"/>
                  <a:gd name="T42" fmla="*/ 9 w 199"/>
                  <a:gd name="T43" fmla="*/ 75 h 201"/>
                  <a:gd name="T44" fmla="*/ 24 w 199"/>
                  <a:gd name="T45" fmla="*/ 81 h 201"/>
                  <a:gd name="T46" fmla="*/ 39 w 199"/>
                  <a:gd name="T47" fmla="*/ 76 h 201"/>
                  <a:gd name="T48" fmla="*/ 49 w 199"/>
                  <a:gd name="T49" fmla="*/ 88 h 201"/>
                  <a:gd name="T50" fmla="*/ 61 w 199"/>
                  <a:gd name="T51" fmla="*/ 94 h 201"/>
                  <a:gd name="T52" fmla="*/ 68 w 199"/>
                  <a:gd name="T53" fmla="*/ 102 h 201"/>
                  <a:gd name="T54" fmla="*/ 80 w 199"/>
                  <a:gd name="T55" fmla="*/ 114 h 201"/>
                  <a:gd name="T56" fmla="*/ 82 w 199"/>
                  <a:gd name="T57" fmla="*/ 135 h 201"/>
                  <a:gd name="T58" fmla="*/ 93 w 199"/>
                  <a:gd name="T59" fmla="*/ 145 h 201"/>
                  <a:gd name="T60" fmla="*/ 98 w 199"/>
                  <a:gd name="T61" fmla="*/ 157 h 201"/>
                  <a:gd name="T62" fmla="*/ 90 w 199"/>
                  <a:gd name="T63" fmla="*/ 173 h 201"/>
                  <a:gd name="T64" fmla="*/ 86 w 199"/>
                  <a:gd name="T65" fmla="*/ 181 h 201"/>
                  <a:gd name="T66" fmla="*/ 94 w 199"/>
                  <a:gd name="T67" fmla="*/ 187 h 201"/>
                  <a:gd name="T68" fmla="*/ 107 w 199"/>
                  <a:gd name="T69" fmla="*/ 197 h 201"/>
                  <a:gd name="T70" fmla="*/ 119 w 199"/>
                  <a:gd name="T71" fmla="*/ 180 h 201"/>
                  <a:gd name="T72" fmla="*/ 128 w 199"/>
                  <a:gd name="T73" fmla="*/ 157 h 201"/>
                  <a:gd name="T74" fmla="*/ 137 w 199"/>
                  <a:gd name="T75" fmla="*/ 149 h 201"/>
                  <a:gd name="T76" fmla="*/ 144 w 199"/>
                  <a:gd name="T77" fmla="*/ 147 h 201"/>
                  <a:gd name="T78" fmla="*/ 155 w 199"/>
                  <a:gd name="T79" fmla="*/ 142 h 201"/>
                  <a:gd name="T80" fmla="*/ 163 w 199"/>
                  <a:gd name="T81" fmla="*/ 139 h 201"/>
                  <a:gd name="T82" fmla="*/ 169 w 199"/>
                  <a:gd name="T83" fmla="*/ 130 h 201"/>
                  <a:gd name="T84" fmla="*/ 175 w 199"/>
                  <a:gd name="T85" fmla="*/ 116 h 201"/>
                  <a:gd name="T86" fmla="*/ 176 w 199"/>
                  <a:gd name="T87" fmla="*/ 98 h 201"/>
                  <a:gd name="T88" fmla="*/ 178 w 199"/>
                  <a:gd name="T89" fmla="*/ 91 h 201"/>
                  <a:gd name="T90" fmla="*/ 182 w 199"/>
                  <a:gd name="T91" fmla="*/ 86 h 201"/>
                  <a:gd name="T92" fmla="*/ 196 w 199"/>
                  <a:gd name="T93" fmla="*/ 57 h 201"/>
                  <a:gd name="T94" fmla="*/ 110 w 199"/>
                  <a:gd name="T95" fmla="*/ 190 h 201"/>
                  <a:gd name="T96" fmla="*/ 115 w 199"/>
                  <a:gd name="T97" fmla="*/ 186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9" h="201">
                    <a:moveTo>
                      <a:pt x="196" y="57"/>
                    </a:moveTo>
                    <a:cubicBezTo>
                      <a:pt x="195" y="55"/>
                      <a:pt x="195" y="53"/>
                      <a:pt x="194" y="52"/>
                    </a:cubicBezTo>
                    <a:cubicBezTo>
                      <a:pt x="192" y="51"/>
                      <a:pt x="189" y="52"/>
                      <a:pt x="188" y="51"/>
                    </a:cubicBezTo>
                    <a:cubicBezTo>
                      <a:pt x="183" y="50"/>
                      <a:pt x="180" y="46"/>
                      <a:pt x="177" y="44"/>
                    </a:cubicBezTo>
                    <a:cubicBezTo>
                      <a:pt x="175" y="43"/>
                      <a:pt x="173" y="42"/>
                      <a:pt x="172" y="41"/>
                    </a:cubicBezTo>
                    <a:cubicBezTo>
                      <a:pt x="169" y="40"/>
                      <a:pt x="168" y="41"/>
                      <a:pt x="165" y="41"/>
                    </a:cubicBezTo>
                    <a:cubicBezTo>
                      <a:pt x="161" y="42"/>
                      <a:pt x="157" y="37"/>
                      <a:pt x="153" y="39"/>
                    </a:cubicBezTo>
                    <a:cubicBezTo>
                      <a:pt x="150" y="40"/>
                      <a:pt x="147" y="35"/>
                      <a:pt x="145" y="34"/>
                    </a:cubicBezTo>
                    <a:cubicBezTo>
                      <a:pt x="142" y="32"/>
                      <a:pt x="138" y="30"/>
                      <a:pt x="135" y="30"/>
                    </a:cubicBezTo>
                    <a:cubicBezTo>
                      <a:pt x="133" y="29"/>
                      <a:pt x="131" y="29"/>
                      <a:pt x="130" y="30"/>
                    </a:cubicBezTo>
                    <a:cubicBezTo>
                      <a:pt x="129" y="33"/>
                      <a:pt x="126" y="34"/>
                      <a:pt x="125" y="36"/>
                    </a:cubicBezTo>
                    <a:cubicBezTo>
                      <a:pt x="123" y="39"/>
                      <a:pt x="124" y="38"/>
                      <a:pt x="122" y="36"/>
                    </a:cubicBezTo>
                    <a:cubicBezTo>
                      <a:pt x="122" y="36"/>
                      <a:pt x="121" y="35"/>
                      <a:pt x="121" y="35"/>
                    </a:cubicBezTo>
                    <a:cubicBezTo>
                      <a:pt x="119" y="34"/>
                      <a:pt x="120" y="36"/>
                      <a:pt x="119" y="37"/>
                    </a:cubicBezTo>
                    <a:cubicBezTo>
                      <a:pt x="118" y="38"/>
                      <a:pt x="115" y="29"/>
                      <a:pt x="116" y="29"/>
                    </a:cubicBezTo>
                    <a:cubicBezTo>
                      <a:pt x="116" y="29"/>
                      <a:pt x="113" y="33"/>
                      <a:pt x="112" y="33"/>
                    </a:cubicBezTo>
                    <a:cubicBezTo>
                      <a:pt x="112" y="33"/>
                      <a:pt x="116" y="30"/>
                      <a:pt x="115" y="29"/>
                    </a:cubicBezTo>
                    <a:cubicBezTo>
                      <a:pt x="113" y="28"/>
                      <a:pt x="113" y="33"/>
                      <a:pt x="111" y="33"/>
                    </a:cubicBezTo>
                    <a:cubicBezTo>
                      <a:pt x="111" y="33"/>
                      <a:pt x="115" y="27"/>
                      <a:pt x="115" y="26"/>
                    </a:cubicBezTo>
                    <a:cubicBezTo>
                      <a:pt x="115" y="25"/>
                      <a:pt x="117" y="25"/>
                      <a:pt x="117" y="24"/>
                    </a:cubicBezTo>
                    <a:cubicBezTo>
                      <a:pt x="118" y="23"/>
                      <a:pt x="119" y="25"/>
                      <a:pt x="120" y="23"/>
                    </a:cubicBezTo>
                    <a:cubicBezTo>
                      <a:pt x="121" y="22"/>
                      <a:pt x="120" y="22"/>
                      <a:pt x="120" y="20"/>
                    </a:cubicBezTo>
                    <a:cubicBezTo>
                      <a:pt x="121" y="19"/>
                      <a:pt x="121" y="17"/>
                      <a:pt x="119" y="16"/>
                    </a:cubicBezTo>
                    <a:cubicBezTo>
                      <a:pt x="116" y="15"/>
                      <a:pt x="116" y="11"/>
                      <a:pt x="116" y="8"/>
                    </a:cubicBezTo>
                    <a:cubicBezTo>
                      <a:pt x="116" y="7"/>
                      <a:pt x="115" y="6"/>
                      <a:pt x="114" y="5"/>
                    </a:cubicBezTo>
                    <a:cubicBezTo>
                      <a:pt x="113" y="4"/>
                      <a:pt x="112" y="7"/>
                      <a:pt x="111" y="8"/>
                    </a:cubicBezTo>
                    <a:cubicBezTo>
                      <a:pt x="110" y="11"/>
                      <a:pt x="108" y="15"/>
                      <a:pt x="105" y="15"/>
                    </a:cubicBezTo>
                    <a:cubicBezTo>
                      <a:pt x="104" y="15"/>
                      <a:pt x="103" y="14"/>
                      <a:pt x="101" y="14"/>
                    </a:cubicBezTo>
                    <a:cubicBezTo>
                      <a:pt x="100" y="14"/>
                      <a:pt x="99" y="15"/>
                      <a:pt x="98" y="14"/>
                    </a:cubicBezTo>
                    <a:cubicBezTo>
                      <a:pt x="96" y="13"/>
                      <a:pt x="95" y="14"/>
                      <a:pt x="93" y="14"/>
                    </a:cubicBezTo>
                    <a:cubicBezTo>
                      <a:pt x="91" y="14"/>
                      <a:pt x="92" y="14"/>
                      <a:pt x="91" y="16"/>
                    </a:cubicBezTo>
                    <a:cubicBezTo>
                      <a:pt x="90" y="17"/>
                      <a:pt x="85" y="16"/>
                      <a:pt x="84" y="17"/>
                    </a:cubicBezTo>
                    <a:cubicBezTo>
                      <a:pt x="82" y="17"/>
                      <a:pt x="79" y="19"/>
                      <a:pt x="77" y="19"/>
                    </a:cubicBezTo>
                    <a:cubicBezTo>
                      <a:pt x="74" y="19"/>
                      <a:pt x="72" y="15"/>
                      <a:pt x="72" y="13"/>
                    </a:cubicBezTo>
                    <a:cubicBezTo>
                      <a:pt x="70" y="10"/>
                      <a:pt x="74" y="8"/>
                      <a:pt x="73" y="5"/>
                    </a:cubicBezTo>
                    <a:cubicBezTo>
                      <a:pt x="72" y="3"/>
                      <a:pt x="71" y="0"/>
                      <a:pt x="69" y="1"/>
                    </a:cubicBezTo>
                    <a:cubicBezTo>
                      <a:pt x="69" y="2"/>
                      <a:pt x="62" y="5"/>
                      <a:pt x="61" y="5"/>
                    </a:cubicBezTo>
                    <a:cubicBezTo>
                      <a:pt x="60" y="5"/>
                      <a:pt x="58" y="5"/>
                      <a:pt x="58" y="6"/>
                    </a:cubicBezTo>
                    <a:cubicBezTo>
                      <a:pt x="57" y="6"/>
                      <a:pt x="57" y="9"/>
                      <a:pt x="56" y="7"/>
                    </a:cubicBezTo>
                    <a:cubicBezTo>
                      <a:pt x="55" y="6"/>
                      <a:pt x="47" y="5"/>
                      <a:pt x="47" y="6"/>
                    </a:cubicBezTo>
                    <a:cubicBezTo>
                      <a:pt x="47" y="6"/>
                      <a:pt x="49" y="7"/>
                      <a:pt x="49" y="7"/>
                    </a:cubicBezTo>
                    <a:cubicBezTo>
                      <a:pt x="50" y="8"/>
                      <a:pt x="50" y="9"/>
                      <a:pt x="50" y="11"/>
                    </a:cubicBezTo>
                    <a:cubicBezTo>
                      <a:pt x="51" y="11"/>
                      <a:pt x="51" y="13"/>
                      <a:pt x="52" y="14"/>
                    </a:cubicBezTo>
                    <a:cubicBezTo>
                      <a:pt x="52" y="14"/>
                      <a:pt x="54" y="14"/>
                      <a:pt x="54" y="14"/>
                    </a:cubicBezTo>
                    <a:cubicBezTo>
                      <a:pt x="54" y="15"/>
                      <a:pt x="52" y="16"/>
                      <a:pt x="51" y="16"/>
                    </a:cubicBezTo>
                    <a:cubicBezTo>
                      <a:pt x="50" y="17"/>
                      <a:pt x="50" y="18"/>
                      <a:pt x="49" y="19"/>
                    </a:cubicBezTo>
                    <a:cubicBezTo>
                      <a:pt x="49" y="19"/>
                      <a:pt x="44" y="23"/>
                      <a:pt x="43" y="22"/>
                    </a:cubicBezTo>
                    <a:cubicBezTo>
                      <a:pt x="43" y="21"/>
                      <a:pt x="42" y="21"/>
                      <a:pt x="41" y="22"/>
                    </a:cubicBezTo>
                    <a:cubicBezTo>
                      <a:pt x="40" y="23"/>
                      <a:pt x="38" y="21"/>
                      <a:pt x="38" y="21"/>
                    </a:cubicBezTo>
                    <a:cubicBezTo>
                      <a:pt x="36" y="20"/>
                      <a:pt x="35" y="16"/>
                      <a:pt x="34" y="16"/>
                    </a:cubicBezTo>
                    <a:cubicBezTo>
                      <a:pt x="32" y="15"/>
                      <a:pt x="29" y="18"/>
                      <a:pt x="27" y="18"/>
                    </a:cubicBezTo>
                    <a:cubicBezTo>
                      <a:pt x="25" y="18"/>
                      <a:pt x="23" y="18"/>
                      <a:pt x="21" y="18"/>
                    </a:cubicBezTo>
                    <a:cubicBezTo>
                      <a:pt x="21" y="18"/>
                      <a:pt x="21" y="20"/>
                      <a:pt x="22" y="20"/>
                    </a:cubicBezTo>
                    <a:cubicBezTo>
                      <a:pt x="22" y="21"/>
                      <a:pt x="24" y="21"/>
                      <a:pt x="25" y="21"/>
                    </a:cubicBezTo>
                    <a:cubicBezTo>
                      <a:pt x="25" y="22"/>
                      <a:pt x="21" y="23"/>
                      <a:pt x="20" y="23"/>
                    </a:cubicBezTo>
                    <a:cubicBezTo>
                      <a:pt x="19" y="24"/>
                      <a:pt x="21" y="27"/>
                      <a:pt x="22" y="28"/>
                    </a:cubicBezTo>
                    <a:cubicBezTo>
                      <a:pt x="24" y="32"/>
                      <a:pt x="24" y="35"/>
                      <a:pt x="22" y="39"/>
                    </a:cubicBezTo>
                    <a:cubicBezTo>
                      <a:pt x="22" y="41"/>
                      <a:pt x="22" y="47"/>
                      <a:pt x="20" y="47"/>
                    </a:cubicBezTo>
                    <a:cubicBezTo>
                      <a:pt x="19" y="48"/>
                      <a:pt x="17" y="47"/>
                      <a:pt x="15" y="48"/>
                    </a:cubicBezTo>
                    <a:cubicBezTo>
                      <a:pt x="14" y="49"/>
                      <a:pt x="11" y="49"/>
                      <a:pt x="10" y="49"/>
                    </a:cubicBezTo>
                    <a:cubicBezTo>
                      <a:pt x="5" y="51"/>
                      <a:pt x="5" y="53"/>
                      <a:pt x="5" y="57"/>
                    </a:cubicBezTo>
                    <a:cubicBezTo>
                      <a:pt x="5" y="59"/>
                      <a:pt x="2" y="59"/>
                      <a:pt x="2" y="60"/>
                    </a:cubicBezTo>
                    <a:cubicBezTo>
                      <a:pt x="2" y="63"/>
                      <a:pt x="0" y="64"/>
                      <a:pt x="2" y="66"/>
                    </a:cubicBezTo>
                    <a:cubicBezTo>
                      <a:pt x="4" y="68"/>
                      <a:pt x="4" y="70"/>
                      <a:pt x="5" y="72"/>
                    </a:cubicBezTo>
                    <a:cubicBezTo>
                      <a:pt x="5" y="73"/>
                      <a:pt x="6" y="73"/>
                      <a:pt x="7" y="73"/>
                    </a:cubicBezTo>
                    <a:cubicBezTo>
                      <a:pt x="8" y="73"/>
                      <a:pt x="8" y="74"/>
                      <a:pt x="9" y="75"/>
                    </a:cubicBezTo>
                    <a:cubicBezTo>
                      <a:pt x="11" y="78"/>
                      <a:pt x="16" y="75"/>
                      <a:pt x="18" y="73"/>
                    </a:cubicBezTo>
                    <a:cubicBezTo>
                      <a:pt x="18" y="76"/>
                      <a:pt x="16" y="81"/>
                      <a:pt x="19" y="82"/>
                    </a:cubicBezTo>
                    <a:cubicBezTo>
                      <a:pt x="20" y="82"/>
                      <a:pt x="23" y="81"/>
                      <a:pt x="24" y="81"/>
                    </a:cubicBezTo>
                    <a:cubicBezTo>
                      <a:pt x="27" y="82"/>
                      <a:pt x="28" y="82"/>
                      <a:pt x="30" y="80"/>
                    </a:cubicBezTo>
                    <a:cubicBezTo>
                      <a:pt x="30" y="79"/>
                      <a:pt x="32" y="79"/>
                      <a:pt x="33" y="79"/>
                    </a:cubicBezTo>
                    <a:cubicBezTo>
                      <a:pt x="35" y="77"/>
                      <a:pt x="37" y="76"/>
                      <a:pt x="39" y="76"/>
                    </a:cubicBezTo>
                    <a:cubicBezTo>
                      <a:pt x="41" y="75"/>
                      <a:pt x="46" y="73"/>
                      <a:pt x="44" y="77"/>
                    </a:cubicBezTo>
                    <a:cubicBezTo>
                      <a:pt x="44" y="79"/>
                      <a:pt x="43" y="81"/>
                      <a:pt x="44" y="83"/>
                    </a:cubicBezTo>
                    <a:cubicBezTo>
                      <a:pt x="45" y="85"/>
                      <a:pt x="47" y="87"/>
                      <a:pt x="49" y="88"/>
                    </a:cubicBezTo>
                    <a:cubicBezTo>
                      <a:pt x="51" y="90"/>
                      <a:pt x="54" y="89"/>
                      <a:pt x="56" y="90"/>
                    </a:cubicBezTo>
                    <a:cubicBezTo>
                      <a:pt x="57" y="91"/>
                      <a:pt x="58" y="92"/>
                      <a:pt x="59" y="92"/>
                    </a:cubicBezTo>
                    <a:cubicBezTo>
                      <a:pt x="60" y="92"/>
                      <a:pt x="61" y="93"/>
                      <a:pt x="61" y="94"/>
                    </a:cubicBezTo>
                    <a:cubicBezTo>
                      <a:pt x="63" y="94"/>
                      <a:pt x="68" y="93"/>
                      <a:pt x="68" y="96"/>
                    </a:cubicBezTo>
                    <a:cubicBezTo>
                      <a:pt x="69" y="98"/>
                      <a:pt x="68" y="98"/>
                      <a:pt x="69" y="100"/>
                    </a:cubicBezTo>
                    <a:cubicBezTo>
                      <a:pt x="70" y="101"/>
                      <a:pt x="69" y="101"/>
                      <a:pt x="68" y="102"/>
                    </a:cubicBezTo>
                    <a:cubicBezTo>
                      <a:pt x="68" y="102"/>
                      <a:pt x="70" y="107"/>
                      <a:pt x="70" y="108"/>
                    </a:cubicBezTo>
                    <a:cubicBezTo>
                      <a:pt x="70" y="109"/>
                      <a:pt x="78" y="108"/>
                      <a:pt x="79" y="108"/>
                    </a:cubicBezTo>
                    <a:cubicBezTo>
                      <a:pt x="79" y="110"/>
                      <a:pt x="78" y="113"/>
                      <a:pt x="80" y="114"/>
                    </a:cubicBezTo>
                    <a:cubicBezTo>
                      <a:pt x="83" y="116"/>
                      <a:pt x="83" y="118"/>
                      <a:pt x="82" y="122"/>
                    </a:cubicBezTo>
                    <a:cubicBezTo>
                      <a:pt x="81" y="124"/>
                      <a:pt x="80" y="127"/>
                      <a:pt x="81" y="130"/>
                    </a:cubicBezTo>
                    <a:cubicBezTo>
                      <a:pt x="81" y="131"/>
                      <a:pt x="82" y="133"/>
                      <a:pt x="82" y="135"/>
                    </a:cubicBezTo>
                    <a:cubicBezTo>
                      <a:pt x="82" y="136"/>
                      <a:pt x="80" y="138"/>
                      <a:pt x="82" y="138"/>
                    </a:cubicBezTo>
                    <a:cubicBezTo>
                      <a:pt x="83" y="139"/>
                      <a:pt x="86" y="140"/>
                      <a:pt x="88" y="139"/>
                    </a:cubicBezTo>
                    <a:cubicBezTo>
                      <a:pt x="90" y="137"/>
                      <a:pt x="94" y="144"/>
                      <a:pt x="93" y="145"/>
                    </a:cubicBezTo>
                    <a:cubicBezTo>
                      <a:pt x="93" y="146"/>
                      <a:pt x="93" y="147"/>
                      <a:pt x="94" y="148"/>
                    </a:cubicBezTo>
                    <a:cubicBezTo>
                      <a:pt x="95" y="149"/>
                      <a:pt x="97" y="147"/>
                      <a:pt x="98" y="148"/>
                    </a:cubicBezTo>
                    <a:cubicBezTo>
                      <a:pt x="102" y="150"/>
                      <a:pt x="98" y="154"/>
                      <a:pt x="98" y="157"/>
                    </a:cubicBezTo>
                    <a:cubicBezTo>
                      <a:pt x="100" y="154"/>
                      <a:pt x="102" y="160"/>
                      <a:pt x="102" y="160"/>
                    </a:cubicBezTo>
                    <a:cubicBezTo>
                      <a:pt x="103" y="164"/>
                      <a:pt x="101" y="165"/>
                      <a:pt x="98" y="166"/>
                    </a:cubicBezTo>
                    <a:cubicBezTo>
                      <a:pt x="94" y="168"/>
                      <a:pt x="92" y="170"/>
                      <a:pt x="90" y="173"/>
                    </a:cubicBezTo>
                    <a:cubicBezTo>
                      <a:pt x="89" y="175"/>
                      <a:pt x="88" y="176"/>
                      <a:pt x="86" y="177"/>
                    </a:cubicBezTo>
                    <a:cubicBezTo>
                      <a:pt x="85" y="179"/>
                      <a:pt x="83" y="180"/>
                      <a:pt x="81" y="182"/>
                    </a:cubicBezTo>
                    <a:cubicBezTo>
                      <a:pt x="83" y="182"/>
                      <a:pt x="85" y="181"/>
                      <a:pt x="86" y="181"/>
                    </a:cubicBezTo>
                    <a:cubicBezTo>
                      <a:pt x="87" y="181"/>
                      <a:pt x="88" y="183"/>
                      <a:pt x="89" y="183"/>
                    </a:cubicBezTo>
                    <a:cubicBezTo>
                      <a:pt x="89" y="184"/>
                      <a:pt x="90" y="185"/>
                      <a:pt x="91" y="186"/>
                    </a:cubicBezTo>
                    <a:cubicBezTo>
                      <a:pt x="92" y="187"/>
                      <a:pt x="93" y="186"/>
                      <a:pt x="94" y="187"/>
                    </a:cubicBezTo>
                    <a:cubicBezTo>
                      <a:pt x="96" y="189"/>
                      <a:pt x="100" y="190"/>
                      <a:pt x="101" y="193"/>
                    </a:cubicBezTo>
                    <a:cubicBezTo>
                      <a:pt x="102" y="195"/>
                      <a:pt x="103" y="199"/>
                      <a:pt x="104" y="201"/>
                    </a:cubicBezTo>
                    <a:cubicBezTo>
                      <a:pt x="105" y="200"/>
                      <a:pt x="106" y="199"/>
                      <a:pt x="107" y="197"/>
                    </a:cubicBezTo>
                    <a:cubicBezTo>
                      <a:pt x="107" y="196"/>
                      <a:pt x="108" y="194"/>
                      <a:pt x="109" y="193"/>
                    </a:cubicBezTo>
                    <a:cubicBezTo>
                      <a:pt x="110" y="190"/>
                      <a:pt x="113" y="189"/>
                      <a:pt x="116" y="187"/>
                    </a:cubicBezTo>
                    <a:cubicBezTo>
                      <a:pt x="118" y="185"/>
                      <a:pt x="118" y="183"/>
                      <a:pt x="119" y="180"/>
                    </a:cubicBezTo>
                    <a:cubicBezTo>
                      <a:pt x="121" y="176"/>
                      <a:pt x="124" y="175"/>
                      <a:pt x="126" y="172"/>
                    </a:cubicBezTo>
                    <a:cubicBezTo>
                      <a:pt x="129" y="169"/>
                      <a:pt x="126" y="165"/>
                      <a:pt x="127" y="161"/>
                    </a:cubicBezTo>
                    <a:cubicBezTo>
                      <a:pt x="128" y="160"/>
                      <a:pt x="128" y="159"/>
                      <a:pt x="128" y="157"/>
                    </a:cubicBezTo>
                    <a:cubicBezTo>
                      <a:pt x="128" y="156"/>
                      <a:pt x="128" y="156"/>
                      <a:pt x="129" y="156"/>
                    </a:cubicBezTo>
                    <a:cubicBezTo>
                      <a:pt x="131" y="155"/>
                      <a:pt x="132" y="153"/>
                      <a:pt x="133" y="152"/>
                    </a:cubicBezTo>
                    <a:cubicBezTo>
                      <a:pt x="134" y="151"/>
                      <a:pt x="135" y="150"/>
                      <a:pt x="137" y="149"/>
                    </a:cubicBezTo>
                    <a:cubicBezTo>
                      <a:pt x="138" y="149"/>
                      <a:pt x="139" y="148"/>
                      <a:pt x="141" y="147"/>
                    </a:cubicBezTo>
                    <a:cubicBezTo>
                      <a:pt x="142" y="147"/>
                      <a:pt x="143" y="148"/>
                      <a:pt x="144" y="148"/>
                    </a:cubicBezTo>
                    <a:cubicBezTo>
                      <a:pt x="145" y="148"/>
                      <a:pt x="144" y="147"/>
                      <a:pt x="144" y="147"/>
                    </a:cubicBezTo>
                    <a:cubicBezTo>
                      <a:pt x="143" y="146"/>
                      <a:pt x="147" y="145"/>
                      <a:pt x="147" y="145"/>
                    </a:cubicBezTo>
                    <a:cubicBezTo>
                      <a:pt x="147" y="145"/>
                      <a:pt x="149" y="142"/>
                      <a:pt x="149" y="143"/>
                    </a:cubicBezTo>
                    <a:cubicBezTo>
                      <a:pt x="150" y="144"/>
                      <a:pt x="155" y="142"/>
                      <a:pt x="155" y="142"/>
                    </a:cubicBezTo>
                    <a:cubicBezTo>
                      <a:pt x="156" y="142"/>
                      <a:pt x="155" y="143"/>
                      <a:pt x="156" y="143"/>
                    </a:cubicBezTo>
                    <a:cubicBezTo>
                      <a:pt x="157" y="143"/>
                      <a:pt x="160" y="143"/>
                      <a:pt x="161" y="142"/>
                    </a:cubicBezTo>
                    <a:cubicBezTo>
                      <a:pt x="162" y="141"/>
                      <a:pt x="162" y="140"/>
                      <a:pt x="163" y="139"/>
                    </a:cubicBezTo>
                    <a:cubicBezTo>
                      <a:pt x="164" y="139"/>
                      <a:pt x="165" y="138"/>
                      <a:pt x="165" y="137"/>
                    </a:cubicBezTo>
                    <a:cubicBezTo>
                      <a:pt x="166" y="136"/>
                      <a:pt x="165" y="134"/>
                      <a:pt x="166" y="133"/>
                    </a:cubicBezTo>
                    <a:cubicBezTo>
                      <a:pt x="167" y="132"/>
                      <a:pt x="168" y="131"/>
                      <a:pt x="169" y="130"/>
                    </a:cubicBezTo>
                    <a:cubicBezTo>
                      <a:pt x="171" y="127"/>
                      <a:pt x="172" y="126"/>
                      <a:pt x="172" y="123"/>
                    </a:cubicBezTo>
                    <a:cubicBezTo>
                      <a:pt x="172" y="121"/>
                      <a:pt x="172" y="120"/>
                      <a:pt x="173" y="118"/>
                    </a:cubicBezTo>
                    <a:cubicBezTo>
                      <a:pt x="173" y="117"/>
                      <a:pt x="174" y="117"/>
                      <a:pt x="175" y="116"/>
                    </a:cubicBezTo>
                    <a:cubicBezTo>
                      <a:pt x="176" y="115"/>
                      <a:pt x="175" y="113"/>
                      <a:pt x="175" y="112"/>
                    </a:cubicBezTo>
                    <a:cubicBezTo>
                      <a:pt x="175" y="110"/>
                      <a:pt x="176" y="109"/>
                      <a:pt x="176" y="107"/>
                    </a:cubicBezTo>
                    <a:cubicBezTo>
                      <a:pt x="177" y="104"/>
                      <a:pt x="176" y="101"/>
                      <a:pt x="176" y="98"/>
                    </a:cubicBezTo>
                    <a:cubicBezTo>
                      <a:pt x="176" y="96"/>
                      <a:pt x="175" y="94"/>
                      <a:pt x="176" y="93"/>
                    </a:cubicBezTo>
                    <a:cubicBezTo>
                      <a:pt x="177" y="91"/>
                      <a:pt x="176" y="92"/>
                      <a:pt x="176" y="90"/>
                    </a:cubicBezTo>
                    <a:cubicBezTo>
                      <a:pt x="176" y="90"/>
                      <a:pt x="178" y="91"/>
                      <a:pt x="178" y="91"/>
                    </a:cubicBezTo>
                    <a:cubicBezTo>
                      <a:pt x="178" y="91"/>
                      <a:pt x="178" y="90"/>
                      <a:pt x="178" y="90"/>
                    </a:cubicBezTo>
                    <a:cubicBezTo>
                      <a:pt x="178" y="90"/>
                      <a:pt x="179" y="90"/>
                      <a:pt x="179" y="90"/>
                    </a:cubicBezTo>
                    <a:cubicBezTo>
                      <a:pt x="181" y="90"/>
                      <a:pt x="182" y="87"/>
                      <a:pt x="182" y="86"/>
                    </a:cubicBezTo>
                    <a:cubicBezTo>
                      <a:pt x="183" y="85"/>
                      <a:pt x="184" y="83"/>
                      <a:pt x="185" y="81"/>
                    </a:cubicBezTo>
                    <a:cubicBezTo>
                      <a:pt x="187" y="79"/>
                      <a:pt x="189" y="79"/>
                      <a:pt x="190" y="77"/>
                    </a:cubicBezTo>
                    <a:cubicBezTo>
                      <a:pt x="195" y="71"/>
                      <a:pt x="199" y="64"/>
                      <a:pt x="196" y="57"/>
                    </a:cubicBezTo>
                    <a:cubicBezTo>
                      <a:pt x="194" y="53"/>
                      <a:pt x="198" y="60"/>
                      <a:pt x="196" y="57"/>
                    </a:cubicBezTo>
                    <a:close/>
                    <a:moveTo>
                      <a:pt x="115" y="186"/>
                    </a:moveTo>
                    <a:cubicBezTo>
                      <a:pt x="113" y="187"/>
                      <a:pt x="112" y="189"/>
                      <a:pt x="110" y="190"/>
                    </a:cubicBezTo>
                    <a:cubicBezTo>
                      <a:pt x="107" y="191"/>
                      <a:pt x="112" y="188"/>
                      <a:pt x="112" y="187"/>
                    </a:cubicBezTo>
                    <a:cubicBezTo>
                      <a:pt x="113" y="186"/>
                      <a:pt x="114" y="184"/>
                      <a:pt x="116" y="182"/>
                    </a:cubicBezTo>
                    <a:cubicBezTo>
                      <a:pt x="118" y="180"/>
                      <a:pt x="117" y="184"/>
                      <a:pt x="115" y="186"/>
                    </a:cubicBezTo>
                    <a:cubicBezTo>
                      <a:pt x="115" y="186"/>
                      <a:pt x="116" y="185"/>
                      <a:pt x="115" y="18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6" name="Freeform 629">
                <a:extLst>
                  <a:ext uri="{FF2B5EF4-FFF2-40B4-BE49-F238E27FC236}">
                    <a16:creationId xmlns:a16="http://schemas.microsoft.com/office/drawing/2014/main" id="{62161388-43F8-CE48-81C7-2871B16EC4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1329" y="10485681"/>
                <a:ext cx="251592" cy="261215"/>
              </a:xfrm>
              <a:custGeom>
                <a:avLst/>
                <a:gdLst>
                  <a:gd name="T0" fmla="*/ 21 w 27"/>
                  <a:gd name="T1" fmla="*/ 10 h 28"/>
                  <a:gd name="T2" fmla="*/ 17 w 27"/>
                  <a:gd name="T3" fmla="*/ 7 h 28"/>
                  <a:gd name="T4" fmla="*/ 14 w 27"/>
                  <a:gd name="T5" fmla="*/ 6 h 28"/>
                  <a:gd name="T6" fmla="*/ 11 w 27"/>
                  <a:gd name="T7" fmla="*/ 3 h 28"/>
                  <a:gd name="T8" fmla="*/ 6 w 27"/>
                  <a:gd name="T9" fmla="*/ 2 h 28"/>
                  <a:gd name="T10" fmla="*/ 4 w 27"/>
                  <a:gd name="T11" fmla="*/ 3 h 28"/>
                  <a:gd name="T12" fmla="*/ 3 w 27"/>
                  <a:gd name="T13" fmla="*/ 6 h 28"/>
                  <a:gd name="T14" fmla="*/ 3 w 27"/>
                  <a:gd name="T15" fmla="*/ 12 h 28"/>
                  <a:gd name="T16" fmla="*/ 2 w 27"/>
                  <a:gd name="T17" fmla="*/ 17 h 28"/>
                  <a:gd name="T18" fmla="*/ 1 w 27"/>
                  <a:gd name="T19" fmla="*/ 22 h 28"/>
                  <a:gd name="T20" fmla="*/ 4 w 27"/>
                  <a:gd name="T21" fmla="*/ 25 h 28"/>
                  <a:gd name="T22" fmla="*/ 9 w 27"/>
                  <a:gd name="T23" fmla="*/ 26 h 28"/>
                  <a:gd name="T24" fmla="*/ 13 w 27"/>
                  <a:gd name="T25" fmla="*/ 28 h 28"/>
                  <a:gd name="T26" fmla="*/ 19 w 27"/>
                  <a:gd name="T27" fmla="*/ 28 h 28"/>
                  <a:gd name="T28" fmla="*/ 24 w 27"/>
                  <a:gd name="T29" fmla="*/ 25 h 28"/>
                  <a:gd name="T30" fmla="*/ 26 w 27"/>
                  <a:gd name="T31" fmla="*/ 19 h 28"/>
                  <a:gd name="T32" fmla="*/ 24 w 27"/>
                  <a:gd name="T33" fmla="*/ 14 h 28"/>
                  <a:gd name="T34" fmla="*/ 21 w 27"/>
                  <a:gd name="T35" fmla="*/ 10 h 28"/>
                  <a:gd name="T36" fmla="*/ 21 w 27"/>
                  <a:gd name="T37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8">
                    <a:moveTo>
                      <a:pt x="21" y="10"/>
                    </a:moveTo>
                    <a:cubicBezTo>
                      <a:pt x="20" y="8"/>
                      <a:pt x="18" y="8"/>
                      <a:pt x="17" y="7"/>
                    </a:cubicBezTo>
                    <a:cubicBezTo>
                      <a:pt x="16" y="6"/>
                      <a:pt x="15" y="7"/>
                      <a:pt x="14" y="6"/>
                    </a:cubicBezTo>
                    <a:cubicBezTo>
                      <a:pt x="13" y="5"/>
                      <a:pt x="12" y="4"/>
                      <a:pt x="11" y="3"/>
                    </a:cubicBezTo>
                    <a:cubicBezTo>
                      <a:pt x="10" y="0"/>
                      <a:pt x="9" y="1"/>
                      <a:pt x="6" y="2"/>
                    </a:cubicBezTo>
                    <a:cubicBezTo>
                      <a:pt x="5" y="2"/>
                      <a:pt x="5" y="1"/>
                      <a:pt x="4" y="3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8"/>
                      <a:pt x="3" y="10"/>
                      <a:pt x="3" y="12"/>
                    </a:cubicBezTo>
                    <a:cubicBezTo>
                      <a:pt x="3" y="13"/>
                      <a:pt x="3" y="15"/>
                      <a:pt x="2" y="17"/>
                    </a:cubicBezTo>
                    <a:cubicBezTo>
                      <a:pt x="0" y="19"/>
                      <a:pt x="0" y="19"/>
                      <a:pt x="1" y="22"/>
                    </a:cubicBezTo>
                    <a:cubicBezTo>
                      <a:pt x="2" y="24"/>
                      <a:pt x="2" y="24"/>
                      <a:pt x="4" y="25"/>
                    </a:cubicBezTo>
                    <a:cubicBezTo>
                      <a:pt x="6" y="25"/>
                      <a:pt x="8" y="25"/>
                      <a:pt x="9" y="26"/>
                    </a:cubicBezTo>
                    <a:cubicBezTo>
                      <a:pt x="10" y="26"/>
                      <a:pt x="12" y="28"/>
                      <a:pt x="13" y="28"/>
                    </a:cubicBezTo>
                    <a:cubicBezTo>
                      <a:pt x="15" y="27"/>
                      <a:pt x="17" y="28"/>
                      <a:pt x="19" y="28"/>
                    </a:cubicBezTo>
                    <a:cubicBezTo>
                      <a:pt x="20" y="28"/>
                      <a:pt x="23" y="26"/>
                      <a:pt x="24" y="25"/>
                    </a:cubicBezTo>
                    <a:cubicBezTo>
                      <a:pt x="26" y="23"/>
                      <a:pt x="27" y="21"/>
                      <a:pt x="26" y="19"/>
                    </a:cubicBezTo>
                    <a:cubicBezTo>
                      <a:pt x="25" y="17"/>
                      <a:pt x="25" y="16"/>
                      <a:pt x="24" y="14"/>
                    </a:cubicBezTo>
                    <a:cubicBezTo>
                      <a:pt x="24" y="12"/>
                      <a:pt x="23" y="11"/>
                      <a:pt x="21" y="10"/>
                    </a:cubicBezTo>
                    <a:cubicBezTo>
                      <a:pt x="20" y="9"/>
                      <a:pt x="22" y="10"/>
                      <a:pt x="21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7" name="Freeform 630">
                <a:extLst>
                  <a:ext uri="{FF2B5EF4-FFF2-40B4-BE49-F238E27FC236}">
                    <a16:creationId xmlns:a16="http://schemas.microsoft.com/office/drawing/2014/main" id="{A4936230-E0B5-8248-BBC8-8BB8641BF3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585" y="10074744"/>
                <a:ext cx="961782" cy="1672412"/>
              </a:xfrm>
              <a:custGeom>
                <a:avLst/>
                <a:gdLst>
                  <a:gd name="T0" fmla="*/ 80 w 103"/>
                  <a:gd name="T1" fmla="*/ 52 h 179"/>
                  <a:gd name="T2" fmla="*/ 85 w 103"/>
                  <a:gd name="T3" fmla="*/ 42 h 179"/>
                  <a:gd name="T4" fmla="*/ 102 w 103"/>
                  <a:gd name="T5" fmla="*/ 29 h 179"/>
                  <a:gd name="T6" fmla="*/ 99 w 103"/>
                  <a:gd name="T7" fmla="*/ 21 h 179"/>
                  <a:gd name="T8" fmla="*/ 94 w 103"/>
                  <a:gd name="T9" fmla="*/ 29 h 179"/>
                  <a:gd name="T10" fmla="*/ 82 w 103"/>
                  <a:gd name="T11" fmla="*/ 30 h 179"/>
                  <a:gd name="T12" fmla="*/ 79 w 103"/>
                  <a:gd name="T13" fmla="*/ 28 h 179"/>
                  <a:gd name="T14" fmla="*/ 81 w 103"/>
                  <a:gd name="T15" fmla="*/ 22 h 179"/>
                  <a:gd name="T16" fmla="*/ 64 w 103"/>
                  <a:gd name="T17" fmla="*/ 9 h 179"/>
                  <a:gd name="T18" fmla="*/ 57 w 103"/>
                  <a:gd name="T19" fmla="*/ 2 h 179"/>
                  <a:gd name="T20" fmla="*/ 48 w 103"/>
                  <a:gd name="T21" fmla="*/ 4 h 179"/>
                  <a:gd name="T22" fmla="*/ 39 w 103"/>
                  <a:gd name="T23" fmla="*/ 1 h 179"/>
                  <a:gd name="T24" fmla="*/ 35 w 103"/>
                  <a:gd name="T25" fmla="*/ 9 h 179"/>
                  <a:gd name="T26" fmla="*/ 27 w 103"/>
                  <a:gd name="T27" fmla="*/ 22 h 179"/>
                  <a:gd name="T28" fmla="*/ 25 w 103"/>
                  <a:gd name="T29" fmla="*/ 32 h 179"/>
                  <a:gd name="T30" fmla="*/ 21 w 103"/>
                  <a:gd name="T31" fmla="*/ 39 h 179"/>
                  <a:gd name="T32" fmla="*/ 19 w 103"/>
                  <a:gd name="T33" fmla="*/ 47 h 179"/>
                  <a:gd name="T34" fmla="*/ 17 w 103"/>
                  <a:gd name="T35" fmla="*/ 52 h 179"/>
                  <a:gd name="T36" fmla="*/ 20 w 103"/>
                  <a:gd name="T37" fmla="*/ 61 h 179"/>
                  <a:gd name="T38" fmla="*/ 18 w 103"/>
                  <a:gd name="T39" fmla="*/ 79 h 179"/>
                  <a:gd name="T40" fmla="*/ 15 w 103"/>
                  <a:gd name="T41" fmla="*/ 94 h 179"/>
                  <a:gd name="T42" fmla="*/ 10 w 103"/>
                  <a:gd name="T43" fmla="*/ 117 h 179"/>
                  <a:gd name="T44" fmla="*/ 13 w 103"/>
                  <a:gd name="T45" fmla="*/ 130 h 179"/>
                  <a:gd name="T46" fmla="*/ 12 w 103"/>
                  <a:gd name="T47" fmla="*/ 135 h 179"/>
                  <a:gd name="T48" fmla="*/ 8 w 103"/>
                  <a:gd name="T49" fmla="*/ 147 h 179"/>
                  <a:gd name="T50" fmla="*/ 5 w 103"/>
                  <a:gd name="T51" fmla="*/ 156 h 179"/>
                  <a:gd name="T52" fmla="*/ 8 w 103"/>
                  <a:gd name="T53" fmla="*/ 170 h 179"/>
                  <a:gd name="T54" fmla="*/ 13 w 103"/>
                  <a:gd name="T55" fmla="*/ 176 h 179"/>
                  <a:gd name="T56" fmla="*/ 23 w 103"/>
                  <a:gd name="T57" fmla="*/ 178 h 179"/>
                  <a:gd name="T58" fmla="*/ 27 w 103"/>
                  <a:gd name="T59" fmla="*/ 179 h 179"/>
                  <a:gd name="T60" fmla="*/ 24 w 103"/>
                  <a:gd name="T61" fmla="*/ 169 h 179"/>
                  <a:gd name="T62" fmla="*/ 25 w 103"/>
                  <a:gd name="T63" fmla="*/ 163 h 179"/>
                  <a:gd name="T64" fmla="*/ 28 w 103"/>
                  <a:gd name="T65" fmla="*/ 163 h 179"/>
                  <a:gd name="T66" fmla="*/ 31 w 103"/>
                  <a:gd name="T67" fmla="*/ 157 h 179"/>
                  <a:gd name="T68" fmla="*/ 40 w 103"/>
                  <a:gd name="T69" fmla="*/ 151 h 179"/>
                  <a:gd name="T70" fmla="*/ 41 w 103"/>
                  <a:gd name="T71" fmla="*/ 145 h 179"/>
                  <a:gd name="T72" fmla="*/ 32 w 103"/>
                  <a:gd name="T73" fmla="*/ 140 h 179"/>
                  <a:gd name="T74" fmla="*/ 39 w 103"/>
                  <a:gd name="T75" fmla="*/ 131 h 179"/>
                  <a:gd name="T76" fmla="*/ 43 w 103"/>
                  <a:gd name="T77" fmla="*/ 124 h 179"/>
                  <a:gd name="T78" fmla="*/ 48 w 103"/>
                  <a:gd name="T79" fmla="*/ 116 h 179"/>
                  <a:gd name="T80" fmla="*/ 51 w 103"/>
                  <a:gd name="T81" fmla="*/ 114 h 179"/>
                  <a:gd name="T82" fmla="*/ 45 w 103"/>
                  <a:gd name="T83" fmla="*/ 113 h 179"/>
                  <a:gd name="T84" fmla="*/ 54 w 103"/>
                  <a:gd name="T85" fmla="*/ 108 h 179"/>
                  <a:gd name="T86" fmla="*/ 58 w 103"/>
                  <a:gd name="T87" fmla="*/ 102 h 179"/>
                  <a:gd name="T88" fmla="*/ 59 w 103"/>
                  <a:gd name="T89" fmla="*/ 97 h 179"/>
                  <a:gd name="T90" fmla="*/ 60 w 103"/>
                  <a:gd name="T91" fmla="*/ 96 h 179"/>
                  <a:gd name="T92" fmla="*/ 76 w 103"/>
                  <a:gd name="T93" fmla="*/ 93 h 179"/>
                  <a:gd name="T94" fmla="*/ 84 w 103"/>
                  <a:gd name="T95" fmla="*/ 87 h 179"/>
                  <a:gd name="T96" fmla="*/ 83 w 103"/>
                  <a:gd name="T97" fmla="*/ 78 h 179"/>
                  <a:gd name="T98" fmla="*/ 78 w 103"/>
                  <a:gd name="T99" fmla="*/ 69 h 179"/>
                  <a:gd name="T100" fmla="*/ 78 w 103"/>
                  <a:gd name="T101" fmla="*/ 66 h 179"/>
                  <a:gd name="T102" fmla="*/ 78 w 103"/>
                  <a:gd name="T103" fmla="*/ 62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3" h="179">
                    <a:moveTo>
                      <a:pt x="78" y="62"/>
                    </a:moveTo>
                    <a:cubicBezTo>
                      <a:pt x="81" y="59"/>
                      <a:pt x="79" y="56"/>
                      <a:pt x="80" y="52"/>
                    </a:cubicBezTo>
                    <a:cubicBezTo>
                      <a:pt x="80" y="51"/>
                      <a:pt x="80" y="49"/>
                      <a:pt x="80" y="48"/>
                    </a:cubicBezTo>
                    <a:cubicBezTo>
                      <a:pt x="81" y="45"/>
                      <a:pt x="83" y="44"/>
                      <a:pt x="85" y="42"/>
                    </a:cubicBezTo>
                    <a:cubicBezTo>
                      <a:pt x="89" y="39"/>
                      <a:pt x="91" y="34"/>
                      <a:pt x="95" y="31"/>
                    </a:cubicBezTo>
                    <a:cubicBezTo>
                      <a:pt x="97" y="30"/>
                      <a:pt x="100" y="30"/>
                      <a:pt x="102" y="29"/>
                    </a:cubicBezTo>
                    <a:cubicBezTo>
                      <a:pt x="103" y="27"/>
                      <a:pt x="102" y="24"/>
                      <a:pt x="101" y="23"/>
                    </a:cubicBezTo>
                    <a:cubicBezTo>
                      <a:pt x="100" y="21"/>
                      <a:pt x="101" y="21"/>
                      <a:pt x="99" y="21"/>
                    </a:cubicBezTo>
                    <a:cubicBezTo>
                      <a:pt x="97" y="20"/>
                      <a:pt x="98" y="24"/>
                      <a:pt x="97" y="25"/>
                    </a:cubicBezTo>
                    <a:cubicBezTo>
                      <a:pt x="96" y="26"/>
                      <a:pt x="95" y="28"/>
                      <a:pt x="94" y="29"/>
                    </a:cubicBezTo>
                    <a:cubicBezTo>
                      <a:pt x="93" y="30"/>
                      <a:pt x="90" y="29"/>
                      <a:pt x="88" y="30"/>
                    </a:cubicBezTo>
                    <a:cubicBezTo>
                      <a:pt x="87" y="32"/>
                      <a:pt x="84" y="30"/>
                      <a:pt x="82" y="30"/>
                    </a:cubicBezTo>
                    <a:cubicBezTo>
                      <a:pt x="81" y="30"/>
                      <a:pt x="79" y="31"/>
                      <a:pt x="78" y="30"/>
                    </a:cubicBezTo>
                    <a:cubicBezTo>
                      <a:pt x="76" y="30"/>
                      <a:pt x="79" y="28"/>
                      <a:pt x="79" y="28"/>
                    </a:cubicBezTo>
                    <a:cubicBezTo>
                      <a:pt x="80" y="27"/>
                      <a:pt x="79" y="26"/>
                      <a:pt x="79" y="26"/>
                    </a:cubicBezTo>
                    <a:cubicBezTo>
                      <a:pt x="79" y="24"/>
                      <a:pt x="80" y="23"/>
                      <a:pt x="81" y="22"/>
                    </a:cubicBezTo>
                    <a:cubicBezTo>
                      <a:pt x="85" y="18"/>
                      <a:pt x="77" y="16"/>
                      <a:pt x="74" y="14"/>
                    </a:cubicBezTo>
                    <a:cubicBezTo>
                      <a:pt x="71" y="12"/>
                      <a:pt x="67" y="12"/>
                      <a:pt x="64" y="9"/>
                    </a:cubicBezTo>
                    <a:cubicBezTo>
                      <a:pt x="63" y="8"/>
                      <a:pt x="61" y="7"/>
                      <a:pt x="60" y="6"/>
                    </a:cubicBezTo>
                    <a:cubicBezTo>
                      <a:pt x="59" y="4"/>
                      <a:pt x="58" y="2"/>
                      <a:pt x="57" y="2"/>
                    </a:cubicBezTo>
                    <a:cubicBezTo>
                      <a:pt x="56" y="1"/>
                      <a:pt x="53" y="1"/>
                      <a:pt x="52" y="2"/>
                    </a:cubicBezTo>
                    <a:cubicBezTo>
                      <a:pt x="51" y="3"/>
                      <a:pt x="50" y="6"/>
                      <a:pt x="48" y="4"/>
                    </a:cubicBezTo>
                    <a:cubicBezTo>
                      <a:pt x="47" y="2"/>
                      <a:pt x="45" y="2"/>
                      <a:pt x="43" y="2"/>
                    </a:cubicBezTo>
                    <a:cubicBezTo>
                      <a:pt x="41" y="2"/>
                      <a:pt x="41" y="0"/>
                      <a:pt x="39" y="1"/>
                    </a:cubicBezTo>
                    <a:cubicBezTo>
                      <a:pt x="38" y="2"/>
                      <a:pt x="35" y="3"/>
                      <a:pt x="35" y="4"/>
                    </a:cubicBezTo>
                    <a:cubicBezTo>
                      <a:pt x="34" y="6"/>
                      <a:pt x="35" y="8"/>
                      <a:pt x="35" y="9"/>
                    </a:cubicBezTo>
                    <a:cubicBezTo>
                      <a:pt x="34" y="13"/>
                      <a:pt x="31" y="13"/>
                      <a:pt x="28" y="14"/>
                    </a:cubicBezTo>
                    <a:cubicBezTo>
                      <a:pt x="26" y="15"/>
                      <a:pt x="27" y="20"/>
                      <a:pt x="27" y="22"/>
                    </a:cubicBezTo>
                    <a:cubicBezTo>
                      <a:pt x="27" y="24"/>
                      <a:pt x="28" y="26"/>
                      <a:pt x="28" y="27"/>
                    </a:cubicBezTo>
                    <a:cubicBezTo>
                      <a:pt x="28" y="28"/>
                      <a:pt x="25" y="31"/>
                      <a:pt x="25" y="32"/>
                    </a:cubicBezTo>
                    <a:cubicBezTo>
                      <a:pt x="24" y="33"/>
                      <a:pt x="21" y="35"/>
                      <a:pt x="21" y="36"/>
                    </a:cubicBezTo>
                    <a:cubicBezTo>
                      <a:pt x="21" y="37"/>
                      <a:pt x="21" y="38"/>
                      <a:pt x="21" y="39"/>
                    </a:cubicBezTo>
                    <a:cubicBezTo>
                      <a:pt x="21" y="40"/>
                      <a:pt x="20" y="41"/>
                      <a:pt x="20" y="42"/>
                    </a:cubicBezTo>
                    <a:cubicBezTo>
                      <a:pt x="20" y="43"/>
                      <a:pt x="21" y="46"/>
                      <a:pt x="19" y="47"/>
                    </a:cubicBezTo>
                    <a:cubicBezTo>
                      <a:pt x="19" y="48"/>
                      <a:pt x="19" y="50"/>
                      <a:pt x="19" y="51"/>
                    </a:cubicBezTo>
                    <a:cubicBezTo>
                      <a:pt x="18" y="51"/>
                      <a:pt x="17" y="51"/>
                      <a:pt x="17" y="52"/>
                    </a:cubicBezTo>
                    <a:cubicBezTo>
                      <a:pt x="17" y="54"/>
                      <a:pt x="19" y="55"/>
                      <a:pt x="19" y="57"/>
                    </a:cubicBezTo>
                    <a:cubicBezTo>
                      <a:pt x="19" y="58"/>
                      <a:pt x="19" y="60"/>
                      <a:pt x="20" y="61"/>
                    </a:cubicBezTo>
                    <a:cubicBezTo>
                      <a:pt x="22" y="65"/>
                      <a:pt x="18" y="69"/>
                      <a:pt x="18" y="73"/>
                    </a:cubicBezTo>
                    <a:cubicBezTo>
                      <a:pt x="17" y="75"/>
                      <a:pt x="19" y="77"/>
                      <a:pt x="18" y="79"/>
                    </a:cubicBezTo>
                    <a:cubicBezTo>
                      <a:pt x="17" y="80"/>
                      <a:pt x="15" y="81"/>
                      <a:pt x="14" y="83"/>
                    </a:cubicBezTo>
                    <a:cubicBezTo>
                      <a:pt x="13" y="85"/>
                      <a:pt x="17" y="93"/>
                      <a:pt x="15" y="94"/>
                    </a:cubicBezTo>
                    <a:cubicBezTo>
                      <a:pt x="11" y="96"/>
                      <a:pt x="12" y="101"/>
                      <a:pt x="11" y="105"/>
                    </a:cubicBezTo>
                    <a:cubicBezTo>
                      <a:pt x="9" y="108"/>
                      <a:pt x="10" y="113"/>
                      <a:pt x="10" y="117"/>
                    </a:cubicBezTo>
                    <a:cubicBezTo>
                      <a:pt x="10" y="120"/>
                      <a:pt x="10" y="123"/>
                      <a:pt x="10" y="126"/>
                    </a:cubicBezTo>
                    <a:cubicBezTo>
                      <a:pt x="10" y="127"/>
                      <a:pt x="15" y="130"/>
                      <a:pt x="13" y="130"/>
                    </a:cubicBezTo>
                    <a:cubicBezTo>
                      <a:pt x="13" y="130"/>
                      <a:pt x="9" y="131"/>
                      <a:pt x="11" y="132"/>
                    </a:cubicBezTo>
                    <a:cubicBezTo>
                      <a:pt x="13" y="132"/>
                      <a:pt x="13" y="133"/>
                      <a:pt x="12" y="135"/>
                    </a:cubicBezTo>
                    <a:cubicBezTo>
                      <a:pt x="11" y="137"/>
                      <a:pt x="11" y="139"/>
                      <a:pt x="11" y="142"/>
                    </a:cubicBezTo>
                    <a:cubicBezTo>
                      <a:pt x="11" y="144"/>
                      <a:pt x="9" y="145"/>
                      <a:pt x="8" y="147"/>
                    </a:cubicBezTo>
                    <a:cubicBezTo>
                      <a:pt x="7" y="148"/>
                      <a:pt x="8" y="150"/>
                      <a:pt x="8" y="152"/>
                    </a:cubicBezTo>
                    <a:cubicBezTo>
                      <a:pt x="8" y="153"/>
                      <a:pt x="6" y="156"/>
                      <a:pt x="5" y="156"/>
                    </a:cubicBezTo>
                    <a:cubicBezTo>
                      <a:pt x="0" y="158"/>
                      <a:pt x="3" y="164"/>
                      <a:pt x="4" y="167"/>
                    </a:cubicBezTo>
                    <a:cubicBezTo>
                      <a:pt x="5" y="169"/>
                      <a:pt x="8" y="166"/>
                      <a:pt x="8" y="170"/>
                    </a:cubicBezTo>
                    <a:cubicBezTo>
                      <a:pt x="8" y="171"/>
                      <a:pt x="7" y="174"/>
                      <a:pt x="9" y="175"/>
                    </a:cubicBezTo>
                    <a:cubicBezTo>
                      <a:pt x="10" y="176"/>
                      <a:pt x="11" y="176"/>
                      <a:pt x="13" y="176"/>
                    </a:cubicBezTo>
                    <a:cubicBezTo>
                      <a:pt x="15" y="177"/>
                      <a:pt x="18" y="177"/>
                      <a:pt x="20" y="177"/>
                    </a:cubicBezTo>
                    <a:cubicBezTo>
                      <a:pt x="21" y="177"/>
                      <a:pt x="22" y="177"/>
                      <a:pt x="23" y="178"/>
                    </a:cubicBezTo>
                    <a:cubicBezTo>
                      <a:pt x="23" y="177"/>
                      <a:pt x="24" y="177"/>
                      <a:pt x="25" y="177"/>
                    </a:cubicBezTo>
                    <a:cubicBezTo>
                      <a:pt x="25" y="178"/>
                      <a:pt x="27" y="179"/>
                      <a:pt x="27" y="179"/>
                    </a:cubicBezTo>
                    <a:cubicBezTo>
                      <a:pt x="28" y="179"/>
                      <a:pt x="26" y="176"/>
                      <a:pt x="26" y="175"/>
                    </a:cubicBezTo>
                    <a:cubicBezTo>
                      <a:pt x="24" y="173"/>
                      <a:pt x="24" y="171"/>
                      <a:pt x="24" y="169"/>
                    </a:cubicBezTo>
                    <a:cubicBezTo>
                      <a:pt x="24" y="167"/>
                      <a:pt x="24" y="166"/>
                      <a:pt x="27" y="164"/>
                    </a:cubicBezTo>
                    <a:cubicBezTo>
                      <a:pt x="29" y="163"/>
                      <a:pt x="25" y="163"/>
                      <a:pt x="25" y="163"/>
                    </a:cubicBezTo>
                    <a:cubicBezTo>
                      <a:pt x="25" y="163"/>
                      <a:pt x="27" y="162"/>
                      <a:pt x="26" y="162"/>
                    </a:cubicBezTo>
                    <a:cubicBezTo>
                      <a:pt x="27" y="162"/>
                      <a:pt x="27" y="163"/>
                      <a:pt x="28" y="163"/>
                    </a:cubicBezTo>
                    <a:cubicBezTo>
                      <a:pt x="29" y="164"/>
                      <a:pt x="30" y="163"/>
                      <a:pt x="31" y="163"/>
                    </a:cubicBezTo>
                    <a:cubicBezTo>
                      <a:pt x="32" y="161"/>
                      <a:pt x="31" y="159"/>
                      <a:pt x="31" y="157"/>
                    </a:cubicBezTo>
                    <a:cubicBezTo>
                      <a:pt x="32" y="155"/>
                      <a:pt x="34" y="154"/>
                      <a:pt x="37" y="153"/>
                    </a:cubicBezTo>
                    <a:cubicBezTo>
                      <a:pt x="38" y="152"/>
                      <a:pt x="39" y="152"/>
                      <a:pt x="40" y="151"/>
                    </a:cubicBezTo>
                    <a:cubicBezTo>
                      <a:pt x="41" y="150"/>
                      <a:pt x="39" y="149"/>
                      <a:pt x="39" y="149"/>
                    </a:cubicBezTo>
                    <a:cubicBezTo>
                      <a:pt x="39" y="148"/>
                      <a:pt x="42" y="147"/>
                      <a:pt x="41" y="145"/>
                    </a:cubicBezTo>
                    <a:cubicBezTo>
                      <a:pt x="40" y="143"/>
                      <a:pt x="36" y="145"/>
                      <a:pt x="35" y="143"/>
                    </a:cubicBezTo>
                    <a:cubicBezTo>
                      <a:pt x="34" y="142"/>
                      <a:pt x="33" y="142"/>
                      <a:pt x="32" y="140"/>
                    </a:cubicBezTo>
                    <a:cubicBezTo>
                      <a:pt x="31" y="138"/>
                      <a:pt x="33" y="135"/>
                      <a:pt x="34" y="134"/>
                    </a:cubicBezTo>
                    <a:cubicBezTo>
                      <a:pt x="36" y="133"/>
                      <a:pt x="37" y="131"/>
                      <a:pt x="39" y="131"/>
                    </a:cubicBezTo>
                    <a:cubicBezTo>
                      <a:pt x="41" y="130"/>
                      <a:pt x="41" y="132"/>
                      <a:pt x="42" y="129"/>
                    </a:cubicBezTo>
                    <a:cubicBezTo>
                      <a:pt x="42" y="127"/>
                      <a:pt x="44" y="126"/>
                      <a:pt x="43" y="124"/>
                    </a:cubicBezTo>
                    <a:cubicBezTo>
                      <a:pt x="42" y="121"/>
                      <a:pt x="47" y="121"/>
                      <a:pt x="48" y="119"/>
                    </a:cubicBezTo>
                    <a:cubicBezTo>
                      <a:pt x="48" y="119"/>
                      <a:pt x="43" y="115"/>
                      <a:pt x="48" y="116"/>
                    </a:cubicBezTo>
                    <a:cubicBezTo>
                      <a:pt x="49" y="117"/>
                      <a:pt x="49" y="118"/>
                      <a:pt x="50" y="118"/>
                    </a:cubicBezTo>
                    <a:cubicBezTo>
                      <a:pt x="52" y="118"/>
                      <a:pt x="52" y="115"/>
                      <a:pt x="51" y="114"/>
                    </a:cubicBezTo>
                    <a:cubicBezTo>
                      <a:pt x="51" y="113"/>
                      <a:pt x="49" y="115"/>
                      <a:pt x="49" y="115"/>
                    </a:cubicBezTo>
                    <a:cubicBezTo>
                      <a:pt x="47" y="115"/>
                      <a:pt x="45" y="114"/>
                      <a:pt x="45" y="113"/>
                    </a:cubicBezTo>
                    <a:cubicBezTo>
                      <a:pt x="45" y="112"/>
                      <a:pt x="43" y="105"/>
                      <a:pt x="45" y="105"/>
                    </a:cubicBezTo>
                    <a:cubicBezTo>
                      <a:pt x="48" y="106"/>
                      <a:pt x="50" y="108"/>
                      <a:pt x="54" y="108"/>
                    </a:cubicBezTo>
                    <a:cubicBezTo>
                      <a:pt x="55" y="108"/>
                      <a:pt x="56" y="107"/>
                      <a:pt x="57" y="107"/>
                    </a:cubicBezTo>
                    <a:cubicBezTo>
                      <a:pt x="59" y="105"/>
                      <a:pt x="57" y="104"/>
                      <a:pt x="58" y="102"/>
                    </a:cubicBezTo>
                    <a:cubicBezTo>
                      <a:pt x="58" y="101"/>
                      <a:pt x="59" y="100"/>
                      <a:pt x="59" y="100"/>
                    </a:cubicBezTo>
                    <a:cubicBezTo>
                      <a:pt x="60" y="98"/>
                      <a:pt x="59" y="98"/>
                      <a:pt x="59" y="97"/>
                    </a:cubicBezTo>
                    <a:cubicBezTo>
                      <a:pt x="58" y="96"/>
                      <a:pt x="58" y="94"/>
                      <a:pt x="59" y="94"/>
                    </a:cubicBezTo>
                    <a:cubicBezTo>
                      <a:pt x="61" y="94"/>
                      <a:pt x="60" y="96"/>
                      <a:pt x="60" y="96"/>
                    </a:cubicBezTo>
                    <a:cubicBezTo>
                      <a:pt x="59" y="95"/>
                      <a:pt x="65" y="95"/>
                      <a:pt x="65" y="95"/>
                    </a:cubicBezTo>
                    <a:cubicBezTo>
                      <a:pt x="69" y="95"/>
                      <a:pt x="72" y="93"/>
                      <a:pt x="76" y="93"/>
                    </a:cubicBezTo>
                    <a:cubicBezTo>
                      <a:pt x="77" y="92"/>
                      <a:pt x="80" y="91"/>
                      <a:pt x="82" y="90"/>
                    </a:cubicBezTo>
                    <a:cubicBezTo>
                      <a:pt x="83" y="89"/>
                      <a:pt x="83" y="88"/>
                      <a:pt x="84" y="87"/>
                    </a:cubicBezTo>
                    <a:cubicBezTo>
                      <a:pt x="85" y="86"/>
                      <a:pt x="86" y="85"/>
                      <a:pt x="87" y="83"/>
                    </a:cubicBezTo>
                    <a:cubicBezTo>
                      <a:pt x="87" y="80"/>
                      <a:pt x="85" y="80"/>
                      <a:pt x="83" y="78"/>
                    </a:cubicBezTo>
                    <a:cubicBezTo>
                      <a:pt x="82" y="76"/>
                      <a:pt x="85" y="75"/>
                      <a:pt x="83" y="73"/>
                    </a:cubicBezTo>
                    <a:cubicBezTo>
                      <a:pt x="82" y="72"/>
                      <a:pt x="78" y="71"/>
                      <a:pt x="78" y="69"/>
                    </a:cubicBezTo>
                    <a:cubicBezTo>
                      <a:pt x="78" y="69"/>
                      <a:pt x="78" y="68"/>
                      <a:pt x="79" y="68"/>
                    </a:cubicBezTo>
                    <a:cubicBezTo>
                      <a:pt x="79" y="67"/>
                      <a:pt x="78" y="67"/>
                      <a:pt x="78" y="66"/>
                    </a:cubicBezTo>
                    <a:cubicBezTo>
                      <a:pt x="78" y="65"/>
                      <a:pt x="77" y="63"/>
                      <a:pt x="78" y="62"/>
                    </a:cubicBezTo>
                    <a:cubicBezTo>
                      <a:pt x="79" y="61"/>
                      <a:pt x="77" y="63"/>
                      <a:pt x="78" y="6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8" name="Freeform 631">
                <a:extLst>
                  <a:ext uri="{FF2B5EF4-FFF2-40B4-BE49-F238E27FC236}">
                    <a16:creationId xmlns:a16="http://schemas.microsoft.com/office/drawing/2014/main" id="{65C820FC-981E-F248-BF29-9A501EE1F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7379" y="8313140"/>
                <a:ext cx="203823" cy="226173"/>
              </a:xfrm>
              <a:custGeom>
                <a:avLst/>
                <a:gdLst>
                  <a:gd name="T0" fmla="*/ 15 w 22"/>
                  <a:gd name="T1" fmla="*/ 23 h 24"/>
                  <a:gd name="T2" fmla="*/ 19 w 22"/>
                  <a:gd name="T3" fmla="*/ 24 h 24"/>
                  <a:gd name="T4" fmla="*/ 19 w 22"/>
                  <a:gd name="T5" fmla="*/ 17 h 24"/>
                  <a:gd name="T6" fmla="*/ 20 w 22"/>
                  <a:gd name="T7" fmla="*/ 10 h 24"/>
                  <a:gd name="T8" fmla="*/ 21 w 22"/>
                  <a:gd name="T9" fmla="*/ 7 h 24"/>
                  <a:gd name="T10" fmla="*/ 22 w 22"/>
                  <a:gd name="T11" fmla="*/ 3 h 24"/>
                  <a:gd name="T12" fmla="*/ 17 w 22"/>
                  <a:gd name="T13" fmla="*/ 4 h 24"/>
                  <a:gd name="T14" fmla="*/ 12 w 22"/>
                  <a:gd name="T15" fmla="*/ 5 h 24"/>
                  <a:gd name="T16" fmla="*/ 9 w 22"/>
                  <a:gd name="T17" fmla="*/ 8 h 24"/>
                  <a:gd name="T18" fmla="*/ 4 w 22"/>
                  <a:gd name="T19" fmla="*/ 9 h 24"/>
                  <a:gd name="T20" fmla="*/ 3 w 22"/>
                  <a:gd name="T21" fmla="*/ 12 h 24"/>
                  <a:gd name="T22" fmla="*/ 0 w 22"/>
                  <a:gd name="T23" fmla="*/ 13 h 24"/>
                  <a:gd name="T24" fmla="*/ 6 w 22"/>
                  <a:gd name="T25" fmla="*/ 19 h 24"/>
                  <a:gd name="T26" fmla="*/ 11 w 22"/>
                  <a:gd name="T27" fmla="*/ 22 h 24"/>
                  <a:gd name="T28" fmla="*/ 15 w 22"/>
                  <a:gd name="T29" fmla="*/ 23 h 24"/>
                  <a:gd name="T30" fmla="*/ 15 w 22"/>
                  <a:gd name="T3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4">
                    <a:moveTo>
                      <a:pt x="15" y="23"/>
                    </a:moveTo>
                    <a:cubicBezTo>
                      <a:pt x="16" y="24"/>
                      <a:pt x="17" y="24"/>
                      <a:pt x="19" y="24"/>
                    </a:cubicBezTo>
                    <a:cubicBezTo>
                      <a:pt x="17" y="21"/>
                      <a:pt x="19" y="20"/>
                      <a:pt x="19" y="17"/>
                    </a:cubicBezTo>
                    <a:cubicBezTo>
                      <a:pt x="19" y="15"/>
                      <a:pt x="20" y="12"/>
                      <a:pt x="20" y="10"/>
                    </a:cubicBezTo>
                    <a:cubicBezTo>
                      <a:pt x="20" y="9"/>
                      <a:pt x="21" y="8"/>
                      <a:pt x="21" y="7"/>
                    </a:cubicBezTo>
                    <a:cubicBezTo>
                      <a:pt x="22" y="6"/>
                      <a:pt x="21" y="5"/>
                      <a:pt x="22" y="3"/>
                    </a:cubicBezTo>
                    <a:cubicBezTo>
                      <a:pt x="22" y="0"/>
                      <a:pt x="18" y="4"/>
                      <a:pt x="17" y="4"/>
                    </a:cubicBezTo>
                    <a:cubicBezTo>
                      <a:pt x="15" y="4"/>
                      <a:pt x="14" y="3"/>
                      <a:pt x="12" y="5"/>
                    </a:cubicBezTo>
                    <a:cubicBezTo>
                      <a:pt x="12" y="5"/>
                      <a:pt x="10" y="9"/>
                      <a:pt x="9" y="8"/>
                    </a:cubicBezTo>
                    <a:cubicBezTo>
                      <a:pt x="7" y="8"/>
                      <a:pt x="6" y="8"/>
                      <a:pt x="4" y="9"/>
                    </a:cubicBezTo>
                    <a:cubicBezTo>
                      <a:pt x="4" y="10"/>
                      <a:pt x="4" y="12"/>
                      <a:pt x="3" y="12"/>
                    </a:cubicBezTo>
                    <a:cubicBezTo>
                      <a:pt x="3" y="13"/>
                      <a:pt x="1" y="13"/>
                      <a:pt x="0" y="13"/>
                    </a:cubicBezTo>
                    <a:cubicBezTo>
                      <a:pt x="2" y="15"/>
                      <a:pt x="4" y="18"/>
                      <a:pt x="6" y="19"/>
                    </a:cubicBezTo>
                    <a:cubicBezTo>
                      <a:pt x="7" y="21"/>
                      <a:pt x="9" y="22"/>
                      <a:pt x="11" y="22"/>
                    </a:cubicBezTo>
                    <a:cubicBezTo>
                      <a:pt x="12" y="22"/>
                      <a:pt x="14" y="22"/>
                      <a:pt x="15" y="23"/>
                    </a:cubicBezTo>
                    <a:cubicBezTo>
                      <a:pt x="16" y="23"/>
                      <a:pt x="15" y="22"/>
                      <a:pt x="15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9" name="Freeform 632">
                <a:extLst>
                  <a:ext uri="{FF2B5EF4-FFF2-40B4-BE49-F238E27FC236}">
                    <a16:creationId xmlns:a16="http://schemas.microsoft.com/office/drawing/2014/main" id="{8BB1FD7B-F36C-AE4C-A8B3-436C4DAD9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1076" y="8520197"/>
                <a:ext cx="159235" cy="140163"/>
              </a:xfrm>
              <a:custGeom>
                <a:avLst/>
                <a:gdLst>
                  <a:gd name="T0" fmla="*/ 16 w 17"/>
                  <a:gd name="T1" fmla="*/ 10 h 15"/>
                  <a:gd name="T2" fmla="*/ 17 w 17"/>
                  <a:gd name="T3" fmla="*/ 8 h 15"/>
                  <a:gd name="T4" fmla="*/ 15 w 17"/>
                  <a:gd name="T5" fmla="*/ 6 h 15"/>
                  <a:gd name="T6" fmla="*/ 12 w 17"/>
                  <a:gd name="T7" fmla="*/ 2 h 15"/>
                  <a:gd name="T8" fmla="*/ 8 w 17"/>
                  <a:gd name="T9" fmla="*/ 1 h 15"/>
                  <a:gd name="T10" fmla="*/ 3 w 17"/>
                  <a:gd name="T11" fmla="*/ 0 h 15"/>
                  <a:gd name="T12" fmla="*/ 3 w 17"/>
                  <a:gd name="T13" fmla="*/ 6 h 15"/>
                  <a:gd name="T14" fmla="*/ 6 w 17"/>
                  <a:gd name="T15" fmla="*/ 7 h 15"/>
                  <a:gd name="T16" fmla="*/ 4 w 17"/>
                  <a:gd name="T17" fmla="*/ 5 h 15"/>
                  <a:gd name="T18" fmla="*/ 7 w 17"/>
                  <a:gd name="T19" fmla="*/ 7 h 15"/>
                  <a:gd name="T20" fmla="*/ 11 w 17"/>
                  <a:gd name="T21" fmla="*/ 10 h 15"/>
                  <a:gd name="T22" fmla="*/ 14 w 17"/>
                  <a:gd name="T23" fmla="*/ 14 h 15"/>
                  <a:gd name="T24" fmla="*/ 16 w 17"/>
                  <a:gd name="T25" fmla="*/ 10 h 15"/>
                  <a:gd name="T26" fmla="*/ 16 w 17"/>
                  <a:gd name="T27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5">
                    <a:moveTo>
                      <a:pt x="16" y="10"/>
                    </a:moveTo>
                    <a:cubicBezTo>
                      <a:pt x="16" y="9"/>
                      <a:pt x="16" y="8"/>
                      <a:pt x="17" y="8"/>
                    </a:cubicBezTo>
                    <a:cubicBezTo>
                      <a:pt x="16" y="7"/>
                      <a:pt x="16" y="6"/>
                      <a:pt x="15" y="6"/>
                    </a:cubicBezTo>
                    <a:cubicBezTo>
                      <a:pt x="14" y="5"/>
                      <a:pt x="13" y="2"/>
                      <a:pt x="12" y="2"/>
                    </a:cubicBezTo>
                    <a:cubicBezTo>
                      <a:pt x="10" y="2"/>
                      <a:pt x="9" y="2"/>
                      <a:pt x="8" y="1"/>
                    </a:cubicBezTo>
                    <a:cubicBezTo>
                      <a:pt x="7" y="0"/>
                      <a:pt x="4" y="0"/>
                      <a:pt x="3" y="0"/>
                    </a:cubicBezTo>
                    <a:cubicBezTo>
                      <a:pt x="4" y="1"/>
                      <a:pt x="0" y="6"/>
                      <a:pt x="3" y="6"/>
                    </a:cubicBezTo>
                    <a:cubicBezTo>
                      <a:pt x="4" y="6"/>
                      <a:pt x="4" y="8"/>
                      <a:pt x="6" y="7"/>
                    </a:cubicBezTo>
                    <a:cubicBezTo>
                      <a:pt x="7" y="6"/>
                      <a:pt x="4" y="5"/>
                      <a:pt x="4" y="5"/>
                    </a:cubicBezTo>
                    <a:cubicBezTo>
                      <a:pt x="5" y="5"/>
                      <a:pt x="7" y="6"/>
                      <a:pt x="7" y="7"/>
                    </a:cubicBezTo>
                    <a:cubicBezTo>
                      <a:pt x="8" y="9"/>
                      <a:pt x="10" y="8"/>
                      <a:pt x="11" y="10"/>
                    </a:cubicBezTo>
                    <a:cubicBezTo>
                      <a:pt x="12" y="11"/>
                      <a:pt x="12" y="13"/>
                      <a:pt x="14" y="14"/>
                    </a:cubicBezTo>
                    <a:cubicBezTo>
                      <a:pt x="17" y="15"/>
                      <a:pt x="17" y="12"/>
                      <a:pt x="16" y="10"/>
                    </a:cubicBezTo>
                    <a:cubicBezTo>
                      <a:pt x="16" y="9"/>
                      <a:pt x="16" y="11"/>
                      <a:pt x="1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0" name="Freeform 633">
                <a:extLst>
                  <a:ext uri="{FF2B5EF4-FFF2-40B4-BE49-F238E27FC236}">
                    <a16:creationId xmlns:a16="http://schemas.microsoft.com/office/drawing/2014/main" id="{F3CD72F5-9C5A-D84D-9F97-DB023D1FE7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730" y="8360921"/>
                <a:ext cx="105096" cy="82827"/>
              </a:xfrm>
              <a:custGeom>
                <a:avLst/>
                <a:gdLst>
                  <a:gd name="T0" fmla="*/ 4 w 11"/>
                  <a:gd name="T1" fmla="*/ 1 h 9"/>
                  <a:gd name="T2" fmla="*/ 4 w 11"/>
                  <a:gd name="T3" fmla="*/ 0 h 9"/>
                  <a:gd name="T4" fmla="*/ 0 w 11"/>
                  <a:gd name="T5" fmla="*/ 4 h 9"/>
                  <a:gd name="T6" fmla="*/ 11 w 11"/>
                  <a:gd name="T7" fmla="*/ 5 h 9"/>
                  <a:gd name="T8" fmla="*/ 4 w 11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4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3"/>
                      <a:pt x="0" y="4"/>
                    </a:cubicBezTo>
                    <a:cubicBezTo>
                      <a:pt x="2" y="5"/>
                      <a:pt x="11" y="9"/>
                      <a:pt x="11" y="5"/>
                    </a:cubicBezTo>
                    <a:cubicBezTo>
                      <a:pt x="11" y="2"/>
                      <a:pt x="6" y="3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1" name="Freeform 634">
                <a:extLst>
                  <a:ext uri="{FF2B5EF4-FFF2-40B4-BE49-F238E27FC236}">
                    <a16:creationId xmlns:a16="http://schemas.microsoft.com/office/drawing/2014/main" id="{E9AF5B0F-60D4-A248-964B-D24217D49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1265" y="8192091"/>
                <a:ext cx="187902" cy="216615"/>
              </a:xfrm>
              <a:custGeom>
                <a:avLst/>
                <a:gdLst>
                  <a:gd name="T0" fmla="*/ 16 w 20"/>
                  <a:gd name="T1" fmla="*/ 16 h 23"/>
                  <a:gd name="T2" fmla="*/ 20 w 20"/>
                  <a:gd name="T3" fmla="*/ 12 h 23"/>
                  <a:gd name="T4" fmla="*/ 16 w 20"/>
                  <a:gd name="T5" fmla="*/ 8 h 23"/>
                  <a:gd name="T6" fmla="*/ 16 w 20"/>
                  <a:gd name="T7" fmla="*/ 1 h 23"/>
                  <a:gd name="T8" fmla="*/ 8 w 20"/>
                  <a:gd name="T9" fmla="*/ 1 h 23"/>
                  <a:gd name="T10" fmla="*/ 7 w 20"/>
                  <a:gd name="T11" fmla="*/ 6 h 23"/>
                  <a:gd name="T12" fmla="*/ 8 w 20"/>
                  <a:gd name="T13" fmla="*/ 10 h 23"/>
                  <a:gd name="T14" fmla="*/ 4 w 20"/>
                  <a:gd name="T15" fmla="*/ 10 h 23"/>
                  <a:gd name="T16" fmla="*/ 2 w 20"/>
                  <a:gd name="T17" fmla="*/ 15 h 23"/>
                  <a:gd name="T18" fmla="*/ 12 w 20"/>
                  <a:gd name="T19" fmla="*/ 21 h 23"/>
                  <a:gd name="T20" fmla="*/ 16 w 20"/>
                  <a:gd name="T21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3">
                    <a:moveTo>
                      <a:pt x="16" y="16"/>
                    </a:moveTo>
                    <a:cubicBezTo>
                      <a:pt x="16" y="14"/>
                      <a:pt x="19" y="13"/>
                      <a:pt x="20" y="12"/>
                    </a:cubicBezTo>
                    <a:cubicBezTo>
                      <a:pt x="17" y="11"/>
                      <a:pt x="16" y="11"/>
                      <a:pt x="16" y="8"/>
                    </a:cubicBezTo>
                    <a:cubicBezTo>
                      <a:pt x="16" y="7"/>
                      <a:pt x="17" y="2"/>
                      <a:pt x="16" y="1"/>
                    </a:cubicBezTo>
                    <a:cubicBezTo>
                      <a:pt x="15" y="0"/>
                      <a:pt x="10" y="1"/>
                      <a:pt x="8" y="1"/>
                    </a:cubicBezTo>
                    <a:cubicBezTo>
                      <a:pt x="6" y="1"/>
                      <a:pt x="6" y="4"/>
                      <a:pt x="7" y="6"/>
                    </a:cubicBezTo>
                    <a:cubicBezTo>
                      <a:pt x="8" y="7"/>
                      <a:pt x="12" y="10"/>
                      <a:pt x="8" y="10"/>
                    </a:cubicBezTo>
                    <a:cubicBezTo>
                      <a:pt x="7" y="10"/>
                      <a:pt x="5" y="10"/>
                      <a:pt x="4" y="10"/>
                    </a:cubicBezTo>
                    <a:cubicBezTo>
                      <a:pt x="2" y="10"/>
                      <a:pt x="2" y="14"/>
                      <a:pt x="2" y="15"/>
                    </a:cubicBezTo>
                    <a:cubicBezTo>
                      <a:pt x="0" y="21"/>
                      <a:pt x="8" y="20"/>
                      <a:pt x="12" y="21"/>
                    </a:cubicBezTo>
                    <a:cubicBezTo>
                      <a:pt x="13" y="23"/>
                      <a:pt x="16" y="17"/>
                      <a:pt x="1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2" name="Freeform 635">
                <a:extLst>
                  <a:ext uri="{FF2B5EF4-FFF2-40B4-BE49-F238E27FC236}">
                    <a16:creationId xmlns:a16="http://schemas.microsoft.com/office/drawing/2014/main" id="{1980B352-06CF-2140-8247-D3537B98E6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4324" y="7453043"/>
                <a:ext cx="1398091" cy="898324"/>
              </a:xfrm>
              <a:custGeom>
                <a:avLst/>
                <a:gdLst>
                  <a:gd name="T0" fmla="*/ 132 w 150"/>
                  <a:gd name="T1" fmla="*/ 88 h 96"/>
                  <a:gd name="T2" fmla="*/ 130 w 150"/>
                  <a:gd name="T3" fmla="*/ 80 h 96"/>
                  <a:gd name="T4" fmla="*/ 144 w 150"/>
                  <a:gd name="T5" fmla="*/ 78 h 96"/>
                  <a:gd name="T6" fmla="*/ 146 w 150"/>
                  <a:gd name="T7" fmla="*/ 68 h 96"/>
                  <a:gd name="T8" fmla="*/ 146 w 150"/>
                  <a:gd name="T9" fmla="*/ 61 h 96"/>
                  <a:gd name="T10" fmla="*/ 132 w 150"/>
                  <a:gd name="T11" fmla="*/ 64 h 96"/>
                  <a:gd name="T12" fmla="*/ 126 w 150"/>
                  <a:gd name="T13" fmla="*/ 76 h 96"/>
                  <a:gd name="T14" fmla="*/ 110 w 150"/>
                  <a:gd name="T15" fmla="*/ 76 h 96"/>
                  <a:gd name="T16" fmla="*/ 102 w 150"/>
                  <a:gd name="T17" fmla="*/ 69 h 96"/>
                  <a:gd name="T18" fmla="*/ 96 w 150"/>
                  <a:gd name="T19" fmla="*/ 51 h 96"/>
                  <a:gd name="T20" fmla="*/ 98 w 150"/>
                  <a:gd name="T21" fmla="*/ 38 h 96"/>
                  <a:gd name="T22" fmla="*/ 90 w 150"/>
                  <a:gd name="T23" fmla="*/ 35 h 96"/>
                  <a:gd name="T24" fmla="*/ 82 w 150"/>
                  <a:gd name="T25" fmla="*/ 24 h 96"/>
                  <a:gd name="T26" fmla="*/ 75 w 150"/>
                  <a:gd name="T27" fmla="*/ 17 h 96"/>
                  <a:gd name="T28" fmla="*/ 68 w 150"/>
                  <a:gd name="T29" fmla="*/ 20 h 96"/>
                  <a:gd name="T30" fmla="*/ 59 w 150"/>
                  <a:gd name="T31" fmla="*/ 10 h 96"/>
                  <a:gd name="T32" fmla="*/ 45 w 150"/>
                  <a:gd name="T33" fmla="*/ 6 h 96"/>
                  <a:gd name="T34" fmla="*/ 29 w 150"/>
                  <a:gd name="T35" fmla="*/ 8 h 96"/>
                  <a:gd name="T36" fmla="*/ 13 w 150"/>
                  <a:gd name="T37" fmla="*/ 1 h 96"/>
                  <a:gd name="T38" fmla="*/ 7 w 150"/>
                  <a:gd name="T39" fmla="*/ 16 h 96"/>
                  <a:gd name="T40" fmla="*/ 15 w 150"/>
                  <a:gd name="T41" fmla="*/ 28 h 96"/>
                  <a:gd name="T42" fmla="*/ 15 w 150"/>
                  <a:gd name="T43" fmla="*/ 32 h 96"/>
                  <a:gd name="T44" fmla="*/ 25 w 150"/>
                  <a:gd name="T45" fmla="*/ 38 h 96"/>
                  <a:gd name="T46" fmla="*/ 26 w 150"/>
                  <a:gd name="T47" fmla="*/ 44 h 96"/>
                  <a:gd name="T48" fmla="*/ 36 w 150"/>
                  <a:gd name="T49" fmla="*/ 53 h 96"/>
                  <a:gd name="T50" fmla="*/ 36 w 150"/>
                  <a:gd name="T51" fmla="*/ 47 h 96"/>
                  <a:gd name="T52" fmla="*/ 32 w 150"/>
                  <a:gd name="T53" fmla="*/ 42 h 96"/>
                  <a:gd name="T54" fmla="*/ 26 w 150"/>
                  <a:gd name="T55" fmla="*/ 32 h 96"/>
                  <a:gd name="T56" fmla="*/ 20 w 150"/>
                  <a:gd name="T57" fmla="*/ 23 h 96"/>
                  <a:gd name="T58" fmla="*/ 13 w 150"/>
                  <a:gd name="T59" fmla="*/ 16 h 96"/>
                  <a:gd name="T60" fmla="*/ 11 w 150"/>
                  <a:gd name="T61" fmla="*/ 5 h 96"/>
                  <a:gd name="T62" fmla="*/ 15 w 150"/>
                  <a:gd name="T63" fmla="*/ 7 h 96"/>
                  <a:gd name="T64" fmla="*/ 20 w 150"/>
                  <a:gd name="T65" fmla="*/ 9 h 96"/>
                  <a:gd name="T66" fmla="*/ 23 w 150"/>
                  <a:gd name="T67" fmla="*/ 19 h 96"/>
                  <a:gd name="T68" fmla="*/ 23 w 150"/>
                  <a:gd name="T69" fmla="*/ 20 h 96"/>
                  <a:gd name="T70" fmla="*/ 32 w 150"/>
                  <a:gd name="T71" fmla="*/ 27 h 96"/>
                  <a:gd name="T72" fmla="*/ 36 w 150"/>
                  <a:gd name="T73" fmla="*/ 33 h 96"/>
                  <a:gd name="T74" fmla="*/ 38 w 150"/>
                  <a:gd name="T75" fmla="*/ 38 h 96"/>
                  <a:gd name="T76" fmla="*/ 46 w 150"/>
                  <a:gd name="T77" fmla="*/ 45 h 96"/>
                  <a:gd name="T78" fmla="*/ 54 w 150"/>
                  <a:gd name="T79" fmla="*/ 53 h 96"/>
                  <a:gd name="T80" fmla="*/ 56 w 150"/>
                  <a:gd name="T81" fmla="*/ 59 h 96"/>
                  <a:gd name="T82" fmla="*/ 58 w 150"/>
                  <a:gd name="T83" fmla="*/ 65 h 96"/>
                  <a:gd name="T84" fmla="*/ 60 w 150"/>
                  <a:gd name="T85" fmla="*/ 72 h 96"/>
                  <a:gd name="T86" fmla="*/ 68 w 150"/>
                  <a:gd name="T87" fmla="*/ 77 h 96"/>
                  <a:gd name="T88" fmla="*/ 89 w 150"/>
                  <a:gd name="T89" fmla="*/ 86 h 96"/>
                  <a:gd name="T90" fmla="*/ 113 w 150"/>
                  <a:gd name="T91" fmla="*/ 88 h 96"/>
                  <a:gd name="T92" fmla="*/ 126 w 150"/>
                  <a:gd name="T93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0" h="96">
                    <a:moveTo>
                      <a:pt x="126" y="89"/>
                    </a:moveTo>
                    <a:cubicBezTo>
                      <a:pt x="127" y="89"/>
                      <a:pt x="134" y="90"/>
                      <a:pt x="132" y="88"/>
                    </a:cubicBezTo>
                    <a:cubicBezTo>
                      <a:pt x="131" y="86"/>
                      <a:pt x="129" y="85"/>
                      <a:pt x="128" y="83"/>
                    </a:cubicBezTo>
                    <a:cubicBezTo>
                      <a:pt x="128" y="83"/>
                      <a:pt x="129" y="80"/>
                      <a:pt x="130" y="80"/>
                    </a:cubicBezTo>
                    <a:cubicBezTo>
                      <a:pt x="131" y="79"/>
                      <a:pt x="136" y="80"/>
                      <a:pt x="138" y="80"/>
                    </a:cubicBezTo>
                    <a:cubicBezTo>
                      <a:pt x="141" y="80"/>
                      <a:pt x="140" y="75"/>
                      <a:pt x="144" y="78"/>
                    </a:cubicBezTo>
                    <a:cubicBezTo>
                      <a:pt x="145" y="76"/>
                      <a:pt x="146" y="75"/>
                      <a:pt x="146" y="73"/>
                    </a:cubicBezTo>
                    <a:cubicBezTo>
                      <a:pt x="146" y="71"/>
                      <a:pt x="145" y="69"/>
                      <a:pt x="146" y="68"/>
                    </a:cubicBezTo>
                    <a:cubicBezTo>
                      <a:pt x="147" y="66"/>
                      <a:pt x="150" y="64"/>
                      <a:pt x="150" y="63"/>
                    </a:cubicBezTo>
                    <a:cubicBezTo>
                      <a:pt x="149" y="61"/>
                      <a:pt x="148" y="61"/>
                      <a:pt x="146" y="61"/>
                    </a:cubicBezTo>
                    <a:cubicBezTo>
                      <a:pt x="143" y="61"/>
                      <a:pt x="139" y="61"/>
                      <a:pt x="136" y="62"/>
                    </a:cubicBezTo>
                    <a:cubicBezTo>
                      <a:pt x="134" y="62"/>
                      <a:pt x="133" y="63"/>
                      <a:pt x="132" y="64"/>
                    </a:cubicBezTo>
                    <a:cubicBezTo>
                      <a:pt x="131" y="66"/>
                      <a:pt x="132" y="68"/>
                      <a:pt x="131" y="70"/>
                    </a:cubicBezTo>
                    <a:cubicBezTo>
                      <a:pt x="131" y="71"/>
                      <a:pt x="126" y="76"/>
                      <a:pt x="126" y="76"/>
                    </a:cubicBezTo>
                    <a:cubicBezTo>
                      <a:pt x="122" y="75"/>
                      <a:pt x="118" y="76"/>
                      <a:pt x="114" y="78"/>
                    </a:cubicBezTo>
                    <a:cubicBezTo>
                      <a:pt x="112" y="78"/>
                      <a:pt x="111" y="77"/>
                      <a:pt x="110" y="76"/>
                    </a:cubicBezTo>
                    <a:cubicBezTo>
                      <a:pt x="109" y="75"/>
                      <a:pt x="107" y="75"/>
                      <a:pt x="105" y="74"/>
                    </a:cubicBezTo>
                    <a:cubicBezTo>
                      <a:pt x="103" y="74"/>
                      <a:pt x="103" y="71"/>
                      <a:pt x="102" y="69"/>
                    </a:cubicBezTo>
                    <a:cubicBezTo>
                      <a:pt x="101" y="67"/>
                      <a:pt x="99" y="66"/>
                      <a:pt x="98" y="64"/>
                    </a:cubicBezTo>
                    <a:cubicBezTo>
                      <a:pt x="97" y="60"/>
                      <a:pt x="95" y="55"/>
                      <a:pt x="96" y="51"/>
                    </a:cubicBezTo>
                    <a:cubicBezTo>
                      <a:pt x="96" y="48"/>
                      <a:pt x="95" y="44"/>
                      <a:pt x="97" y="41"/>
                    </a:cubicBezTo>
                    <a:cubicBezTo>
                      <a:pt x="98" y="40"/>
                      <a:pt x="98" y="39"/>
                      <a:pt x="98" y="38"/>
                    </a:cubicBezTo>
                    <a:cubicBezTo>
                      <a:pt x="99" y="36"/>
                      <a:pt x="97" y="37"/>
                      <a:pt x="96" y="36"/>
                    </a:cubicBezTo>
                    <a:cubicBezTo>
                      <a:pt x="94" y="36"/>
                      <a:pt x="92" y="35"/>
                      <a:pt x="90" y="35"/>
                    </a:cubicBezTo>
                    <a:cubicBezTo>
                      <a:pt x="89" y="34"/>
                      <a:pt x="87" y="32"/>
                      <a:pt x="87" y="30"/>
                    </a:cubicBezTo>
                    <a:cubicBezTo>
                      <a:pt x="87" y="27"/>
                      <a:pt x="84" y="26"/>
                      <a:pt x="82" y="24"/>
                    </a:cubicBezTo>
                    <a:cubicBezTo>
                      <a:pt x="81" y="22"/>
                      <a:pt x="81" y="20"/>
                      <a:pt x="80" y="18"/>
                    </a:cubicBezTo>
                    <a:cubicBezTo>
                      <a:pt x="79" y="17"/>
                      <a:pt x="77" y="17"/>
                      <a:pt x="75" y="17"/>
                    </a:cubicBezTo>
                    <a:cubicBezTo>
                      <a:pt x="74" y="16"/>
                      <a:pt x="72" y="16"/>
                      <a:pt x="71" y="17"/>
                    </a:cubicBezTo>
                    <a:cubicBezTo>
                      <a:pt x="71" y="18"/>
                      <a:pt x="70" y="20"/>
                      <a:pt x="68" y="20"/>
                    </a:cubicBezTo>
                    <a:cubicBezTo>
                      <a:pt x="66" y="20"/>
                      <a:pt x="63" y="18"/>
                      <a:pt x="62" y="16"/>
                    </a:cubicBezTo>
                    <a:cubicBezTo>
                      <a:pt x="61" y="13"/>
                      <a:pt x="61" y="12"/>
                      <a:pt x="59" y="10"/>
                    </a:cubicBezTo>
                    <a:cubicBezTo>
                      <a:pt x="57" y="9"/>
                      <a:pt x="54" y="6"/>
                      <a:pt x="52" y="6"/>
                    </a:cubicBezTo>
                    <a:cubicBezTo>
                      <a:pt x="51" y="5"/>
                      <a:pt x="45" y="5"/>
                      <a:pt x="45" y="6"/>
                    </a:cubicBezTo>
                    <a:cubicBezTo>
                      <a:pt x="43" y="9"/>
                      <a:pt x="42" y="8"/>
                      <a:pt x="39" y="8"/>
                    </a:cubicBezTo>
                    <a:cubicBezTo>
                      <a:pt x="35" y="8"/>
                      <a:pt x="32" y="8"/>
                      <a:pt x="29" y="8"/>
                    </a:cubicBezTo>
                    <a:cubicBezTo>
                      <a:pt x="28" y="8"/>
                      <a:pt x="25" y="6"/>
                      <a:pt x="23" y="5"/>
                    </a:cubicBezTo>
                    <a:cubicBezTo>
                      <a:pt x="20" y="4"/>
                      <a:pt x="17" y="3"/>
                      <a:pt x="13" y="1"/>
                    </a:cubicBezTo>
                    <a:cubicBezTo>
                      <a:pt x="9" y="0"/>
                      <a:pt x="4" y="1"/>
                      <a:pt x="0" y="2"/>
                    </a:cubicBezTo>
                    <a:cubicBezTo>
                      <a:pt x="1" y="7"/>
                      <a:pt x="5" y="11"/>
                      <a:pt x="7" y="16"/>
                    </a:cubicBezTo>
                    <a:cubicBezTo>
                      <a:pt x="8" y="18"/>
                      <a:pt x="11" y="20"/>
                      <a:pt x="13" y="21"/>
                    </a:cubicBezTo>
                    <a:cubicBezTo>
                      <a:pt x="14" y="23"/>
                      <a:pt x="16" y="26"/>
                      <a:pt x="15" y="28"/>
                    </a:cubicBezTo>
                    <a:cubicBezTo>
                      <a:pt x="15" y="28"/>
                      <a:pt x="8" y="26"/>
                      <a:pt x="12" y="29"/>
                    </a:cubicBezTo>
                    <a:cubicBezTo>
                      <a:pt x="13" y="30"/>
                      <a:pt x="14" y="31"/>
                      <a:pt x="15" y="32"/>
                    </a:cubicBezTo>
                    <a:cubicBezTo>
                      <a:pt x="17" y="32"/>
                      <a:pt x="18" y="32"/>
                      <a:pt x="19" y="33"/>
                    </a:cubicBezTo>
                    <a:cubicBezTo>
                      <a:pt x="21" y="34"/>
                      <a:pt x="23" y="36"/>
                      <a:pt x="25" y="38"/>
                    </a:cubicBezTo>
                    <a:cubicBezTo>
                      <a:pt x="26" y="39"/>
                      <a:pt x="25" y="41"/>
                      <a:pt x="24" y="42"/>
                    </a:cubicBezTo>
                    <a:cubicBezTo>
                      <a:pt x="23" y="43"/>
                      <a:pt x="25" y="44"/>
                      <a:pt x="26" y="44"/>
                    </a:cubicBezTo>
                    <a:cubicBezTo>
                      <a:pt x="29" y="46"/>
                      <a:pt x="31" y="48"/>
                      <a:pt x="33" y="50"/>
                    </a:cubicBezTo>
                    <a:cubicBezTo>
                      <a:pt x="34" y="51"/>
                      <a:pt x="35" y="53"/>
                      <a:pt x="36" y="53"/>
                    </a:cubicBezTo>
                    <a:cubicBezTo>
                      <a:pt x="37" y="53"/>
                      <a:pt x="38" y="51"/>
                      <a:pt x="37" y="50"/>
                    </a:cubicBezTo>
                    <a:cubicBezTo>
                      <a:pt x="37" y="49"/>
                      <a:pt x="36" y="48"/>
                      <a:pt x="36" y="47"/>
                    </a:cubicBezTo>
                    <a:cubicBezTo>
                      <a:pt x="35" y="46"/>
                      <a:pt x="33" y="47"/>
                      <a:pt x="32" y="46"/>
                    </a:cubicBezTo>
                    <a:cubicBezTo>
                      <a:pt x="30" y="44"/>
                      <a:pt x="32" y="44"/>
                      <a:pt x="32" y="42"/>
                    </a:cubicBezTo>
                    <a:cubicBezTo>
                      <a:pt x="32" y="42"/>
                      <a:pt x="30" y="40"/>
                      <a:pt x="30" y="39"/>
                    </a:cubicBezTo>
                    <a:cubicBezTo>
                      <a:pt x="28" y="37"/>
                      <a:pt x="28" y="34"/>
                      <a:pt x="26" y="32"/>
                    </a:cubicBezTo>
                    <a:cubicBezTo>
                      <a:pt x="24" y="31"/>
                      <a:pt x="22" y="29"/>
                      <a:pt x="21" y="27"/>
                    </a:cubicBezTo>
                    <a:cubicBezTo>
                      <a:pt x="21" y="26"/>
                      <a:pt x="21" y="24"/>
                      <a:pt x="20" y="23"/>
                    </a:cubicBezTo>
                    <a:cubicBezTo>
                      <a:pt x="19" y="22"/>
                      <a:pt x="18" y="21"/>
                      <a:pt x="17" y="20"/>
                    </a:cubicBezTo>
                    <a:cubicBezTo>
                      <a:pt x="16" y="18"/>
                      <a:pt x="15" y="17"/>
                      <a:pt x="13" y="16"/>
                    </a:cubicBezTo>
                    <a:cubicBezTo>
                      <a:pt x="12" y="15"/>
                      <a:pt x="12" y="13"/>
                      <a:pt x="12" y="12"/>
                    </a:cubicBezTo>
                    <a:cubicBezTo>
                      <a:pt x="12" y="11"/>
                      <a:pt x="10" y="6"/>
                      <a:pt x="11" y="5"/>
                    </a:cubicBezTo>
                    <a:cubicBezTo>
                      <a:pt x="12" y="4"/>
                      <a:pt x="13" y="7"/>
                      <a:pt x="14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7" y="6"/>
                      <a:pt x="17" y="7"/>
                      <a:pt x="18" y="8"/>
                    </a:cubicBezTo>
                    <a:cubicBezTo>
                      <a:pt x="19" y="8"/>
                      <a:pt x="20" y="8"/>
                      <a:pt x="20" y="9"/>
                    </a:cubicBezTo>
                    <a:cubicBezTo>
                      <a:pt x="20" y="11"/>
                      <a:pt x="21" y="13"/>
                      <a:pt x="22" y="15"/>
                    </a:cubicBezTo>
                    <a:cubicBezTo>
                      <a:pt x="22" y="16"/>
                      <a:pt x="23" y="18"/>
                      <a:pt x="23" y="19"/>
                    </a:cubicBezTo>
                    <a:cubicBezTo>
                      <a:pt x="23" y="20"/>
                      <a:pt x="22" y="21"/>
                      <a:pt x="22" y="22"/>
                    </a:cubicBezTo>
                    <a:cubicBezTo>
                      <a:pt x="23" y="22"/>
                      <a:pt x="23" y="20"/>
                      <a:pt x="23" y="20"/>
                    </a:cubicBezTo>
                    <a:cubicBezTo>
                      <a:pt x="24" y="19"/>
                      <a:pt x="25" y="22"/>
                      <a:pt x="26" y="22"/>
                    </a:cubicBezTo>
                    <a:cubicBezTo>
                      <a:pt x="27" y="23"/>
                      <a:pt x="32" y="26"/>
                      <a:pt x="32" y="27"/>
                    </a:cubicBezTo>
                    <a:cubicBezTo>
                      <a:pt x="32" y="29"/>
                      <a:pt x="33" y="30"/>
                      <a:pt x="34" y="30"/>
                    </a:cubicBezTo>
                    <a:cubicBezTo>
                      <a:pt x="35" y="31"/>
                      <a:pt x="35" y="32"/>
                      <a:pt x="36" y="33"/>
                    </a:cubicBezTo>
                    <a:cubicBezTo>
                      <a:pt x="37" y="34"/>
                      <a:pt x="38" y="33"/>
                      <a:pt x="38" y="34"/>
                    </a:cubicBezTo>
                    <a:cubicBezTo>
                      <a:pt x="39" y="35"/>
                      <a:pt x="37" y="36"/>
                      <a:pt x="38" y="38"/>
                    </a:cubicBezTo>
                    <a:cubicBezTo>
                      <a:pt x="40" y="39"/>
                      <a:pt x="42" y="40"/>
                      <a:pt x="44" y="42"/>
                    </a:cubicBezTo>
                    <a:cubicBezTo>
                      <a:pt x="45" y="43"/>
                      <a:pt x="45" y="44"/>
                      <a:pt x="46" y="45"/>
                    </a:cubicBezTo>
                    <a:cubicBezTo>
                      <a:pt x="47" y="46"/>
                      <a:pt x="48" y="46"/>
                      <a:pt x="49" y="48"/>
                    </a:cubicBezTo>
                    <a:cubicBezTo>
                      <a:pt x="51" y="49"/>
                      <a:pt x="52" y="51"/>
                      <a:pt x="54" y="53"/>
                    </a:cubicBezTo>
                    <a:cubicBezTo>
                      <a:pt x="55" y="54"/>
                      <a:pt x="56" y="55"/>
                      <a:pt x="57" y="56"/>
                    </a:cubicBezTo>
                    <a:cubicBezTo>
                      <a:pt x="58" y="58"/>
                      <a:pt x="56" y="58"/>
                      <a:pt x="56" y="59"/>
                    </a:cubicBezTo>
                    <a:cubicBezTo>
                      <a:pt x="56" y="60"/>
                      <a:pt x="59" y="59"/>
                      <a:pt x="59" y="61"/>
                    </a:cubicBezTo>
                    <a:cubicBezTo>
                      <a:pt x="58" y="63"/>
                      <a:pt x="57" y="63"/>
                      <a:pt x="58" y="65"/>
                    </a:cubicBezTo>
                    <a:cubicBezTo>
                      <a:pt x="58" y="65"/>
                      <a:pt x="56" y="67"/>
                      <a:pt x="57" y="68"/>
                    </a:cubicBezTo>
                    <a:cubicBezTo>
                      <a:pt x="58" y="69"/>
                      <a:pt x="59" y="71"/>
                      <a:pt x="60" y="72"/>
                    </a:cubicBezTo>
                    <a:cubicBezTo>
                      <a:pt x="61" y="73"/>
                      <a:pt x="62" y="73"/>
                      <a:pt x="63" y="73"/>
                    </a:cubicBezTo>
                    <a:cubicBezTo>
                      <a:pt x="66" y="74"/>
                      <a:pt x="66" y="76"/>
                      <a:pt x="68" y="77"/>
                    </a:cubicBezTo>
                    <a:cubicBezTo>
                      <a:pt x="71" y="79"/>
                      <a:pt x="75" y="79"/>
                      <a:pt x="77" y="81"/>
                    </a:cubicBezTo>
                    <a:cubicBezTo>
                      <a:pt x="81" y="83"/>
                      <a:pt x="85" y="85"/>
                      <a:pt x="89" y="86"/>
                    </a:cubicBezTo>
                    <a:cubicBezTo>
                      <a:pt x="92" y="88"/>
                      <a:pt x="97" y="90"/>
                      <a:pt x="101" y="91"/>
                    </a:cubicBezTo>
                    <a:cubicBezTo>
                      <a:pt x="105" y="91"/>
                      <a:pt x="108" y="87"/>
                      <a:pt x="113" y="88"/>
                    </a:cubicBezTo>
                    <a:cubicBezTo>
                      <a:pt x="117" y="89"/>
                      <a:pt x="120" y="93"/>
                      <a:pt x="123" y="96"/>
                    </a:cubicBezTo>
                    <a:cubicBezTo>
                      <a:pt x="123" y="95"/>
                      <a:pt x="124" y="90"/>
                      <a:pt x="126" y="89"/>
                    </a:cubicBezTo>
                    <a:cubicBezTo>
                      <a:pt x="127" y="89"/>
                      <a:pt x="125" y="89"/>
                      <a:pt x="126" y="8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3" name="Freeform 636">
                <a:extLst>
                  <a:ext uri="{FF2B5EF4-FFF2-40B4-BE49-F238E27FC236}">
                    <a16:creationId xmlns:a16="http://schemas.microsoft.com/office/drawing/2014/main" id="{AEA7CD71-EBD0-D143-9F32-DAF981C4E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394" y="8287656"/>
                <a:ext cx="280255" cy="149721"/>
              </a:xfrm>
              <a:custGeom>
                <a:avLst/>
                <a:gdLst>
                  <a:gd name="T0" fmla="*/ 12 w 30"/>
                  <a:gd name="T1" fmla="*/ 15 h 16"/>
                  <a:gd name="T2" fmla="*/ 13 w 30"/>
                  <a:gd name="T3" fmla="*/ 13 h 16"/>
                  <a:gd name="T4" fmla="*/ 16 w 30"/>
                  <a:gd name="T5" fmla="*/ 11 h 16"/>
                  <a:gd name="T6" fmla="*/ 20 w 30"/>
                  <a:gd name="T7" fmla="*/ 10 h 16"/>
                  <a:gd name="T8" fmla="*/ 24 w 30"/>
                  <a:gd name="T9" fmla="*/ 7 h 16"/>
                  <a:gd name="T10" fmla="*/ 30 w 30"/>
                  <a:gd name="T11" fmla="*/ 5 h 16"/>
                  <a:gd name="T12" fmla="*/ 20 w 30"/>
                  <a:gd name="T13" fmla="*/ 1 h 16"/>
                  <a:gd name="T14" fmla="*/ 14 w 30"/>
                  <a:gd name="T15" fmla="*/ 2 h 16"/>
                  <a:gd name="T16" fmla="*/ 8 w 30"/>
                  <a:gd name="T17" fmla="*/ 1 h 16"/>
                  <a:gd name="T18" fmla="*/ 2 w 30"/>
                  <a:gd name="T19" fmla="*/ 4 h 16"/>
                  <a:gd name="T20" fmla="*/ 1 w 30"/>
                  <a:gd name="T21" fmla="*/ 9 h 16"/>
                  <a:gd name="T22" fmla="*/ 8 w 30"/>
                  <a:gd name="T23" fmla="*/ 14 h 16"/>
                  <a:gd name="T24" fmla="*/ 10 w 30"/>
                  <a:gd name="T25" fmla="*/ 14 h 16"/>
                  <a:gd name="T26" fmla="*/ 9 w 30"/>
                  <a:gd name="T27" fmla="*/ 16 h 16"/>
                  <a:gd name="T28" fmla="*/ 12 w 30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16">
                    <a:moveTo>
                      <a:pt x="12" y="15"/>
                    </a:moveTo>
                    <a:cubicBezTo>
                      <a:pt x="13" y="15"/>
                      <a:pt x="13" y="14"/>
                      <a:pt x="13" y="13"/>
                    </a:cubicBezTo>
                    <a:cubicBezTo>
                      <a:pt x="13" y="12"/>
                      <a:pt x="15" y="11"/>
                      <a:pt x="16" y="11"/>
                    </a:cubicBezTo>
                    <a:cubicBezTo>
                      <a:pt x="18" y="10"/>
                      <a:pt x="18" y="12"/>
                      <a:pt x="20" y="10"/>
                    </a:cubicBezTo>
                    <a:cubicBezTo>
                      <a:pt x="21" y="9"/>
                      <a:pt x="22" y="6"/>
                      <a:pt x="24" y="7"/>
                    </a:cubicBezTo>
                    <a:cubicBezTo>
                      <a:pt x="27" y="7"/>
                      <a:pt x="27" y="6"/>
                      <a:pt x="30" y="5"/>
                    </a:cubicBezTo>
                    <a:cubicBezTo>
                      <a:pt x="26" y="3"/>
                      <a:pt x="25" y="0"/>
                      <a:pt x="20" y="1"/>
                    </a:cubicBezTo>
                    <a:cubicBezTo>
                      <a:pt x="18" y="1"/>
                      <a:pt x="16" y="2"/>
                      <a:pt x="14" y="2"/>
                    </a:cubicBezTo>
                    <a:cubicBezTo>
                      <a:pt x="12" y="2"/>
                      <a:pt x="10" y="1"/>
                      <a:pt x="8" y="1"/>
                    </a:cubicBezTo>
                    <a:cubicBezTo>
                      <a:pt x="5" y="2"/>
                      <a:pt x="4" y="2"/>
                      <a:pt x="2" y="4"/>
                    </a:cubicBezTo>
                    <a:cubicBezTo>
                      <a:pt x="2" y="5"/>
                      <a:pt x="0" y="7"/>
                      <a:pt x="1" y="9"/>
                    </a:cubicBezTo>
                    <a:cubicBezTo>
                      <a:pt x="4" y="11"/>
                      <a:pt x="8" y="9"/>
                      <a:pt x="8" y="14"/>
                    </a:cubicBezTo>
                    <a:cubicBezTo>
                      <a:pt x="8" y="14"/>
                      <a:pt x="10" y="14"/>
                      <a:pt x="10" y="14"/>
                    </a:cubicBezTo>
                    <a:cubicBezTo>
                      <a:pt x="10" y="14"/>
                      <a:pt x="9" y="16"/>
                      <a:pt x="9" y="16"/>
                    </a:cubicBezTo>
                    <a:cubicBezTo>
                      <a:pt x="10" y="16"/>
                      <a:pt x="12" y="16"/>
                      <a:pt x="12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4" name="Freeform 637">
                <a:extLst>
                  <a:ext uri="{FF2B5EF4-FFF2-40B4-BE49-F238E27FC236}">
                    <a16:creationId xmlns:a16="http://schemas.microsoft.com/office/drawing/2014/main" id="{4CFA6DAE-860F-5A4F-A801-1A6E6847D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394" y="8163419"/>
                <a:ext cx="66879" cy="140163"/>
              </a:xfrm>
              <a:custGeom>
                <a:avLst/>
                <a:gdLst>
                  <a:gd name="T0" fmla="*/ 5 w 7"/>
                  <a:gd name="T1" fmla="*/ 1 h 15"/>
                  <a:gd name="T2" fmla="*/ 2 w 7"/>
                  <a:gd name="T3" fmla="*/ 4 h 15"/>
                  <a:gd name="T4" fmla="*/ 1 w 7"/>
                  <a:gd name="T5" fmla="*/ 6 h 15"/>
                  <a:gd name="T6" fmla="*/ 2 w 7"/>
                  <a:gd name="T7" fmla="*/ 14 h 15"/>
                  <a:gd name="T8" fmla="*/ 6 w 7"/>
                  <a:gd name="T9" fmla="*/ 8 h 15"/>
                  <a:gd name="T10" fmla="*/ 7 w 7"/>
                  <a:gd name="T11" fmla="*/ 2 h 15"/>
                  <a:gd name="T12" fmla="*/ 5 w 7"/>
                  <a:gd name="T13" fmla="*/ 1 h 15"/>
                  <a:gd name="T14" fmla="*/ 5 w 7"/>
                  <a:gd name="T15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5">
                    <a:moveTo>
                      <a:pt x="5" y="1"/>
                    </a:moveTo>
                    <a:cubicBezTo>
                      <a:pt x="4" y="0"/>
                      <a:pt x="2" y="3"/>
                      <a:pt x="2" y="4"/>
                    </a:cubicBezTo>
                    <a:cubicBezTo>
                      <a:pt x="1" y="5"/>
                      <a:pt x="1" y="4"/>
                      <a:pt x="1" y="6"/>
                    </a:cubicBezTo>
                    <a:cubicBezTo>
                      <a:pt x="1" y="7"/>
                      <a:pt x="0" y="15"/>
                      <a:pt x="2" y="14"/>
                    </a:cubicBezTo>
                    <a:cubicBezTo>
                      <a:pt x="2" y="13"/>
                      <a:pt x="5" y="10"/>
                      <a:pt x="6" y="8"/>
                    </a:cubicBezTo>
                    <a:cubicBezTo>
                      <a:pt x="6" y="5"/>
                      <a:pt x="6" y="4"/>
                      <a:pt x="7" y="2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5" name="Freeform 638">
                <a:extLst>
                  <a:ext uri="{FF2B5EF4-FFF2-40B4-BE49-F238E27FC236}">
                    <a16:creationId xmlns:a16="http://schemas.microsoft.com/office/drawing/2014/main" id="{8A65574F-F4CF-F743-BC74-2890C94A7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2027" y="8080592"/>
                <a:ext cx="121018" cy="101936"/>
              </a:xfrm>
              <a:custGeom>
                <a:avLst/>
                <a:gdLst>
                  <a:gd name="T0" fmla="*/ 12 w 13"/>
                  <a:gd name="T1" fmla="*/ 3 h 11"/>
                  <a:gd name="T2" fmla="*/ 6 w 13"/>
                  <a:gd name="T3" fmla="*/ 1 h 11"/>
                  <a:gd name="T4" fmla="*/ 7 w 13"/>
                  <a:gd name="T5" fmla="*/ 5 h 11"/>
                  <a:gd name="T6" fmla="*/ 9 w 13"/>
                  <a:gd name="T7" fmla="*/ 9 h 11"/>
                  <a:gd name="T8" fmla="*/ 6 w 13"/>
                  <a:gd name="T9" fmla="*/ 10 h 11"/>
                  <a:gd name="T10" fmla="*/ 5 w 13"/>
                  <a:gd name="T11" fmla="*/ 8 h 11"/>
                  <a:gd name="T12" fmla="*/ 0 w 13"/>
                  <a:gd name="T13" fmla="*/ 9 h 11"/>
                  <a:gd name="T14" fmla="*/ 3 w 13"/>
                  <a:gd name="T15" fmla="*/ 11 h 11"/>
                  <a:gd name="T16" fmla="*/ 13 w 13"/>
                  <a:gd name="T17" fmla="*/ 11 h 11"/>
                  <a:gd name="T18" fmla="*/ 12 w 13"/>
                  <a:gd name="T19" fmla="*/ 3 h 11"/>
                  <a:gd name="T20" fmla="*/ 12 w 13"/>
                  <a:gd name="T21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1">
                    <a:moveTo>
                      <a:pt x="12" y="3"/>
                    </a:moveTo>
                    <a:cubicBezTo>
                      <a:pt x="10" y="3"/>
                      <a:pt x="8" y="0"/>
                      <a:pt x="6" y="1"/>
                    </a:cubicBezTo>
                    <a:cubicBezTo>
                      <a:pt x="3" y="2"/>
                      <a:pt x="7" y="3"/>
                      <a:pt x="7" y="5"/>
                    </a:cubicBezTo>
                    <a:cubicBezTo>
                      <a:pt x="8" y="6"/>
                      <a:pt x="10" y="8"/>
                      <a:pt x="9" y="9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4" y="9"/>
                      <a:pt x="6" y="9"/>
                      <a:pt x="5" y="8"/>
                    </a:cubicBezTo>
                    <a:cubicBezTo>
                      <a:pt x="5" y="8"/>
                      <a:pt x="0" y="9"/>
                      <a:pt x="0" y="9"/>
                    </a:cubicBezTo>
                    <a:cubicBezTo>
                      <a:pt x="0" y="11"/>
                      <a:pt x="2" y="11"/>
                      <a:pt x="3" y="11"/>
                    </a:cubicBezTo>
                    <a:cubicBezTo>
                      <a:pt x="6" y="10"/>
                      <a:pt x="9" y="11"/>
                      <a:pt x="13" y="11"/>
                    </a:cubicBezTo>
                    <a:cubicBezTo>
                      <a:pt x="13" y="8"/>
                      <a:pt x="12" y="5"/>
                      <a:pt x="12" y="3"/>
                    </a:cubicBezTo>
                    <a:cubicBezTo>
                      <a:pt x="11" y="3"/>
                      <a:pt x="12" y="5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6" name="Freeform 639">
                <a:extLst>
                  <a:ext uri="{FF2B5EF4-FFF2-40B4-BE49-F238E27FC236}">
                    <a16:creationId xmlns:a16="http://schemas.microsoft.com/office/drawing/2014/main" id="{74955FFC-1755-6B4C-B3C3-BE87965F2B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3495" y="8080592"/>
                <a:ext cx="168791" cy="140163"/>
              </a:xfrm>
              <a:custGeom>
                <a:avLst/>
                <a:gdLst>
                  <a:gd name="T0" fmla="*/ 14 w 18"/>
                  <a:gd name="T1" fmla="*/ 7 h 15"/>
                  <a:gd name="T2" fmla="*/ 8 w 18"/>
                  <a:gd name="T3" fmla="*/ 3 h 15"/>
                  <a:gd name="T4" fmla="*/ 1 w 18"/>
                  <a:gd name="T5" fmla="*/ 1 h 15"/>
                  <a:gd name="T6" fmla="*/ 0 w 18"/>
                  <a:gd name="T7" fmla="*/ 3 h 15"/>
                  <a:gd name="T8" fmla="*/ 1 w 18"/>
                  <a:gd name="T9" fmla="*/ 10 h 15"/>
                  <a:gd name="T10" fmla="*/ 2 w 18"/>
                  <a:gd name="T11" fmla="*/ 12 h 15"/>
                  <a:gd name="T12" fmla="*/ 4 w 18"/>
                  <a:gd name="T13" fmla="*/ 10 h 15"/>
                  <a:gd name="T14" fmla="*/ 13 w 18"/>
                  <a:gd name="T15" fmla="*/ 10 h 15"/>
                  <a:gd name="T16" fmla="*/ 17 w 18"/>
                  <a:gd name="T17" fmla="*/ 10 h 15"/>
                  <a:gd name="T18" fmla="*/ 14 w 18"/>
                  <a:gd name="T19" fmla="*/ 7 h 15"/>
                  <a:gd name="T20" fmla="*/ 14 w 18"/>
                  <a:gd name="T2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5">
                    <a:moveTo>
                      <a:pt x="14" y="7"/>
                    </a:moveTo>
                    <a:cubicBezTo>
                      <a:pt x="12" y="6"/>
                      <a:pt x="10" y="4"/>
                      <a:pt x="8" y="3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3"/>
                      <a:pt x="0" y="3"/>
                    </a:cubicBezTo>
                    <a:cubicBezTo>
                      <a:pt x="0" y="5"/>
                      <a:pt x="1" y="7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3" y="15"/>
                      <a:pt x="3" y="11"/>
                      <a:pt x="4" y="10"/>
                    </a:cubicBezTo>
                    <a:cubicBezTo>
                      <a:pt x="6" y="8"/>
                      <a:pt x="11" y="10"/>
                      <a:pt x="13" y="10"/>
                    </a:cubicBezTo>
                    <a:cubicBezTo>
                      <a:pt x="15" y="10"/>
                      <a:pt x="15" y="11"/>
                      <a:pt x="17" y="10"/>
                    </a:cubicBezTo>
                    <a:cubicBezTo>
                      <a:pt x="18" y="8"/>
                      <a:pt x="17" y="7"/>
                      <a:pt x="14" y="7"/>
                    </a:cubicBezTo>
                    <a:cubicBezTo>
                      <a:pt x="12" y="7"/>
                      <a:pt x="16" y="7"/>
                      <a:pt x="14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7" name="Freeform 640">
                <a:extLst>
                  <a:ext uri="{FF2B5EF4-FFF2-40B4-BE49-F238E27FC236}">
                    <a16:creationId xmlns:a16="http://schemas.microsoft.com/office/drawing/2014/main" id="{42353833-7552-F449-B782-6B509E228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495" y="4965129"/>
                <a:ext cx="1812104" cy="1216878"/>
              </a:xfrm>
              <a:custGeom>
                <a:avLst/>
                <a:gdLst>
                  <a:gd name="T0" fmla="*/ 184 w 194"/>
                  <a:gd name="T1" fmla="*/ 118 h 130"/>
                  <a:gd name="T2" fmla="*/ 161 w 194"/>
                  <a:gd name="T3" fmla="*/ 97 h 130"/>
                  <a:gd name="T4" fmla="*/ 143 w 194"/>
                  <a:gd name="T5" fmla="*/ 92 h 130"/>
                  <a:gd name="T6" fmla="*/ 138 w 194"/>
                  <a:gd name="T7" fmla="*/ 76 h 130"/>
                  <a:gd name="T8" fmla="*/ 135 w 194"/>
                  <a:gd name="T9" fmla="*/ 14 h 130"/>
                  <a:gd name="T10" fmla="*/ 84 w 194"/>
                  <a:gd name="T11" fmla="*/ 8 h 130"/>
                  <a:gd name="T12" fmla="*/ 71 w 194"/>
                  <a:gd name="T13" fmla="*/ 5 h 130"/>
                  <a:gd name="T14" fmla="*/ 62 w 194"/>
                  <a:gd name="T15" fmla="*/ 1 h 130"/>
                  <a:gd name="T16" fmla="*/ 43 w 194"/>
                  <a:gd name="T17" fmla="*/ 8 h 130"/>
                  <a:gd name="T18" fmla="*/ 32 w 194"/>
                  <a:gd name="T19" fmla="*/ 11 h 130"/>
                  <a:gd name="T20" fmla="*/ 12 w 194"/>
                  <a:gd name="T21" fmla="*/ 23 h 130"/>
                  <a:gd name="T22" fmla="*/ 26 w 194"/>
                  <a:gd name="T23" fmla="*/ 38 h 130"/>
                  <a:gd name="T24" fmla="*/ 33 w 194"/>
                  <a:gd name="T25" fmla="*/ 42 h 130"/>
                  <a:gd name="T26" fmla="*/ 38 w 194"/>
                  <a:gd name="T27" fmla="*/ 45 h 130"/>
                  <a:gd name="T28" fmla="*/ 24 w 194"/>
                  <a:gd name="T29" fmla="*/ 42 h 130"/>
                  <a:gd name="T30" fmla="*/ 9 w 194"/>
                  <a:gd name="T31" fmla="*/ 46 h 130"/>
                  <a:gd name="T32" fmla="*/ 12 w 194"/>
                  <a:gd name="T33" fmla="*/ 58 h 130"/>
                  <a:gd name="T34" fmla="*/ 32 w 194"/>
                  <a:gd name="T35" fmla="*/ 58 h 130"/>
                  <a:gd name="T36" fmla="*/ 38 w 194"/>
                  <a:gd name="T37" fmla="*/ 61 h 130"/>
                  <a:gd name="T38" fmla="*/ 21 w 194"/>
                  <a:gd name="T39" fmla="*/ 71 h 130"/>
                  <a:gd name="T40" fmla="*/ 15 w 194"/>
                  <a:gd name="T41" fmla="*/ 78 h 130"/>
                  <a:gd name="T42" fmla="*/ 17 w 194"/>
                  <a:gd name="T43" fmla="*/ 84 h 130"/>
                  <a:gd name="T44" fmla="*/ 26 w 194"/>
                  <a:gd name="T45" fmla="*/ 89 h 130"/>
                  <a:gd name="T46" fmla="*/ 22 w 194"/>
                  <a:gd name="T47" fmla="*/ 94 h 130"/>
                  <a:gd name="T48" fmla="*/ 31 w 194"/>
                  <a:gd name="T49" fmla="*/ 93 h 130"/>
                  <a:gd name="T50" fmla="*/ 38 w 194"/>
                  <a:gd name="T51" fmla="*/ 102 h 130"/>
                  <a:gd name="T52" fmla="*/ 48 w 194"/>
                  <a:gd name="T53" fmla="*/ 105 h 130"/>
                  <a:gd name="T54" fmla="*/ 54 w 194"/>
                  <a:gd name="T55" fmla="*/ 103 h 130"/>
                  <a:gd name="T56" fmla="*/ 55 w 194"/>
                  <a:gd name="T57" fmla="*/ 106 h 130"/>
                  <a:gd name="T58" fmla="*/ 51 w 194"/>
                  <a:gd name="T59" fmla="*/ 114 h 130"/>
                  <a:gd name="T60" fmla="*/ 41 w 194"/>
                  <a:gd name="T61" fmla="*/ 124 h 130"/>
                  <a:gd name="T62" fmla="*/ 36 w 194"/>
                  <a:gd name="T63" fmla="*/ 126 h 130"/>
                  <a:gd name="T64" fmla="*/ 43 w 194"/>
                  <a:gd name="T65" fmla="*/ 125 h 130"/>
                  <a:gd name="T66" fmla="*/ 54 w 194"/>
                  <a:gd name="T67" fmla="*/ 118 h 130"/>
                  <a:gd name="T68" fmla="*/ 72 w 194"/>
                  <a:gd name="T69" fmla="*/ 107 h 130"/>
                  <a:gd name="T70" fmla="*/ 77 w 194"/>
                  <a:gd name="T71" fmla="*/ 91 h 130"/>
                  <a:gd name="T72" fmla="*/ 94 w 194"/>
                  <a:gd name="T73" fmla="*/ 86 h 130"/>
                  <a:gd name="T74" fmla="*/ 87 w 194"/>
                  <a:gd name="T75" fmla="*/ 97 h 130"/>
                  <a:gd name="T76" fmla="*/ 101 w 194"/>
                  <a:gd name="T77" fmla="*/ 88 h 130"/>
                  <a:gd name="T78" fmla="*/ 119 w 194"/>
                  <a:gd name="T79" fmla="*/ 92 h 130"/>
                  <a:gd name="T80" fmla="*/ 136 w 194"/>
                  <a:gd name="T81" fmla="*/ 95 h 130"/>
                  <a:gd name="T82" fmla="*/ 145 w 194"/>
                  <a:gd name="T83" fmla="*/ 98 h 130"/>
                  <a:gd name="T84" fmla="*/ 160 w 194"/>
                  <a:gd name="T85" fmla="*/ 102 h 130"/>
                  <a:gd name="T86" fmla="*/ 169 w 194"/>
                  <a:gd name="T87" fmla="*/ 104 h 130"/>
                  <a:gd name="T88" fmla="*/ 176 w 194"/>
                  <a:gd name="T89" fmla="*/ 111 h 130"/>
                  <a:gd name="T90" fmla="*/ 184 w 194"/>
                  <a:gd name="T91" fmla="*/ 121 h 130"/>
                  <a:gd name="T92" fmla="*/ 186 w 194"/>
                  <a:gd name="T93" fmla="*/ 125 h 130"/>
                  <a:gd name="T94" fmla="*/ 194 w 194"/>
                  <a:gd name="T95" fmla="*/ 12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130">
                    <a:moveTo>
                      <a:pt x="194" y="126"/>
                    </a:moveTo>
                    <a:cubicBezTo>
                      <a:pt x="193" y="125"/>
                      <a:pt x="191" y="125"/>
                      <a:pt x="193" y="123"/>
                    </a:cubicBezTo>
                    <a:cubicBezTo>
                      <a:pt x="193" y="122"/>
                      <a:pt x="192" y="122"/>
                      <a:pt x="191" y="122"/>
                    </a:cubicBezTo>
                    <a:cubicBezTo>
                      <a:pt x="189" y="120"/>
                      <a:pt x="185" y="119"/>
                      <a:pt x="184" y="118"/>
                    </a:cubicBezTo>
                    <a:cubicBezTo>
                      <a:pt x="180" y="113"/>
                      <a:pt x="178" y="107"/>
                      <a:pt x="174" y="103"/>
                    </a:cubicBezTo>
                    <a:cubicBezTo>
                      <a:pt x="172" y="102"/>
                      <a:pt x="170" y="100"/>
                      <a:pt x="169" y="99"/>
                    </a:cubicBezTo>
                    <a:cubicBezTo>
                      <a:pt x="167" y="98"/>
                      <a:pt x="167" y="95"/>
                      <a:pt x="165" y="95"/>
                    </a:cubicBezTo>
                    <a:cubicBezTo>
                      <a:pt x="164" y="95"/>
                      <a:pt x="161" y="97"/>
                      <a:pt x="161" y="97"/>
                    </a:cubicBezTo>
                    <a:cubicBezTo>
                      <a:pt x="162" y="99"/>
                      <a:pt x="159" y="100"/>
                      <a:pt x="158" y="100"/>
                    </a:cubicBezTo>
                    <a:cubicBezTo>
                      <a:pt x="155" y="101"/>
                      <a:pt x="152" y="97"/>
                      <a:pt x="150" y="95"/>
                    </a:cubicBezTo>
                    <a:cubicBezTo>
                      <a:pt x="149" y="94"/>
                      <a:pt x="148" y="94"/>
                      <a:pt x="147" y="92"/>
                    </a:cubicBezTo>
                    <a:cubicBezTo>
                      <a:pt x="146" y="90"/>
                      <a:pt x="144" y="91"/>
                      <a:pt x="143" y="92"/>
                    </a:cubicBezTo>
                    <a:cubicBezTo>
                      <a:pt x="141" y="92"/>
                      <a:pt x="141" y="91"/>
                      <a:pt x="139" y="92"/>
                    </a:cubicBezTo>
                    <a:cubicBezTo>
                      <a:pt x="139" y="92"/>
                      <a:pt x="138" y="92"/>
                      <a:pt x="138" y="91"/>
                    </a:cubicBezTo>
                    <a:cubicBezTo>
                      <a:pt x="138" y="90"/>
                      <a:pt x="138" y="90"/>
                      <a:pt x="138" y="89"/>
                    </a:cubicBezTo>
                    <a:cubicBezTo>
                      <a:pt x="138" y="85"/>
                      <a:pt x="138" y="80"/>
                      <a:pt x="138" y="76"/>
                    </a:cubicBezTo>
                    <a:cubicBezTo>
                      <a:pt x="138" y="64"/>
                      <a:pt x="138" y="51"/>
                      <a:pt x="138" y="38"/>
                    </a:cubicBezTo>
                    <a:cubicBezTo>
                      <a:pt x="138" y="33"/>
                      <a:pt x="138" y="27"/>
                      <a:pt x="138" y="21"/>
                    </a:cubicBezTo>
                    <a:cubicBezTo>
                      <a:pt x="138" y="20"/>
                      <a:pt x="138" y="18"/>
                      <a:pt x="138" y="16"/>
                    </a:cubicBezTo>
                    <a:cubicBezTo>
                      <a:pt x="138" y="15"/>
                      <a:pt x="137" y="15"/>
                      <a:pt x="135" y="14"/>
                    </a:cubicBezTo>
                    <a:cubicBezTo>
                      <a:pt x="130" y="12"/>
                      <a:pt x="127" y="12"/>
                      <a:pt x="122" y="12"/>
                    </a:cubicBezTo>
                    <a:cubicBezTo>
                      <a:pt x="117" y="12"/>
                      <a:pt x="113" y="11"/>
                      <a:pt x="108" y="10"/>
                    </a:cubicBezTo>
                    <a:cubicBezTo>
                      <a:pt x="102" y="10"/>
                      <a:pt x="97" y="8"/>
                      <a:pt x="92" y="8"/>
                    </a:cubicBezTo>
                    <a:cubicBezTo>
                      <a:pt x="89" y="8"/>
                      <a:pt x="87" y="9"/>
                      <a:pt x="84" y="8"/>
                    </a:cubicBezTo>
                    <a:cubicBezTo>
                      <a:pt x="84" y="8"/>
                      <a:pt x="80" y="7"/>
                      <a:pt x="80" y="7"/>
                    </a:cubicBezTo>
                    <a:cubicBezTo>
                      <a:pt x="80" y="7"/>
                      <a:pt x="81" y="5"/>
                      <a:pt x="81" y="4"/>
                    </a:cubicBezTo>
                    <a:cubicBezTo>
                      <a:pt x="81" y="4"/>
                      <a:pt x="78" y="4"/>
                      <a:pt x="78" y="4"/>
                    </a:cubicBezTo>
                    <a:cubicBezTo>
                      <a:pt x="76" y="4"/>
                      <a:pt x="73" y="5"/>
                      <a:pt x="71" y="5"/>
                    </a:cubicBezTo>
                    <a:cubicBezTo>
                      <a:pt x="69" y="5"/>
                      <a:pt x="70" y="1"/>
                      <a:pt x="67" y="3"/>
                    </a:cubicBezTo>
                    <a:cubicBezTo>
                      <a:pt x="66" y="3"/>
                      <a:pt x="65" y="5"/>
                      <a:pt x="64" y="4"/>
                    </a:cubicBezTo>
                    <a:cubicBezTo>
                      <a:pt x="62" y="4"/>
                      <a:pt x="62" y="3"/>
                      <a:pt x="64" y="2"/>
                    </a:cubicBezTo>
                    <a:cubicBezTo>
                      <a:pt x="66" y="2"/>
                      <a:pt x="63" y="1"/>
                      <a:pt x="62" y="1"/>
                    </a:cubicBezTo>
                    <a:cubicBezTo>
                      <a:pt x="58" y="0"/>
                      <a:pt x="58" y="1"/>
                      <a:pt x="56" y="3"/>
                    </a:cubicBezTo>
                    <a:cubicBezTo>
                      <a:pt x="53" y="6"/>
                      <a:pt x="49" y="4"/>
                      <a:pt x="45" y="5"/>
                    </a:cubicBezTo>
                    <a:cubicBezTo>
                      <a:pt x="41" y="6"/>
                      <a:pt x="45" y="8"/>
                      <a:pt x="45" y="8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3" y="8"/>
                      <a:pt x="44" y="10"/>
                      <a:pt x="43" y="10"/>
                    </a:cubicBezTo>
                    <a:cubicBezTo>
                      <a:pt x="42" y="10"/>
                      <a:pt x="42" y="8"/>
                      <a:pt x="42" y="7"/>
                    </a:cubicBezTo>
                    <a:cubicBezTo>
                      <a:pt x="41" y="7"/>
                      <a:pt x="38" y="10"/>
                      <a:pt x="38" y="10"/>
                    </a:cubicBezTo>
                    <a:cubicBezTo>
                      <a:pt x="36" y="11"/>
                      <a:pt x="34" y="9"/>
                      <a:pt x="32" y="11"/>
                    </a:cubicBezTo>
                    <a:cubicBezTo>
                      <a:pt x="30" y="12"/>
                      <a:pt x="28" y="13"/>
                      <a:pt x="27" y="15"/>
                    </a:cubicBezTo>
                    <a:cubicBezTo>
                      <a:pt x="27" y="17"/>
                      <a:pt x="27" y="19"/>
                      <a:pt x="25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9" y="22"/>
                      <a:pt x="13" y="22"/>
                      <a:pt x="12" y="23"/>
                    </a:cubicBezTo>
                    <a:cubicBezTo>
                      <a:pt x="12" y="24"/>
                      <a:pt x="10" y="27"/>
                      <a:pt x="10" y="27"/>
                    </a:cubicBezTo>
                    <a:cubicBezTo>
                      <a:pt x="11" y="28"/>
                      <a:pt x="14" y="28"/>
                      <a:pt x="15" y="29"/>
                    </a:cubicBezTo>
                    <a:cubicBezTo>
                      <a:pt x="18" y="30"/>
                      <a:pt x="21" y="32"/>
                      <a:pt x="23" y="34"/>
                    </a:cubicBezTo>
                    <a:cubicBezTo>
                      <a:pt x="24" y="35"/>
                      <a:pt x="24" y="37"/>
                      <a:pt x="26" y="38"/>
                    </a:cubicBezTo>
                    <a:cubicBezTo>
                      <a:pt x="28" y="38"/>
                      <a:pt x="29" y="38"/>
                      <a:pt x="31" y="37"/>
                    </a:cubicBezTo>
                    <a:cubicBezTo>
                      <a:pt x="31" y="37"/>
                      <a:pt x="34" y="38"/>
                      <a:pt x="34" y="38"/>
                    </a:cubicBezTo>
                    <a:cubicBezTo>
                      <a:pt x="36" y="41"/>
                      <a:pt x="31" y="39"/>
                      <a:pt x="31" y="39"/>
                    </a:cubicBezTo>
                    <a:cubicBezTo>
                      <a:pt x="29" y="39"/>
                      <a:pt x="32" y="41"/>
                      <a:pt x="33" y="42"/>
                    </a:cubicBezTo>
                    <a:cubicBezTo>
                      <a:pt x="34" y="44"/>
                      <a:pt x="35" y="43"/>
                      <a:pt x="37" y="42"/>
                    </a:cubicBezTo>
                    <a:cubicBezTo>
                      <a:pt x="38" y="41"/>
                      <a:pt x="41" y="41"/>
                      <a:pt x="42" y="42"/>
                    </a:cubicBezTo>
                    <a:cubicBezTo>
                      <a:pt x="43" y="43"/>
                      <a:pt x="38" y="44"/>
                      <a:pt x="38" y="44"/>
                    </a:cubicBezTo>
                    <a:cubicBezTo>
                      <a:pt x="37" y="44"/>
                      <a:pt x="38" y="44"/>
                      <a:pt x="38" y="45"/>
                    </a:cubicBezTo>
                    <a:cubicBezTo>
                      <a:pt x="38" y="46"/>
                      <a:pt x="36" y="45"/>
                      <a:pt x="36" y="45"/>
                    </a:cubicBezTo>
                    <a:cubicBezTo>
                      <a:pt x="35" y="45"/>
                      <a:pt x="34" y="46"/>
                      <a:pt x="32" y="46"/>
                    </a:cubicBezTo>
                    <a:cubicBezTo>
                      <a:pt x="30" y="46"/>
                      <a:pt x="26" y="47"/>
                      <a:pt x="24" y="46"/>
                    </a:cubicBezTo>
                    <a:cubicBezTo>
                      <a:pt x="22" y="45"/>
                      <a:pt x="25" y="43"/>
                      <a:pt x="24" y="42"/>
                    </a:cubicBezTo>
                    <a:cubicBezTo>
                      <a:pt x="23" y="42"/>
                      <a:pt x="21" y="42"/>
                      <a:pt x="20" y="43"/>
                    </a:cubicBezTo>
                    <a:cubicBezTo>
                      <a:pt x="19" y="43"/>
                      <a:pt x="17" y="43"/>
                      <a:pt x="16" y="43"/>
                    </a:cubicBezTo>
                    <a:cubicBezTo>
                      <a:pt x="14" y="44"/>
                      <a:pt x="15" y="46"/>
                      <a:pt x="15" y="46"/>
                    </a:cubicBezTo>
                    <a:cubicBezTo>
                      <a:pt x="13" y="46"/>
                      <a:pt x="11" y="45"/>
                      <a:pt x="9" y="46"/>
                    </a:cubicBezTo>
                    <a:cubicBezTo>
                      <a:pt x="8" y="47"/>
                      <a:pt x="6" y="48"/>
                      <a:pt x="5" y="49"/>
                    </a:cubicBezTo>
                    <a:cubicBezTo>
                      <a:pt x="0" y="52"/>
                      <a:pt x="12" y="52"/>
                      <a:pt x="12" y="53"/>
                    </a:cubicBezTo>
                    <a:cubicBezTo>
                      <a:pt x="11" y="54"/>
                      <a:pt x="8" y="54"/>
                      <a:pt x="10" y="55"/>
                    </a:cubicBezTo>
                    <a:cubicBezTo>
                      <a:pt x="11" y="56"/>
                      <a:pt x="11" y="58"/>
                      <a:pt x="12" y="58"/>
                    </a:cubicBezTo>
                    <a:cubicBezTo>
                      <a:pt x="16" y="59"/>
                      <a:pt x="19" y="58"/>
                      <a:pt x="23" y="58"/>
                    </a:cubicBezTo>
                    <a:cubicBezTo>
                      <a:pt x="24" y="59"/>
                      <a:pt x="25" y="59"/>
                      <a:pt x="26" y="59"/>
                    </a:cubicBezTo>
                    <a:cubicBezTo>
                      <a:pt x="28" y="59"/>
                      <a:pt x="27" y="59"/>
                      <a:pt x="29" y="60"/>
                    </a:cubicBezTo>
                    <a:cubicBezTo>
                      <a:pt x="29" y="60"/>
                      <a:pt x="31" y="58"/>
                      <a:pt x="32" y="58"/>
                    </a:cubicBezTo>
                    <a:cubicBezTo>
                      <a:pt x="33" y="57"/>
                      <a:pt x="34" y="57"/>
                      <a:pt x="35" y="57"/>
                    </a:cubicBezTo>
                    <a:cubicBezTo>
                      <a:pt x="36" y="56"/>
                      <a:pt x="37" y="55"/>
                      <a:pt x="37" y="55"/>
                    </a:cubicBezTo>
                    <a:cubicBezTo>
                      <a:pt x="38" y="56"/>
                      <a:pt x="39" y="57"/>
                      <a:pt x="38" y="58"/>
                    </a:cubicBezTo>
                    <a:cubicBezTo>
                      <a:pt x="37" y="59"/>
                      <a:pt x="36" y="59"/>
                      <a:pt x="38" y="61"/>
                    </a:cubicBezTo>
                    <a:cubicBezTo>
                      <a:pt x="40" y="65"/>
                      <a:pt x="38" y="68"/>
                      <a:pt x="33" y="67"/>
                    </a:cubicBezTo>
                    <a:cubicBezTo>
                      <a:pt x="33" y="67"/>
                      <a:pt x="32" y="66"/>
                      <a:pt x="31" y="67"/>
                    </a:cubicBezTo>
                    <a:cubicBezTo>
                      <a:pt x="30" y="68"/>
                      <a:pt x="29" y="70"/>
                      <a:pt x="28" y="70"/>
                    </a:cubicBezTo>
                    <a:cubicBezTo>
                      <a:pt x="26" y="71"/>
                      <a:pt x="20" y="68"/>
                      <a:pt x="21" y="71"/>
                    </a:cubicBezTo>
                    <a:cubicBezTo>
                      <a:pt x="21" y="71"/>
                      <a:pt x="18" y="73"/>
                      <a:pt x="19" y="73"/>
                    </a:cubicBezTo>
                    <a:cubicBezTo>
                      <a:pt x="19" y="73"/>
                      <a:pt x="20" y="73"/>
                      <a:pt x="20" y="73"/>
                    </a:cubicBezTo>
                    <a:cubicBezTo>
                      <a:pt x="21" y="74"/>
                      <a:pt x="18" y="75"/>
                      <a:pt x="17" y="76"/>
                    </a:cubicBezTo>
                    <a:cubicBezTo>
                      <a:pt x="16" y="76"/>
                      <a:pt x="15" y="77"/>
                      <a:pt x="15" y="78"/>
                    </a:cubicBezTo>
                    <a:cubicBezTo>
                      <a:pt x="14" y="80"/>
                      <a:pt x="16" y="80"/>
                      <a:pt x="14" y="81"/>
                    </a:cubicBezTo>
                    <a:cubicBezTo>
                      <a:pt x="12" y="82"/>
                      <a:pt x="14" y="84"/>
                      <a:pt x="15" y="85"/>
                    </a:cubicBezTo>
                    <a:cubicBezTo>
                      <a:pt x="15" y="86"/>
                      <a:pt x="18" y="81"/>
                      <a:pt x="19" y="81"/>
                    </a:cubicBezTo>
                    <a:cubicBezTo>
                      <a:pt x="19" y="81"/>
                      <a:pt x="17" y="84"/>
                      <a:pt x="17" y="84"/>
                    </a:cubicBezTo>
                    <a:cubicBezTo>
                      <a:pt x="16" y="85"/>
                      <a:pt x="19" y="87"/>
                      <a:pt x="20" y="87"/>
                    </a:cubicBezTo>
                    <a:cubicBezTo>
                      <a:pt x="21" y="88"/>
                      <a:pt x="21" y="89"/>
                      <a:pt x="22" y="88"/>
                    </a:cubicBezTo>
                    <a:cubicBezTo>
                      <a:pt x="23" y="87"/>
                      <a:pt x="24" y="86"/>
                      <a:pt x="24" y="86"/>
                    </a:cubicBezTo>
                    <a:cubicBezTo>
                      <a:pt x="24" y="87"/>
                      <a:pt x="25" y="89"/>
                      <a:pt x="26" y="89"/>
                    </a:cubicBezTo>
                    <a:cubicBezTo>
                      <a:pt x="24" y="90"/>
                      <a:pt x="23" y="89"/>
                      <a:pt x="22" y="89"/>
                    </a:cubicBezTo>
                    <a:cubicBezTo>
                      <a:pt x="21" y="90"/>
                      <a:pt x="20" y="87"/>
                      <a:pt x="19" y="87"/>
                    </a:cubicBezTo>
                    <a:cubicBezTo>
                      <a:pt x="18" y="87"/>
                      <a:pt x="16" y="90"/>
                      <a:pt x="18" y="91"/>
                    </a:cubicBezTo>
                    <a:cubicBezTo>
                      <a:pt x="20" y="92"/>
                      <a:pt x="20" y="93"/>
                      <a:pt x="22" y="94"/>
                    </a:cubicBezTo>
                    <a:cubicBezTo>
                      <a:pt x="23" y="96"/>
                      <a:pt x="25" y="95"/>
                      <a:pt x="27" y="95"/>
                    </a:cubicBezTo>
                    <a:cubicBezTo>
                      <a:pt x="28" y="94"/>
                      <a:pt x="30" y="95"/>
                      <a:pt x="30" y="93"/>
                    </a:cubicBezTo>
                    <a:cubicBezTo>
                      <a:pt x="30" y="91"/>
                      <a:pt x="31" y="88"/>
                      <a:pt x="33" y="89"/>
                    </a:cubicBezTo>
                    <a:cubicBezTo>
                      <a:pt x="33" y="88"/>
                      <a:pt x="31" y="92"/>
                      <a:pt x="31" y="93"/>
                    </a:cubicBezTo>
                    <a:cubicBezTo>
                      <a:pt x="31" y="94"/>
                      <a:pt x="35" y="97"/>
                      <a:pt x="34" y="98"/>
                    </a:cubicBezTo>
                    <a:cubicBezTo>
                      <a:pt x="32" y="100"/>
                      <a:pt x="35" y="101"/>
                      <a:pt x="35" y="101"/>
                    </a:cubicBezTo>
                    <a:cubicBezTo>
                      <a:pt x="34" y="101"/>
                      <a:pt x="32" y="104"/>
                      <a:pt x="32" y="104"/>
                    </a:cubicBezTo>
                    <a:cubicBezTo>
                      <a:pt x="33" y="105"/>
                      <a:pt x="38" y="102"/>
                      <a:pt x="38" y="102"/>
                    </a:cubicBezTo>
                    <a:cubicBezTo>
                      <a:pt x="38" y="103"/>
                      <a:pt x="37" y="103"/>
                      <a:pt x="37" y="104"/>
                    </a:cubicBezTo>
                    <a:cubicBezTo>
                      <a:pt x="37" y="104"/>
                      <a:pt x="39" y="102"/>
                      <a:pt x="40" y="101"/>
                    </a:cubicBezTo>
                    <a:cubicBezTo>
                      <a:pt x="41" y="101"/>
                      <a:pt x="45" y="102"/>
                      <a:pt x="45" y="103"/>
                    </a:cubicBezTo>
                    <a:cubicBezTo>
                      <a:pt x="46" y="104"/>
                      <a:pt x="48" y="107"/>
                      <a:pt x="48" y="105"/>
                    </a:cubicBezTo>
                    <a:cubicBezTo>
                      <a:pt x="48" y="104"/>
                      <a:pt x="50" y="100"/>
                      <a:pt x="50" y="100"/>
                    </a:cubicBezTo>
                    <a:cubicBezTo>
                      <a:pt x="50" y="99"/>
                      <a:pt x="53" y="102"/>
                      <a:pt x="53" y="101"/>
                    </a:cubicBezTo>
                    <a:cubicBezTo>
                      <a:pt x="53" y="101"/>
                      <a:pt x="50" y="101"/>
                      <a:pt x="50" y="102"/>
                    </a:cubicBezTo>
                    <a:cubicBezTo>
                      <a:pt x="50" y="104"/>
                      <a:pt x="53" y="104"/>
                      <a:pt x="54" y="103"/>
                    </a:cubicBezTo>
                    <a:cubicBezTo>
                      <a:pt x="55" y="102"/>
                      <a:pt x="56" y="103"/>
                      <a:pt x="57" y="102"/>
                    </a:cubicBezTo>
                    <a:cubicBezTo>
                      <a:pt x="57" y="102"/>
                      <a:pt x="59" y="100"/>
                      <a:pt x="59" y="100"/>
                    </a:cubicBezTo>
                    <a:cubicBezTo>
                      <a:pt x="59" y="100"/>
                      <a:pt x="57" y="103"/>
                      <a:pt x="56" y="104"/>
                    </a:cubicBezTo>
                    <a:cubicBezTo>
                      <a:pt x="56" y="105"/>
                      <a:pt x="56" y="105"/>
                      <a:pt x="55" y="106"/>
                    </a:cubicBezTo>
                    <a:cubicBezTo>
                      <a:pt x="55" y="107"/>
                      <a:pt x="56" y="106"/>
                      <a:pt x="56" y="107"/>
                    </a:cubicBezTo>
                    <a:cubicBezTo>
                      <a:pt x="56" y="107"/>
                      <a:pt x="55" y="108"/>
                      <a:pt x="54" y="109"/>
                    </a:cubicBezTo>
                    <a:cubicBezTo>
                      <a:pt x="54" y="111"/>
                      <a:pt x="54" y="111"/>
                      <a:pt x="55" y="112"/>
                    </a:cubicBezTo>
                    <a:cubicBezTo>
                      <a:pt x="55" y="112"/>
                      <a:pt x="52" y="114"/>
                      <a:pt x="51" y="114"/>
                    </a:cubicBezTo>
                    <a:cubicBezTo>
                      <a:pt x="50" y="116"/>
                      <a:pt x="49" y="117"/>
                      <a:pt x="47" y="118"/>
                    </a:cubicBezTo>
                    <a:cubicBezTo>
                      <a:pt x="45" y="118"/>
                      <a:pt x="43" y="120"/>
                      <a:pt x="42" y="121"/>
                    </a:cubicBezTo>
                    <a:cubicBezTo>
                      <a:pt x="41" y="121"/>
                      <a:pt x="41" y="122"/>
                      <a:pt x="40" y="122"/>
                    </a:cubicBezTo>
                    <a:cubicBezTo>
                      <a:pt x="40" y="123"/>
                      <a:pt x="41" y="124"/>
                      <a:pt x="41" y="124"/>
                    </a:cubicBezTo>
                    <a:cubicBezTo>
                      <a:pt x="40" y="125"/>
                      <a:pt x="37" y="124"/>
                      <a:pt x="36" y="124"/>
                    </a:cubicBezTo>
                    <a:cubicBezTo>
                      <a:pt x="33" y="124"/>
                      <a:pt x="32" y="125"/>
                      <a:pt x="30" y="127"/>
                    </a:cubicBezTo>
                    <a:cubicBezTo>
                      <a:pt x="29" y="128"/>
                      <a:pt x="30" y="130"/>
                      <a:pt x="31" y="129"/>
                    </a:cubicBezTo>
                    <a:cubicBezTo>
                      <a:pt x="33" y="128"/>
                      <a:pt x="35" y="125"/>
                      <a:pt x="36" y="126"/>
                    </a:cubicBezTo>
                    <a:cubicBezTo>
                      <a:pt x="36" y="125"/>
                      <a:pt x="35" y="129"/>
                      <a:pt x="38" y="126"/>
                    </a:cubicBezTo>
                    <a:cubicBezTo>
                      <a:pt x="38" y="126"/>
                      <a:pt x="40" y="129"/>
                      <a:pt x="41" y="127"/>
                    </a:cubicBezTo>
                    <a:cubicBezTo>
                      <a:pt x="41" y="126"/>
                      <a:pt x="40" y="126"/>
                      <a:pt x="41" y="126"/>
                    </a:cubicBezTo>
                    <a:cubicBezTo>
                      <a:pt x="42" y="125"/>
                      <a:pt x="42" y="125"/>
                      <a:pt x="43" y="125"/>
                    </a:cubicBezTo>
                    <a:cubicBezTo>
                      <a:pt x="44" y="125"/>
                      <a:pt x="44" y="125"/>
                      <a:pt x="45" y="124"/>
                    </a:cubicBezTo>
                    <a:cubicBezTo>
                      <a:pt x="46" y="123"/>
                      <a:pt x="48" y="123"/>
                      <a:pt x="50" y="122"/>
                    </a:cubicBezTo>
                    <a:cubicBezTo>
                      <a:pt x="53" y="121"/>
                      <a:pt x="49" y="121"/>
                      <a:pt x="51" y="120"/>
                    </a:cubicBezTo>
                    <a:cubicBezTo>
                      <a:pt x="52" y="119"/>
                      <a:pt x="53" y="118"/>
                      <a:pt x="54" y="118"/>
                    </a:cubicBezTo>
                    <a:cubicBezTo>
                      <a:pt x="56" y="117"/>
                      <a:pt x="58" y="116"/>
                      <a:pt x="59" y="116"/>
                    </a:cubicBezTo>
                    <a:cubicBezTo>
                      <a:pt x="62" y="114"/>
                      <a:pt x="60" y="115"/>
                      <a:pt x="60" y="113"/>
                    </a:cubicBezTo>
                    <a:cubicBezTo>
                      <a:pt x="60" y="113"/>
                      <a:pt x="68" y="109"/>
                      <a:pt x="69" y="108"/>
                    </a:cubicBezTo>
                    <a:cubicBezTo>
                      <a:pt x="70" y="108"/>
                      <a:pt x="72" y="108"/>
                      <a:pt x="72" y="107"/>
                    </a:cubicBezTo>
                    <a:cubicBezTo>
                      <a:pt x="72" y="104"/>
                      <a:pt x="73" y="105"/>
                      <a:pt x="75" y="104"/>
                    </a:cubicBezTo>
                    <a:cubicBezTo>
                      <a:pt x="78" y="102"/>
                      <a:pt x="69" y="101"/>
                      <a:pt x="73" y="97"/>
                    </a:cubicBezTo>
                    <a:cubicBezTo>
                      <a:pt x="75" y="96"/>
                      <a:pt x="77" y="96"/>
                      <a:pt x="78" y="95"/>
                    </a:cubicBezTo>
                    <a:cubicBezTo>
                      <a:pt x="79" y="94"/>
                      <a:pt x="79" y="91"/>
                      <a:pt x="77" y="91"/>
                    </a:cubicBezTo>
                    <a:cubicBezTo>
                      <a:pt x="79" y="91"/>
                      <a:pt x="79" y="92"/>
                      <a:pt x="81" y="91"/>
                    </a:cubicBezTo>
                    <a:cubicBezTo>
                      <a:pt x="82" y="90"/>
                      <a:pt x="83" y="88"/>
                      <a:pt x="85" y="87"/>
                    </a:cubicBezTo>
                    <a:cubicBezTo>
                      <a:pt x="86" y="86"/>
                      <a:pt x="88" y="84"/>
                      <a:pt x="89" y="84"/>
                    </a:cubicBezTo>
                    <a:cubicBezTo>
                      <a:pt x="90" y="84"/>
                      <a:pt x="95" y="84"/>
                      <a:pt x="94" y="86"/>
                    </a:cubicBezTo>
                    <a:cubicBezTo>
                      <a:pt x="93" y="87"/>
                      <a:pt x="91" y="85"/>
                      <a:pt x="89" y="86"/>
                    </a:cubicBezTo>
                    <a:cubicBezTo>
                      <a:pt x="87" y="87"/>
                      <a:pt x="87" y="88"/>
                      <a:pt x="86" y="90"/>
                    </a:cubicBezTo>
                    <a:cubicBezTo>
                      <a:pt x="86" y="92"/>
                      <a:pt x="84" y="94"/>
                      <a:pt x="84" y="96"/>
                    </a:cubicBezTo>
                    <a:cubicBezTo>
                      <a:pt x="83" y="97"/>
                      <a:pt x="87" y="96"/>
                      <a:pt x="87" y="97"/>
                    </a:cubicBezTo>
                    <a:cubicBezTo>
                      <a:pt x="86" y="97"/>
                      <a:pt x="81" y="99"/>
                      <a:pt x="85" y="99"/>
                    </a:cubicBezTo>
                    <a:cubicBezTo>
                      <a:pt x="88" y="99"/>
                      <a:pt x="90" y="97"/>
                      <a:pt x="93" y="96"/>
                    </a:cubicBezTo>
                    <a:cubicBezTo>
                      <a:pt x="95" y="94"/>
                      <a:pt x="97" y="94"/>
                      <a:pt x="99" y="93"/>
                    </a:cubicBezTo>
                    <a:cubicBezTo>
                      <a:pt x="103" y="92"/>
                      <a:pt x="101" y="90"/>
                      <a:pt x="101" y="88"/>
                    </a:cubicBezTo>
                    <a:cubicBezTo>
                      <a:pt x="100" y="84"/>
                      <a:pt x="109" y="87"/>
                      <a:pt x="111" y="88"/>
                    </a:cubicBezTo>
                    <a:cubicBezTo>
                      <a:pt x="113" y="88"/>
                      <a:pt x="114" y="90"/>
                      <a:pt x="116" y="91"/>
                    </a:cubicBezTo>
                    <a:cubicBezTo>
                      <a:pt x="116" y="91"/>
                      <a:pt x="118" y="88"/>
                      <a:pt x="119" y="89"/>
                    </a:cubicBezTo>
                    <a:cubicBezTo>
                      <a:pt x="119" y="89"/>
                      <a:pt x="119" y="91"/>
                      <a:pt x="119" y="92"/>
                    </a:cubicBezTo>
                    <a:cubicBezTo>
                      <a:pt x="121" y="93"/>
                      <a:pt x="122" y="93"/>
                      <a:pt x="123" y="93"/>
                    </a:cubicBezTo>
                    <a:cubicBezTo>
                      <a:pt x="126" y="93"/>
                      <a:pt x="129" y="92"/>
                      <a:pt x="131" y="93"/>
                    </a:cubicBezTo>
                    <a:cubicBezTo>
                      <a:pt x="132" y="93"/>
                      <a:pt x="133" y="94"/>
                      <a:pt x="134" y="93"/>
                    </a:cubicBezTo>
                    <a:cubicBezTo>
                      <a:pt x="135" y="93"/>
                      <a:pt x="135" y="94"/>
                      <a:pt x="136" y="95"/>
                    </a:cubicBezTo>
                    <a:cubicBezTo>
                      <a:pt x="137" y="95"/>
                      <a:pt x="139" y="96"/>
                      <a:pt x="140" y="96"/>
                    </a:cubicBezTo>
                    <a:cubicBezTo>
                      <a:pt x="142" y="96"/>
                      <a:pt x="143" y="94"/>
                      <a:pt x="144" y="94"/>
                    </a:cubicBezTo>
                    <a:cubicBezTo>
                      <a:pt x="146" y="93"/>
                      <a:pt x="145" y="96"/>
                      <a:pt x="145" y="96"/>
                    </a:cubicBezTo>
                    <a:cubicBezTo>
                      <a:pt x="144" y="97"/>
                      <a:pt x="144" y="97"/>
                      <a:pt x="145" y="98"/>
                    </a:cubicBezTo>
                    <a:cubicBezTo>
                      <a:pt x="148" y="99"/>
                      <a:pt x="150" y="100"/>
                      <a:pt x="152" y="101"/>
                    </a:cubicBezTo>
                    <a:cubicBezTo>
                      <a:pt x="154" y="103"/>
                      <a:pt x="156" y="105"/>
                      <a:pt x="158" y="106"/>
                    </a:cubicBezTo>
                    <a:cubicBezTo>
                      <a:pt x="159" y="106"/>
                      <a:pt x="160" y="105"/>
                      <a:pt x="161" y="105"/>
                    </a:cubicBezTo>
                    <a:cubicBezTo>
                      <a:pt x="162" y="104"/>
                      <a:pt x="160" y="103"/>
                      <a:pt x="160" y="102"/>
                    </a:cubicBezTo>
                    <a:cubicBezTo>
                      <a:pt x="160" y="101"/>
                      <a:pt x="163" y="103"/>
                      <a:pt x="163" y="103"/>
                    </a:cubicBezTo>
                    <a:cubicBezTo>
                      <a:pt x="163" y="104"/>
                      <a:pt x="166" y="106"/>
                      <a:pt x="167" y="105"/>
                    </a:cubicBezTo>
                    <a:cubicBezTo>
                      <a:pt x="167" y="105"/>
                      <a:pt x="165" y="99"/>
                      <a:pt x="165" y="99"/>
                    </a:cubicBezTo>
                    <a:cubicBezTo>
                      <a:pt x="166" y="99"/>
                      <a:pt x="168" y="104"/>
                      <a:pt x="169" y="104"/>
                    </a:cubicBezTo>
                    <a:cubicBezTo>
                      <a:pt x="169" y="105"/>
                      <a:pt x="170" y="107"/>
                      <a:pt x="171" y="107"/>
                    </a:cubicBezTo>
                    <a:cubicBezTo>
                      <a:pt x="172" y="107"/>
                      <a:pt x="173" y="105"/>
                      <a:pt x="173" y="105"/>
                    </a:cubicBezTo>
                    <a:cubicBezTo>
                      <a:pt x="171" y="106"/>
                      <a:pt x="177" y="110"/>
                      <a:pt x="177" y="111"/>
                    </a:cubicBezTo>
                    <a:cubicBezTo>
                      <a:pt x="176" y="111"/>
                      <a:pt x="176" y="111"/>
                      <a:pt x="176" y="111"/>
                    </a:cubicBezTo>
                    <a:cubicBezTo>
                      <a:pt x="175" y="112"/>
                      <a:pt x="177" y="112"/>
                      <a:pt x="177" y="113"/>
                    </a:cubicBezTo>
                    <a:cubicBezTo>
                      <a:pt x="177" y="113"/>
                      <a:pt x="175" y="114"/>
                      <a:pt x="176" y="114"/>
                    </a:cubicBezTo>
                    <a:cubicBezTo>
                      <a:pt x="177" y="115"/>
                      <a:pt x="178" y="116"/>
                      <a:pt x="179" y="117"/>
                    </a:cubicBezTo>
                    <a:cubicBezTo>
                      <a:pt x="181" y="119"/>
                      <a:pt x="182" y="120"/>
                      <a:pt x="184" y="121"/>
                    </a:cubicBezTo>
                    <a:cubicBezTo>
                      <a:pt x="184" y="121"/>
                      <a:pt x="182" y="125"/>
                      <a:pt x="183" y="125"/>
                    </a:cubicBezTo>
                    <a:cubicBezTo>
                      <a:pt x="184" y="126"/>
                      <a:pt x="184" y="124"/>
                      <a:pt x="184" y="124"/>
                    </a:cubicBezTo>
                    <a:cubicBezTo>
                      <a:pt x="185" y="123"/>
                      <a:pt x="185" y="126"/>
                      <a:pt x="186" y="127"/>
                    </a:cubicBezTo>
                    <a:cubicBezTo>
                      <a:pt x="186" y="127"/>
                      <a:pt x="186" y="126"/>
                      <a:pt x="186" y="125"/>
                    </a:cubicBezTo>
                    <a:cubicBezTo>
                      <a:pt x="186" y="127"/>
                      <a:pt x="192" y="130"/>
                      <a:pt x="193" y="127"/>
                    </a:cubicBezTo>
                    <a:cubicBezTo>
                      <a:pt x="193" y="127"/>
                      <a:pt x="193" y="128"/>
                      <a:pt x="193" y="128"/>
                    </a:cubicBezTo>
                    <a:cubicBezTo>
                      <a:pt x="193" y="128"/>
                      <a:pt x="194" y="127"/>
                      <a:pt x="194" y="126"/>
                    </a:cubicBezTo>
                    <a:cubicBezTo>
                      <a:pt x="193" y="126"/>
                      <a:pt x="194" y="127"/>
                      <a:pt x="194" y="1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8" name="Freeform 641">
                <a:extLst>
                  <a:ext uri="{FF2B5EF4-FFF2-40B4-BE49-F238E27FC236}">
                    <a16:creationId xmlns:a16="http://schemas.microsoft.com/office/drawing/2014/main" id="{5BCAE7BD-8500-D841-B5C9-28769276E3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79" y="6516489"/>
                <a:ext cx="2697453" cy="1337930"/>
              </a:xfrm>
              <a:custGeom>
                <a:avLst/>
                <a:gdLst>
                  <a:gd name="T0" fmla="*/ 84 w 289"/>
                  <a:gd name="T1" fmla="*/ 106 h 143"/>
                  <a:gd name="T2" fmla="*/ 105 w 289"/>
                  <a:gd name="T3" fmla="*/ 119 h 143"/>
                  <a:gd name="T4" fmla="*/ 125 w 289"/>
                  <a:gd name="T5" fmla="*/ 127 h 143"/>
                  <a:gd name="T6" fmla="*/ 137 w 289"/>
                  <a:gd name="T7" fmla="*/ 127 h 143"/>
                  <a:gd name="T8" fmla="*/ 149 w 289"/>
                  <a:gd name="T9" fmla="*/ 119 h 143"/>
                  <a:gd name="T10" fmla="*/ 162 w 289"/>
                  <a:gd name="T11" fmla="*/ 118 h 143"/>
                  <a:gd name="T12" fmla="*/ 177 w 289"/>
                  <a:gd name="T13" fmla="*/ 119 h 143"/>
                  <a:gd name="T14" fmla="*/ 171 w 289"/>
                  <a:gd name="T15" fmla="*/ 113 h 143"/>
                  <a:gd name="T16" fmla="*/ 186 w 289"/>
                  <a:gd name="T17" fmla="*/ 113 h 143"/>
                  <a:gd name="T18" fmla="*/ 209 w 289"/>
                  <a:gd name="T19" fmla="*/ 122 h 143"/>
                  <a:gd name="T20" fmla="*/ 213 w 289"/>
                  <a:gd name="T21" fmla="*/ 133 h 143"/>
                  <a:gd name="T22" fmla="*/ 220 w 289"/>
                  <a:gd name="T23" fmla="*/ 143 h 143"/>
                  <a:gd name="T24" fmla="*/ 215 w 289"/>
                  <a:gd name="T25" fmla="*/ 108 h 143"/>
                  <a:gd name="T26" fmla="*/ 234 w 289"/>
                  <a:gd name="T27" fmla="*/ 92 h 143"/>
                  <a:gd name="T28" fmla="*/ 239 w 289"/>
                  <a:gd name="T29" fmla="*/ 86 h 143"/>
                  <a:gd name="T30" fmla="*/ 244 w 289"/>
                  <a:gd name="T31" fmla="*/ 82 h 143"/>
                  <a:gd name="T32" fmla="*/ 242 w 289"/>
                  <a:gd name="T33" fmla="*/ 78 h 143"/>
                  <a:gd name="T34" fmla="*/ 238 w 289"/>
                  <a:gd name="T35" fmla="*/ 71 h 143"/>
                  <a:gd name="T36" fmla="*/ 239 w 289"/>
                  <a:gd name="T37" fmla="*/ 69 h 143"/>
                  <a:gd name="T38" fmla="*/ 242 w 289"/>
                  <a:gd name="T39" fmla="*/ 75 h 143"/>
                  <a:gd name="T40" fmla="*/ 246 w 289"/>
                  <a:gd name="T41" fmla="*/ 62 h 143"/>
                  <a:gd name="T42" fmla="*/ 253 w 289"/>
                  <a:gd name="T43" fmla="*/ 52 h 143"/>
                  <a:gd name="T44" fmla="*/ 265 w 289"/>
                  <a:gd name="T45" fmla="*/ 48 h 143"/>
                  <a:gd name="T46" fmla="*/ 271 w 289"/>
                  <a:gd name="T47" fmla="*/ 48 h 143"/>
                  <a:gd name="T48" fmla="*/ 274 w 289"/>
                  <a:gd name="T49" fmla="*/ 35 h 143"/>
                  <a:gd name="T50" fmla="*/ 288 w 289"/>
                  <a:gd name="T51" fmla="*/ 28 h 143"/>
                  <a:gd name="T52" fmla="*/ 276 w 289"/>
                  <a:gd name="T53" fmla="*/ 13 h 143"/>
                  <a:gd name="T54" fmla="*/ 264 w 289"/>
                  <a:gd name="T55" fmla="*/ 28 h 143"/>
                  <a:gd name="T56" fmla="*/ 237 w 289"/>
                  <a:gd name="T57" fmla="*/ 39 h 143"/>
                  <a:gd name="T58" fmla="*/ 224 w 289"/>
                  <a:gd name="T59" fmla="*/ 45 h 143"/>
                  <a:gd name="T60" fmla="*/ 208 w 289"/>
                  <a:gd name="T61" fmla="*/ 44 h 143"/>
                  <a:gd name="T62" fmla="*/ 203 w 289"/>
                  <a:gd name="T63" fmla="*/ 36 h 143"/>
                  <a:gd name="T64" fmla="*/ 196 w 289"/>
                  <a:gd name="T65" fmla="*/ 28 h 143"/>
                  <a:gd name="T66" fmla="*/ 185 w 289"/>
                  <a:gd name="T67" fmla="*/ 48 h 143"/>
                  <a:gd name="T68" fmla="*/ 187 w 289"/>
                  <a:gd name="T69" fmla="*/ 25 h 143"/>
                  <a:gd name="T70" fmla="*/ 196 w 289"/>
                  <a:gd name="T71" fmla="*/ 17 h 143"/>
                  <a:gd name="T72" fmla="*/ 184 w 289"/>
                  <a:gd name="T73" fmla="*/ 13 h 143"/>
                  <a:gd name="T74" fmla="*/ 165 w 289"/>
                  <a:gd name="T75" fmla="*/ 15 h 143"/>
                  <a:gd name="T76" fmla="*/ 158 w 289"/>
                  <a:gd name="T77" fmla="*/ 5 h 143"/>
                  <a:gd name="T78" fmla="*/ 147 w 289"/>
                  <a:gd name="T79" fmla="*/ 4 h 143"/>
                  <a:gd name="T80" fmla="*/ 30 w 289"/>
                  <a:gd name="T81" fmla="*/ 4 h 143"/>
                  <a:gd name="T82" fmla="*/ 7 w 289"/>
                  <a:gd name="T83" fmla="*/ 9 h 143"/>
                  <a:gd name="T84" fmla="*/ 8 w 289"/>
                  <a:gd name="T85" fmla="*/ 21 h 143"/>
                  <a:gd name="T86" fmla="*/ 2 w 289"/>
                  <a:gd name="T87" fmla="*/ 40 h 143"/>
                  <a:gd name="T88" fmla="*/ 5 w 289"/>
                  <a:gd name="T89" fmla="*/ 63 h 143"/>
                  <a:gd name="T90" fmla="*/ 12 w 289"/>
                  <a:gd name="T91" fmla="*/ 73 h 143"/>
                  <a:gd name="T92" fmla="*/ 21 w 289"/>
                  <a:gd name="T93" fmla="*/ 88 h 143"/>
                  <a:gd name="T94" fmla="*/ 39 w 289"/>
                  <a:gd name="T95" fmla="*/ 10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9" h="143">
                    <a:moveTo>
                      <a:pt x="68" y="108"/>
                    </a:moveTo>
                    <a:cubicBezTo>
                      <a:pt x="71" y="108"/>
                      <a:pt x="74" y="108"/>
                      <a:pt x="78" y="108"/>
                    </a:cubicBezTo>
                    <a:cubicBezTo>
                      <a:pt x="79" y="108"/>
                      <a:pt x="81" y="108"/>
                      <a:pt x="82" y="108"/>
                    </a:cubicBezTo>
                    <a:cubicBezTo>
                      <a:pt x="83" y="108"/>
                      <a:pt x="83" y="106"/>
                      <a:pt x="84" y="106"/>
                    </a:cubicBezTo>
                    <a:cubicBezTo>
                      <a:pt x="85" y="105"/>
                      <a:pt x="91" y="105"/>
                      <a:pt x="91" y="106"/>
                    </a:cubicBezTo>
                    <a:cubicBezTo>
                      <a:pt x="94" y="108"/>
                      <a:pt x="97" y="110"/>
                      <a:pt x="100" y="112"/>
                    </a:cubicBezTo>
                    <a:cubicBezTo>
                      <a:pt x="100" y="112"/>
                      <a:pt x="101" y="115"/>
                      <a:pt x="101" y="116"/>
                    </a:cubicBezTo>
                    <a:cubicBezTo>
                      <a:pt x="102" y="118"/>
                      <a:pt x="102" y="118"/>
                      <a:pt x="105" y="119"/>
                    </a:cubicBezTo>
                    <a:cubicBezTo>
                      <a:pt x="107" y="120"/>
                      <a:pt x="108" y="121"/>
                      <a:pt x="109" y="119"/>
                    </a:cubicBezTo>
                    <a:cubicBezTo>
                      <a:pt x="110" y="116"/>
                      <a:pt x="111" y="116"/>
                      <a:pt x="114" y="117"/>
                    </a:cubicBezTo>
                    <a:cubicBezTo>
                      <a:pt x="116" y="117"/>
                      <a:pt x="119" y="118"/>
                      <a:pt x="119" y="120"/>
                    </a:cubicBezTo>
                    <a:cubicBezTo>
                      <a:pt x="121" y="123"/>
                      <a:pt x="123" y="124"/>
                      <a:pt x="125" y="127"/>
                    </a:cubicBezTo>
                    <a:cubicBezTo>
                      <a:pt x="127" y="129"/>
                      <a:pt x="126" y="133"/>
                      <a:pt x="129" y="134"/>
                    </a:cubicBezTo>
                    <a:cubicBezTo>
                      <a:pt x="131" y="136"/>
                      <a:pt x="135" y="136"/>
                      <a:pt x="137" y="137"/>
                    </a:cubicBezTo>
                    <a:cubicBezTo>
                      <a:pt x="137" y="136"/>
                      <a:pt x="135" y="129"/>
                      <a:pt x="135" y="129"/>
                    </a:cubicBezTo>
                    <a:cubicBezTo>
                      <a:pt x="137" y="130"/>
                      <a:pt x="136" y="127"/>
                      <a:pt x="137" y="127"/>
                    </a:cubicBezTo>
                    <a:cubicBezTo>
                      <a:pt x="137" y="126"/>
                      <a:pt x="139" y="126"/>
                      <a:pt x="140" y="125"/>
                    </a:cubicBezTo>
                    <a:cubicBezTo>
                      <a:pt x="141" y="125"/>
                      <a:pt x="142" y="122"/>
                      <a:pt x="142" y="122"/>
                    </a:cubicBezTo>
                    <a:cubicBezTo>
                      <a:pt x="143" y="123"/>
                      <a:pt x="144" y="123"/>
                      <a:pt x="145" y="122"/>
                    </a:cubicBezTo>
                    <a:cubicBezTo>
                      <a:pt x="147" y="121"/>
                      <a:pt x="148" y="121"/>
                      <a:pt x="149" y="119"/>
                    </a:cubicBezTo>
                    <a:cubicBezTo>
                      <a:pt x="151" y="118"/>
                      <a:pt x="148" y="118"/>
                      <a:pt x="148" y="117"/>
                    </a:cubicBezTo>
                    <a:cubicBezTo>
                      <a:pt x="148" y="117"/>
                      <a:pt x="151" y="118"/>
                      <a:pt x="152" y="117"/>
                    </a:cubicBezTo>
                    <a:cubicBezTo>
                      <a:pt x="154" y="116"/>
                      <a:pt x="155" y="116"/>
                      <a:pt x="157" y="116"/>
                    </a:cubicBezTo>
                    <a:cubicBezTo>
                      <a:pt x="159" y="116"/>
                      <a:pt x="160" y="119"/>
                      <a:pt x="162" y="118"/>
                    </a:cubicBezTo>
                    <a:cubicBezTo>
                      <a:pt x="165" y="116"/>
                      <a:pt x="166" y="118"/>
                      <a:pt x="168" y="119"/>
                    </a:cubicBezTo>
                    <a:cubicBezTo>
                      <a:pt x="170" y="120"/>
                      <a:pt x="171" y="118"/>
                      <a:pt x="172" y="118"/>
                    </a:cubicBezTo>
                    <a:cubicBezTo>
                      <a:pt x="173" y="117"/>
                      <a:pt x="176" y="119"/>
                      <a:pt x="176" y="120"/>
                    </a:cubicBezTo>
                    <a:cubicBezTo>
                      <a:pt x="177" y="121"/>
                      <a:pt x="178" y="120"/>
                      <a:pt x="177" y="119"/>
                    </a:cubicBezTo>
                    <a:cubicBezTo>
                      <a:pt x="177" y="119"/>
                      <a:pt x="176" y="118"/>
                      <a:pt x="175" y="118"/>
                    </a:cubicBezTo>
                    <a:cubicBezTo>
                      <a:pt x="174" y="117"/>
                      <a:pt x="176" y="117"/>
                      <a:pt x="176" y="117"/>
                    </a:cubicBezTo>
                    <a:cubicBezTo>
                      <a:pt x="175" y="115"/>
                      <a:pt x="175" y="114"/>
                      <a:pt x="173" y="115"/>
                    </a:cubicBezTo>
                    <a:cubicBezTo>
                      <a:pt x="173" y="115"/>
                      <a:pt x="169" y="115"/>
                      <a:pt x="171" y="113"/>
                    </a:cubicBezTo>
                    <a:cubicBezTo>
                      <a:pt x="173" y="113"/>
                      <a:pt x="174" y="114"/>
                      <a:pt x="175" y="114"/>
                    </a:cubicBezTo>
                    <a:cubicBezTo>
                      <a:pt x="178" y="113"/>
                      <a:pt x="180" y="113"/>
                      <a:pt x="183" y="113"/>
                    </a:cubicBezTo>
                    <a:cubicBezTo>
                      <a:pt x="184" y="113"/>
                      <a:pt x="183" y="113"/>
                      <a:pt x="184" y="114"/>
                    </a:cubicBezTo>
                    <a:cubicBezTo>
                      <a:pt x="184" y="114"/>
                      <a:pt x="185" y="114"/>
                      <a:pt x="186" y="113"/>
                    </a:cubicBezTo>
                    <a:cubicBezTo>
                      <a:pt x="188" y="113"/>
                      <a:pt x="190" y="113"/>
                      <a:pt x="192" y="113"/>
                    </a:cubicBezTo>
                    <a:cubicBezTo>
                      <a:pt x="194" y="113"/>
                      <a:pt x="194" y="115"/>
                      <a:pt x="196" y="116"/>
                    </a:cubicBezTo>
                    <a:cubicBezTo>
                      <a:pt x="198" y="118"/>
                      <a:pt x="200" y="116"/>
                      <a:pt x="202" y="115"/>
                    </a:cubicBezTo>
                    <a:cubicBezTo>
                      <a:pt x="203" y="115"/>
                      <a:pt x="209" y="121"/>
                      <a:pt x="209" y="122"/>
                    </a:cubicBezTo>
                    <a:cubicBezTo>
                      <a:pt x="210" y="123"/>
                      <a:pt x="208" y="125"/>
                      <a:pt x="209" y="126"/>
                    </a:cubicBezTo>
                    <a:cubicBezTo>
                      <a:pt x="210" y="128"/>
                      <a:pt x="209" y="128"/>
                      <a:pt x="210" y="130"/>
                    </a:cubicBezTo>
                    <a:cubicBezTo>
                      <a:pt x="210" y="131"/>
                      <a:pt x="211" y="132"/>
                      <a:pt x="211" y="132"/>
                    </a:cubicBezTo>
                    <a:cubicBezTo>
                      <a:pt x="212" y="132"/>
                      <a:pt x="212" y="133"/>
                      <a:pt x="213" y="133"/>
                    </a:cubicBezTo>
                    <a:cubicBezTo>
                      <a:pt x="214" y="134"/>
                      <a:pt x="213" y="136"/>
                      <a:pt x="214" y="137"/>
                    </a:cubicBezTo>
                    <a:cubicBezTo>
                      <a:pt x="215" y="138"/>
                      <a:pt x="216" y="138"/>
                      <a:pt x="217" y="140"/>
                    </a:cubicBezTo>
                    <a:cubicBezTo>
                      <a:pt x="219" y="143"/>
                      <a:pt x="218" y="140"/>
                      <a:pt x="220" y="141"/>
                    </a:cubicBezTo>
                    <a:cubicBezTo>
                      <a:pt x="220" y="141"/>
                      <a:pt x="220" y="143"/>
                      <a:pt x="220" y="143"/>
                    </a:cubicBezTo>
                    <a:cubicBezTo>
                      <a:pt x="221" y="143"/>
                      <a:pt x="222" y="136"/>
                      <a:pt x="222" y="135"/>
                    </a:cubicBezTo>
                    <a:cubicBezTo>
                      <a:pt x="222" y="132"/>
                      <a:pt x="221" y="130"/>
                      <a:pt x="220" y="126"/>
                    </a:cubicBezTo>
                    <a:cubicBezTo>
                      <a:pt x="218" y="123"/>
                      <a:pt x="218" y="120"/>
                      <a:pt x="217" y="117"/>
                    </a:cubicBezTo>
                    <a:cubicBezTo>
                      <a:pt x="215" y="115"/>
                      <a:pt x="214" y="111"/>
                      <a:pt x="215" y="108"/>
                    </a:cubicBezTo>
                    <a:cubicBezTo>
                      <a:pt x="216" y="105"/>
                      <a:pt x="218" y="103"/>
                      <a:pt x="221" y="101"/>
                    </a:cubicBezTo>
                    <a:cubicBezTo>
                      <a:pt x="222" y="100"/>
                      <a:pt x="223" y="100"/>
                      <a:pt x="224" y="99"/>
                    </a:cubicBezTo>
                    <a:cubicBezTo>
                      <a:pt x="225" y="98"/>
                      <a:pt x="226" y="96"/>
                      <a:pt x="227" y="96"/>
                    </a:cubicBezTo>
                    <a:cubicBezTo>
                      <a:pt x="229" y="94"/>
                      <a:pt x="232" y="94"/>
                      <a:pt x="234" y="92"/>
                    </a:cubicBezTo>
                    <a:cubicBezTo>
                      <a:pt x="235" y="91"/>
                      <a:pt x="236" y="89"/>
                      <a:pt x="238" y="89"/>
                    </a:cubicBezTo>
                    <a:cubicBezTo>
                      <a:pt x="238" y="89"/>
                      <a:pt x="242" y="89"/>
                      <a:pt x="241" y="87"/>
                    </a:cubicBezTo>
                    <a:cubicBezTo>
                      <a:pt x="241" y="87"/>
                      <a:pt x="238" y="88"/>
                      <a:pt x="238" y="88"/>
                    </a:cubicBezTo>
                    <a:cubicBezTo>
                      <a:pt x="238" y="87"/>
                      <a:pt x="240" y="88"/>
                      <a:pt x="239" y="86"/>
                    </a:cubicBezTo>
                    <a:cubicBezTo>
                      <a:pt x="239" y="86"/>
                      <a:pt x="238" y="85"/>
                      <a:pt x="239" y="85"/>
                    </a:cubicBezTo>
                    <a:cubicBezTo>
                      <a:pt x="239" y="84"/>
                      <a:pt x="239" y="85"/>
                      <a:pt x="240" y="84"/>
                    </a:cubicBezTo>
                    <a:cubicBezTo>
                      <a:pt x="239" y="85"/>
                      <a:pt x="241" y="86"/>
                      <a:pt x="241" y="85"/>
                    </a:cubicBezTo>
                    <a:cubicBezTo>
                      <a:pt x="242" y="85"/>
                      <a:pt x="245" y="83"/>
                      <a:pt x="244" y="82"/>
                    </a:cubicBezTo>
                    <a:cubicBezTo>
                      <a:pt x="244" y="83"/>
                      <a:pt x="238" y="82"/>
                      <a:pt x="239" y="81"/>
                    </a:cubicBezTo>
                    <a:cubicBezTo>
                      <a:pt x="239" y="80"/>
                      <a:pt x="240" y="82"/>
                      <a:pt x="241" y="81"/>
                    </a:cubicBezTo>
                    <a:cubicBezTo>
                      <a:pt x="241" y="81"/>
                      <a:pt x="243" y="80"/>
                      <a:pt x="243" y="80"/>
                    </a:cubicBezTo>
                    <a:cubicBezTo>
                      <a:pt x="243" y="80"/>
                      <a:pt x="242" y="79"/>
                      <a:pt x="242" y="78"/>
                    </a:cubicBezTo>
                    <a:cubicBezTo>
                      <a:pt x="243" y="77"/>
                      <a:pt x="243" y="76"/>
                      <a:pt x="241" y="76"/>
                    </a:cubicBezTo>
                    <a:cubicBezTo>
                      <a:pt x="241" y="76"/>
                      <a:pt x="237" y="74"/>
                      <a:pt x="237" y="74"/>
                    </a:cubicBezTo>
                    <a:cubicBezTo>
                      <a:pt x="238" y="73"/>
                      <a:pt x="239" y="74"/>
                      <a:pt x="240" y="74"/>
                    </a:cubicBezTo>
                    <a:cubicBezTo>
                      <a:pt x="241" y="73"/>
                      <a:pt x="239" y="71"/>
                      <a:pt x="238" y="71"/>
                    </a:cubicBezTo>
                    <a:cubicBezTo>
                      <a:pt x="237" y="70"/>
                      <a:pt x="236" y="69"/>
                      <a:pt x="236" y="68"/>
                    </a:cubicBezTo>
                    <a:cubicBezTo>
                      <a:pt x="235" y="67"/>
                      <a:pt x="238" y="65"/>
                      <a:pt x="237" y="64"/>
                    </a:cubicBezTo>
                    <a:cubicBezTo>
                      <a:pt x="238" y="65"/>
                      <a:pt x="237" y="66"/>
                      <a:pt x="237" y="67"/>
                    </a:cubicBezTo>
                    <a:cubicBezTo>
                      <a:pt x="237" y="67"/>
                      <a:pt x="239" y="69"/>
                      <a:pt x="239" y="69"/>
                    </a:cubicBezTo>
                    <a:cubicBezTo>
                      <a:pt x="241" y="67"/>
                      <a:pt x="239" y="62"/>
                      <a:pt x="242" y="61"/>
                    </a:cubicBezTo>
                    <a:cubicBezTo>
                      <a:pt x="241" y="61"/>
                      <a:pt x="241" y="66"/>
                      <a:pt x="242" y="67"/>
                    </a:cubicBezTo>
                    <a:cubicBezTo>
                      <a:pt x="242" y="69"/>
                      <a:pt x="244" y="69"/>
                      <a:pt x="244" y="71"/>
                    </a:cubicBezTo>
                    <a:cubicBezTo>
                      <a:pt x="244" y="72"/>
                      <a:pt x="241" y="74"/>
                      <a:pt x="242" y="75"/>
                    </a:cubicBezTo>
                    <a:cubicBezTo>
                      <a:pt x="242" y="75"/>
                      <a:pt x="248" y="69"/>
                      <a:pt x="247" y="67"/>
                    </a:cubicBezTo>
                    <a:cubicBezTo>
                      <a:pt x="247" y="65"/>
                      <a:pt x="245" y="64"/>
                      <a:pt x="245" y="62"/>
                    </a:cubicBezTo>
                    <a:cubicBezTo>
                      <a:pt x="244" y="61"/>
                      <a:pt x="245" y="58"/>
                      <a:pt x="247" y="59"/>
                    </a:cubicBezTo>
                    <a:cubicBezTo>
                      <a:pt x="246" y="58"/>
                      <a:pt x="245" y="61"/>
                      <a:pt x="246" y="62"/>
                    </a:cubicBezTo>
                    <a:cubicBezTo>
                      <a:pt x="248" y="64"/>
                      <a:pt x="248" y="65"/>
                      <a:pt x="250" y="62"/>
                    </a:cubicBezTo>
                    <a:cubicBezTo>
                      <a:pt x="251" y="61"/>
                      <a:pt x="253" y="58"/>
                      <a:pt x="252" y="56"/>
                    </a:cubicBezTo>
                    <a:cubicBezTo>
                      <a:pt x="252" y="56"/>
                      <a:pt x="251" y="55"/>
                      <a:pt x="252" y="54"/>
                    </a:cubicBezTo>
                    <a:cubicBezTo>
                      <a:pt x="252" y="54"/>
                      <a:pt x="253" y="52"/>
                      <a:pt x="253" y="52"/>
                    </a:cubicBezTo>
                    <a:cubicBezTo>
                      <a:pt x="253" y="52"/>
                      <a:pt x="253" y="54"/>
                      <a:pt x="253" y="54"/>
                    </a:cubicBezTo>
                    <a:cubicBezTo>
                      <a:pt x="253" y="54"/>
                      <a:pt x="258" y="51"/>
                      <a:pt x="260" y="51"/>
                    </a:cubicBezTo>
                    <a:cubicBezTo>
                      <a:pt x="261" y="50"/>
                      <a:pt x="263" y="51"/>
                      <a:pt x="264" y="51"/>
                    </a:cubicBezTo>
                    <a:cubicBezTo>
                      <a:pt x="266" y="50"/>
                      <a:pt x="265" y="49"/>
                      <a:pt x="265" y="48"/>
                    </a:cubicBezTo>
                    <a:cubicBezTo>
                      <a:pt x="266" y="48"/>
                      <a:pt x="266" y="50"/>
                      <a:pt x="267" y="50"/>
                    </a:cubicBezTo>
                    <a:cubicBezTo>
                      <a:pt x="267" y="50"/>
                      <a:pt x="269" y="49"/>
                      <a:pt x="269" y="49"/>
                    </a:cubicBezTo>
                    <a:cubicBezTo>
                      <a:pt x="271" y="51"/>
                      <a:pt x="275" y="46"/>
                      <a:pt x="272" y="46"/>
                    </a:cubicBezTo>
                    <a:cubicBezTo>
                      <a:pt x="272" y="46"/>
                      <a:pt x="272" y="48"/>
                      <a:pt x="271" y="48"/>
                    </a:cubicBezTo>
                    <a:cubicBezTo>
                      <a:pt x="270" y="48"/>
                      <a:pt x="268" y="44"/>
                      <a:pt x="268" y="44"/>
                    </a:cubicBezTo>
                    <a:cubicBezTo>
                      <a:pt x="269" y="43"/>
                      <a:pt x="268" y="42"/>
                      <a:pt x="269" y="41"/>
                    </a:cubicBezTo>
                    <a:cubicBezTo>
                      <a:pt x="270" y="39"/>
                      <a:pt x="271" y="37"/>
                      <a:pt x="272" y="36"/>
                    </a:cubicBezTo>
                    <a:cubicBezTo>
                      <a:pt x="273" y="36"/>
                      <a:pt x="274" y="35"/>
                      <a:pt x="274" y="35"/>
                    </a:cubicBezTo>
                    <a:cubicBezTo>
                      <a:pt x="276" y="36"/>
                      <a:pt x="277" y="33"/>
                      <a:pt x="278" y="32"/>
                    </a:cubicBezTo>
                    <a:cubicBezTo>
                      <a:pt x="278" y="32"/>
                      <a:pt x="280" y="33"/>
                      <a:pt x="281" y="32"/>
                    </a:cubicBezTo>
                    <a:cubicBezTo>
                      <a:pt x="283" y="31"/>
                      <a:pt x="285" y="31"/>
                      <a:pt x="286" y="30"/>
                    </a:cubicBezTo>
                    <a:cubicBezTo>
                      <a:pt x="287" y="30"/>
                      <a:pt x="289" y="29"/>
                      <a:pt x="288" y="28"/>
                    </a:cubicBezTo>
                    <a:cubicBezTo>
                      <a:pt x="286" y="26"/>
                      <a:pt x="286" y="25"/>
                      <a:pt x="285" y="24"/>
                    </a:cubicBezTo>
                    <a:cubicBezTo>
                      <a:pt x="281" y="23"/>
                      <a:pt x="287" y="14"/>
                      <a:pt x="281" y="14"/>
                    </a:cubicBezTo>
                    <a:cubicBezTo>
                      <a:pt x="280" y="13"/>
                      <a:pt x="279" y="15"/>
                      <a:pt x="278" y="14"/>
                    </a:cubicBezTo>
                    <a:cubicBezTo>
                      <a:pt x="277" y="13"/>
                      <a:pt x="277" y="12"/>
                      <a:pt x="276" y="13"/>
                    </a:cubicBezTo>
                    <a:cubicBezTo>
                      <a:pt x="275" y="14"/>
                      <a:pt x="274" y="16"/>
                      <a:pt x="273" y="17"/>
                    </a:cubicBezTo>
                    <a:cubicBezTo>
                      <a:pt x="272" y="18"/>
                      <a:pt x="272" y="20"/>
                      <a:pt x="271" y="21"/>
                    </a:cubicBezTo>
                    <a:cubicBezTo>
                      <a:pt x="271" y="23"/>
                      <a:pt x="270" y="26"/>
                      <a:pt x="268" y="26"/>
                    </a:cubicBezTo>
                    <a:cubicBezTo>
                      <a:pt x="266" y="26"/>
                      <a:pt x="266" y="28"/>
                      <a:pt x="264" y="28"/>
                    </a:cubicBezTo>
                    <a:cubicBezTo>
                      <a:pt x="259" y="28"/>
                      <a:pt x="254" y="28"/>
                      <a:pt x="249" y="28"/>
                    </a:cubicBezTo>
                    <a:cubicBezTo>
                      <a:pt x="247" y="28"/>
                      <a:pt x="247" y="28"/>
                      <a:pt x="246" y="29"/>
                    </a:cubicBezTo>
                    <a:cubicBezTo>
                      <a:pt x="245" y="31"/>
                      <a:pt x="241" y="33"/>
                      <a:pt x="241" y="34"/>
                    </a:cubicBezTo>
                    <a:cubicBezTo>
                      <a:pt x="242" y="37"/>
                      <a:pt x="239" y="39"/>
                      <a:pt x="237" y="39"/>
                    </a:cubicBezTo>
                    <a:cubicBezTo>
                      <a:pt x="235" y="39"/>
                      <a:pt x="234" y="38"/>
                      <a:pt x="232" y="38"/>
                    </a:cubicBezTo>
                    <a:cubicBezTo>
                      <a:pt x="230" y="38"/>
                      <a:pt x="228" y="39"/>
                      <a:pt x="227" y="39"/>
                    </a:cubicBezTo>
                    <a:cubicBezTo>
                      <a:pt x="227" y="39"/>
                      <a:pt x="227" y="42"/>
                      <a:pt x="228" y="42"/>
                    </a:cubicBezTo>
                    <a:cubicBezTo>
                      <a:pt x="227" y="43"/>
                      <a:pt x="226" y="44"/>
                      <a:pt x="224" y="45"/>
                    </a:cubicBezTo>
                    <a:cubicBezTo>
                      <a:pt x="222" y="46"/>
                      <a:pt x="219" y="48"/>
                      <a:pt x="216" y="49"/>
                    </a:cubicBezTo>
                    <a:cubicBezTo>
                      <a:pt x="213" y="50"/>
                      <a:pt x="210" y="50"/>
                      <a:pt x="207" y="49"/>
                    </a:cubicBezTo>
                    <a:cubicBezTo>
                      <a:pt x="206" y="48"/>
                      <a:pt x="205" y="47"/>
                      <a:pt x="206" y="46"/>
                    </a:cubicBezTo>
                    <a:cubicBezTo>
                      <a:pt x="206" y="46"/>
                      <a:pt x="207" y="44"/>
                      <a:pt x="208" y="44"/>
                    </a:cubicBezTo>
                    <a:cubicBezTo>
                      <a:pt x="208" y="44"/>
                      <a:pt x="208" y="45"/>
                      <a:pt x="208" y="46"/>
                    </a:cubicBezTo>
                    <a:cubicBezTo>
                      <a:pt x="210" y="42"/>
                      <a:pt x="211" y="39"/>
                      <a:pt x="209" y="35"/>
                    </a:cubicBezTo>
                    <a:cubicBezTo>
                      <a:pt x="208" y="34"/>
                      <a:pt x="206" y="36"/>
                      <a:pt x="205" y="36"/>
                    </a:cubicBezTo>
                    <a:cubicBezTo>
                      <a:pt x="204" y="37"/>
                      <a:pt x="204" y="36"/>
                      <a:pt x="203" y="36"/>
                    </a:cubicBezTo>
                    <a:cubicBezTo>
                      <a:pt x="202" y="35"/>
                      <a:pt x="204" y="34"/>
                      <a:pt x="204" y="34"/>
                    </a:cubicBezTo>
                    <a:cubicBezTo>
                      <a:pt x="208" y="30"/>
                      <a:pt x="205" y="26"/>
                      <a:pt x="201" y="25"/>
                    </a:cubicBezTo>
                    <a:cubicBezTo>
                      <a:pt x="198" y="24"/>
                      <a:pt x="198" y="25"/>
                      <a:pt x="196" y="26"/>
                    </a:cubicBezTo>
                    <a:cubicBezTo>
                      <a:pt x="196" y="27"/>
                      <a:pt x="196" y="27"/>
                      <a:pt x="196" y="28"/>
                    </a:cubicBezTo>
                    <a:cubicBezTo>
                      <a:pt x="196" y="29"/>
                      <a:pt x="194" y="28"/>
                      <a:pt x="193" y="28"/>
                    </a:cubicBezTo>
                    <a:cubicBezTo>
                      <a:pt x="192" y="28"/>
                      <a:pt x="190" y="36"/>
                      <a:pt x="190" y="37"/>
                    </a:cubicBezTo>
                    <a:cubicBezTo>
                      <a:pt x="191" y="42"/>
                      <a:pt x="192" y="45"/>
                      <a:pt x="188" y="47"/>
                    </a:cubicBezTo>
                    <a:cubicBezTo>
                      <a:pt x="188" y="48"/>
                      <a:pt x="185" y="49"/>
                      <a:pt x="185" y="48"/>
                    </a:cubicBezTo>
                    <a:cubicBezTo>
                      <a:pt x="185" y="46"/>
                      <a:pt x="184" y="44"/>
                      <a:pt x="184" y="42"/>
                    </a:cubicBezTo>
                    <a:cubicBezTo>
                      <a:pt x="184" y="41"/>
                      <a:pt x="186" y="30"/>
                      <a:pt x="186" y="30"/>
                    </a:cubicBezTo>
                    <a:cubicBezTo>
                      <a:pt x="185" y="30"/>
                      <a:pt x="183" y="32"/>
                      <a:pt x="183" y="31"/>
                    </a:cubicBezTo>
                    <a:cubicBezTo>
                      <a:pt x="183" y="30"/>
                      <a:pt x="186" y="26"/>
                      <a:pt x="187" y="25"/>
                    </a:cubicBezTo>
                    <a:cubicBezTo>
                      <a:pt x="188" y="23"/>
                      <a:pt x="191" y="23"/>
                      <a:pt x="193" y="22"/>
                    </a:cubicBezTo>
                    <a:cubicBezTo>
                      <a:pt x="196" y="22"/>
                      <a:pt x="199" y="23"/>
                      <a:pt x="202" y="23"/>
                    </a:cubicBezTo>
                    <a:cubicBezTo>
                      <a:pt x="205" y="23"/>
                      <a:pt x="201" y="20"/>
                      <a:pt x="199" y="20"/>
                    </a:cubicBezTo>
                    <a:cubicBezTo>
                      <a:pt x="197" y="20"/>
                      <a:pt x="199" y="17"/>
                      <a:pt x="196" y="17"/>
                    </a:cubicBezTo>
                    <a:cubicBezTo>
                      <a:pt x="194" y="18"/>
                      <a:pt x="192" y="19"/>
                      <a:pt x="189" y="19"/>
                    </a:cubicBezTo>
                    <a:cubicBezTo>
                      <a:pt x="187" y="19"/>
                      <a:pt x="185" y="17"/>
                      <a:pt x="183" y="16"/>
                    </a:cubicBezTo>
                    <a:cubicBezTo>
                      <a:pt x="183" y="16"/>
                      <a:pt x="180" y="16"/>
                      <a:pt x="181" y="15"/>
                    </a:cubicBezTo>
                    <a:cubicBezTo>
                      <a:pt x="182" y="15"/>
                      <a:pt x="184" y="14"/>
                      <a:pt x="184" y="13"/>
                    </a:cubicBezTo>
                    <a:cubicBezTo>
                      <a:pt x="184" y="13"/>
                      <a:pt x="176" y="16"/>
                      <a:pt x="175" y="16"/>
                    </a:cubicBezTo>
                    <a:cubicBezTo>
                      <a:pt x="174" y="17"/>
                      <a:pt x="173" y="18"/>
                      <a:pt x="172" y="18"/>
                    </a:cubicBezTo>
                    <a:cubicBezTo>
                      <a:pt x="170" y="18"/>
                      <a:pt x="170" y="16"/>
                      <a:pt x="168" y="16"/>
                    </a:cubicBezTo>
                    <a:cubicBezTo>
                      <a:pt x="167" y="16"/>
                      <a:pt x="162" y="18"/>
                      <a:pt x="165" y="15"/>
                    </a:cubicBezTo>
                    <a:cubicBezTo>
                      <a:pt x="168" y="13"/>
                      <a:pt x="171" y="11"/>
                      <a:pt x="174" y="9"/>
                    </a:cubicBezTo>
                    <a:cubicBezTo>
                      <a:pt x="172" y="9"/>
                      <a:pt x="170" y="7"/>
                      <a:pt x="168" y="9"/>
                    </a:cubicBezTo>
                    <a:cubicBezTo>
                      <a:pt x="165" y="10"/>
                      <a:pt x="164" y="8"/>
                      <a:pt x="161" y="7"/>
                    </a:cubicBezTo>
                    <a:cubicBezTo>
                      <a:pt x="160" y="7"/>
                      <a:pt x="159" y="6"/>
                      <a:pt x="158" y="5"/>
                    </a:cubicBezTo>
                    <a:cubicBezTo>
                      <a:pt x="156" y="5"/>
                      <a:pt x="155" y="6"/>
                      <a:pt x="153" y="6"/>
                    </a:cubicBezTo>
                    <a:cubicBezTo>
                      <a:pt x="152" y="5"/>
                      <a:pt x="150" y="5"/>
                      <a:pt x="150" y="3"/>
                    </a:cubicBezTo>
                    <a:cubicBezTo>
                      <a:pt x="150" y="3"/>
                      <a:pt x="148" y="0"/>
                      <a:pt x="148" y="1"/>
                    </a:cubicBezTo>
                    <a:cubicBezTo>
                      <a:pt x="147" y="1"/>
                      <a:pt x="148" y="4"/>
                      <a:pt x="147" y="4"/>
                    </a:cubicBezTo>
                    <a:cubicBezTo>
                      <a:pt x="146" y="4"/>
                      <a:pt x="145" y="4"/>
                      <a:pt x="145" y="4"/>
                    </a:cubicBezTo>
                    <a:cubicBezTo>
                      <a:pt x="142" y="4"/>
                      <a:pt x="139" y="4"/>
                      <a:pt x="136" y="4"/>
                    </a:cubicBezTo>
                    <a:cubicBezTo>
                      <a:pt x="125" y="4"/>
                      <a:pt x="115" y="4"/>
                      <a:pt x="105" y="4"/>
                    </a:cubicBezTo>
                    <a:cubicBezTo>
                      <a:pt x="80" y="4"/>
                      <a:pt x="55" y="4"/>
                      <a:pt x="30" y="4"/>
                    </a:cubicBezTo>
                    <a:cubicBezTo>
                      <a:pt x="24" y="4"/>
                      <a:pt x="17" y="4"/>
                      <a:pt x="11" y="4"/>
                    </a:cubicBezTo>
                    <a:cubicBezTo>
                      <a:pt x="12" y="5"/>
                      <a:pt x="14" y="13"/>
                      <a:pt x="11" y="14"/>
                    </a:cubicBezTo>
                    <a:cubicBezTo>
                      <a:pt x="9" y="14"/>
                      <a:pt x="8" y="14"/>
                      <a:pt x="10" y="12"/>
                    </a:cubicBezTo>
                    <a:cubicBezTo>
                      <a:pt x="12" y="9"/>
                      <a:pt x="9" y="9"/>
                      <a:pt x="7" y="9"/>
                    </a:cubicBezTo>
                    <a:cubicBezTo>
                      <a:pt x="5" y="9"/>
                      <a:pt x="2" y="7"/>
                      <a:pt x="1" y="7"/>
                    </a:cubicBezTo>
                    <a:cubicBezTo>
                      <a:pt x="0" y="8"/>
                      <a:pt x="2" y="12"/>
                      <a:pt x="2" y="12"/>
                    </a:cubicBezTo>
                    <a:cubicBezTo>
                      <a:pt x="3" y="15"/>
                      <a:pt x="4" y="16"/>
                      <a:pt x="4" y="18"/>
                    </a:cubicBezTo>
                    <a:cubicBezTo>
                      <a:pt x="4" y="19"/>
                      <a:pt x="7" y="21"/>
                      <a:pt x="8" y="21"/>
                    </a:cubicBezTo>
                    <a:cubicBezTo>
                      <a:pt x="7" y="21"/>
                      <a:pt x="6" y="21"/>
                      <a:pt x="5" y="22"/>
                    </a:cubicBezTo>
                    <a:cubicBezTo>
                      <a:pt x="4" y="23"/>
                      <a:pt x="5" y="24"/>
                      <a:pt x="5" y="25"/>
                    </a:cubicBezTo>
                    <a:cubicBezTo>
                      <a:pt x="5" y="28"/>
                      <a:pt x="5" y="30"/>
                      <a:pt x="4" y="32"/>
                    </a:cubicBezTo>
                    <a:cubicBezTo>
                      <a:pt x="4" y="35"/>
                      <a:pt x="3" y="37"/>
                      <a:pt x="2" y="40"/>
                    </a:cubicBezTo>
                    <a:cubicBezTo>
                      <a:pt x="1" y="43"/>
                      <a:pt x="3" y="46"/>
                      <a:pt x="4" y="49"/>
                    </a:cubicBezTo>
                    <a:cubicBezTo>
                      <a:pt x="4" y="52"/>
                      <a:pt x="3" y="54"/>
                      <a:pt x="3" y="56"/>
                    </a:cubicBezTo>
                    <a:cubicBezTo>
                      <a:pt x="3" y="57"/>
                      <a:pt x="4" y="58"/>
                      <a:pt x="4" y="59"/>
                    </a:cubicBezTo>
                    <a:cubicBezTo>
                      <a:pt x="5" y="60"/>
                      <a:pt x="5" y="62"/>
                      <a:pt x="5" y="63"/>
                    </a:cubicBezTo>
                    <a:cubicBezTo>
                      <a:pt x="6" y="66"/>
                      <a:pt x="9" y="67"/>
                      <a:pt x="10" y="70"/>
                    </a:cubicBezTo>
                    <a:cubicBezTo>
                      <a:pt x="11" y="72"/>
                      <a:pt x="11" y="71"/>
                      <a:pt x="12" y="70"/>
                    </a:cubicBezTo>
                    <a:cubicBezTo>
                      <a:pt x="12" y="70"/>
                      <a:pt x="13" y="73"/>
                      <a:pt x="13" y="73"/>
                    </a:cubicBezTo>
                    <a:cubicBezTo>
                      <a:pt x="13" y="73"/>
                      <a:pt x="12" y="72"/>
                      <a:pt x="12" y="73"/>
                    </a:cubicBezTo>
                    <a:cubicBezTo>
                      <a:pt x="12" y="74"/>
                      <a:pt x="12" y="75"/>
                      <a:pt x="13" y="76"/>
                    </a:cubicBezTo>
                    <a:cubicBezTo>
                      <a:pt x="14" y="76"/>
                      <a:pt x="14" y="76"/>
                      <a:pt x="15" y="77"/>
                    </a:cubicBezTo>
                    <a:cubicBezTo>
                      <a:pt x="16" y="78"/>
                      <a:pt x="14" y="79"/>
                      <a:pt x="15" y="80"/>
                    </a:cubicBezTo>
                    <a:cubicBezTo>
                      <a:pt x="17" y="83"/>
                      <a:pt x="21" y="85"/>
                      <a:pt x="21" y="88"/>
                    </a:cubicBezTo>
                    <a:cubicBezTo>
                      <a:pt x="22" y="90"/>
                      <a:pt x="23" y="90"/>
                      <a:pt x="25" y="91"/>
                    </a:cubicBezTo>
                    <a:cubicBezTo>
                      <a:pt x="27" y="92"/>
                      <a:pt x="29" y="93"/>
                      <a:pt x="31" y="93"/>
                    </a:cubicBezTo>
                    <a:cubicBezTo>
                      <a:pt x="33" y="93"/>
                      <a:pt x="35" y="95"/>
                      <a:pt x="36" y="96"/>
                    </a:cubicBezTo>
                    <a:cubicBezTo>
                      <a:pt x="36" y="97"/>
                      <a:pt x="40" y="101"/>
                      <a:pt x="39" y="102"/>
                    </a:cubicBezTo>
                    <a:cubicBezTo>
                      <a:pt x="43" y="101"/>
                      <a:pt x="48" y="100"/>
                      <a:pt x="52" y="101"/>
                    </a:cubicBezTo>
                    <a:cubicBezTo>
                      <a:pt x="58" y="103"/>
                      <a:pt x="63" y="106"/>
                      <a:pt x="68" y="10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9" name="Freeform 642">
                <a:extLst>
                  <a:ext uri="{FF2B5EF4-FFF2-40B4-BE49-F238E27FC236}">
                    <a16:creationId xmlns:a16="http://schemas.microsoft.com/office/drawing/2014/main" id="{B126F1E8-8DB5-B04D-A2D0-578E126515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33304" y="4907791"/>
                <a:ext cx="3984076" cy="2048308"/>
              </a:xfrm>
              <a:custGeom>
                <a:avLst/>
                <a:gdLst>
                  <a:gd name="T0" fmla="*/ 255 w 427"/>
                  <a:gd name="T1" fmla="*/ 181 h 219"/>
                  <a:gd name="T2" fmla="*/ 299 w 427"/>
                  <a:gd name="T3" fmla="*/ 195 h 219"/>
                  <a:gd name="T4" fmla="*/ 296 w 427"/>
                  <a:gd name="T5" fmla="*/ 215 h 219"/>
                  <a:gd name="T6" fmla="*/ 332 w 427"/>
                  <a:gd name="T7" fmla="*/ 200 h 219"/>
                  <a:gd name="T8" fmla="*/ 366 w 427"/>
                  <a:gd name="T9" fmla="*/ 196 h 219"/>
                  <a:gd name="T10" fmla="*/ 383 w 427"/>
                  <a:gd name="T11" fmla="*/ 200 h 219"/>
                  <a:gd name="T12" fmla="*/ 391 w 427"/>
                  <a:gd name="T13" fmla="*/ 201 h 219"/>
                  <a:gd name="T14" fmla="*/ 380 w 427"/>
                  <a:gd name="T15" fmla="*/ 188 h 219"/>
                  <a:gd name="T16" fmla="*/ 382 w 427"/>
                  <a:gd name="T17" fmla="*/ 176 h 219"/>
                  <a:gd name="T18" fmla="*/ 354 w 427"/>
                  <a:gd name="T19" fmla="*/ 180 h 219"/>
                  <a:gd name="T20" fmla="*/ 414 w 427"/>
                  <a:gd name="T21" fmla="*/ 160 h 219"/>
                  <a:gd name="T22" fmla="*/ 417 w 427"/>
                  <a:gd name="T23" fmla="*/ 144 h 219"/>
                  <a:gd name="T24" fmla="*/ 415 w 427"/>
                  <a:gd name="T25" fmla="*/ 139 h 219"/>
                  <a:gd name="T26" fmla="*/ 394 w 427"/>
                  <a:gd name="T27" fmla="*/ 126 h 219"/>
                  <a:gd name="T28" fmla="*/ 390 w 427"/>
                  <a:gd name="T29" fmla="*/ 110 h 219"/>
                  <a:gd name="T30" fmla="*/ 378 w 427"/>
                  <a:gd name="T31" fmla="*/ 104 h 219"/>
                  <a:gd name="T32" fmla="*/ 364 w 427"/>
                  <a:gd name="T33" fmla="*/ 112 h 219"/>
                  <a:gd name="T34" fmla="*/ 356 w 427"/>
                  <a:gd name="T35" fmla="*/ 107 h 219"/>
                  <a:gd name="T36" fmla="*/ 342 w 427"/>
                  <a:gd name="T37" fmla="*/ 85 h 219"/>
                  <a:gd name="T38" fmla="*/ 314 w 427"/>
                  <a:gd name="T39" fmla="*/ 91 h 219"/>
                  <a:gd name="T40" fmla="*/ 320 w 427"/>
                  <a:gd name="T41" fmla="*/ 116 h 219"/>
                  <a:gd name="T42" fmla="*/ 306 w 427"/>
                  <a:gd name="T43" fmla="*/ 159 h 219"/>
                  <a:gd name="T44" fmla="*/ 292 w 427"/>
                  <a:gd name="T45" fmla="*/ 135 h 219"/>
                  <a:gd name="T46" fmla="*/ 250 w 427"/>
                  <a:gd name="T47" fmla="*/ 119 h 219"/>
                  <a:gd name="T48" fmla="*/ 237 w 427"/>
                  <a:gd name="T49" fmla="*/ 86 h 219"/>
                  <a:gd name="T50" fmla="*/ 246 w 427"/>
                  <a:gd name="T51" fmla="*/ 77 h 219"/>
                  <a:gd name="T52" fmla="*/ 246 w 427"/>
                  <a:gd name="T53" fmla="*/ 70 h 219"/>
                  <a:gd name="T54" fmla="*/ 263 w 427"/>
                  <a:gd name="T55" fmla="*/ 58 h 219"/>
                  <a:gd name="T56" fmla="*/ 276 w 427"/>
                  <a:gd name="T57" fmla="*/ 48 h 219"/>
                  <a:gd name="T58" fmla="*/ 293 w 427"/>
                  <a:gd name="T59" fmla="*/ 36 h 219"/>
                  <a:gd name="T60" fmla="*/ 276 w 427"/>
                  <a:gd name="T61" fmla="*/ 23 h 219"/>
                  <a:gd name="T62" fmla="*/ 262 w 427"/>
                  <a:gd name="T63" fmla="*/ 35 h 219"/>
                  <a:gd name="T64" fmla="*/ 252 w 427"/>
                  <a:gd name="T65" fmla="*/ 23 h 219"/>
                  <a:gd name="T66" fmla="*/ 241 w 427"/>
                  <a:gd name="T67" fmla="*/ 10 h 219"/>
                  <a:gd name="T68" fmla="*/ 223 w 427"/>
                  <a:gd name="T69" fmla="*/ 6 h 219"/>
                  <a:gd name="T70" fmla="*/ 232 w 427"/>
                  <a:gd name="T71" fmla="*/ 27 h 219"/>
                  <a:gd name="T72" fmla="*/ 226 w 427"/>
                  <a:gd name="T73" fmla="*/ 40 h 219"/>
                  <a:gd name="T74" fmla="*/ 218 w 427"/>
                  <a:gd name="T75" fmla="*/ 37 h 219"/>
                  <a:gd name="T76" fmla="*/ 164 w 427"/>
                  <a:gd name="T77" fmla="*/ 29 h 219"/>
                  <a:gd name="T78" fmla="*/ 166 w 427"/>
                  <a:gd name="T79" fmla="*/ 41 h 219"/>
                  <a:gd name="T80" fmla="*/ 160 w 427"/>
                  <a:gd name="T81" fmla="*/ 40 h 219"/>
                  <a:gd name="T82" fmla="*/ 133 w 427"/>
                  <a:gd name="T83" fmla="*/ 30 h 219"/>
                  <a:gd name="T84" fmla="*/ 83 w 427"/>
                  <a:gd name="T85" fmla="*/ 23 h 219"/>
                  <a:gd name="T86" fmla="*/ 71 w 427"/>
                  <a:gd name="T87" fmla="*/ 18 h 219"/>
                  <a:gd name="T88" fmla="*/ 50 w 427"/>
                  <a:gd name="T89" fmla="*/ 24 h 219"/>
                  <a:gd name="T90" fmla="*/ 49 w 427"/>
                  <a:gd name="T91" fmla="*/ 22 h 219"/>
                  <a:gd name="T92" fmla="*/ 29 w 427"/>
                  <a:gd name="T93" fmla="*/ 23 h 219"/>
                  <a:gd name="T94" fmla="*/ 21 w 427"/>
                  <a:gd name="T95" fmla="*/ 28 h 219"/>
                  <a:gd name="T96" fmla="*/ 3 w 427"/>
                  <a:gd name="T97" fmla="*/ 97 h 219"/>
                  <a:gd name="T98" fmla="*/ 40 w 427"/>
                  <a:gd name="T99" fmla="*/ 116 h 219"/>
                  <a:gd name="T100" fmla="*/ 53 w 427"/>
                  <a:gd name="T101" fmla="*/ 141 h 219"/>
                  <a:gd name="T102" fmla="*/ 62 w 427"/>
                  <a:gd name="T103" fmla="*/ 150 h 219"/>
                  <a:gd name="T104" fmla="*/ 67 w 427"/>
                  <a:gd name="T105" fmla="*/ 160 h 219"/>
                  <a:gd name="T106" fmla="*/ 80 w 427"/>
                  <a:gd name="T107" fmla="*/ 166 h 219"/>
                  <a:gd name="T108" fmla="*/ 133 w 427"/>
                  <a:gd name="T109" fmla="*/ 176 h 219"/>
                  <a:gd name="T110" fmla="*/ 97 w 427"/>
                  <a:gd name="T111" fmla="*/ 57 h 219"/>
                  <a:gd name="T112" fmla="*/ 87 w 427"/>
                  <a:gd name="T113" fmla="*/ 51 h 219"/>
                  <a:gd name="T114" fmla="*/ 113 w 427"/>
                  <a:gd name="T115" fmla="*/ 49 h 219"/>
                  <a:gd name="T116" fmla="*/ 142 w 427"/>
                  <a:gd name="T117" fmla="*/ 85 h 219"/>
                  <a:gd name="T118" fmla="*/ 131 w 427"/>
                  <a:gd name="T119" fmla="*/ 85 h 219"/>
                  <a:gd name="T120" fmla="*/ 160 w 427"/>
                  <a:gd name="T121" fmla="*/ 78 h 219"/>
                  <a:gd name="T122" fmla="*/ 210 w 427"/>
                  <a:gd name="T123" fmla="*/ 150 h 219"/>
                  <a:gd name="T124" fmla="*/ 222 w 427"/>
                  <a:gd name="T125" fmla="*/ 16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7" h="219">
                    <a:moveTo>
                      <a:pt x="229" y="174"/>
                    </a:moveTo>
                    <a:cubicBezTo>
                      <a:pt x="229" y="174"/>
                      <a:pt x="229" y="173"/>
                      <a:pt x="229" y="173"/>
                    </a:cubicBezTo>
                    <a:cubicBezTo>
                      <a:pt x="229" y="173"/>
                      <a:pt x="232" y="177"/>
                      <a:pt x="232" y="177"/>
                    </a:cubicBezTo>
                    <a:cubicBezTo>
                      <a:pt x="234" y="177"/>
                      <a:pt x="235" y="178"/>
                      <a:pt x="236" y="178"/>
                    </a:cubicBezTo>
                    <a:cubicBezTo>
                      <a:pt x="238" y="178"/>
                      <a:pt x="238" y="177"/>
                      <a:pt x="239" y="178"/>
                    </a:cubicBezTo>
                    <a:cubicBezTo>
                      <a:pt x="242" y="179"/>
                      <a:pt x="244" y="180"/>
                      <a:pt x="246" y="181"/>
                    </a:cubicBezTo>
                    <a:cubicBezTo>
                      <a:pt x="247" y="182"/>
                      <a:pt x="248" y="181"/>
                      <a:pt x="249" y="181"/>
                    </a:cubicBezTo>
                    <a:cubicBezTo>
                      <a:pt x="250" y="180"/>
                      <a:pt x="251" y="180"/>
                      <a:pt x="252" y="180"/>
                    </a:cubicBezTo>
                    <a:cubicBezTo>
                      <a:pt x="253" y="180"/>
                      <a:pt x="254" y="181"/>
                      <a:pt x="255" y="181"/>
                    </a:cubicBezTo>
                    <a:cubicBezTo>
                      <a:pt x="257" y="181"/>
                      <a:pt x="258" y="180"/>
                      <a:pt x="259" y="179"/>
                    </a:cubicBezTo>
                    <a:cubicBezTo>
                      <a:pt x="260" y="178"/>
                      <a:pt x="263" y="175"/>
                      <a:pt x="264" y="175"/>
                    </a:cubicBezTo>
                    <a:cubicBezTo>
                      <a:pt x="264" y="175"/>
                      <a:pt x="265" y="176"/>
                      <a:pt x="265" y="176"/>
                    </a:cubicBezTo>
                    <a:cubicBezTo>
                      <a:pt x="267" y="176"/>
                      <a:pt x="268" y="176"/>
                      <a:pt x="269" y="176"/>
                    </a:cubicBezTo>
                    <a:cubicBezTo>
                      <a:pt x="273" y="176"/>
                      <a:pt x="272" y="179"/>
                      <a:pt x="274" y="181"/>
                    </a:cubicBezTo>
                    <a:cubicBezTo>
                      <a:pt x="275" y="182"/>
                      <a:pt x="279" y="181"/>
                      <a:pt x="279" y="183"/>
                    </a:cubicBezTo>
                    <a:cubicBezTo>
                      <a:pt x="279" y="185"/>
                      <a:pt x="280" y="187"/>
                      <a:pt x="281" y="189"/>
                    </a:cubicBezTo>
                    <a:cubicBezTo>
                      <a:pt x="281" y="194"/>
                      <a:pt x="290" y="193"/>
                      <a:pt x="293" y="194"/>
                    </a:cubicBezTo>
                    <a:cubicBezTo>
                      <a:pt x="295" y="194"/>
                      <a:pt x="298" y="194"/>
                      <a:pt x="299" y="195"/>
                    </a:cubicBezTo>
                    <a:cubicBezTo>
                      <a:pt x="300" y="196"/>
                      <a:pt x="305" y="201"/>
                      <a:pt x="304" y="201"/>
                    </a:cubicBezTo>
                    <a:cubicBezTo>
                      <a:pt x="302" y="203"/>
                      <a:pt x="302" y="203"/>
                      <a:pt x="300" y="202"/>
                    </a:cubicBezTo>
                    <a:cubicBezTo>
                      <a:pt x="299" y="201"/>
                      <a:pt x="295" y="199"/>
                      <a:pt x="295" y="199"/>
                    </a:cubicBezTo>
                    <a:cubicBezTo>
                      <a:pt x="295" y="200"/>
                      <a:pt x="298" y="201"/>
                      <a:pt x="297" y="203"/>
                    </a:cubicBezTo>
                    <a:cubicBezTo>
                      <a:pt x="296" y="204"/>
                      <a:pt x="295" y="206"/>
                      <a:pt x="295" y="207"/>
                    </a:cubicBezTo>
                    <a:cubicBezTo>
                      <a:pt x="295" y="209"/>
                      <a:pt x="295" y="210"/>
                      <a:pt x="294" y="211"/>
                    </a:cubicBezTo>
                    <a:cubicBezTo>
                      <a:pt x="294" y="212"/>
                      <a:pt x="291" y="213"/>
                      <a:pt x="291" y="213"/>
                    </a:cubicBezTo>
                    <a:cubicBezTo>
                      <a:pt x="290" y="214"/>
                      <a:pt x="287" y="219"/>
                      <a:pt x="291" y="219"/>
                    </a:cubicBezTo>
                    <a:cubicBezTo>
                      <a:pt x="292" y="219"/>
                      <a:pt x="294" y="217"/>
                      <a:pt x="296" y="215"/>
                    </a:cubicBezTo>
                    <a:cubicBezTo>
                      <a:pt x="298" y="214"/>
                      <a:pt x="299" y="216"/>
                      <a:pt x="301" y="215"/>
                    </a:cubicBezTo>
                    <a:cubicBezTo>
                      <a:pt x="304" y="215"/>
                      <a:pt x="305" y="213"/>
                      <a:pt x="308" y="213"/>
                    </a:cubicBezTo>
                    <a:cubicBezTo>
                      <a:pt x="308" y="211"/>
                      <a:pt x="308" y="212"/>
                      <a:pt x="306" y="211"/>
                    </a:cubicBezTo>
                    <a:cubicBezTo>
                      <a:pt x="305" y="211"/>
                      <a:pt x="305" y="210"/>
                      <a:pt x="306" y="210"/>
                    </a:cubicBezTo>
                    <a:cubicBezTo>
                      <a:pt x="307" y="208"/>
                      <a:pt x="308" y="207"/>
                      <a:pt x="311" y="207"/>
                    </a:cubicBezTo>
                    <a:cubicBezTo>
                      <a:pt x="312" y="207"/>
                      <a:pt x="315" y="205"/>
                      <a:pt x="317" y="206"/>
                    </a:cubicBezTo>
                    <a:cubicBezTo>
                      <a:pt x="319" y="207"/>
                      <a:pt x="320" y="203"/>
                      <a:pt x="322" y="206"/>
                    </a:cubicBezTo>
                    <a:cubicBezTo>
                      <a:pt x="324" y="204"/>
                      <a:pt x="325" y="203"/>
                      <a:pt x="327" y="201"/>
                    </a:cubicBezTo>
                    <a:cubicBezTo>
                      <a:pt x="329" y="200"/>
                      <a:pt x="330" y="200"/>
                      <a:pt x="332" y="200"/>
                    </a:cubicBezTo>
                    <a:cubicBezTo>
                      <a:pt x="335" y="200"/>
                      <a:pt x="339" y="200"/>
                      <a:pt x="342" y="200"/>
                    </a:cubicBezTo>
                    <a:cubicBezTo>
                      <a:pt x="345" y="200"/>
                      <a:pt x="346" y="201"/>
                      <a:pt x="347" y="199"/>
                    </a:cubicBezTo>
                    <a:cubicBezTo>
                      <a:pt x="348" y="198"/>
                      <a:pt x="349" y="199"/>
                      <a:pt x="350" y="198"/>
                    </a:cubicBezTo>
                    <a:cubicBezTo>
                      <a:pt x="351" y="196"/>
                      <a:pt x="352" y="195"/>
                      <a:pt x="352" y="193"/>
                    </a:cubicBezTo>
                    <a:cubicBezTo>
                      <a:pt x="353" y="191"/>
                      <a:pt x="353" y="190"/>
                      <a:pt x="354" y="188"/>
                    </a:cubicBezTo>
                    <a:cubicBezTo>
                      <a:pt x="355" y="187"/>
                      <a:pt x="356" y="186"/>
                      <a:pt x="357" y="185"/>
                    </a:cubicBezTo>
                    <a:cubicBezTo>
                      <a:pt x="358" y="184"/>
                      <a:pt x="359" y="187"/>
                      <a:pt x="361" y="186"/>
                    </a:cubicBezTo>
                    <a:cubicBezTo>
                      <a:pt x="363" y="184"/>
                      <a:pt x="365" y="187"/>
                      <a:pt x="365" y="189"/>
                    </a:cubicBezTo>
                    <a:cubicBezTo>
                      <a:pt x="365" y="190"/>
                      <a:pt x="364" y="196"/>
                      <a:pt x="366" y="196"/>
                    </a:cubicBezTo>
                    <a:cubicBezTo>
                      <a:pt x="367" y="197"/>
                      <a:pt x="368" y="199"/>
                      <a:pt x="369" y="201"/>
                    </a:cubicBezTo>
                    <a:cubicBezTo>
                      <a:pt x="370" y="199"/>
                      <a:pt x="381" y="196"/>
                      <a:pt x="381" y="196"/>
                    </a:cubicBezTo>
                    <a:cubicBezTo>
                      <a:pt x="381" y="195"/>
                      <a:pt x="380" y="195"/>
                      <a:pt x="380" y="194"/>
                    </a:cubicBezTo>
                    <a:cubicBezTo>
                      <a:pt x="380" y="194"/>
                      <a:pt x="382" y="196"/>
                      <a:pt x="382" y="196"/>
                    </a:cubicBezTo>
                    <a:cubicBezTo>
                      <a:pt x="382" y="197"/>
                      <a:pt x="380" y="197"/>
                      <a:pt x="380" y="197"/>
                    </a:cubicBezTo>
                    <a:cubicBezTo>
                      <a:pt x="380" y="197"/>
                      <a:pt x="386" y="198"/>
                      <a:pt x="386" y="198"/>
                    </a:cubicBezTo>
                    <a:cubicBezTo>
                      <a:pt x="386" y="198"/>
                      <a:pt x="386" y="198"/>
                      <a:pt x="386" y="198"/>
                    </a:cubicBezTo>
                    <a:cubicBezTo>
                      <a:pt x="386" y="198"/>
                      <a:pt x="386" y="199"/>
                      <a:pt x="386" y="199"/>
                    </a:cubicBezTo>
                    <a:cubicBezTo>
                      <a:pt x="385" y="199"/>
                      <a:pt x="384" y="199"/>
                      <a:pt x="383" y="200"/>
                    </a:cubicBezTo>
                    <a:cubicBezTo>
                      <a:pt x="383" y="201"/>
                      <a:pt x="382" y="198"/>
                      <a:pt x="382" y="198"/>
                    </a:cubicBezTo>
                    <a:cubicBezTo>
                      <a:pt x="381" y="198"/>
                      <a:pt x="381" y="199"/>
                      <a:pt x="381" y="199"/>
                    </a:cubicBezTo>
                    <a:cubicBezTo>
                      <a:pt x="381" y="199"/>
                      <a:pt x="381" y="198"/>
                      <a:pt x="380" y="199"/>
                    </a:cubicBezTo>
                    <a:cubicBezTo>
                      <a:pt x="379" y="200"/>
                      <a:pt x="378" y="200"/>
                      <a:pt x="377" y="201"/>
                    </a:cubicBezTo>
                    <a:cubicBezTo>
                      <a:pt x="375" y="202"/>
                      <a:pt x="371" y="205"/>
                      <a:pt x="373" y="208"/>
                    </a:cubicBezTo>
                    <a:cubicBezTo>
                      <a:pt x="376" y="210"/>
                      <a:pt x="378" y="208"/>
                      <a:pt x="379" y="207"/>
                    </a:cubicBezTo>
                    <a:cubicBezTo>
                      <a:pt x="380" y="206"/>
                      <a:pt x="384" y="203"/>
                      <a:pt x="384" y="202"/>
                    </a:cubicBezTo>
                    <a:cubicBezTo>
                      <a:pt x="384" y="203"/>
                      <a:pt x="386" y="204"/>
                      <a:pt x="387" y="203"/>
                    </a:cubicBezTo>
                    <a:cubicBezTo>
                      <a:pt x="387" y="202"/>
                      <a:pt x="390" y="201"/>
                      <a:pt x="391" y="201"/>
                    </a:cubicBezTo>
                    <a:cubicBezTo>
                      <a:pt x="393" y="200"/>
                      <a:pt x="395" y="199"/>
                      <a:pt x="397" y="199"/>
                    </a:cubicBezTo>
                    <a:cubicBezTo>
                      <a:pt x="398" y="199"/>
                      <a:pt x="398" y="199"/>
                      <a:pt x="398" y="198"/>
                    </a:cubicBezTo>
                    <a:cubicBezTo>
                      <a:pt x="397" y="197"/>
                      <a:pt x="398" y="197"/>
                      <a:pt x="398" y="197"/>
                    </a:cubicBezTo>
                    <a:cubicBezTo>
                      <a:pt x="398" y="196"/>
                      <a:pt x="396" y="197"/>
                      <a:pt x="395" y="196"/>
                    </a:cubicBezTo>
                    <a:cubicBezTo>
                      <a:pt x="394" y="196"/>
                      <a:pt x="395" y="194"/>
                      <a:pt x="393" y="196"/>
                    </a:cubicBezTo>
                    <a:cubicBezTo>
                      <a:pt x="391" y="197"/>
                      <a:pt x="387" y="196"/>
                      <a:pt x="385" y="195"/>
                    </a:cubicBezTo>
                    <a:cubicBezTo>
                      <a:pt x="384" y="195"/>
                      <a:pt x="385" y="193"/>
                      <a:pt x="384" y="193"/>
                    </a:cubicBezTo>
                    <a:cubicBezTo>
                      <a:pt x="384" y="193"/>
                      <a:pt x="382" y="193"/>
                      <a:pt x="381" y="192"/>
                    </a:cubicBezTo>
                    <a:cubicBezTo>
                      <a:pt x="380" y="192"/>
                      <a:pt x="380" y="189"/>
                      <a:pt x="380" y="188"/>
                    </a:cubicBezTo>
                    <a:cubicBezTo>
                      <a:pt x="380" y="187"/>
                      <a:pt x="378" y="188"/>
                      <a:pt x="377" y="187"/>
                    </a:cubicBezTo>
                    <a:cubicBezTo>
                      <a:pt x="377" y="187"/>
                      <a:pt x="379" y="185"/>
                      <a:pt x="379" y="185"/>
                    </a:cubicBezTo>
                    <a:cubicBezTo>
                      <a:pt x="380" y="184"/>
                      <a:pt x="380" y="181"/>
                      <a:pt x="378" y="181"/>
                    </a:cubicBezTo>
                    <a:cubicBezTo>
                      <a:pt x="378" y="181"/>
                      <a:pt x="376" y="185"/>
                      <a:pt x="375" y="183"/>
                    </a:cubicBezTo>
                    <a:cubicBezTo>
                      <a:pt x="375" y="181"/>
                      <a:pt x="374" y="182"/>
                      <a:pt x="373" y="181"/>
                    </a:cubicBezTo>
                    <a:cubicBezTo>
                      <a:pt x="373" y="180"/>
                      <a:pt x="376" y="181"/>
                      <a:pt x="376" y="181"/>
                    </a:cubicBezTo>
                    <a:cubicBezTo>
                      <a:pt x="378" y="181"/>
                      <a:pt x="379" y="180"/>
                      <a:pt x="380" y="180"/>
                    </a:cubicBezTo>
                    <a:cubicBezTo>
                      <a:pt x="381" y="179"/>
                      <a:pt x="382" y="179"/>
                      <a:pt x="383" y="179"/>
                    </a:cubicBezTo>
                    <a:cubicBezTo>
                      <a:pt x="384" y="178"/>
                      <a:pt x="382" y="176"/>
                      <a:pt x="382" y="176"/>
                    </a:cubicBezTo>
                    <a:cubicBezTo>
                      <a:pt x="382" y="176"/>
                      <a:pt x="383" y="176"/>
                      <a:pt x="383" y="176"/>
                    </a:cubicBezTo>
                    <a:cubicBezTo>
                      <a:pt x="383" y="176"/>
                      <a:pt x="379" y="174"/>
                      <a:pt x="379" y="174"/>
                    </a:cubicBezTo>
                    <a:cubicBezTo>
                      <a:pt x="377" y="173"/>
                      <a:pt x="375" y="173"/>
                      <a:pt x="373" y="174"/>
                    </a:cubicBezTo>
                    <a:cubicBezTo>
                      <a:pt x="369" y="175"/>
                      <a:pt x="366" y="176"/>
                      <a:pt x="363" y="178"/>
                    </a:cubicBezTo>
                    <a:cubicBezTo>
                      <a:pt x="360" y="179"/>
                      <a:pt x="358" y="181"/>
                      <a:pt x="355" y="183"/>
                    </a:cubicBezTo>
                    <a:cubicBezTo>
                      <a:pt x="354" y="184"/>
                      <a:pt x="353" y="185"/>
                      <a:pt x="352" y="187"/>
                    </a:cubicBezTo>
                    <a:cubicBezTo>
                      <a:pt x="352" y="187"/>
                      <a:pt x="348" y="189"/>
                      <a:pt x="348" y="189"/>
                    </a:cubicBezTo>
                    <a:cubicBezTo>
                      <a:pt x="348" y="188"/>
                      <a:pt x="353" y="184"/>
                      <a:pt x="354" y="183"/>
                    </a:cubicBezTo>
                    <a:cubicBezTo>
                      <a:pt x="354" y="182"/>
                      <a:pt x="355" y="181"/>
                      <a:pt x="354" y="180"/>
                    </a:cubicBezTo>
                    <a:cubicBezTo>
                      <a:pt x="353" y="180"/>
                      <a:pt x="351" y="179"/>
                      <a:pt x="350" y="179"/>
                    </a:cubicBezTo>
                    <a:cubicBezTo>
                      <a:pt x="351" y="179"/>
                      <a:pt x="353" y="180"/>
                      <a:pt x="354" y="180"/>
                    </a:cubicBezTo>
                    <a:cubicBezTo>
                      <a:pt x="356" y="181"/>
                      <a:pt x="358" y="178"/>
                      <a:pt x="359" y="177"/>
                    </a:cubicBezTo>
                    <a:cubicBezTo>
                      <a:pt x="360" y="176"/>
                      <a:pt x="361" y="174"/>
                      <a:pt x="363" y="173"/>
                    </a:cubicBezTo>
                    <a:cubicBezTo>
                      <a:pt x="365" y="173"/>
                      <a:pt x="367" y="174"/>
                      <a:pt x="368" y="172"/>
                    </a:cubicBezTo>
                    <a:cubicBezTo>
                      <a:pt x="369" y="168"/>
                      <a:pt x="371" y="167"/>
                      <a:pt x="375" y="167"/>
                    </a:cubicBezTo>
                    <a:cubicBezTo>
                      <a:pt x="379" y="167"/>
                      <a:pt x="383" y="167"/>
                      <a:pt x="387" y="167"/>
                    </a:cubicBezTo>
                    <a:cubicBezTo>
                      <a:pt x="394" y="167"/>
                      <a:pt x="404" y="169"/>
                      <a:pt x="409" y="163"/>
                    </a:cubicBezTo>
                    <a:cubicBezTo>
                      <a:pt x="411" y="161"/>
                      <a:pt x="412" y="160"/>
                      <a:pt x="414" y="160"/>
                    </a:cubicBezTo>
                    <a:cubicBezTo>
                      <a:pt x="416" y="160"/>
                      <a:pt x="418" y="160"/>
                      <a:pt x="421" y="158"/>
                    </a:cubicBezTo>
                    <a:cubicBezTo>
                      <a:pt x="422" y="158"/>
                      <a:pt x="425" y="156"/>
                      <a:pt x="425" y="155"/>
                    </a:cubicBezTo>
                    <a:cubicBezTo>
                      <a:pt x="427" y="152"/>
                      <a:pt x="422" y="153"/>
                      <a:pt x="422" y="152"/>
                    </a:cubicBezTo>
                    <a:cubicBezTo>
                      <a:pt x="422" y="151"/>
                      <a:pt x="424" y="151"/>
                      <a:pt x="424" y="151"/>
                    </a:cubicBezTo>
                    <a:cubicBezTo>
                      <a:pt x="425" y="150"/>
                      <a:pt x="424" y="149"/>
                      <a:pt x="424" y="148"/>
                    </a:cubicBezTo>
                    <a:cubicBezTo>
                      <a:pt x="424" y="148"/>
                      <a:pt x="425" y="147"/>
                      <a:pt x="425" y="147"/>
                    </a:cubicBezTo>
                    <a:cubicBezTo>
                      <a:pt x="425" y="146"/>
                      <a:pt x="423" y="145"/>
                      <a:pt x="423" y="145"/>
                    </a:cubicBezTo>
                    <a:cubicBezTo>
                      <a:pt x="422" y="144"/>
                      <a:pt x="421" y="144"/>
                      <a:pt x="421" y="143"/>
                    </a:cubicBezTo>
                    <a:cubicBezTo>
                      <a:pt x="420" y="143"/>
                      <a:pt x="418" y="146"/>
                      <a:pt x="417" y="144"/>
                    </a:cubicBezTo>
                    <a:cubicBezTo>
                      <a:pt x="417" y="144"/>
                      <a:pt x="419" y="143"/>
                      <a:pt x="418" y="143"/>
                    </a:cubicBezTo>
                    <a:cubicBezTo>
                      <a:pt x="418" y="142"/>
                      <a:pt x="417" y="141"/>
                      <a:pt x="416" y="141"/>
                    </a:cubicBezTo>
                    <a:cubicBezTo>
                      <a:pt x="415" y="140"/>
                      <a:pt x="411" y="141"/>
                      <a:pt x="410" y="142"/>
                    </a:cubicBezTo>
                    <a:cubicBezTo>
                      <a:pt x="409" y="144"/>
                      <a:pt x="406" y="145"/>
                      <a:pt x="404" y="146"/>
                    </a:cubicBezTo>
                    <a:cubicBezTo>
                      <a:pt x="403" y="146"/>
                      <a:pt x="400" y="144"/>
                      <a:pt x="400" y="143"/>
                    </a:cubicBezTo>
                    <a:cubicBezTo>
                      <a:pt x="400" y="142"/>
                      <a:pt x="403" y="145"/>
                      <a:pt x="403" y="145"/>
                    </a:cubicBezTo>
                    <a:cubicBezTo>
                      <a:pt x="404" y="145"/>
                      <a:pt x="408" y="142"/>
                      <a:pt x="408" y="142"/>
                    </a:cubicBezTo>
                    <a:cubicBezTo>
                      <a:pt x="408" y="142"/>
                      <a:pt x="406" y="141"/>
                      <a:pt x="406" y="141"/>
                    </a:cubicBezTo>
                    <a:cubicBezTo>
                      <a:pt x="409" y="140"/>
                      <a:pt x="412" y="140"/>
                      <a:pt x="415" y="139"/>
                    </a:cubicBezTo>
                    <a:cubicBezTo>
                      <a:pt x="415" y="139"/>
                      <a:pt x="417" y="138"/>
                      <a:pt x="416" y="137"/>
                    </a:cubicBezTo>
                    <a:cubicBezTo>
                      <a:pt x="416" y="137"/>
                      <a:pt x="414" y="135"/>
                      <a:pt x="414" y="135"/>
                    </a:cubicBezTo>
                    <a:cubicBezTo>
                      <a:pt x="412" y="136"/>
                      <a:pt x="410" y="136"/>
                      <a:pt x="409" y="134"/>
                    </a:cubicBezTo>
                    <a:cubicBezTo>
                      <a:pt x="408" y="134"/>
                      <a:pt x="404" y="137"/>
                      <a:pt x="404" y="136"/>
                    </a:cubicBezTo>
                    <a:cubicBezTo>
                      <a:pt x="404" y="136"/>
                      <a:pt x="407" y="133"/>
                      <a:pt x="404" y="134"/>
                    </a:cubicBezTo>
                    <a:cubicBezTo>
                      <a:pt x="404" y="134"/>
                      <a:pt x="400" y="135"/>
                      <a:pt x="400" y="135"/>
                    </a:cubicBezTo>
                    <a:cubicBezTo>
                      <a:pt x="401" y="133"/>
                      <a:pt x="404" y="133"/>
                      <a:pt x="402" y="130"/>
                    </a:cubicBezTo>
                    <a:cubicBezTo>
                      <a:pt x="402" y="130"/>
                      <a:pt x="398" y="128"/>
                      <a:pt x="398" y="128"/>
                    </a:cubicBezTo>
                    <a:cubicBezTo>
                      <a:pt x="396" y="128"/>
                      <a:pt x="396" y="126"/>
                      <a:pt x="394" y="126"/>
                    </a:cubicBezTo>
                    <a:cubicBezTo>
                      <a:pt x="395" y="126"/>
                      <a:pt x="392" y="122"/>
                      <a:pt x="392" y="122"/>
                    </a:cubicBezTo>
                    <a:cubicBezTo>
                      <a:pt x="392" y="122"/>
                      <a:pt x="393" y="123"/>
                      <a:pt x="394" y="123"/>
                    </a:cubicBezTo>
                    <a:cubicBezTo>
                      <a:pt x="395" y="124"/>
                      <a:pt x="395" y="122"/>
                      <a:pt x="396" y="122"/>
                    </a:cubicBezTo>
                    <a:cubicBezTo>
                      <a:pt x="400" y="121"/>
                      <a:pt x="393" y="118"/>
                      <a:pt x="392" y="117"/>
                    </a:cubicBezTo>
                    <a:cubicBezTo>
                      <a:pt x="392" y="118"/>
                      <a:pt x="394" y="116"/>
                      <a:pt x="394" y="116"/>
                    </a:cubicBezTo>
                    <a:cubicBezTo>
                      <a:pt x="395" y="115"/>
                      <a:pt x="393" y="115"/>
                      <a:pt x="392" y="114"/>
                    </a:cubicBezTo>
                    <a:cubicBezTo>
                      <a:pt x="392" y="114"/>
                      <a:pt x="391" y="113"/>
                      <a:pt x="390" y="113"/>
                    </a:cubicBezTo>
                    <a:cubicBezTo>
                      <a:pt x="390" y="113"/>
                      <a:pt x="388" y="113"/>
                      <a:pt x="388" y="113"/>
                    </a:cubicBezTo>
                    <a:cubicBezTo>
                      <a:pt x="389" y="112"/>
                      <a:pt x="391" y="113"/>
                      <a:pt x="390" y="110"/>
                    </a:cubicBezTo>
                    <a:cubicBezTo>
                      <a:pt x="389" y="110"/>
                      <a:pt x="386" y="111"/>
                      <a:pt x="386" y="111"/>
                    </a:cubicBezTo>
                    <a:cubicBezTo>
                      <a:pt x="386" y="110"/>
                      <a:pt x="389" y="110"/>
                      <a:pt x="388" y="108"/>
                    </a:cubicBezTo>
                    <a:cubicBezTo>
                      <a:pt x="388" y="107"/>
                      <a:pt x="388" y="106"/>
                      <a:pt x="387" y="105"/>
                    </a:cubicBezTo>
                    <a:cubicBezTo>
                      <a:pt x="387" y="105"/>
                      <a:pt x="386" y="106"/>
                      <a:pt x="386" y="105"/>
                    </a:cubicBezTo>
                    <a:cubicBezTo>
                      <a:pt x="386" y="106"/>
                      <a:pt x="384" y="102"/>
                      <a:pt x="384" y="102"/>
                    </a:cubicBezTo>
                    <a:cubicBezTo>
                      <a:pt x="383" y="100"/>
                      <a:pt x="382" y="99"/>
                      <a:pt x="382" y="98"/>
                    </a:cubicBezTo>
                    <a:cubicBezTo>
                      <a:pt x="381" y="96"/>
                      <a:pt x="381" y="94"/>
                      <a:pt x="379" y="97"/>
                    </a:cubicBezTo>
                    <a:cubicBezTo>
                      <a:pt x="379" y="97"/>
                      <a:pt x="378" y="101"/>
                      <a:pt x="379" y="100"/>
                    </a:cubicBezTo>
                    <a:cubicBezTo>
                      <a:pt x="375" y="101"/>
                      <a:pt x="377" y="101"/>
                      <a:pt x="378" y="104"/>
                    </a:cubicBezTo>
                    <a:cubicBezTo>
                      <a:pt x="378" y="103"/>
                      <a:pt x="377" y="103"/>
                      <a:pt x="377" y="104"/>
                    </a:cubicBezTo>
                    <a:cubicBezTo>
                      <a:pt x="376" y="104"/>
                      <a:pt x="376" y="104"/>
                      <a:pt x="375" y="105"/>
                    </a:cubicBezTo>
                    <a:cubicBezTo>
                      <a:pt x="375" y="105"/>
                      <a:pt x="377" y="106"/>
                      <a:pt x="377" y="106"/>
                    </a:cubicBezTo>
                    <a:cubicBezTo>
                      <a:pt x="376" y="107"/>
                      <a:pt x="374" y="106"/>
                      <a:pt x="374" y="107"/>
                    </a:cubicBezTo>
                    <a:cubicBezTo>
                      <a:pt x="373" y="108"/>
                      <a:pt x="375" y="110"/>
                      <a:pt x="373" y="111"/>
                    </a:cubicBezTo>
                    <a:cubicBezTo>
                      <a:pt x="374" y="111"/>
                      <a:pt x="372" y="107"/>
                      <a:pt x="370" y="109"/>
                    </a:cubicBezTo>
                    <a:cubicBezTo>
                      <a:pt x="370" y="110"/>
                      <a:pt x="366" y="113"/>
                      <a:pt x="366" y="113"/>
                    </a:cubicBezTo>
                    <a:cubicBezTo>
                      <a:pt x="365" y="113"/>
                      <a:pt x="365" y="112"/>
                      <a:pt x="365" y="111"/>
                    </a:cubicBezTo>
                    <a:cubicBezTo>
                      <a:pt x="364" y="111"/>
                      <a:pt x="364" y="112"/>
                      <a:pt x="364" y="112"/>
                    </a:cubicBezTo>
                    <a:cubicBezTo>
                      <a:pt x="363" y="111"/>
                      <a:pt x="364" y="111"/>
                      <a:pt x="364" y="110"/>
                    </a:cubicBezTo>
                    <a:cubicBezTo>
                      <a:pt x="364" y="111"/>
                      <a:pt x="357" y="116"/>
                      <a:pt x="357" y="115"/>
                    </a:cubicBezTo>
                    <a:cubicBezTo>
                      <a:pt x="356" y="114"/>
                      <a:pt x="360" y="113"/>
                      <a:pt x="361" y="113"/>
                    </a:cubicBezTo>
                    <a:cubicBezTo>
                      <a:pt x="363" y="111"/>
                      <a:pt x="363" y="110"/>
                      <a:pt x="362" y="108"/>
                    </a:cubicBezTo>
                    <a:cubicBezTo>
                      <a:pt x="361" y="107"/>
                      <a:pt x="358" y="107"/>
                      <a:pt x="357" y="107"/>
                    </a:cubicBezTo>
                    <a:cubicBezTo>
                      <a:pt x="356" y="107"/>
                      <a:pt x="356" y="108"/>
                      <a:pt x="356" y="108"/>
                    </a:cubicBezTo>
                    <a:cubicBezTo>
                      <a:pt x="355" y="110"/>
                      <a:pt x="353" y="108"/>
                      <a:pt x="352" y="108"/>
                    </a:cubicBezTo>
                    <a:cubicBezTo>
                      <a:pt x="353" y="108"/>
                      <a:pt x="355" y="106"/>
                      <a:pt x="355" y="106"/>
                    </a:cubicBezTo>
                    <a:cubicBezTo>
                      <a:pt x="355" y="106"/>
                      <a:pt x="356" y="107"/>
                      <a:pt x="356" y="107"/>
                    </a:cubicBezTo>
                    <a:cubicBezTo>
                      <a:pt x="355" y="107"/>
                      <a:pt x="357" y="105"/>
                      <a:pt x="357" y="105"/>
                    </a:cubicBezTo>
                    <a:cubicBezTo>
                      <a:pt x="358" y="103"/>
                      <a:pt x="356" y="104"/>
                      <a:pt x="355" y="103"/>
                    </a:cubicBezTo>
                    <a:cubicBezTo>
                      <a:pt x="355" y="103"/>
                      <a:pt x="356" y="98"/>
                      <a:pt x="354" y="99"/>
                    </a:cubicBezTo>
                    <a:cubicBezTo>
                      <a:pt x="355" y="98"/>
                      <a:pt x="356" y="98"/>
                      <a:pt x="355" y="96"/>
                    </a:cubicBezTo>
                    <a:cubicBezTo>
                      <a:pt x="353" y="95"/>
                      <a:pt x="357" y="94"/>
                      <a:pt x="356" y="92"/>
                    </a:cubicBezTo>
                    <a:cubicBezTo>
                      <a:pt x="356" y="91"/>
                      <a:pt x="354" y="93"/>
                      <a:pt x="353" y="92"/>
                    </a:cubicBezTo>
                    <a:cubicBezTo>
                      <a:pt x="352" y="91"/>
                      <a:pt x="350" y="91"/>
                      <a:pt x="349" y="91"/>
                    </a:cubicBezTo>
                    <a:cubicBezTo>
                      <a:pt x="347" y="90"/>
                      <a:pt x="346" y="90"/>
                      <a:pt x="345" y="88"/>
                    </a:cubicBezTo>
                    <a:cubicBezTo>
                      <a:pt x="345" y="86"/>
                      <a:pt x="342" y="87"/>
                      <a:pt x="342" y="85"/>
                    </a:cubicBezTo>
                    <a:cubicBezTo>
                      <a:pt x="342" y="84"/>
                      <a:pt x="340" y="85"/>
                      <a:pt x="340" y="85"/>
                    </a:cubicBezTo>
                    <a:cubicBezTo>
                      <a:pt x="341" y="83"/>
                      <a:pt x="339" y="83"/>
                      <a:pt x="338" y="82"/>
                    </a:cubicBezTo>
                    <a:cubicBezTo>
                      <a:pt x="336" y="81"/>
                      <a:pt x="336" y="80"/>
                      <a:pt x="334" y="81"/>
                    </a:cubicBezTo>
                    <a:cubicBezTo>
                      <a:pt x="332" y="82"/>
                      <a:pt x="331" y="83"/>
                      <a:pt x="329" y="82"/>
                    </a:cubicBezTo>
                    <a:cubicBezTo>
                      <a:pt x="327" y="81"/>
                      <a:pt x="326" y="83"/>
                      <a:pt x="324" y="82"/>
                    </a:cubicBezTo>
                    <a:cubicBezTo>
                      <a:pt x="322" y="80"/>
                      <a:pt x="320" y="80"/>
                      <a:pt x="318" y="80"/>
                    </a:cubicBezTo>
                    <a:cubicBezTo>
                      <a:pt x="316" y="80"/>
                      <a:pt x="314" y="80"/>
                      <a:pt x="313" y="82"/>
                    </a:cubicBezTo>
                    <a:cubicBezTo>
                      <a:pt x="312" y="84"/>
                      <a:pt x="315" y="85"/>
                      <a:pt x="315" y="86"/>
                    </a:cubicBezTo>
                    <a:cubicBezTo>
                      <a:pt x="316" y="87"/>
                      <a:pt x="315" y="90"/>
                      <a:pt x="314" y="91"/>
                    </a:cubicBezTo>
                    <a:cubicBezTo>
                      <a:pt x="314" y="92"/>
                      <a:pt x="314" y="91"/>
                      <a:pt x="313" y="92"/>
                    </a:cubicBezTo>
                    <a:cubicBezTo>
                      <a:pt x="313" y="92"/>
                      <a:pt x="315" y="94"/>
                      <a:pt x="315" y="94"/>
                    </a:cubicBezTo>
                    <a:cubicBezTo>
                      <a:pt x="315" y="96"/>
                      <a:pt x="316" y="98"/>
                      <a:pt x="316" y="99"/>
                    </a:cubicBezTo>
                    <a:cubicBezTo>
                      <a:pt x="316" y="100"/>
                      <a:pt x="316" y="100"/>
                      <a:pt x="316" y="101"/>
                    </a:cubicBezTo>
                    <a:cubicBezTo>
                      <a:pt x="316" y="102"/>
                      <a:pt x="315" y="101"/>
                      <a:pt x="315" y="101"/>
                    </a:cubicBezTo>
                    <a:cubicBezTo>
                      <a:pt x="314" y="102"/>
                      <a:pt x="314" y="104"/>
                      <a:pt x="314" y="104"/>
                    </a:cubicBezTo>
                    <a:cubicBezTo>
                      <a:pt x="313" y="105"/>
                      <a:pt x="312" y="106"/>
                      <a:pt x="312" y="107"/>
                    </a:cubicBezTo>
                    <a:cubicBezTo>
                      <a:pt x="311" y="109"/>
                      <a:pt x="311" y="109"/>
                      <a:pt x="312" y="110"/>
                    </a:cubicBezTo>
                    <a:cubicBezTo>
                      <a:pt x="315" y="112"/>
                      <a:pt x="318" y="114"/>
                      <a:pt x="320" y="116"/>
                    </a:cubicBezTo>
                    <a:cubicBezTo>
                      <a:pt x="321" y="119"/>
                      <a:pt x="322" y="124"/>
                      <a:pt x="321" y="127"/>
                    </a:cubicBezTo>
                    <a:cubicBezTo>
                      <a:pt x="319" y="131"/>
                      <a:pt x="313" y="133"/>
                      <a:pt x="310" y="135"/>
                    </a:cubicBezTo>
                    <a:cubicBezTo>
                      <a:pt x="309" y="136"/>
                      <a:pt x="308" y="136"/>
                      <a:pt x="307" y="137"/>
                    </a:cubicBezTo>
                    <a:cubicBezTo>
                      <a:pt x="304" y="138"/>
                      <a:pt x="308" y="141"/>
                      <a:pt x="308" y="143"/>
                    </a:cubicBezTo>
                    <a:cubicBezTo>
                      <a:pt x="308" y="143"/>
                      <a:pt x="309" y="145"/>
                      <a:pt x="309" y="146"/>
                    </a:cubicBezTo>
                    <a:cubicBezTo>
                      <a:pt x="309" y="148"/>
                      <a:pt x="309" y="149"/>
                      <a:pt x="310" y="151"/>
                    </a:cubicBezTo>
                    <a:cubicBezTo>
                      <a:pt x="311" y="153"/>
                      <a:pt x="311" y="154"/>
                      <a:pt x="309" y="156"/>
                    </a:cubicBezTo>
                    <a:cubicBezTo>
                      <a:pt x="309" y="156"/>
                      <a:pt x="310" y="160"/>
                      <a:pt x="309" y="161"/>
                    </a:cubicBezTo>
                    <a:cubicBezTo>
                      <a:pt x="308" y="161"/>
                      <a:pt x="307" y="157"/>
                      <a:pt x="306" y="159"/>
                    </a:cubicBezTo>
                    <a:cubicBezTo>
                      <a:pt x="305" y="161"/>
                      <a:pt x="307" y="164"/>
                      <a:pt x="307" y="164"/>
                    </a:cubicBezTo>
                    <a:cubicBezTo>
                      <a:pt x="307" y="163"/>
                      <a:pt x="301" y="158"/>
                      <a:pt x="298" y="161"/>
                    </a:cubicBezTo>
                    <a:cubicBezTo>
                      <a:pt x="299" y="160"/>
                      <a:pt x="302" y="159"/>
                      <a:pt x="300" y="157"/>
                    </a:cubicBezTo>
                    <a:cubicBezTo>
                      <a:pt x="299" y="156"/>
                      <a:pt x="298" y="155"/>
                      <a:pt x="297" y="155"/>
                    </a:cubicBezTo>
                    <a:cubicBezTo>
                      <a:pt x="297" y="154"/>
                      <a:pt x="295" y="154"/>
                      <a:pt x="294" y="154"/>
                    </a:cubicBezTo>
                    <a:cubicBezTo>
                      <a:pt x="294" y="153"/>
                      <a:pt x="295" y="153"/>
                      <a:pt x="294" y="151"/>
                    </a:cubicBezTo>
                    <a:cubicBezTo>
                      <a:pt x="293" y="150"/>
                      <a:pt x="292" y="148"/>
                      <a:pt x="293" y="146"/>
                    </a:cubicBezTo>
                    <a:cubicBezTo>
                      <a:pt x="294" y="143"/>
                      <a:pt x="291" y="142"/>
                      <a:pt x="291" y="140"/>
                    </a:cubicBezTo>
                    <a:cubicBezTo>
                      <a:pt x="291" y="138"/>
                      <a:pt x="293" y="137"/>
                      <a:pt x="292" y="135"/>
                    </a:cubicBezTo>
                    <a:cubicBezTo>
                      <a:pt x="290" y="133"/>
                      <a:pt x="286" y="133"/>
                      <a:pt x="283" y="133"/>
                    </a:cubicBezTo>
                    <a:cubicBezTo>
                      <a:pt x="282" y="133"/>
                      <a:pt x="281" y="133"/>
                      <a:pt x="279" y="133"/>
                    </a:cubicBezTo>
                    <a:cubicBezTo>
                      <a:pt x="279" y="133"/>
                      <a:pt x="277" y="135"/>
                      <a:pt x="277" y="135"/>
                    </a:cubicBezTo>
                    <a:cubicBezTo>
                      <a:pt x="277" y="134"/>
                      <a:pt x="278" y="134"/>
                      <a:pt x="277" y="133"/>
                    </a:cubicBezTo>
                    <a:cubicBezTo>
                      <a:pt x="277" y="132"/>
                      <a:pt x="276" y="131"/>
                      <a:pt x="275" y="131"/>
                    </a:cubicBezTo>
                    <a:cubicBezTo>
                      <a:pt x="273" y="130"/>
                      <a:pt x="271" y="130"/>
                      <a:pt x="269" y="129"/>
                    </a:cubicBezTo>
                    <a:cubicBezTo>
                      <a:pt x="266" y="128"/>
                      <a:pt x="264" y="125"/>
                      <a:pt x="261" y="123"/>
                    </a:cubicBezTo>
                    <a:cubicBezTo>
                      <a:pt x="259" y="122"/>
                      <a:pt x="257" y="121"/>
                      <a:pt x="256" y="121"/>
                    </a:cubicBezTo>
                    <a:cubicBezTo>
                      <a:pt x="254" y="121"/>
                      <a:pt x="252" y="119"/>
                      <a:pt x="250" y="119"/>
                    </a:cubicBezTo>
                    <a:cubicBezTo>
                      <a:pt x="249" y="119"/>
                      <a:pt x="240" y="121"/>
                      <a:pt x="240" y="121"/>
                    </a:cubicBezTo>
                    <a:cubicBezTo>
                      <a:pt x="240" y="120"/>
                      <a:pt x="241" y="120"/>
                      <a:pt x="242" y="119"/>
                    </a:cubicBezTo>
                    <a:cubicBezTo>
                      <a:pt x="242" y="118"/>
                      <a:pt x="241" y="117"/>
                      <a:pt x="241" y="117"/>
                    </a:cubicBezTo>
                    <a:cubicBezTo>
                      <a:pt x="240" y="114"/>
                      <a:pt x="239" y="112"/>
                      <a:pt x="238" y="110"/>
                    </a:cubicBezTo>
                    <a:cubicBezTo>
                      <a:pt x="237" y="108"/>
                      <a:pt x="236" y="108"/>
                      <a:pt x="234" y="108"/>
                    </a:cubicBezTo>
                    <a:cubicBezTo>
                      <a:pt x="231" y="108"/>
                      <a:pt x="230" y="108"/>
                      <a:pt x="230" y="105"/>
                    </a:cubicBezTo>
                    <a:cubicBezTo>
                      <a:pt x="231" y="103"/>
                      <a:pt x="230" y="100"/>
                      <a:pt x="230" y="98"/>
                    </a:cubicBezTo>
                    <a:cubicBezTo>
                      <a:pt x="231" y="95"/>
                      <a:pt x="233" y="93"/>
                      <a:pt x="234" y="90"/>
                    </a:cubicBezTo>
                    <a:cubicBezTo>
                      <a:pt x="235" y="88"/>
                      <a:pt x="235" y="87"/>
                      <a:pt x="237" y="86"/>
                    </a:cubicBezTo>
                    <a:cubicBezTo>
                      <a:pt x="238" y="86"/>
                      <a:pt x="237" y="85"/>
                      <a:pt x="237" y="84"/>
                    </a:cubicBezTo>
                    <a:cubicBezTo>
                      <a:pt x="238" y="84"/>
                      <a:pt x="240" y="82"/>
                      <a:pt x="240" y="82"/>
                    </a:cubicBezTo>
                    <a:cubicBezTo>
                      <a:pt x="240" y="82"/>
                      <a:pt x="240" y="82"/>
                      <a:pt x="239" y="81"/>
                    </a:cubicBezTo>
                    <a:cubicBezTo>
                      <a:pt x="239" y="81"/>
                      <a:pt x="240" y="81"/>
                      <a:pt x="240" y="81"/>
                    </a:cubicBezTo>
                    <a:cubicBezTo>
                      <a:pt x="240" y="79"/>
                      <a:pt x="242" y="80"/>
                      <a:pt x="243" y="80"/>
                    </a:cubicBezTo>
                    <a:cubicBezTo>
                      <a:pt x="244" y="80"/>
                      <a:pt x="244" y="79"/>
                      <a:pt x="244" y="79"/>
                    </a:cubicBezTo>
                    <a:cubicBezTo>
                      <a:pt x="245" y="77"/>
                      <a:pt x="243" y="78"/>
                      <a:pt x="242" y="77"/>
                    </a:cubicBezTo>
                    <a:cubicBezTo>
                      <a:pt x="242" y="77"/>
                      <a:pt x="244" y="77"/>
                      <a:pt x="244" y="77"/>
                    </a:cubicBezTo>
                    <a:cubicBezTo>
                      <a:pt x="245" y="76"/>
                      <a:pt x="246" y="77"/>
                      <a:pt x="246" y="77"/>
                    </a:cubicBezTo>
                    <a:cubicBezTo>
                      <a:pt x="248" y="79"/>
                      <a:pt x="248" y="77"/>
                      <a:pt x="250" y="76"/>
                    </a:cubicBezTo>
                    <a:cubicBezTo>
                      <a:pt x="252" y="74"/>
                      <a:pt x="248" y="72"/>
                      <a:pt x="246" y="71"/>
                    </a:cubicBezTo>
                    <a:cubicBezTo>
                      <a:pt x="245" y="71"/>
                      <a:pt x="241" y="72"/>
                      <a:pt x="241" y="72"/>
                    </a:cubicBezTo>
                    <a:cubicBezTo>
                      <a:pt x="240" y="70"/>
                      <a:pt x="243" y="70"/>
                      <a:pt x="240" y="69"/>
                    </a:cubicBezTo>
                    <a:cubicBezTo>
                      <a:pt x="239" y="69"/>
                      <a:pt x="234" y="69"/>
                      <a:pt x="234" y="68"/>
                    </a:cubicBezTo>
                    <a:cubicBezTo>
                      <a:pt x="234" y="67"/>
                      <a:pt x="236" y="67"/>
                      <a:pt x="236" y="67"/>
                    </a:cubicBezTo>
                    <a:cubicBezTo>
                      <a:pt x="237" y="66"/>
                      <a:pt x="237" y="67"/>
                      <a:pt x="238" y="67"/>
                    </a:cubicBezTo>
                    <a:cubicBezTo>
                      <a:pt x="237" y="68"/>
                      <a:pt x="240" y="68"/>
                      <a:pt x="240" y="68"/>
                    </a:cubicBezTo>
                    <a:cubicBezTo>
                      <a:pt x="242" y="68"/>
                      <a:pt x="245" y="70"/>
                      <a:pt x="246" y="70"/>
                    </a:cubicBezTo>
                    <a:cubicBezTo>
                      <a:pt x="247" y="70"/>
                      <a:pt x="248" y="71"/>
                      <a:pt x="249" y="71"/>
                    </a:cubicBezTo>
                    <a:cubicBezTo>
                      <a:pt x="251" y="72"/>
                      <a:pt x="250" y="71"/>
                      <a:pt x="251" y="71"/>
                    </a:cubicBezTo>
                    <a:cubicBezTo>
                      <a:pt x="252" y="71"/>
                      <a:pt x="255" y="71"/>
                      <a:pt x="254" y="70"/>
                    </a:cubicBezTo>
                    <a:cubicBezTo>
                      <a:pt x="253" y="69"/>
                      <a:pt x="254" y="67"/>
                      <a:pt x="255" y="66"/>
                    </a:cubicBezTo>
                    <a:cubicBezTo>
                      <a:pt x="255" y="67"/>
                      <a:pt x="258" y="68"/>
                      <a:pt x="258" y="68"/>
                    </a:cubicBezTo>
                    <a:cubicBezTo>
                      <a:pt x="260" y="68"/>
                      <a:pt x="261" y="68"/>
                      <a:pt x="263" y="67"/>
                    </a:cubicBezTo>
                    <a:cubicBezTo>
                      <a:pt x="264" y="66"/>
                      <a:pt x="265" y="64"/>
                      <a:pt x="266" y="63"/>
                    </a:cubicBezTo>
                    <a:cubicBezTo>
                      <a:pt x="267" y="62"/>
                      <a:pt x="269" y="61"/>
                      <a:pt x="268" y="59"/>
                    </a:cubicBezTo>
                    <a:cubicBezTo>
                      <a:pt x="267" y="57"/>
                      <a:pt x="264" y="58"/>
                      <a:pt x="263" y="58"/>
                    </a:cubicBezTo>
                    <a:cubicBezTo>
                      <a:pt x="260" y="58"/>
                      <a:pt x="258" y="57"/>
                      <a:pt x="256" y="56"/>
                    </a:cubicBezTo>
                    <a:cubicBezTo>
                      <a:pt x="255" y="55"/>
                      <a:pt x="254" y="54"/>
                      <a:pt x="252" y="53"/>
                    </a:cubicBezTo>
                    <a:cubicBezTo>
                      <a:pt x="252" y="53"/>
                      <a:pt x="247" y="53"/>
                      <a:pt x="247" y="53"/>
                    </a:cubicBezTo>
                    <a:cubicBezTo>
                      <a:pt x="247" y="52"/>
                      <a:pt x="252" y="53"/>
                      <a:pt x="253" y="53"/>
                    </a:cubicBezTo>
                    <a:cubicBezTo>
                      <a:pt x="255" y="53"/>
                      <a:pt x="255" y="52"/>
                      <a:pt x="257" y="53"/>
                    </a:cubicBezTo>
                    <a:cubicBezTo>
                      <a:pt x="261" y="55"/>
                      <a:pt x="265" y="59"/>
                      <a:pt x="269" y="56"/>
                    </a:cubicBezTo>
                    <a:cubicBezTo>
                      <a:pt x="271" y="54"/>
                      <a:pt x="272" y="53"/>
                      <a:pt x="273" y="51"/>
                    </a:cubicBezTo>
                    <a:cubicBezTo>
                      <a:pt x="274" y="50"/>
                      <a:pt x="268" y="49"/>
                      <a:pt x="271" y="47"/>
                    </a:cubicBezTo>
                    <a:cubicBezTo>
                      <a:pt x="272" y="47"/>
                      <a:pt x="275" y="47"/>
                      <a:pt x="276" y="48"/>
                    </a:cubicBezTo>
                    <a:cubicBezTo>
                      <a:pt x="279" y="48"/>
                      <a:pt x="279" y="50"/>
                      <a:pt x="282" y="48"/>
                    </a:cubicBezTo>
                    <a:cubicBezTo>
                      <a:pt x="282" y="48"/>
                      <a:pt x="285" y="49"/>
                      <a:pt x="284" y="47"/>
                    </a:cubicBezTo>
                    <a:cubicBezTo>
                      <a:pt x="283" y="46"/>
                      <a:pt x="279" y="44"/>
                      <a:pt x="278" y="44"/>
                    </a:cubicBezTo>
                    <a:cubicBezTo>
                      <a:pt x="280" y="43"/>
                      <a:pt x="282" y="45"/>
                      <a:pt x="284" y="45"/>
                    </a:cubicBezTo>
                    <a:cubicBezTo>
                      <a:pt x="285" y="45"/>
                      <a:pt x="287" y="50"/>
                      <a:pt x="289" y="49"/>
                    </a:cubicBezTo>
                    <a:cubicBezTo>
                      <a:pt x="289" y="49"/>
                      <a:pt x="288" y="48"/>
                      <a:pt x="288" y="48"/>
                    </a:cubicBezTo>
                    <a:cubicBezTo>
                      <a:pt x="289" y="47"/>
                      <a:pt x="290" y="47"/>
                      <a:pt x="292" y="46"/>
                    </a:cubicBezTo>
                    <a:cubicBezTo>
                      <a:pt x="293" y="45"/>
                      <a:pt x="296" y="42"/>
                      <a:pt x="297" y="41"/>
                    </a:cubicBezTo>
                    <a:cubicBezTo>
                      <a:pt x="297" y="38"/>
                      <a:pt x="295" y="38"/>
                      <a:pt x="293" y="36"/>
                    </a:cubicBezTo>
                    <a:cubicBezTo>
                      <a:pt x="293" y="36"/>
                      <a:pt x="290" y="30"/>
                      <a:pt x="290" y="31"/>
                    </a:cubicBezTo>
                    <a:cubicBezTo>
                      <a:pt x="291" y="30"/>
                      <a:pt x="295" y="30"/>
                      <a:pt x="296" y="30"/>
                    </a:cubicBezTo>
                    <a:cubicBezTo>
                      <a:pt x="299" y="29"/>
                      <a:pt x="294" y="28"/>
                      <a:pt x="294" y="27"/>
                    </a:cubicBezTo>
                    <a:cubicBezTo>
                      <a:pt x="293" y="26"/>
                      <a:pt x="297" y="26"/>
                      <a:pt x="297" y="25"/>
                    </a:cubicBezTo>
                    <a:cubicBezTo>
                      <a:pt x="297" y="25"/>
                      <a:pt x="287" y="21"/>
                      <a:pt x="287" y="21"/>
                    </a:cubicBezTo>
                    <a:cubicBezTo>
                      <a:pt x="288" y="21"/>
                      <a:pt x="290" y="20"/>
                      <a:pt x="291" y="20"/>
                    </a:cubicBezTo>
                    <a:cubicBezTo>
                      <a:pt x="288" y="20"/>
                      <a:pt x="285" y="19"/>
                      <a:pt x="282" y="19"/>
                    </a:cubicBezTo>
                    <a:cubicBezTo>
                      <a:pt x="280" y="19"/>
                      <a:pt x="277" y="20"/>
                      <a:pt x="276" y="19"/>
                    </a:cubicBezTo>
                    <a:cubicBezTo>
                      <a:pt x="278" y="20"/>
                      <a:pt x="275" y="21"/>
                      <a:pt x="276" y="23"/>
                    </a:cubicBezTo>
                    <a:cubicBezTo>
                      <a:pt x="277" y="24"/>
                      <a:pt x="280" y="25"/>
                      <a:pt x="280" y="26"/>
                    </a:cubicBezTo>
                    <a:cubicBezTo>
                      <a:pt x="280" y="26"/>
                      <a:pt x="278" y="27"/>
                      <a:pt x="278" y="27"/>
                    </a:cubicBezTo>
                    <a:cubicBezTo>
                      <a:pt x="278" y="27"/>
                      <a:pt x="280" y="28"/>
                      <a:pt x="279" y="28"/>
                    </a:cubicBezTo>
                    <a:cubicBezTo>
                      <a:pt x="277" y="29"/>
                      <a:pt x="276" y="27"/>
                      <a:pt x="275" y="31"/>
                    </a:cubicBezTo>
                    <a:cubicBezTo>
                      <a:pt x="274" y="33"/>
                      <a:pt x="274" y="35"/>
                      <a:pt x="273" y="37"/>
                    </a:cubicBezTo>
                    <a:cubicBezTo>
                      <a:pt x="272" y="37"/>
                      <a:pt x="271" y="38"/>
                      <a:pt x="271" y="39"/>
                    </a:cubicBezTo>
                    <a:cubicBezTo>
                      <a:pt x="271" y="40"/>
                      <a:pt x="270" y="40"/>
                      <a:pt x="270" y="41"/>
                    </a:cubicBezTo>
                    <a:cubicBezTo>
                      <a:pt x="267" y="42"/>
                      <a:pt x="268" y="43"/>
                      <a:pt x="266" y="40"/>
                    </a:cubicBezTo>
                    <a:cubicBezTo>
                      <a:pt x="265" y="39"/>
                      <a:pt x="262" y="37"/>
                      <a:pt x="262" y="35"/>
                    </a:cubicBezTo>
                    <a:cubicBezTo>
                      <a:pt x="262" y="35"/>
                      <a:pt x="262" y="32"/>
                      <a:pt x="263" y="32"/>
                    </a:cubicBezTo>
                    <a:cubicBezTo>
                      <a:pt x="263" y="32"/>
                      <a:pt x="265" y="33"/>
                      <a:pt x="265" y="31"/>
                    </a:cubicBezTo>
                    <a:cubicBezTo>
                      <a:pt x="264" y="29"/>
                      <a:pt x="264" y="28"/>
                      <a:pt x="262" y="26"/>
                    </a:cubicBezTo>
                    <a:cubicBezTo>
                      <a:pt x="260" y="25"/>
                      <a:pt x="258" y="23"/>
                      <a:pt x="256" y="25"/>
                    </a:cubicBezTo>
                    <a:cubicBezTo>
                      <a:pt x="255" y="26"/>
                      <a:pt x="255" y="28"/>
                      <a:pt x="255" y="30"/>
                    </a:cubicBezTo>
                    <a:cubicBezTo>
                      <a:pt x="255" y="31"/>
                      <a:pt x="251" y="31"/>
                      <a:pt x="251" y="30"/>
                    </a:cubicBezTo>
                    <a:cubicBezTo>
                      <a:pt x="251" y="29"/>
                      <a:pt x="251" y="26"/>
                      <a:pt x="250" y="25"/>
                    </a:cubicBezTo>
                    <a:cubicBezTo>
                      <a:pt x="246" y="22"/>
                      <a:pt x="251" y="25"/>
                      <a:pt x="251" y="24"/>
                    </a:cubicBezTo>
                    <a:cubicBezTo>
                      <a:pt x="252" y="24"/>
                      <a:pt x="253" y="23"/>
                      <a:pt x="252" y="23"/>
                    </a:cubicBezTo>
                    <a:cubicBezTo>
                      <a:pt x="252" y="22"/>
                      <a:pt x="251" y="21"/>
                      <a:pt x="250" y="22"/>
                    </a:cubicBezTo>
                    <a:cubicBezTo>
                      <a:pt x="249" y="23"/>
                      <a:pt x="249" y="21"/>
                      <a:pt x="248" y="21"/>
                    </a:cubicBezTo>
                    <a:cubicBezTo>
                      <a:pt x="247" y="20"/>
                      <a:pt x="246" y="22"/>
                      <a:pt x="245" y="21"/>
                    </a:cubicBezTo>
                    <a:cubicBezTo>
                      <a:pt x="243" y="20"/>
                      <a:pt x="242" y="21"/>
                      <a:pt x="243" y="18"/>
                    </a:cubicBezTo>
                    <a:cubicBezTo>
                      <a:pt x="243" y="18"/>
                      <a:pt x="243" y="18"/>
                      <a:pt x="244" y="18"/>
                    </a:cubicBezTo>
                    <a:cubicBezTo>
                      <a:pt x="244" y="17"/>
                      <a:pt x="244" y="17"/>
                      <a:pt x="244" y="16"/>
                    </a:cubicBezTo>
                    <a:cubicBezTo>
                      <a:pt x="245" y="16"/>
                      <a:pt x="245" y="16"/>
                      <a:pt x="246" y="16"/>
                    </a:cubicBezTo>
                    <a:cubicBezTo>
                      <a:pt x="245" y="16"/>
                      <a:pt x="244" y="13"/>
                      <a:pt x="244" y="13"/>
                    </a:cubicBezTo>
                    <a:cubicBezTo>
                      <a:pt x="243" y="11"/>
                      <a:pt x="241" y="11"/>
                      <a:pt x="241" y="10"/>
                    </a:cubicBezTo>
                    <a:cubicBezTo>
                      <a:pt x="239" y="9"/>
                      <a:pt x="240" y="9"/>
                      <a:pt x="239" y="7"/>
                    </a:cubicBezTo>
                    <a:cubicBezTo>
                      <a:pt x="239" y="5"/>
                      <a:pt x="237" y="4"/>
                      <a:pt x="237" y="3"/>
                    </a:cubicBezTo>
                    <a:cubicBezTo>
                      <a:pt x="236" y="1"/>
                      <a:pt x="234" y="1"/>
                      <a:pt x="232" y="1"/>
                    </a:cubicBezTo>
                    <a:cubicBezTo>
                      <a:pt x="231" y="1"/>
                      <a:pt x="232" y="0"/>
                      <a:pt x="230" y="0"/>
                    </a:cubicBezTo>
                    <a:cubicBezTo>
                      <a:pt x="229" y="0"/>
                      <a:pt x="228" y="0"/>
                      <a:pt x="228" y="2"/>
                    </a:cubicBezTo>
                    <a:cubicBezTo>
                      <a:pt x="228" y="2"/>
                      <a:pt x="225" y="3"/>
                      <a:pt x="225" y="3"/>
                    </a:cubicBezTo>
                    <a:cubicBezTo>
                      <a:pt x="226" y="3"/>
                      <a:pt x="228" y="3"/>
                      <a:pt x="228" y="4"/>
                    </a:cubicBezTo>
                    <a:cubicBezTo>
                      <a:pt x="228" y="4"/>
                      <a:pt x="226" y="5"/>
                      <a:pt x="226" y="5"/>
                    </a:cubicBezTo>
                    <a:cubicBezTo>
                      <a:pt x="225" y="6"/>
                      <a:pt x="224" y="4"/>
                      <a:pt x="223" y="6"/>
                    </a:cubicBezTo>
                    <a:cubicBezTo>
                      <a:pt x="222" y="6"/>
                      <a:pt x="221" y="9"/>
                      <a:pt x="221" y="10"/>
                    </a:cubicBezTo>
                    <a:cubicBezTo>
                      <a:pt x="222" y="10"/>
                      <a:pt x="224" y="10"/>
                      <a:pt x="225" y="11"/>
                    </a:cubicBezTo>
                    <a:cubicBezTo>
                      <a:pt x="224" y="10"/>
                      <a:pt x="222" y="14"/>
                      <a:pt x="222" y="15"/>
                    </a:cubicBezTo>
                    <a:cubicBezTo>
                      <a:pt x="222" y="16"/>
                      <a:pt x="224" y="18"/>
                      <a:pt x="225" y="19"/>
                    </a:cubicBezTo>
                    <a:cubicBezTo>
                      <a:pt x="226" y="19"/>
                      <a:pt x="228" y="21"/>
                      <a:pt x="229" y="21"/>
                    </a:cubicBezTo>
                    <a:cubicBezTo>
                      <a:pt x="231" y="20"/>
                      <a:pt x="231" y="20"/>
                      <a:pt x="232" y="21"/>
                    </a:cubicBezTo>
                    <a:cubicBezTo>
                      <a:pt x="233" y="21"/>
                      <a:pt x="235" y="23"/>
                      <a:pt x="235" y="23"/>
                    </a:cubicBezTo>
                    <a:cubicBezTo>
                      <a:pt x="234" y="24"/>
                      <a:pt x="233" y="22"/>
                      <a:pt x="233" y="24"/>
                    </a:cubicBezTo>
                    <a:cubicBezTo>
                      <a:pt x="233" y="26"/>
                      <a:pt x="232" y="26"/>
                      <a:pt x="232" y="27"/>
                    </a:cubicBezTo>
                    <a:cubicBezTo>
                      <a:pt x="231" y="29"/>
                      <a:pt x="233" y="29"/>
                      <a:pt x="234" y="28"/>
                    </a:cubicBezTo>
                    <a:cubicBezTo>
                      <a:pt x="234" y="28"/>
                      <a:pt x="236" y="25"/>
                      <a:pt x="236" y="26"/>
                    </a:cubicBezTo>
                    <a:cubicBezTo>
                      <a:pt x="237" y="27"/>
                      <a:pt x="236" y="29"/>
                      <a:pt x="236" y="30"/>
                    </a:cubicBezTo>
                    <a:cubicBezTo>
                      <a:pt x="235" y="31"/>
                      <a:pt x="234" y="31"/>
                      <a:pt x="233" y="31"/>
                    </a:cubicBezTo>
                    <a:cubicBezTo>
                      <a:pt x="233" y="32"/>
                      <a:pt x="233" y="33"/>
                      <a:pt x="232" y="34"/>
                    </a:cubicBezTo>
                    <a:cubicBezTo>
                      <a:pt x="231" y="34"/>
                      <a:pt x="229" y="34"/>
                      <a:pt x="228" y="35"/>
                    </a:cubicBezTo>
                    <a:cubicBezTo>
                      <a:pt x="227" y="35"/>
                      <a:pt x="226" y="37"/>
                      <a:pt x="226" y="37"/>
                    </a:cubicBezTo>
                    <a:cubicBezTo>
                      <a:pt x="227" y="38"/>
                      <a:pt x="228" y="39"/>
                      <a:pt x="228" y="41"/>
                    </a:cubicBezTo>
                    <a:cubicBezTo>
                      <a:pt x="228" y="42"/>
                      <a:pt x="227" y="41"/>
                      <a:pt x="226" y="40"/>
                    </a:cubicBezTo>
                    <a:cubicBezTo>
                      <a:pt x="226" y="40"/>
                      <a:pt x="225" y="40"/>
                      <a:pt x="225" y="41"/>
                    </a:cubicBezTo>
                    <a:cubicBezTo>
                      <a:pt x="224" y="41"/>
                      <a:pt x="222" y="40"/>
                      <a:pt x="222" y="39"/>
                    </a:cubicBezTo>
                    <a:cubicBezTo>
                      <a:pt x="222" y="38"/>
                      <a:pt x="224" y="35"/>
                      <a:pt x="224" y="34"/>
                    </a:cubicBezTo>
                    <a:cubicBezTo>
                      <a:pt x="225" y="32"/>
                      <a:pt x="222" y="34"/>
                      <a:pt x="222" y="34"/>
                    </a:cubicBezTo>
                    <a:cubicBezTo>
                      <a:pt x="221" y="34"/>
                      <a:pt x="218" y="32"/>
                      <a:pt x="217" y="31"/>
                    </a:cubicBezTo>
                    <a:cubicBezTo>
                      <a:pt x="215" y="30"/>
                      <a:pt x="216" y="32"/>
                      <a:pt x="214" y="32"/>
                    </a:cubicBezTo>
                    <a:cubicBezTo>
                      <a:pt x="213" y="32"/>
                      <a:pt x="210" y="31"/>
                      <a:pt x="212" y="33"/>
                    </a:cubicBezTo>
                    <a:cubicBezTo>
                      <a:pt x="213" y="34"/>
                      <a:pt x="213" y="35"/>
                      <a:pt x="215" y="35"/>
                    </a:cubicBezTo>
                    <a:cubicBezTo>
                      <a:pt x="216" y="35"/>
                      <a:pt x="218" y="35"/>
                      <a:pt x="218" y="37"/>
                    </a:cubicBezTo>
                    <a:cubicBezTo>
                      <a:pt x="220" y="41"/>
                      <a:pt x="214" y="36"/>
                      <a:pt x="213" y="35"/>
                    </a:cubicBezTo>
                    <a:cubicBezTo>
                      <a:pt x="211" y="35"/>
                      <a:pt x="211" y="37"/>
                      <a:pt x="209" y="37"/>
                    </a:cubicBezTo>
                    <a:cubicBezTo>
                      <a:pt x="207" y="37"/>
                      <a:pt x="206" y="36"/>
                      <a:pt x="204" y="36"/>
                    </a:cubicBezTo>
                    <a:cubicBezTo>
                      <a:pt x="200" y="37"/>
                      <a:pt x="197" y="37"/>
                      <a:pt x="193" y="37"/>
                    </a:cubicBezTo>
                    <a:cubicBezTo>
                      <a:pt x="190" y="36"/>
                      <a:pt x="186" y="34"/>
                      <a:pt x="182" y="33"/>
                    </a:cubicBezTo>
                    <a:cubicBezTo>
                      <a:pt x="181" y="33"/>
                      <a:pt x="179" y="33"/>
                      <a:pt x="178" y="32"/>
                    </a:cubicBezTo>
                    <a:cubicBezTo>
                      <a:pt x="177" y="30"/>
                      <a:pt x="177" y="28"/>
                      <a:pt x="176" y="28"/>
                    </a:cubicBezTo>
                    <a:cubicBezTo>
                      <a:pt x="174" y="27"/>
                      <a:pt x="172" y="28"/>
                      <a:pt x="171" y="28"/>
                    </a:cubicBezTo>
                    <a:cubicBezTo>
                      <a:pt x="168" y="29"/>
                      <a:pt x="166" y="29"/>
                      <a:pt x="164" y="29"/>
                    </a:cubicBezTo>
                    <a:cubicBezTo>
                      <a:pt x="163" y="30"/>
                      <a:pt x="161" y="31"/>
                      <a:pt x="161" y="32"/>
                    </a:cubicBezTo>
                    <a:cubicBezTo>
                      <a:pt x="161" y="32"/>
                      <a:pt x="165" y="34"/>
                      <a:pt x="166" y="34"/>
                    </a:cubicBezTo>
                    <a:cubicBezTo>
                      <a:pt x="166" y="34"/>
                      <a:pt x="165" y="31"/>
                      <a:pt x="167" y="32"/>
                    </a:cubicBezTo>
                    <a:cubicBezTo>
                      <a:pt x="168" y="32"/>
                      <a:pt x="168" y="33"/>
                      <a:pt x="169" y="32"/>
                    </a:cubicBezTo>
                    <a:cubicBezTo>
                      <a:pt x="170" y="32"/>
                      <a:pt x="176" y="28"/>
                      <a:pt x="176" y="30"/>
                    </a:cubicBezTo>
                    <a:cubicBezTo>
                      <a:pt x="176" y="31"/>
                      <a:pt x="173" y="32"/>
                      <a:pt x="172" y="33"/>
                    </a:cubicBezTo>
                    <a:cubicBezTo>
                      <a:pt x="171" y="34"/>
                      <a:pt x="169" y="34"/>
                      <a:pt x="167" y="34"/>
                    </a:cubicBezTo>
                    <a:cubicBezTo>
                      <a:pt x="166" y="35"/>
                      <a:pt x="163" y="37"/>
                      <a:pt x="165" y="38"/>
                    </a:cubicBezTo>
                    <a:cubicBezTo>
                      <a:pt x="167" y="38"/>
                      <a:pt x="167" y="39"/>
                      <a:pt x="166" y="41"/>
                    </a:cubicBezTo>
                    <a:cubicBezTo>
                      <a:pt x="166" y="42"/>
                      <a:pt x="168" y="42"/>
                      <a:pt x="168" y="43"/>
                    </a:cubicBezTo>
                    <a:cubicBezTo>
                      <a:pt x="169" y="44"/>
                      <a:pt x="169" y="46"/>
                      <a:pt x="167" y="44"/>
                    </a:cubicBezTo>
                    <a:cubicBezTo>
                      <a:pt x="165" y="42"/>
                      <a:pt x="167" y="46"/>
                      <a:pt x="166" y="45"/>
                    </a:cubicBezTo>
                    <a:cubicBezTo>
                      <a:pt x="165" y="45"/>
                      <a:pt x="163" y="42"/>
                      <a:pt x="162" y="43"/>
                    </a:cubicBezTo>
                    <a:cubicBezTo>
                      <a:pt x="164" y="42"/>
                      <a:pt x="167" y="43"/>
                      <a:pt x="164" y="41"/>
                    </a:cubicBezTo>
                    <a:cubicBezTo>
                      <a:pt x="165" y="41"/>
                      <a:pt x="166" y="40"/>
                      <a:pt x="164" y="39"/>
                    </a:cubicBezTo>
                    <a:cubicBezTo>
                      <a:pt x="166" y="40"/>
                      <a:pt x="161" y="40"/>
                      <a:pt x="162" y="40"/>
                    </a:cubicBezTo>
                    <a:cubicBezTo>
                      <a:pt x="162" y="39"/>
                      <a:pt x="162" y="39"/>
                      <a:pt x="163" y="39"/>
                    </a:cubicBezTo>
                    <a:cubicBezTo>
                      <a:pt x="163" y="38"/>
                      <a:pt x="160" y="40"/>
                      <a:pt x="160" y="40"/>
                    </a:cubicBezTo>
                    <a:cubicBezTo>
                      <a:pt x="159" y="40"/>
                      <a:pt x="160" y="38"/>
                      <a:pt x="159" y="37"/>
                    </a:cubicBezTo>
                    <a:cubicBezTo>
                      <a:pt x="159" y="37"/>
                      <a:pt x="157" y="37"/>
                      <a:pt x="157" y="37"/>
                    </a:cubicBezTo>
                    <a:cubicBezTo>
                      <a:pt x="155" y="37"/>
                      <a:pt x="155" y="34"/>
                      <a:pt x="153" y="35"/>
                    </a:cubicBezTo>
                    <a:cubicBezTo>
                      <a:pt x="151" y="37"/>
                      <a:pt x="150" y="37"/>
                      <a:pt x="147" y="37"/>
                    </a:cubicBezTo>
                    <a:cubicBezTo>
                      <a:pt x="143" y="37"/>
                      <a:pt x="140" y="37"/>
                      <a:pt x="136" y="37"/>
                    </a:cubicBezTo>
                    <a:cubicBezTo>
                      <a:pt x="135" y="37"/>
                      <a:pt x="128" y="37"/>
                      <a:pt x="128" y="36"/>
                    </a:cubicBezTo>
                    <a:cubicBezTo>
                      <a:pt x="127" y="36"/>
                      <a:pt x="130" y="34"/>
                      <a:pt x="131" y="33"/>
                    </a:cubicBezTo>
                    <a:cubicBezTo>
                      <a:pt x="132" y="32"/>
                      <a:pt x="133" y="33"/>
                      <a:pt x="135" y="33"/>
                    </a:cubicBezTo>
                    <a:cubicBezTo>
                      <a:pt x="136" y="32"/>
                      <a:pt x="133" y="30"/>
                      <a:pt x="133" y="30"/>
                    </a:cubicBezTo>
                    <a:cubicBezTo>
                      <a:pt x="131" y="28"/>
                      <a:pt x="130" y="28"/>
                      <a:pt x="128" y="27"/>
                    </a:cubicBezTo>
                    <a:cubicBezTo>
                      <a:pt x="127" y="27"/>
                      <a:pt x="126" y="26"/>
                      <a:pt x="125" y="27"/>
                    </a:cubicBezTo>
                    <a:cubicBezTo>
                      <a:pt x="124" y="28"/>
                      <a:pt x="123" y="29"/>
                      <a:pt x="122" y="28"/>
                    </a:cubicBezTo>
                    <a:cubicBezTo>
                      <a:pt x="119" y="26"/>
                      <a:pt x="116" y="26"/>
                      <a:pt x="113" y="25"/>
                    </a:cubicBezTo>
                    <a:cubicBezTo>
                      <a:pt x="109" y="24"/>
                      <a:pt x="106" y="24"/>
                      <a:pt x="102" y="22"/>
                    </a:cubicBezTo>
                    <a:cubicBezTo>
                      <a:pt x="99" y="20"/>
                      <a:pt x="97" y="19"/>
                      <a:pt x="93" y="19"/>
                    </a:cubicBezTo>
                    <a:cubicBezTo>
                      <a:pt x="92" y="19"/>
                      <a:pt x="91" y="19"/>
                      <a:pt x="90" y="20"/>
                    </a:cubicBezTo>
                    <a:cubicBezTo>
                      <a:pt x="89" y="21"/>
                      <a:pt x="88" y="23"/>
                      <a:pt x="87" y="23"/>
                    </a:cubicBezTo>
                    <a:cubicBezTo>
                      <a:pt x="86" y="23"/>
                      <a:pt x="83" y="24"/>
                      <a:pt x="83" y="23"/>
                    </a:cubicBezTo>
                    <a:cubicBezTo>
                      <a:pt x="83" y="22"/>
                      <a:pt x="85" y="21"/>
                      <a:pt x="85" y="20"/>
                    </a:cubicBezTo>
                    <a:cubicBezTo>
                      <a:pt x="85" y="20"/>
                      <a:pt x="82" y="21"/>
                      <a:pt x="82" y="20"/>
                    </a:cubicBezTo>
                    <a:cubicBezTo>
                      <a:pt x="83" y="19"/>
                      <a:pt x="83" y="18"/>
                      <a:pt x="82" y="17"/>
                    </a:cubicBezTo>
                    <a:cubicBezTo>
                      <a:pt x="82" y="15"/>
                      <a:pt x="78" y="17"/>
                      <a:pt x="78" y="18"/>
                    </a:cubicBezTo>
                    <a:cubicBezTo>
                      <a:pt x="78" y="18"/>
                      <a:pt x="80" y="17"/>
                      <a:pt x="80" y="18"/>
                    </a:cubicBezTo>
                    <a:cubicBezTo>
                      <a:pt x="81" y="18"/>
                      <a:pt x="77" y="20"/>
                      <a:pt x="80" y="20"/>
                    </a:cubicBezTo>
                    <a:cubicBezTo>
                      <a:pt x="79" y="20"/>
                      <a:pt x="78" y="20"/>
                      <a:pt x="78" y="22"/>
                    </a:cubicBezTo>
                    <a:cubicBezTo>
                      <a:pt x="78" y="23"/>
                      <a:pt x="77" y="24"/>
                      <a:pt x="76" y="23"/>
                    </a:cubicBezTo>
                    <a:cubicBezTo>
                      <a:pt x="73" y="22"/>
                      <a:pt x="72" y="21"/>
                      <a:pt x="71" y="18"/>
                    </a:cubicBezTo>
                    <a:cubicBezTo>
                      <a:pt x="70" y="16"/>
                      <a:pt x="68" y="15"/>
                      <a:pt x="66" y="13"/>
                    </a:cubicBezTo>
                    <a:cubicBezTo>
                      <a:pt x="65" y="13"/>
                      <a:pt x="64" y="11"/>
                      <a:pt x="63" y="12"/>
                    </a:cubicBezTo>
                    <a:cubicBezTo>
                      <a:pt x="63" y="14"/>
                      <a:pt x="66" y="15"/>
                      <a:pt x="67" y="16"/>
                    </a:cubicBezTo>
                    <a:cubicBezTo>
                      <a:pt x="67" y="15"/>
                      <a:pt x="63" y="16"/>
                      <a:pt x="63" y="17"/>
                    </a:cubicBezTo>
                    <a:cubicBezTo>
                      <a:pt x="62" y="18"/>
                      <a:pt x="63" y="18"/>
                      <a:pt x="62" y="19"/>
                    </a:cubicBezTo>
                    <a:cubicBezTo>
                      <a:pt x="61" y="19"/>
                      <a:pt x="60" y="21"/>
                      <a:pt x="59" y="20"/>
                    </a:cubicBezTo>
                    <a:cubicBezTo>
                      <a:pt x="59" y="20"/>
                      <a:pt x="59" y="19"/>
                      <a:pt x="59" y="19"/>
                    </a:cubicBezTo>
                    <a:cubicBezTo>
                      <a:pt x="59" y="18"/>
                      <a:pt x="54" y="20"/>
                      <a:pt x="54" y="21"/>
                    </a:cubicBezTo>
                    <a:cubicBezTo>
                      <a:pt x="53" y="22"/>
                      <a:pt x="52" y="23"/>
                      <a:pt x="50" y="24"/>
                    </a:cubicBezTo>
                    <a:cubicBezTo>
                      <a:pt x="49" y="25"/>
                      <a:pt x="50" y="22"/>
                      <a:pt x="49" y="22"/>
                    </a:cubicBezTo>
                    <a:cubicBezTo>
                      <a:pt x="48" y="22"/>
                      <a:pt x="47" y="23"/>
                      <a:pt x="46" y="23"/>
                    </a:cubicBezTo>
                    <a:cubicBezTo>
                      <a:pt x="45" y="23"/>
                      <a:pt x="45" y="25"/>
                      <a:pt x="44" y="25"/>
                    </a:cubicBezTo>
                    <a:cubicBezTo>
                      <a:pt x="43" y="25"/>
                      <a:pt x="40" y="27"/>
                      <a:pt x="41" y="27"/>
                    </a:cubicBezTo>
                    <a:cubicBezTo>
                      <a:pt x="41" y="28"/>
                      <a:pt x="43" y="28"/>
                      <a:pt x="40" y="29"/>
                    </a:cubicBezTo>
                    <a:cubicBezTo>
                      <a:pt x="40" y="29"/>
                      <a:pt x="37" y="29"/>
                      <a:pt x="37" y="28"/>
                    </a:cubicBezTo>
                    <a:cubicBezTo>
                      <a:pt x="37" y="27"/>
                      <a:pt x="40" y="26"/>
                      <a:pt x="40" y="26"/>
                    </a:cubicBezTo>
                    <a:cubicBezTo>
                      <a:pt x="41" y="24"/>
                      <a:pt x="43" y="23"/>
                      <a:pt x="44" y="22"/>
                    </a:cubicBezTo>
                    <a:cubicBezTo>
                      <a:pt x="46" y="21"/>
                      <a:pt x="47" y="21"/>
                      <a:pt x="49" y="22"/>
                    </a:cubicBezTo>
                    <a:cubicBezTo>
                      <a:pt x="48" y="22"/>
                      <a:pt x="56" y="18"/>
                      <a:pt x="56" y="18"/>
                    </a:cubicBezTo>
                    <a:cubicBezTo>
                      <a:pt x="58" y="17"/>
                      <a:pt x="57" y="16"/>
                      <a:pt x="56" y="16"/>
                    </a:cubicBezTo>
                    <a:cubicBezTo>
                      <a:pt x="54" y="16"/>
                      <a:pt x="52" y="16"/>
                      <a:pt x="50" y="17"/>
                    </a:cubicBezTo>
                    <a:cubicBezTo>
                      <a:pt x="49" y="17"/>
                      <a:pt x="49" y="19"/>
                      <a:pt x="47" y="19"/>
                    </a:cubicBezTo>
                    <a:cubicBezTo>
                      <a:pt x="46" y="19"/>
                      <a:pt x="44" y="20"/>
                      <a:pt x="43" y="20"/>
                    </a:cubicBezTo>
                    <a:cubicBezTo>
                      <a:pt x="41" y="20"/>
                      <a:pt x="36" y="25"/>
                      <a:pt x="35" y="24"/>
                    </a:cubicBezTo>
                    <a:cubicBezTo>
                      <a:pt x="34" y="24"/>
                      <a:pt x="36" y="23"/>
                      <a:pt x="36" y="22"/>
                    </a:cubicBezTo>
                    <a:cubicBezTo>
                      <a:pt x="36" y="22"/>
                      <a:pt x="33" y="21"/>
                      <a:pt x="33" y="21"/>
                    </a:cubicBezTo>
                    <a:cubicBezTo>
                      <a:pt x="33" y="21"/>
                      <a:pt x="30" y="23"/>
                      <a:pt x="29" y="23"/>
                    </a:cubicBezTo>
                    <a:cubicBezTo>
                      <a:pt x="28" y="23"/>
                      <a:pt x="26" y="24"/>
                      <a:pt x="25" y="25"/>
                    </a:cubicBezTo>
                    <a:cubicBezTo>
                      <a:pt x="24" y="25"/>
                      <a:pt x="26" y="26"/>
                      <a:pt x="26" y="26"/>
                    </a:cubicBezTo>
                    <a:cubicBezTo>
                      <a:pt x="27" y="26"/>
                      <a:pt x="26" y="27"/>
                      <a:pt x="26" y="27"/>
                    </a:cubicBezTo>
                    <a:cubicBezTo>
                      <a:pt x="26" y="28"/>
                      <a:pt x="30" y="27"/>
                      <a:pt x="30" y="27"/>
                    </a:cubicBezTo>
                    <a:cubicBezTo>
                      <a:pt x="31" y="26"/>
                      <a:pt x="33" y="25"/>
                      <a:pt x="34" y="24"/>
                    </a:cubicBezTo>
                    <a:cubicBezTo>
                      <a:pt x="29" y="26"/>
                      <a:pt x="34" y="27"/>
                      <a:pt x="33" y="29"/>
                    </a:cubicBezTo>
                    <a:cubicBezTo>
                      <a:pt x="33" y="29"/>
                      <a:pt x="32" y="28"/>
                      <a:pt x="32" y="28"/>
                    </a:cubicBezTo>
                    <a:cubicBezTo>
                      <a:pt x="30" y="27"/>
                      <a:pt x="29" y="28"/>
                      <a:pt x="28" y="29"/>
                    </a:cubicBezTo>
                    <a:cubicBezTo>
                      <a:pt x="27" y="29"/>
                      <a:pt x="23" y="28"/>
                      <a:pt x="21" y="28"/>
                    </a:cubicBezTo>
                    <a:cubicBezTo>
                      <a:pt x="19" y="28"/>
                      <a:pt x="16" y="26"/>
                      <a:pt x="14" y="25"/>
                    </a:cubicBezTo>
                    <a:cubicBezTo>
                      <a:pt x="13" y="25"/>
                      <a:pt x="12" y="24"/>
                      <a:pt x="11" y="24"/>
                    </a:cubicBezTo>
                    <a:cubicBezTo>
                      <a:pt x="10" y="23"/>
                      <a:pt x="9" y="21"/>
                      <a:pt x="10" y="21"/>
                    </a:cubicBezTo>
                    <a:cubicBezTo>
                      <a:pt x="9" y="21"/>
                      <a:pt x="7" y="21"/>
                      <a:pt x="6" y="22"/>
                    </a:cubicBezTo>
                    <a:cubicBezTo>
                      <a:pt x="4" y="22"/>
                      <a:pt x="2" y="22"/>
                      <a:pt x="0" y="21"/>
                    </a:cubicBezTo>
                    <a:cubicBezTo>
                      <a:pt x="0" y="41"/>
                      <a:pt x="0" y="61"/>
                      <a:pt x="0" y="80"/>
                    </a:cubicBezTo>
                    <a:cubicBezTo>
                      <a:pt x="0" y="85"/>
                      <a:pt x="0" y="89"/>
                      <a:pt x="0" y="94"/>
                    </a:cubicBezTo>
                    <a:cubicBezTo>
                      <a:pt x="0" y="95"/>
                      <a:pt x="0" y="96"/>
                      <a:pt x="0" y="97"/>
                    </a:cubicBezTo>
                    <a:cubicBezTo>
                      <a:pt x="0" y="99"/>
                      <a:pt x="2" y="97"/>
                      <a:pt x="3" y="97"/>
                    </a:cubicBezTo>
                    <a:cubicBezTo>
                      <a:pt x="5" y="98"/>
                      <a:pt x="5" y="97"/>
                      <a:pt x="7" y="97"/>
                    </a:cubicBezTo>
                    <a:cubicBezTo>
                      <a:pt x="9" y="97"/>
                      <a:pt x="9" y="98"/>
                      <a:pt x="10" y="99"/>
                    </a:cubicBezTo>
                    <a:cubicBezTo>
                      <a:pt x="11" y="101"/>
                      <a:pt x="16" y="107"/>
                      <a:pt x="18" y="107"/>
                    </a:cubicBezTo>
                    <a:cubicBezTo>
                      <a:pt x="19" y="107"/>
                      <a:pt x="21" y="106"/>
                      <a:pt x="22" y="105"/>
                    </a:cubicBezTo>
                    <a:cubicBezTo>
                      <a:pt x="23" y="104"/>
                      <a:pt x="22" y="103"/>
                      <a:pt x="23" y="102"/>
                    </a:cubicBezTo>
                    <a:cubicBezTo>
                      <a:pt x="24" y="102"/>
                      <a:pt x="28" y="101"/>
                      <a:pt x="28" y="102"/>
                    </a:cubicBezTo>
                    <a:cubicBezTo>
                      <a:pt x="30" y="104"/>
                      <a:pt x="32" y="105"/>
                      <a:pt x="33" y="107"/>
                    </a:cubicBezTo>
                    <a:cubicBezTo>
                      <a:pt x="35" y="109"/>
                      <a:pt x="37" y="110"/>
                      <a:pt x="38" y="112"/>
                    </a:cubicBezTo>
                    <a:cubicBezTo>
                      <a:pt x="39" y="113"/>
                      <a:pt x="39" y="114"/>
                      <a:pt x="40" y="116"/>
                    </a:cubicBezTo>
                    <a:cubicBezTo>
                      <a:pt x="42" y="118"/>
                      <a:pt x="43" y="122"/>
                      <a:pt x="46" y="124"/>
                    </a:cubicBezTo>
                    <a:cubicBezTo>
                      <a:pt x="48" y="126"/>
                      <a:pt x="52" y="127"/>
                      <a:pt x="54" y="128"/>
                    </a:cubicBezTo>
                    <a:cubicBezTo>
                      <a:pt x="56" y="129"/>
                      <a:pt x="53" y="130"/>
                      <a:pt x="54" y="132"/>
                    </a:cubicBezTo>
                    <a:cubicBezTo>
                      <a:pt x="55" y="132"/>
                      <a:pt x="56" y="132"/>
                      <a:pt x="56" y="133"/>
                    </a:cubicBezTo>
                    <a:cubicBezTo>
                      <a:pt x="56" y="133"/>
                      <a:pt x="55" y="136"/>
                      <a:pt x="56" y="135"/>
                    </a:cubicBezTo>
                    <a:cubicBezTo>
                      <a:pt x="55" y="136"/>
                      <a:pt x="53" y="136"/>
                      <a:pt x="53" y="138"/>
                    </a:cubicBezTo>
                    <a:cubicBezTo>
                      <a:pt x="52" y="139"/>
                      <a:pt x="55" y="141"/>
                      <a:pt x="56" y="141"/>
                    </a:cubicBezTo>
                    <a:cubicBezTo>
                      <a:pt x="56" y="141"/>
                      <a:pt x="54" y="143"/>
                      <a:pt x="54" y="143"/>
                    </a:cubicBezTo>
                    <a:cubicBezTo>
                      <a:pt x="54" y="143"/>
                      <a:pt x="53" y="142"/>
                      <a:pt x="53" y="141"/>
                    </a:cubicBezTo>
                    <a:cubicBezTo>
                      <a:pt x="52" y="141"/>
                      <a:pt x="53" y="143"/>
                      <a:pt x="53" y="143"/>
                    </a:cubicBezTo>
                    <a:cubicBezTo>
                      <a:pt x="54" y="144"/>
                      <a:pt x="53" y="145"/>
                      <a:pt x="54" y="146"/>
                    </a:cubicBezTo>
                    <a:cubicBezTo>
                      <a:pt x="55" y="148"/>
                      <a:pt x="55" y="148"/>
                      <a:pt x="57" y="147"/>
                    </a:cubicBezTo>
                    <a:cubicBezTo>
                      <a:pt x="57" y="147"/>
                      <a:pt x="58" y="147"/>
                      <a:pt x="58" y="147"/>
                    </a:cubicBezTo>
                    <a:cubicBezTo>
                      <a:pt x="59" y="147"/>
                      <a:pt x="59" y="145"/>
                      <a:pt x="59" y="145"/>
                    </a:cubicBezTo>
                    <a:cubicBezTo>
                      <a:pt x="59" y="145"/>
                      <a:pt x="60" y="147"/>
                      <a:pt x="61" y="147"/>
                    </a:cubicBezTo>
                    <a:cubicBezTo>
                      <a:pt x="61" y="147"/>
                      <a:pt x="60" y="149"/>
                      <a:pt x="60" y="150"/>
                    </a:cubicBezTo>
                    <a:cubicBezTo>
                      <a:pt x="59" y="151"/>
                      <a:pt x="59" y="152"/>
                      <a:pt x="61" y="151"/>
                    </a:cubicBezTo>
                    <a:cubicBezTo>
                      <a:pt x="61" y="150"/>
                      <a:pt x="62" y="150"/>
                      <a:pt x="62" y="150"/>
                    </a:cubicBezTo>
                    <a:cubicBezTo>
                      <a:pt x="63" y="150"/>
                      <a:pt x="63" y="149"/>
                      <a:pt x="63" y="149"/>
                    </a:cubicBezTo>
                    <a:cubicBezTo>
                      <a:pt x="65" y="148"/>
                      <a:pt x="64" y="151"/>
                      <a:pt x="64" y="152"/>
                    </a:cubicBezTo>
                    <a:cubicBezTo>
                      <a:pt x="64" y="153"/>
                      <a:pt x="65" y="154"/>
                      <a:pt x="66" y="154"/>
                    </a:cubicBezTo>
                    <a:cubicBezTo>
                      <a:pt x="67" y="154"/>
                      <a:pt x="68" y="152"/>
                      <a:pt x="69" y="152"/>
                    </a:cubicBezTo>
                    <a:cubicBezTo>
                      <a:pt x="69" y="152"/>
                      <a:pt x="68" y="153"/>
                      <a:pt x="68" y="153"/>
                    </a:cubicBezTo>
                    <a:cubicBezTo>
                      <a:pt x="68" y="153"/>
                      <a:pt x="70" y="154"/>
                      <a:pt x="70" y="154"/>
                    </a:cubicBezTo>
                    <a:cubicBezTo>
                      <a:pt x="70" y="154"/>
                      <a:pt x="63" y="156"/>
                      <a:pt x="66" y="158"/>
                    </a:cubicBezTo>
                    <a:cubicBezTo>
                      <a:pt x="66" y="158"/>
                      <a:pt x="72" y="157"/>
                      <a:pt x="71" y="158"/>
                    </a:cubicBezTo>
                    <a:cubicBezTo>
                      <a:pt x="71" y="158"/>
                      <a:pt x="66" y="158"/>
                      <a:pt x="67" y="160"/>
                    </a:cubicBezTo>
                    <a:cubicBezTo>
                      <a:pt x="67" y="160"/>
                      <a:pt x="69" y="160"/>
                      <a:pt x="69" y="160"/>
                    </a:cubicBezTo>
                    <a:cubicBezTo>
                      <a:pt x="68" y="161"/>
                      <a:pt x="66" y="161"/>
                      <a:pt x="67" y="162"/>
                    </a:cubicBezTo>
                    <a:cubicBezTo>
                      <a:pt x="69" y="163"/>
                      <a:pt x="71" y="163"/>
                      <a:pt x="72" y="163"/>
                    </a:cubicBezTo>
                    <a:cubicBezTo>
                      <a:pt x="74" y="163"/>
                      <a:pt x="73" y="164"/>
                      <a:pt x="74" y="164"/>
                    </a:cubicBezTo>
                    <a:cubicBezTo>
                      <a:pt x="76" y="165"/>
                      <a:pt x="76" y="162"/>
                      <a:pt x="77" y="162"/>
                    </a:cubicBezTo>
                    <a:cubicBezTo>
                      <a:pt x="78" y="162"/>
                      <a:pt x="77" y="164"/>
                      <a:pt x="77" y="164"/>
                    </a:cubicBezTo>
                    <a:cubicBezTo>
                      <a:pt x="76" y="165"/>
                      <a:pt x="76" y="165"/>
                      <a:pt x="77" y="166"/>
                    </a:cubicBezTo>
                    <a:cubicBezTo>
                      <a:pt x="80" y="168"/>
                      <a:pt x="81" y="163"/>
                      <a:pt x="81" y="163"/>
                    </a:cubicBezTo>
                    <a:cubicBezTo>
                      <a:pt x="81" y="163"/>
                      <a:pt x="81" y="166"/>
                      <a:pt x="80" y="166"/>
                    </a:cubicBezTo>
                    <a:cubicBezTo>
                      <a:pt x="80" y="167"/>
                      <a:pt x="82" y="166"/>
                      <a:pt x="83" y="166"/>
                    </a:cubicBezTo>
                    <a:cubicBezTo>
                      <a:pt x="82" y="168"/>
                      <a:pt x="81" y="169"/>
                      <a:pt x="83" y="170"/>
                    </a:cubicBezTo>
                    <a:cubicBezTo>
                      <a:pt x="85" y="171"/>
                      <a:pt x="86" y="168"/>
                      <a:pt x="86" y="168"/>
                    </a:cubicBezTo>
                    <a:cubicBezTo>
                      <a:pt x="86" y="168"/>
                      <a:pt x="86" y="169"/>
                      <a:pt x="86" y="170"/>
                    </a:cubicBezTo>
                    <a:cubicBezTo>
                      <a:pt x="87" y="172"/>
                      <a:pt x="86" y="171"/>
                      <a:pt x="85" y="171"/>
                    </a:cubicBezTo>
                    <a:cubicBezTo>
                      <a:pt x="84" y="172"/>
                      <a:pt x="90" y="173"/>
                      <a:pt x="89" y="171"/>
                    </a:cubicBezTo>
                    <a:cubicBezTo>
                      <a:pt x="91" y="174"/>
                      <a:pt x="90" y="176"/>
                      <a:pt x="94" y="176"/>
                    </a:cubicBezTo>
                    <a:cubicBezTo>
                      <a:pt x="97" y="176"/>
                      <a:pt x="99" y="176"/>
                      <a:pt x="102" y="176"/>
                    </a:cubicBezTo>
                    <a:cubicBezTo>
                      <a:pt x="113" y="176"/>
                      <a:pt x="123" y="176"/>
                      <a:pt x="133" y="176"/>
                    </a:cubicBezTo>
                    <a:cubicBezTo>
                      <a:pt x="158" y="176"/>
                      <a:pt x="183" y="176"/>
                      <a:pt x="208" y="176"/>
                    </a:cubicBezTo>
                    <a:cubicBezTo>
                      <a:pt x="213" y="176"/>
                      <a:pt x="218" y="176"/>
                      <a:pt x="223" y="176"/>
                    </a:cubicBezTo>
                    <a:cubicBezTo>
                      <a:pt x="224" y="176"/>
                      <a:pt x="229" y="177"/>
                      <a:pt x="229" y="174"/>
                    </a:cubicBezTo>
                    <a:close/>
                    <a:moveTo>
                      <a:pt x="112" y="54"/>
                    </a:moveTo>
                    <a:cubicBezTo>
                      <a:pt x="110" y="54"/>
                      <a:pt x="108" y="53"/>
                      <a:pt x="106" y="54"/>
                    </a:cubicBezTo>
                    <a:cubicBezTo>
                      <a:pt x="104" y="57"/>
                      <a:pt x="108" y="56"/>
                      <a:pt x="108" y="57"/>
                    </a:cubicBezTo>
                    <a:cubicBezTo>
                      <a:pt x="108" y="56"/>
                      <a:pt x="100" y="60"/>
                      <a:pt x="100" y="60"/>
                    </a:cubicBezTo>
                    <a:cubicBezTo>
                      <a:pt x="98" y="59"/>
                      <a:pt x="107" y="53"/>
                      <a:pt x="99" y="56"/>
                    </a:cubicBezTo>
                    <a:cubicBezTo>
                      <a:pt x="98" y="56"/>
                      <a:pt x="97" y="57"/>
                      <a:pt x="97" y="57"/>
                    </a:cubicBezTo>
                    <a:cubicBezTo>
                      <a:pt x="96" y="58"/>
                      <a:pt x="97" y="59"/>
                      <a:pt x="96" y="60"/>
                    </a:cubicBezTo>
                    <a:cubicBezTo>
                      <a:pt x="95" y="60"/>
                      <a:pt x="88" y="59"/>
                      <a:pt x="88" y="59"/>
                    </a:cubicBezTo>
                    <a:cubicBezTo>
                      <a:pt x="88" y="58"/>
                      <a:pt x="91" y="59"/>
                      <a:pt x="91" y="58"/>
                    </a:cubicBezTo>
                    <a:cubicBezTo>
                      <a:pt x="92" y="57"/>
                      <a:pt x="91" y="57"/>
                      <a:pt x="92" y="56"/>
                    </a:cubicBezTo>
                    <a:cubicBezTo>
                      <a:pt x="92" y="55"/>
                      <a:pt x="94" y="54"/>
                      <a:pt x="94" y="54"/>
                    </a:cubicBezTo>
                    <a:cubicBezTo>
                      <a:pt x="94" y="53"/>
                      <a:pt x="91" y="52"/>
                      <a:pt x="94" y="52"/>
                    </a:cubicBezTo>
                    <a:cubicBezTo>
                      <a:pt x="94" y="52"/>
                      <a:pt x="98" y="53"/>
                      <a:pt x="98" y="52"/>
                    </a:cubicBezTo>
                    <a:cubicBezTo>
                      <a:pt x="98" y="51"/>
                      <a:pt x="93" y="50"/>
                      <a:pt x="92" y="50"/>
                    </a:cubicBezTo>
                    <a:cubicBezTo>
                      <a:pt x="91" y="50"/>
                      <a:pt x="89" y="51"/>
                      <a:pt x="87" y="51"/>
                    </a:cubicBezTo>
                    <a:cubicBezTo>
                      <a:pt x="86" y="51"/>
                      <a:pt x="84" y="50"/>
                      <a:pt x="82" y="51"/>
                    </a:cubicBezTo>
                    <a:cubicBezTo>
                      <a:pt x="81" y="51"/>
                      <a:pt x="79" y="53"/>
                      <a:pt x="80" y="51"/>
                    </a:cubicBezTo>
                    <a:cubicBezTo>
                      <a:pt x="81" y="49"/>
                      <a:pt x="83" y="50"/>
                      <a:pt x="84" y="49"/>
                    </a:cubicBezTo>
                    <a:cubicBezTo>
                      <a:pt x="86" y="49"/>
                      <a:pt x="89" y="48"/>
                      <a:pt x="91" y="47"/>
                    </a:cubicBezTo>
                    <a:cubicBezTo>
                      <a:pt x="95" y="46"/>
                      <a:pt x="99" y="46"/>
                      <a:pt x="102" y="44"/>
                    </a:cubicBezTo>
                    <a:cubicBezTo>
                      <a:pt x="104" y="44"/>
                      <a:pt x="107" y="43"/>
                      <a:pt x="108" y="45"/>
                    </a:cubicBezTo>
                    <a:cubicBezTo>
                      <a:pt x="109" y="46"/>
                      <a:pt x="105" y="47"/>
                      <a:pt x="104" y="48"/>
                    </a:cubicBezTo>
                    <a:cubicBezTo>
                      <a:pt x="102" y="49"/>
                      <a:pt x="110" y="49"/>
                      <a:pt x="111" y="49"/>
                    </a:cubicBezTo>
                    <a:cubicBezTo>
                      <a:pt x="111" y="49"/>
                      <a:pt x="113" y="49"/>
                      <a:pt x="113" y="49"/>
                    </a:cubicBezTo>
                    <a:cubicBezTo>
                      <a:pt x="114" y="48"/>
                      <a:pt x="116" y="46"/>
                      <a:pt x="117" y="47"/>
                    </a:cubicBezTo>
                    <a:cubicBezTo>
                      <a:pt x="118" y="48"/>
                      <a:pt x="113" y="54"/>
                      <a:pt x="112" y="54"/>
                    </a:cubicBezTo>
                    <a:cubicBezTo>
                      <a:pt x="110" y="54"/>
                      <a:pt x="114" y="54"/>
                      <a:pt x="112" y="54"/>
                    </a:cubicBezTo>
                    <a:close/>
                    <a:moveTo>
                      <a:pt x="157" y="78"/>
                    </a:moveTo>
                    <a:cubicBezTo>
                      <a:pt x="157" y="78"/>
                      <a:pt x="152" y="78"/>
                      <a:pt x="153" y="78"/>
                    </a:cubicBezTo>
                    <a:cubicBezTo>
                      <a:pt x="153" y="79"/>
                      <a:pt x="155" y="78"/>
                      <a:pt x="155" y="79"/>
                    </a:cubicBezTo>
                    <a:cubicBezTo>
                      <a:pt x="155" y="80"/>
                      <a:pt x="151" y="81"/>
                      <a:pt x="150" y="81"/>
                    </a:cubicBezTo>
                    <a:cubicBezTo>
                      <a:pt x="148" y="81"/>
                      <a:pt x="147" y="83"/>
                      <a:pt x="145" y="84"/>
                    </a:cubicBezTo>
                    <a:cubicBezTo>
                      <a:pt x="145" y="84"/>
                      <a:pt x="141" y="84"/>
                      <a:pt x="142" y="85"/>
                    </a:cubicBezTo>
                    <a:cubicBezTo>
                      <a:pt x="142" y="86"/>
                      <a:pt x="145" y="86"/>
                      <a:pt x="142" y="88"/>
                    </a:cubicBezTo>
                    <a:cubicBezTo>
                      <a:pt x="141" y="88"/>
                      <a:pt x="137" y="88"/>
                      <a:pt x="137" y="89"/>
                    </a:cubicBezTo>
                    <a:cubicBezTo>
                      <a:pt x="136" y="89"/>
                      <a:pt x="137" y="90"/>
                      <a:pt x="137" y="90"/>
                    </a:cubicBezTo>
                    <a:cubicBezTo>
                      <a:pt x="137" y="92"/>
                      <a:pt x="135" y="92"/>
                      <a:pt x="134" y="92"/>
                    </a:cubicBezTo>
                    <a:cubicBezTo>
                      <a:pt x="131" y="93"/>
                      <a:pt x="128" y="93"/>
                      <a:pt x="125" y="93"/>
                    </a:cubicBezTo>
                    <a:cubicBezTo>
                      <a:pt x="125" y="93"/>
                      <a:pt x="120" y="90"/>
                      <a:pt x="120" y="90"/>
                    </a:cubicBezTo>
                    <a:cubicBezTo>
                      <a:pt x="122" y="89"/>
                      <a:pt x="125" y="90"/>
                      <a:pt x="126" y="89"/>
                    </a:cubicBezTo>
                    <a:cubicBezTo>
                      <a:pt x="127" y="89"/>
                      <a:pt x="126" y="87"/>
                      <a:pt x="127" y="87"/>
                    </a:cubicBezTo>
                    <a:cubicBezTo>
                      <a:pt x="128" y="85"/>
                      <a:pt x="130" y="86"/>
                      <a:pt x="131" y="85"/>
                    </a:cubicBezTo>
                    <a:cubicBezTo>
                      <a:pt x="132" y="85"/>
                      <a:pt x="130" y="83"/>
                      <a:pt x="130" y="83"/>
                    </a:cubicBezTo>
                    <a:cubicBezTo>
                      <a:pt x="128" y="82"/>
                      <a:pt x="128" y="82"/>
                      <a:pt x="128" y="81"/>
                    </a:cubicBezTo>
                    <a:cubicBezTo>
                      <a:pt x="128" y="79"/>
                      <a:pt x="126" y="80"/>
                      <a:pt x="126" y="79"/>
                    </a:cubicBezTo>
                    <a:cubicBezTo>
                      <a:pt x="125" y="78"/>
                      <a:pt x="128" y="79"/>
                      <a:pt x="128" y="79"/>
                    </a:cubicBezTo>
                    <a:cubicBezTo>
                      <a:pt x="131" y="80"/>
                      <a:pt x="134" y="81"/>
                      <a:pt x="136" y="82"/>
                    </a:cubicBezTo>
                    <a:cubicBezTo>
                      <a:pt x="138" y="84"/>
                      <a:pt x="142" y="83"/>
                      <a:pt x="144" y="82"/>
                    </a:cubicBezTo>
                    <a:cubicBezTo>
                      <a:pt x="147" y="81"/>
                      <a:pt x="148" y="78"/>
                      <a:pt x="152" y="77"/>
                    </a:cubicBezTo>
                    <a:cubicBezTo>
                      <a:pt x="153" y="76"/>
                      <a:pt x="155" y="76"/>
                      <a:pt x="157" y="77"/>
                    </a:cubicBezTo>
                    <a:cubicBezTo>
                      <a:pt x="157" y="77"/>
                      <a:pt x="160" y="78"/>
                      <a:pt x="160" y="78"/>
                    </a:cubicBezTo>
                    <a:cubicBezTo>
                      <a:pt x="160" y="78"/>
                      <a:pt x="158" y="78"/>
                      <a:pt x="157" y="78"/>
                    </a:cubicBezTo>
                    <a:close/>
                    <a:moveTo>
                      <a:pt x="222" y="165"/>
                    </a:moveTo>
                    <a:cubicBezTo>
                      <a:pt x="221" y="167"/>
                      <a:pt x="219" y="163"/>
                      <a:pt x="219" y="162"/>
                    </a:cubicBezTo>
                    <a:cubicBezTo>
                      <a:pt x="219" y="160"/>
                      <a:pt x="221" y="159"/>
                      <a:pt x="221" y="157"/>
                    </a:cubicBezTo>
                    <a:cubicBezTo>
                      <a:pt x="220" y="156"/>
                      <a:pt x="219" y="159"/>
                      <a:pt x="218" y="158"/>
                    </a:cubicBezTo>
                    <a:cubicBezTo>
                      <a:pt x="218" y="157"/>
                      <a:pt x="218" y="154"/>
                      <a:pt x="216" y="154"/>
                    </a:cubicBezTo>
                    <a:cubicBezTo>
                      <a:pt x="216" y="154"/>
                      <a:pt x="216" y="156"/>
                      <a:pt x="215" y="156"/>
                    </a:cubicBezTo>
                    <a:cubicBezTo>
                      <a:pt x="214" y="155"/>
                      <a:pt x="214" y="154"/>
                      <a:pt x="213" y="153"/>
                    </a:cubicBezTo>
                    <a:cubicBezTo>
                      <a:pt x="212" y="152"/>
                      <a:pt x="211" y="151"/>
                      <a:pt x="210" y="150"/>
                    </a:cubicBezTo>
                    <a:cubicBezTo>
                      <a:pt x="209" y="149"/>
                      <a:pt x="212" y="149"/>
                      <a:pt x="212" y="148"/>
                    </a:cubicBezTo>
                    <a:cubicBezTo>
                      <a:pt x="211" y="147"/>
                      <a:pt x="209" y="148"/>
                      <a:pt x="209" y="147"/>
                    </a:cubicBezTo>
                    <a:cubicBezTo>
                      <a:pt x="209" y="146"/>
                      <a:pt x="210" y="143"/>
                      <a:pt x="210" y="142"/>
                    </a:cubicBezTo>
                    <a:cubicBezTo>
                      <a:pt x="212" y="140"/>
                      <a:pt x="217" y="147"/>
                      <a:pt x="217" y="148"/>
                    </a:cubicBezTo>
                    <a:cubicBezTo>
                      <a:pt x="218" y="150"/>
                      <a:pt x="219" y="151"/>
                      <a:pt x="219" y="153"/>
                    </a:cubicBezTo>
                    <a:cubicBezTo>
                      <a:pt x="220" y="155"/>
                      <a:pt x="220" y="154"/>
                      <a:pt x="221" y="156"/>
                    </a:cubicBezTo>
                    <a:cubicBezTo>
                      <a:pt x="221" y="157"/>
                      <a:pt x="222" y="158"/>
                      <a:pt x="222" y="159"/>
                    </a:cubicBezTo>
                    <a:cubicBezTo>
                      <a:pt x="223" y="161"/>
                      <a:pt x="222" y="163"/>
                      <a:pt x="222" y="165"/>
                    </a:cubicBezTo>
                    <a:cubicBezTo>
                      <a:pt x="221" y="166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0" name="Freeform 643">
                <a:extLst>
                  <a:ext uri="{FF2B5EF4-FFF2-40B4-BE49-F238E27FC236}">
                    <a16:creationId xmlns:a16="http://schemas.microsoft.com/office/drawing/2014/main" id="{A2E3FE80-5947-0246-8AEB-D3AA3A0A90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494" y="9466307"/>
                <a:ext cx="95541" cy="82827"/>
              </a:xfrm>
              <a:custGeom>
                <a:avLst/>
                <a:gdLst>
                  <a:gd name="T0" fmla="*/ 9 w 10"/>
                  <a:gd name="T1" fmla="*/ 0 h 9"/>
                  <a:gd name="T2" fmla="*/ 2 w 10"/>
                  <a:gd name="T3" fmla="*/ 7 h 9"/>
                  <a:gd name="T4" fmla="*/ 10 w 10"/>
                  <a:gd name="T5" fmla="*/ 3 h 9"/>
                  <a:gd name="T6" fmla="*/ 9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9" y="0"/>
                    </a:moveTo>
                    <a:cubicBezTo>
                      <a:pt x="7" y="1"/>
                      <a:pt x="0" y="4"/>
                      <a:pt x="2" y="7"/>
                    </a:cubicBezTo>
                    <a:cubicBezTo>
                      <a:pt x="4" y="9"/>
                      <a:pt x="9" y="3"/>
                      <a:pt x="10" y="3"/>
                    </a:cubicBezTo>
                    <a:cubicBezTo>
                      <a:pt x="10" y="2"/>
                      <a:pt x="9" y="1"/>
                      <a:pt x="9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1" name="Freeform 644">
                <a:extLst>
                  <a:ext uri="{FF2B5EF4-FFF2-40B4-BE49-F238E27FC236}">
                    <a16:creationId xmlns:a16="http://schemas.microsoft.com/office/drawing/2014/main" id="{955FC069-BAFC-7846-845A-9AE778D7F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9926" y="9447193"/>
                <a:ext cx="121018" cy="44598"/>
              </a:xfrm>
              <a:custGeom>
                <a:avLst/>
                <a:gdLst>
                  <a:gd name="T0" fmla="*/ 12 w 13"/>
                  <a:gd name="T1" fmla="*/ 0 h 5"/>
                  <a:gd name="T2" fmla="*/ 7 w 13"/>
                  <a:gd name="T3" fmla="*/ 0 h 5"/>
                  <a:gd name="T4" fmla="*/ 1 w 13"/>
                  <a:gd name="T5" fmla="*/ 2 h 5"/>
                  <a:gd name="T6" fmla="*/ 5 w 13"/>
                  <a:gd name="T7" fmla="*/ 3 h 5"/>
                  <a:gd name="T8" fmla="*/ 12 w 1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5">
                    <a:moveTo>
                      <a:pt x="12" y="0"/>
                    </a:moveTo>
                    <a:cubicBezTo>
                      <a:pt x="13" y="0"/>
                      <a:pt x="7" y="0"/>
                      <a:pt x="7" y="0"/>
                    </a:cubicBezTo>
                    <a:cubicBezTo>
                      <a:pt x="6" y="0"/>
                      <a:pt x="0" y="1"/>
                      <a:pt x="1" y="2"/>
                    </a:cubicBezTo>
                    <a:cubicBezTo>
                      <a:pt x="3" y="5"/>
                      <a:pt x="2" y="5"/>
                      <a:pt x="5" y="3"/>
                    </a:cubicBezTo>
                    <a:cubicBezTo>
                      <a:pt x="8" y="2"/>
                      <a:pt x="10" y="2"/>
                      <a:pt x="1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2" name="Freeform 645">
                <a:extLst>
                  <a:ext uri="{FF2B5EF4-FFF2-40B4-BE49-F238E27FC236}">
                    <a16:creationId xmlns:a16="http://schemas.microsoft.com/office/drawing/2014/main" id="{8762CA7B-7D18-404B-9ABD-9B529F459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431" y="6414553"/>
                <a:ext cx="289811" cy="159279"/>
              </a:xfrm>
              <a:custGeom>
                <a:avLst/>
                <a:gdLst>
                  <a:gd name="T0" fmla="*/ 10 w 31"/>
                  <a:gd name="T1" fmla="*/ 17 h 17"/>
                  <a:gd name="T2" fmla="*/ 13 w 31"/>
                  <a:gd name="T3" fmla="*/ 14 h 17"/>
                  <a:gd name="T4" fmla="*/ 18 w 31"/>
                  <a:gd name="T5" fmla="*/ 16 h 17"/>
                  <a:gd name="T6" fmla="*/ 21 w 31"/>
                  <a:gd name="T7" fmla="*/ 16 h 17"/>
                  <a:gd name="T8" fmla="*/ 23 w 31"/>
                  <a:gd name="T9" fmla="*/ 15 h 17"/>
                  <a:gd name="T10" fmla="*/ 29 w 31"/>
                  <a:gd name="T11" fmla="*/ 11 h 17"/>
                  <a:gd name="T12" fmla="*/ 27 w 31"/>
                  <a:gd name="T13" fmla="*/ 7 h 17"/>
                  <a:gd name="T14" fmla="*/ 21 w 31"/>
                  <a:gd name="T15" fmla="*/ 5 h 17"/>
                  <a:gd name="T16" fmla="*/ 17 w 31"/>
                  <a:gd name="T17" fmla="*/ 3 h 17"/>
                  <a:gd name="T18" fmla="*/ 13 w 31"/>
                  <a:gd name="T19" fmla="*/ 0 h 17"/>
                  <a:gd name="T20" fmla="*/ 11 w 31"/>
                  <a:gd name="T21" fmla="*/ 2 h 17"/>
                  <a:gd name="T22" fmla="*/ 8 w 31"/>
                  <a:gd name="T23" fmla="*/ 2 h 17"/>
                  <a:gd name="T24" fmla="*/ 0 w 31"/>
                  <a:gd name="T25" fmla="*/ 6 h 17"/>
                  <a:gd name="T26" fmla="*/ 2 w 31"/>
                  <a:gd name="T27" fmla="*/ 10 h 17"/>
                  <a:gd name="T28" fmla="*/ 4 w 31"/>
                  <a:gd name="T29" fmla="*/ 13 h 17"/>
                  <a:gd name="T30" fmla="*/ 10 w 31"/>
                  <a:gd name="T31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17">
                    <a:moveTo>
                      <a:pt x="10" y="17"/>
                    </a:moveTo>
                    <a:cubicBezTo>
                      <a:pt x="12" y="17"/>
                      <a:pt x="11" y="14"/>
                      <a:pt x="13" y="14"/>
                    </a:cubicBezTo>
                    <a:cubicBezTo>
                      <a:pt x="15" y="14"/>
                      <a:pt x="16" y="16"/>
                      <a:pt x="18" y="16"/>
                    </a:cubicBezTo>
                    <a:cubicBezTo>
                      <a:pt x="19" y="16"/>
                      <a:pt x="20" y="16"/>
                      <a:pt x="21" y="16"/>
                    </a:cubicBezTo>
                    <a:cubicBezTo>
                      <a:pt x="22" y="16"/>
                      <a:pt x="23" y="15"/>
                      <a:pt x="23" y="15"/>
                    </a:cubicBezTo>
                    <a:cubicBezTo>
                      <a:pt x="26" y="14"/>
                      <a:pt x="27" y="13"/>
                      <a:pt x="29" y="11"/>
                    </a:cubicBezTo>
                    <a:cubicBezTo>
                      <a:pt x="31" y="9"/>
                      <a:pt x="29" y="8"/>
                      <a:pt x="27" y="7"/>
                    </a:cubicBezTo>
                    <a:cubicBezTo>
                      <a:pt x="25" y="6"/>
                      <a:pt x="22" y="3"/>
                      <a:pt x="21" y="5"/>
                    </a:cubicBezTo>
                    <a:cubicBezTo>
                      <a:pt x="19" y="8"/>
                      <a:pt x="18" y="4"/>
                      <a:pt x="17" y="3"/>
                    </a:cubicBezTo>
                    <a:cubicBezTo>
                      <a:pt x="16" y="2"/>
                      <a:pt x="13" y="3"/>
                      <a:pt x="13" y="0"/>
                    </a:cubicBezTo>
                    <a:cubicBezTo>
                      <a:pt x="13" y="1"/>
                      <a:pt x="12" y="3"/>
                      <a:pt x="11" y="2"/>
                    </a:cubicBezTo>
                    <a:cubicBezTo>
                      <a:pt x="9" y="0"/>
                      <a:pt x="9" y="0"/>
                      <a:pt x="8" y="2"/>
                    </a:cubicBezTo>
                    <a:cubicBezTo>
                      <a:pt x="7" y="3"/>
                      <a:pt x="0" y="5"/>
                      <a:pt x="0" y="6"/>
                    </a:cubicBezTo>
                    <a:cubicBezTo>
                      <a:pt x="0" y="6"/>
                      <a:pt x="1" y="9"/>
                      <a:pt x="2" y="10"/>
                    </a:cubicBezTo>
                    <a:cubicBezTo>
                      <a:pt x="2" y="11"/>
                      <a:pt x="3" y="12"/>
                      <a:pt x="4" y="13"/>
                    </a:cubicBezTo>
                    <a:cubicBezTo>
                      <a:pt x="6" y="14"/>
                      <a:pt x="8" y="17"/>
                      <a:pt x="10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3" name="Freeform 646">
                <a:extLst>
                  <a:ext uri="{FF2B5EF4-FFF2-40B4-BE49-F238E27FC236}">
                    <a16:creationId xmlns:a16="http://schemas.microsoft.com/office/drawing/2014/main" id="{D3E6FAC5-F036-C743-B508-A12A0ADFA3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2857" y="6545160"/>
                <a:ext cx="347131" cy="149721"/>
              </a:xfrm>
              <a:custGeom>
                <a:avLst/>
                <a:gdLst>
                  <a:gd name="T0" fmla="*/ 32 w 37"/>
                  <a:gd name="T1" fmla="*/ 2 h 16"/>
                  <a:gd name="T2" fmla="*/ 27 w 37"/>
                  <a:gd name="T3" fmla="*/ 0 h 16"/>
                  <a:gd name="T4" fmla="*/ 24 w 37"/>
                  <a:gd name="T5" fmla="*/ 3 h 16"/>
                  <a:gd name="T6" fmla="*/ 20 w 37"/>
                  <a:gd name="T7" fmla="*/ 3 h 16"/>
                  <a:gd name="T8" fmla="*/ 17 w 37"/>
                  <a:gd name="T9" fmla="*/ 7 h 16"/>
                  <a:gd name="T10" fmla="*/ 16 w 37"/>
                  <a:gd name="T11" fmla="*/ 9 h 16"/>
                  <a:gd name="T12" fmla="*/ 13 w 37"/>
                  <a:gd name="T13" fmla="*/ 9 h 16"/>
                  <a:gd name="T14" fmla="*/ 9 w 37"/>
                  <a:gd name="T15" fmla="*/ 10 h 16"/>
                  <a:gd name="T16" fmla="*/ 5 w 37"/>
                  <a:gd name="T17" fmla="*/ 11 h 16"/>
                  <a:gd name="T18" fmla="*/ 0 w 37"/>
                  <a:gd name="T19" fmla="*/ 9 h 16"/>
                  <a:gd name="T20" fmla="*/ 4 w 37"/>
                  <a:gd name="T21" fmla="*/ 13 h 16"/>
                  <a:gd name="T22" fmla="*/ 6 w 37"/>
                  <a:gd name="T23" fmla="*/ 13 h 16"/>
                  <a:gd name="T24" fmla="*/ 8 w 37"/>
                  <a:gd name="T25" fmla="*/ 14 h 16"/>
                  <a:gd name="T26" fmla="*/ 12 w 37"/>
                  <a:gd name="T27" fmla="*/ 13 h 16"/>
                  <a:gd name="T28" fmla="*/ 15 w 37"/>
                  <a:gd name="T29" fmla="*/ 15 h 16"/>
                  <a:gd name="T30" fmla="*/ 22 w 37"/>
                  <a:gd name="T31" fmla="*/ 16 h 16"/>
                  <a:gd name="T32" fmla="*/ 29 w 37"/>
                  <a:gd name="T33" fmla="*/ 14 h 16"/>
                  <a:gd name="T34" fmla="*/ 33 w 37"/>
                  <a:gd name="T35" fmla="*/ 12 h 16"/>
                  <a:gd name="T36" fmla="*/ 34 w 37"/>
                  <a:gd name="T37" fmla="*/ 9 h 16"/>
                  <a:gd name="T38" fmla="*/ 36 w 37"/>
                  <a:gd name="T39" fmla="*/ 8 h 16"/>
                  <a:gd name="T40" fmla="*/ 36 w 37"/>
                  <a:gd name="T41" fmla="*/ 2 h 16"/>
                  <a:gd name="T42" fmla="*/ 32 w 37"/>
                  <a:gd name="T4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16">
                    <a:moveTo>
                      <a:pt x="32" y="2"/>
                    </a:moveTo>
                    <a:cubicBezTo>
                      <a:pt x="30" y="2"/>
                      <a:pt x="28" y="0"/>
                      <a:pt x="27" y="0"/>
                    </a:cubicBezTo>
                    <a:cubicBezTo>
                      <a:pt x="25" y="0"/>
                      <a:pt x="26" y="3"/>
                      <a:pt x="24" y="3"/>
                    </a:cubicBezTo>
                    <a:cubicBezTo>
                      <a:pt x="22" y="3"/>
                      <a:pt x="22" y="2"/>
                      <a:pt x="20" y="3"/>
                    </a:cubicBezTo>
                    <a:cubicBezTo>
                      <a:pt x="20" y="3"/>
                      <a:pt x="16" y="6"/>
                      <a:pt x="17" y="7"/>
                    </a:cubicBezTo>
                    <a:cubicBezTo>
                      <a:pt x="17" y="8"/>
                      <a:pt x="19" y="10"/>
                      <a:pt x="16" y="9"/>
                    </a:cubicBezTo>
                    <a:cubicBezTo>
                      <a:pt x="15" y="9"/>
                      <a:pt x="14" y="8"/>
                      <a:pt x="13" y="9"/>
                    </a:cubicBezTo>
                    <a:cubicBezTo>
                      <a:pt x="12" y="9"/>
                      <a:pt x="10" y="10"/>
                      <a:pt x="9" y="10"/>
                    </a:cubicBezTo>
                    <a:cubicBezTo>
                      <a:pt x="7" y="10"/>
                      <a:pt x="6" y="8"/>
                      <a:pt x="5" y="11"/>
                    </a:cubicBezTo>
                    <a:cubicBezTo>
                      <a:pt x="5" y="11"/>
                      <a:pt x="1" y="9"/>
                      <a:pt x="0" y="9"/>
                    </a:cubicBezTo>
                    <a:cubicBezTo>
                      <a:pt x="0" y="11"/>
                      <a:pt x="1" y="12"/>
                      <a:pt x="4" y="13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7" y="13"/>
                      <a:pt x="7" y="15"/>
                      <a:pt x="8" y="14"/>
                    </a:cubicBezTo>
                    <a:cubicBezTo>
                      <a:pt x="10" y="13"/>
                      <a:pt x="10" y="13"/>
                      <a:pt x="12" y="13"/>
                    </a:cubicBezTo>
                    <a:cubicBezTo>
                      <a:pt x="14" y="13"/>
                      <a:pt x="13" y="14"/>
                      <a:pt x="15" y="15"/>
                    </a:cubicBezTo>
                    <a:cubicBezTo>
                      <a:pt x="17" y="16"/>
                      <a:pt x="20" y="16"/>
                      <a:pt x="22" y="16"/>
                    </a:cubicBezTo>
                    <a:cubicBezTo>
                      <a:pt x="25" y="16"/>
                      <a:pt x="26" y="14"/>
                      <a:pt x="29" y="14"/>
                    </a:cubicBezTo>
                    <a:cubicBezTo>
                      <a:pt x="31" y="14"/>
                      <a:pt x="33" y="13"/>
                      <a:pt x="33" y="12"/>
                    </a:cubicBezTo>
                    <a:cubicBezTo>
                      <a:pt x="34" y="11"/>
                      <a:pt x="34" y="10"/>
                      <a:pt x="34" y="9"/>
                    </a:cubicBezTo>
                    <a:cubicBezTo>
                      <a:pt x="34" y="7"/>
                      <a:pt x="35" y="9"/>
                      <a:pt x="36" y="8"/>
                    </a:cubicBezTo>
                    <a:cubicBezTo>
                      <a:pt x="37" y="6"/>
                      <a:pt x="36" y="3"/>
                      <a:pt x="36" y="2"/>
                    </a:cubicBezTo>
                    <a:cubicBezTo>
                      <a:pt x="34" y="2"/>
                      <a:pt x="33" y="2"/>
                      <a:pt x="3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4" name="Freeform 647">
                <a:extLst>
                  <a:ext uri="{FF2B5EF4-FFF2-40B4-BE49-F238E27FC236}">
                    <a16:creationId xmlns:a16="http://schemas.microsoft.com/office/drawing/2014/main" id="{AC99633B-7C1B-114A-B193-4B6E815DD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21837" y="6656654"/>
                <a:ext cx="531847" cy="516057"/>
              </a:xfrm>
              <a:custGeom>
                <a:avLst/>
                <a:gdLst>
                  <a:gd name="T0" fmla="*/ 37 w 57"/>
                  <a:gd name="T1" fmla="*/ 10 h 55"/>
                  <a:gd name="T2" fmla="*/ 41 w 57"/>
                  <a:gd name="T3" fmla="*/ 9 h 55"/>
                  <a:gd name="T4" fmla="*/ 43 w 57"/>
                  <a:gd name="T5" fmla="*/ 6 h 55"/>
                  <a:gd name="T6" fmla="*/ 45 w 57"/>
                  <a:gd name="T7" fmla="*/ 4 h 55"/>
                  <a:gd name="T8" fmla="*/ 45 w 57"/>
                  <a:gd name="T9" fmla="*/ 1 h 55"/>
                  <a:gd name="T10" fmla="*/ 41 w 57"/>
                  <a:gd name="T11" fmla="*/ 2 h 55"/>
                  <a:gd name="T12" fmla="*/ 36 w 57"/>
                  <a:gd name="T13" fmla="*/ 4 h 55"/>
                  <a:gd name="T14" fmla="*/ 27 w 57"/>
                  <a:gd name="T15" fmla="*/ 1 h 55"/>
                  <a:gd name="T16" fmla="*/ 22 w 57"/>
                  <a:gd name="T17" fmla="*/ 1 h 55"/>
                  <a:gd name="T18" fmla="*/ 19 w 57"/>
                  <a:gd name="T19" fmla="*/ 1 h 55"/>
                  <a:gd name="T20" fmla="*/ 18 w 57"/>
                  <a:gd name="T21" fmla="*/ 3 h 55"/>
                  <a:gd name="T22" fmla="*/ 17 w 57"/>
                  <a:gd name="T23" fmla="*/ 4 h 55"/>
                  <a:gd name="T24" fmla="*/ 15 w 57"/>
                  <a:gd name="T25" fmla="*/ 5 h 55"/>
                  <a:gd name="T26" fmla="*/ 13 w 57"/>
                  <a:gd name="T27" fmla="*/ 5 h 55"/>
                  <a:gd name="T28" fmla="*/ 12 w 57"/>
                  <a:gd name="T29" fmla="*/ 4 h 55"/>
                  <a:gd name="T30" fmla="*/ 11 w 57"/>
                  <a:gd name="T31" fmla="*/ 8 h 55"/>
                  <a:gd name="T32" fmla="*/ 9 w 57"/>
                  <a:gd name="T33" fmla="*/ 5 h 55"/>
                  <a:gd name="T34" fmla="*/ 5 w 57"/>
                  <a:gd name="T35" fmla="*/ 7 h 55"/>
                  <a:gd name="T36" fmla="*/ 0 w 57"/>
                  <a:gd name="T37" fmla="*/ 7 h 55"/>
                  <a:gd name="T38" fmla="*/ 1 w 57"/>
                  <a:gd name="T39" fmla="*/ 10 h 55"/>
                  <a:gd name="T40" fmla="*/ 0 w 57"/>
                  <a:gd name="T41" fmla="*/ 14 h 55"/>
                  <a:gd name="T42" fmla="*/ 2 w 57"/>
                  <a:gd name="T43" fmla="*/ 18 h 55"/>
                  <a:gd name="T44" fmla="*/ 4 w 57"/>
                  <a:gd name="T45" fmla="*/ 21 h 55"/>
                  <a:gd name="T46" fmla="*/ 12 w 57"/>
                  <a:gd name="T47" fmla="*/ 17 h 55"/>
                  <a:gd name="T48" fmla="*/ 15 w 57"/>
                  <a:gd name="T49" fmla="*/ 19 h 55"/>
                  <a:gd name="T50" fmla="*/ 17 w 57"/>
                  <a:gd name="T51" fmla="*/ 22 h 55"/>
                  <a:gd name="T52" fmla="*/ 18 w 57"/>
                  <a:gd name="T53" fmla="*/ 25 h 55"/>
                  <a:gd name="T54" fmla="*/ 21 w 57"/>
                  <a:gd name="T55" fmla="*/ 28 h 55"/>
                  <a:gd name="T56" fmla="*/ 28 w 57"/>
                  <a:gd name="T57" fmla="*/ 33 h 55"/>
                  <a:gd name="T58" fmla="*/ 33 w 57"/>
                  <a:gd name="T59" fmla="*/ 36 h 55"/>
                  <a:gd name="T60" fmla="*/ 42 w 57"/>
                  <a:gd name="T61" fmla="*/ 42 h 55"/>
                  <a:gd name="T62" fmla="*/ 45 w 57"/>
                  <a:gd name="T63" fmla="*/ 48 h 55"/>
                  <a:gd name="T64" fmla="*/ 43 w 57"/>
                  <a:gd name="T65" fmla="*/ 55 h 55"/>
                  <a:gd name="T66" fmla="*/ 49 w 57"/>
                  <a:gd name="T67" fmla="*/ 48 h 55"/>
                  <a:gd name="T68" fmla="*/ 47 w 57"/>
                  <a:gd name="T69" fmla="*/ 45 h 55"/>
                  <a:gd name="T70" fmla="*/ 50 w 57"/>
                  <a:gd name="T71" fmla="*/ 40 h 55"/>
                  <a:gd name="T72" fmla="*/ 53 w 57"/>
                  <a:gd name="T73" fmla="*/ 41 h 55"/>
                  <a:gd name="T74" fmla="*/ 55 w 57"/>
                  <a:gd name="T75" fmla="*/ 44 h 55"/>
                  <a:gd name="T76" fmla="*/ 53 w 57"/>
                  <a:gd name="T77" fmla="*/ 39 h 55"/>
                  <a:gd name="T78" fmla="*/ 44 w 57"/>
                  <a:gd name="T79" fmla="*/ 35 h 55"/>
                  <a:gd name="T80" fmla="*/ 44 w 57"/>
                  <a:gd name="T81" fmla="*/ 32 h 55"/>
                  <a:gd name="T82" fmla="*/ 39 w 57"/>
                  <a:gd name="T83" fmla="*/ 31 h 55"/>
                  <a:gd name="T84" fmla="*/ 35 w 57"/>
                  <a:gd name="T85" fmla="*/ 26 h 55"/>
                  <a:gd name="T86" fmla="*/ 32 w 57"/>
                  <a:gd name="T87" fmla="*/ 21 h 55"/>
                  <a:gd name="T88" fmla="*/ 27 w 57"/>
                  <a:gd name="T89" fmla="*/ 17 h 55"/>
                  <a:gd name="T90" fmla="*/ 27 w 57"/>
                  <a:gd name="T91" fmla="*/ 15 h 55"/>
                  <a:gd name="T92" fmla="*/ 28 w 57"/>
                  <a:gd name="T93" fmla="*/ 12 h 55"/>
                  <a:gd name="T94" fmla="*/ 30 w 57"/>
                  <a:gd name="T95" fmla="*/ 9 h 55"/>
                  <a:gd name="T96" fmla="*/ 32 w 57"/>
                  <a:gd name="T97" fmla="*/ 8 h 55"/>
                  <a:gd name="T98" fmla="*/ 34 w 57"/>
                  <a:gd name="T99" fmla="*/ 10 h 55"/>
                  <a:gd name="T100" fmla="*/ 37 w 57"/>
                  <a:gd name="T101" fmla="*/ 10 h 55"/>
                  <a:gd name="T102" fmla="*/ 37 w 57"/>
                  <a:gd name="T103" fmla="*/ 1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7" h="55">
                    <a:moveTo>
                      <a:pt x="37" y="10"/>
                    </a:moveTo>
                    <a:cubicBezTo>
                      <a:pt x="38" y="9"/>
                      <a:pt x="40" y="10"/>
                      <a:pt x="41" y="9"/>
                    </a:cubicBezTo>
                    <a:cubicBezTo>
                      <a:pt x="43" y="8"/>
                      <a:pt x="42" y="7"/>
                      <a:pt x="43" y="6"/>
                    </a:cubicBezTo>
                    <a:cubicBezTo>
                      <a:pt x="43" y="5"/>
                      <a:pt x="44" y="4"/>
                      <a:pt x="45" y="4"/>
                    </a:cubicBezTo>
                    <a:cubicBezTo>
                      <a:pt x="46" y="3"/>
                      <a:pt x="45" y="3"/>
                      <a:pt x="45" y="1"/>
                    </a:cubicBezTo>
                    <a:cubicBezTo>
                      <a:pt x="44" y="2"/>
                      <a:pt x="43" y="2"/>
                      <a:pt x="41" y="2"/>
                    </a:cubicBezTo>
                    <a:cubicBezTo>
                      <a:pt x="39" y="2"/>
                      <a:pt x="37" y="5"/>
                      <a:pt x="36" y="4"/>
                    </a:cubicBezTo>
                    <a:cubicBezTo>
                      <a:pt x="33" y="3"/>
                      <a:pt x="28" y="4"/>
                      <a:pt x="27" y="1"/>
                    </a:cubicBezTo>
                    <a:cubicBezTo>
                      <a:pt x="26" y="0"/>
                      <a:pt x="23" y="1"/>
                      <a:pt x="22" y="1"/>
                    </a:cubicBezTo>
                    <a:cubicBezTo>
                      <a:pt x="20" y="3"/>
                      <a:pt x="20" y="1"/>
                      <a:pt x="19" y="1"/>
                    </a:cubicBezTo>
                    <a:cubicBezTo>
                      <a:pt x="18" y="1"/>
                      <a:pt x="18" y="3"/>
                      <a:pt x="18" y="3"/>
                    </a:cubicBezTo>
                    <a:cubicBezTo>
                      <a:pt x="18" y="3"/>
                      <a:pt x="17" y="4"/>
                      <a:pt x="17" y="4"/>
                    </a:cubicBezTo>
                    <a:cubicBezTo>
                      <a:pt x="17" y="5"/>
                      <a:pt x="16" y="5"/>
                      <a:pt x="15" y="5"/>
                    </a:cubicBezTo>
                    <a:cubicBezTo>
                      <a:pt x="15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2" y="4"/>
                    </a:cubicBezTo>
                    <a:cubicBezTo>
                      <a:pt x="12" y="4"/>
                      <a:pt x="11" y="7"/>
                      <a:pt x="11" y="8"/>
                    </a:cubicBezTo>
                    <a:cubicBezTo>
                      <a:pt x="11" y="9"/>
                      <a:pt x="9" y="6"/>
                      <a:pt x="9" y="5"/>
                    </a:cubicBezTo>
                    <a:cubicBezTo>
                      <a:pt x="7" y="4"/>
                      <a:pt x="6" y="7"/>
                      <a:pt x="5" y="7"/>
                    </a:cubicBezTo>
                    <a:cubicBezTo>
                      <a:pt x="3" y="7"/>
                      <a:pt x="1" y="7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1" y="12"/>
                      <a:pt x="0" y="12"/>
                      <a:pt x="0" y="14"/>
                    </a:cubicBezTo>
                    <a:cubicBezTo>
                      <a:pt x="0" y="15"/>
                      <a:pt x="0" y="18"/>
                      <a:pt x="2" y="18"/>
                    </a:cubicBezTo>
                    <a:cubicBezTo>
                      <a:pt x="3" y="19"/>
                      <a:pt x="4" y="18"/>
                      <a:pt x="4" y="21"/>
                    </a:cubicBezTo>
                    <a:cubicBezTo>
                      <a:pt x="6" y="20"/>
                      <a:pt x="10" y="16"/>
                      <a:pt x="12" y="17"/>
                    </a:cubicBezTo>
                    <a:cubicBezTo>
                      <a:pt x="13" y="18"/>
                      <a:pt x="14" y="19"/>
                      <a:pt x="15" y="19"/>
                    </a:cubicBezTo>
                    <a:cubicBezTo>
                      <a:pt x="16" y="19"/>
                      <a:pt x="17" y="21"/>
                      <a:pt x="17" y="22"/>
                    </a:cubicBezTo>
                    <a:cubicBezTo>
                      <a:pt x="18" y="23"/>
                      <a:pt x="18" y="24"/>
                      <a:pt x="18" y="25"/>
                    </a:cubicBezTo>
                    <a:cubicBezTo>
                      <a:pt x="19" y="26"/>
                      <a:pt x="20" y="27"/>
                      <a:pt x="21" y="28"/>
                    </a:cubicBezTo>
                    <a:cubicBezTo>
                      <a:pt x="23" y="29"/>
                      <a:pt x="25" y="31"/>
                      <a:pt x="28" y="33"/>
                    </a:cubicBezTo>
                    <a:cubicBezTo>
                      <a:pt x="30" y="35"/>
                      <a:pt x="31" y="35"/>
                      <a:pt x="33" y="36"/>
                    </a:cubicBezTo>
                    <a:cubicBezTo>
                      <a:pt x="36" y="38"/>
                      <a:pt x="38" y="41"/>
                      <a:pt x="42" y="42"/>
                    </a:cubicBezTo>
                    <a:cubicBezTo>
                      <a:pt x="44" y="43"/>
                      <a:pt x="44" y="46"/>
                      <a:pt x="45" y="48"/>
                    </a:cubicBezTo>
                    <a:cubicBezTo>
                      <a:pt x="45" y="50"/>
                      <a:pt x="42" y="52"/>
                      <a:pt x="43" y="55"/>
                    </a:cubicBezTo>
                    <a:cubicBezTo>
                      <a:pt x="43" y="54"/>
                      <a:pt x="49" y="49"/>
                      <a:pt x="49" y="48"/>
                    </a:cubicBezTo>
                    <a:cubicBezTo>
                      <a:pt x="50" y="47"/>
                      <a:pt x="47" y="45"/>
                      <a:pt x="47" y="45"/>
                    </a:cubicBezTo>
                    <a:cubicBezTo>
                      <a:pt x="45" y="43"/>
                      <a:pt x="49" y="39"/>
                      <a:pt x="50" y="40"/>
                    </a:cubicBezTo>
                    <a:cubicBezTo>
                      <a:pt x="51" y="41"/>
                      <a:pt x="52" y="41"/>
                      <a:pt x="53" y="41"/>
                    </a:cubicBezTo>
                    <a:cubicBezTo>
                      <a:pt x="54" y="42"/>
                      <a:pt x="54" y="43"/>
                      <a:pt x="55" y="44"/>
                    </a:cubicBezTo>
                    <a:cubicBezTo>
                      <a:pt x="57" y="44"/>
                      <a:pt x="54" y="40"/>
                      <a:pt x="53" y="39"/>
                    </a:cubicBezTo>
                    <a:cubicBezTo>
                      <a:pt x="51" y="37"/>
                      <a:pt x="47" y="37"/>
                      <a:pt x="44" y="35"/>
                    </a:cubicBezTo>
                    <a:cubicBezTo>
                      <a:pt x="43" y="34"/>
                      <a:pt x="46" y="32"/>
                      <a:pt x="44" y="32"/>
                    </a:cubicBezTo>
                    <a:cubicBezTo>
                      <a:pt x="43" y="31"/>
                      <a:pt x="41" y="32"/>
                      <a:pt x="39" y="31"/>
                    </a:cubicBezTo>
                    <a:cubicBezTo>
                      <a:pt x="37" y="30"/>
                      <a:pt x="36" y="28"/>
                      <a:pt x="35" y="26"/>
                    </a:cubicBezTo>
                    <a:cubicBezTo>
                      <a:pt x="34" y="24"/>
                      <a:pt x="34" y="22"/>
                      <a:pt x="32" y="21"/>
                    </a:cubicBezTo>
                    <a:cubicBezTo>
                      <a:pt x="31" y="20"/>
                      <a:pt x="27" y="19"/>
                      <a:pt x="27" y="17"/>
                    </a:cubicBezTo>
                    <a:cubicBezTo>
                      <a:pt x="27" y="16"/>
                      <a:pt x="27" y="15"/>
                      <a:pt x="27" y="15"/>
                    </a:cubicBezTo>
                    <a:cubicBezTo>
                      <a:pt x="28" y="13"/>
                      <a:pt x="28" y="13"/>
                      <a:pt x="28" y="12"/>
                    </a:cubicBezTo>
                    <a:cubicBezTo>
                      <a:pt x="27" y="9"/>
                      <a:pt x="30" y="10"/>
                      <a:pt x="30" y="9"/>
                    </a:cubicBezTo>
                    <a:cubicBezTo>
                      <a:pt x="31" y="8"/>
                      <a:pt x="32" y="8"/>
                      <a:pt x="32" y="8"/>
                    </a:cubicBezTo>
                    <a:cubicBezTo>
                      <a:pt x="34" y="8"/>
                      <a:pt x="34" y="9"/>
                      <a:pt x="34" y="10"/>
                    </a:cubicBezTo>
                    <a:cubicBezTo>
                      <a:pt x="35" y="10"/>
                      <a:pt x="36" y="10"/>
                      <a:pt x="37" y="10"/>
                    </a:cubicBezTo>
                    <a:cubicBezTo>
                      <a:pt x="37" y="9"/>
                      <a:pt x="36" y="10"/>
                      <a:pt x="37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5" name="Freeform 648">
                <a:extLst>
                  <a:ext uri="{FF2B5EF4-FFF2-40B4-BE49-F238E27FC236}">
                    <a16:creationId xmlns:a16="http://schemas.microsoft.com/office/drawing/2014/main" id="{4294CB46-8553-884C-B9E4-87ECA1E82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30754" y="6685324"/>
                <a:ext cx="251592" cy="235731"/>
              </a:xfrm>
              <a:custGeom>
                <a:avLst/>
                <a:gdLst>
                  <a:gd name="T0" fmla="*/ 12 w 27"/>
                  <a:gd name="T1" fmla="*/ 10 h 25"/>
                  <a:gd name="T2" fmla="*/ 21 w 27"/>
                  <a:gd name="T3" fmla="*/ 9 h 25"/>
                  <a:gd name="T4" fmla="*/ 27 w 27"/>
                  <a:gd name="T5" fmla="*/ 11 h 25"/>
                  <a:gd name="T6" fmla="*/ 25 w 27"/>
                  <a:gd name="T7" fmla="*/ 4 h 25"/>
                  <a:gd name="T8" fmla="*/ 17 w 27"/>
                  <a:gd name="T9" fmla="*/ 3 h 25"/>
                  <a:gd name="T10" fmla="*/ 13 w 27"/>
                  <a:gd name="T11" fmla="*/ 0 h 25"/>
                  <a:gd name="T12" fmla="*/ 11 w 27"/>
                  <a:gd name="T13" fmla="*/ 2 h 25"/>
                  <a:gd name="T14" fmla="*/ 6 w 27"/>
                  <a:gd name="T15" fmla="*/ 7 h 25"/>
                  <a:gd name="T16" fmla="*/ 1 w 27"/>
                  <a:gd name="T17" fmla="*/ 7 h 25"/>
                  <a:gd name="T18" fmla="*/ 1 w 27"/>
                  <a:gd name="T19" fmla="*/ 11 h 25"/>
                  <a:gd name="T20" fmla="*/ 3 w 27"/>
                  <a:gd name="T21" fmla="*/ 10 h 25"/>
                  <a:gd name="T22" fmla="*/ 4 w 27"/>
                  <a:gd name="T23" fmla="*/ 13 h 25"/>
                  <a:gd name="T24" fmla="*/ 6 w 27"/>
                  <a:gd name="T25" fmla="*/ 10 h 25"/>
                  <a:gd name="T26" fmla="*/ 11 w 27"/>
                  <a:gd name="T27" fmla="*/ 17 h 25"/>
                  <a:gd name="T28" fmla="*/ 23 w 27"/>
                  <a:gd name="T29" fmla="*/ 25 h 25"/>
                  <a:gd name="T30" fmla="*/ 21 w 27"/>
                  <a:gd name="T31" fmla="*/ 22 h 25"/>
                  <a:gd name="T32" fmla="*/ 16 w 27"/>
                  <a:gd name="T33" fmla="*/ 19 h 25"/>
                  <a:gd name="T34" fmla="*/ 12 w 27"/>
                  <a:gd name="T35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" h="25">
                    <a:moveTo>
                      <a:pt x="12" y="10"/>
                    </a:moveTo>
                    <a:cubicBezTo>
                      <a:pt x="15" y="10"/>
                      <a:pt x="18" y="8"/>
                      <a:pt x="21" y="9"/>
                    </a:cubicBezTo>
                    <a:cubicBezTo>
                      <a:pt x="23" y="9"/>
                      <a:pt x="25" y="10"/>
                      <a:pt x="27" y="11"/>
                    </a:cubicBezTo>
                    <a:cubicBezTo>
                      <a:pt x="26" y="9"/>
                      <a:pt x="26" y="7"/>
                      <a:pt x="25" y="4"/>
                    </a:cubicBezTo>
                    <a:cubicBezTo>
                      <a:pt x="22" y="6"/>
                      <a:pt x="19" y="4"/>
                      <a:pt x="17" y="3"/>
                    </a:cubicBezTo>
                    <a:cubicBezTo>
                      <a:pt x="15" y="2"/>
                      <a:pt x="14" y="2"/>
                      <a:pt x="13" y="0"/>
                    </a:cubicBezTo>
                    <a:cubicBezTo>
                      <a:pt x="13" y="0"/>
                      <a:pt x="11" y="1"/>
                      <a:pt x="11" y="2"/>
                    </a:cubicBezTo>
                    <a:cubicBezTo>
                      <a:pt x="9" y="3"/>
                      <a:pt x="10" y="8"/>
                      <a:pt x="6" y="7"/>
                    </a:cubicBezTo>
                    <a:cubicBezTo>
                      <a:pt x="4" y="6"/>
                      <a:pt x="2" y="7"/>
                      <a:pt x="1" y="7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1"/>
                      <a:pt x="3" y="10"/>
                      <a:pt x="3" y="10"/>
                    </a:cubicBezTo>
                    <a:cubicBezTo>
                      <a:pt x="4" y="10"/>
                      <a:pt x="4" y="12"/>
                      <a:pt x="4" y="13"/>
                    </a:cubicBezTo>
                    <a:cubicBezTo>
                      <a:pt x="4" y="11"/>
                      <a:pt x="5" y="8"/>
                      <a:pt x="6" y="10"/>
                    </a:cubicBezTo>
                    <a:cubicBezTo>
                      <a:pt x="7" y="13"/>
                      <a:pt x="9" y="15"/>
                      <a:pt x="11" y="17"/>
                    </a:cubicBezTo>
                    <a:cubicBezTo>
                      <a:pt x="14" y="20"/>
                      <a:pt x="19" y="22"/>
                      <a:pt x="23" y="25"/>
                    </a:cubicBezTo>
                    <a:cubicBezTo>
                      <a:pt x="23" y="23"/>
                      <a:pt x="23" y="23"/>
                      <a:pt x="21" y="22"/>
                    </a:cubicBezTo>
                    <a:cubicBezTo>
                      <a:pt x="19" y="21"/>
                      <a:pt x="17" y="20"/>
                      <a:pt x="16" y="19"/>
                    </a:cubicBezTo>
                    <a:cubicBezTo>
                      <a:pt x="14" y="17"/>
                      <a:pt x="9" y="10"/>
                      <a:pt x="1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6" name="Freeform 649">
                <a:extLst>
                  <a:ext uri="{FF2B5EF4-FFF2-40B4-BE49-F238E27FC236}">
                    <a16:creationId xmlns:a16="http://schemas.microsoft.com/office/drawing/2014/main" id="{23D25711-E512-F54B-A679-BAD29C116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70881" y="6414553"/>
                <a:ext cx="617834" cy="531986"/>
              </a:xfrm>
              <a:custGeom>
                <a:avLst/>
                <a:gdLst>
                  <a:gd name="T0" fmla="*/ 59 w 66"/>
                  <a:gd name="T1" fmla="*/ 31 h 57"/>
                  <a:gd name="T2" fmla="*/ 56 w 66"/>
                  <a:gd name="T3" fmla="*/ 30 h 57"/>
                  <a:gd name="T4" fmla="*/ 60 w 66"/>
                  <a:gd name="T5" fmla="*/ 24 h 57"/>
                  <a:gd name="T6" fmla="*/ 63 w 66"/>
                  <a:gd name="T7" fmla="*/ 23 h 57"/>
                  <a:gd name="T8" fmla="*/ 65 w 66"/>
                  <a:gd name="T9" fmla="*/ 15 h 57"/>
                  <a:gd name="T10" fmla="*/ 60 w 66"/>
                  <a:gd name="T11" fmla="*/ 13 h 57"/>
                  <a:gd name="T12" fmla="*/ 57 w 66"/>
                  <a:gd name="T13" fmla="*/ 11 h 57"/>
                  <a:gd name="T14" fmla="*/ 55 w 66"/>
                  <a:gd name="T15" fmla="*/ 11 h 57"/>
                  <a:gd name="T16" fmla="*/ 48 w 66"/>
                  <a:gd name="T17" fmla="*/ 7 h 57"/>
                  <a:gd name="T18" fmla="*/ 43 w 66"/>
                  <a:gd name="T19" fmla="*/ 5 h 57"/>
                  <a:gd name="T20" fmla="*/ 38 w 66"/>
                  <a:gd name="T21" fmla="*/ 1 h 57"/>
                  <a:gd name="T22" fmla="*/ 34 w 66"/>
                  <a:gd name="T23" fmla="*/ 1 h 57"/>
                  <a:gd name="T24" fmla="*/ 33 w 66"/>
                  <a:gd name="T25" fmla="*/ 5 h 57"/>
                  <a:gd name="T26" fmla="*/ 30 w 66"/>
                  <a:gd name="T27" fmla="*/ 8 h 57"/>
                  <a:gd name="T28" fmla="*/ 26 w 66"/>
                  <a:gd name="T29" fmla="*/ 10 h 57"/>
                  <a:gd name="T30" fmla="*/ 24 w 66"/>
                  <a:gd name="T31" fmla="*/ 12 h 57"/>
                  <a:gd name="T32" fmla="*/ 20 w 66"/>
                  <a:gd name="T33" fmla="*/ 11 h 57"/>
                  <a:gd name="T34" fmla="*/ 16 w 66"/>
                  <a:gd name="T35" fmla="*/ 10 h 57"/>
                  <a:gd name="T36" fmla="*/ 16 w 66"/>
                  <a:gd name="T37" fmla="*/ 16 h 57"/>
                  <a:gd name="T38" fmla="*/ 9 w 66"/>
                  <a:gd name="T39" fmla="*/ 15 h 57"/>
                  <a:gd name="T40" fmla="*/ 1 w 66"/>
                  <a:gd name="T41" fmla="*/ 17 h 57"/>
                  <a:gd name="T42" fmla="*/ 2 w 66"/>
                  <a:gd name="T43" fmla="*/ 19 h 57"/>
                  <a:gd name="T44" fmla="*/ 4 w 66"/>
                  <a:gd name="T45" fmla="*/ 21 h 57"/>
                  <a:gd name="T46" fmla="*/ 15 w 66"/>
                  <a:gd name="T47" fmla="*/ 25 h 57"/>
                  <a:gd name="T48" fmla="*/ 14 w 66"/>
                  <a:gd name="T49" fmla="*/ 28 h 57"/>
                  <a:gd name="T50" fmla="*/ 19 w 66"/>
                  <a:gd name="T51" fmla="*/ 31 h 57"/>
                  <a:gd name="T52" fmla="*/ 20 w 66"/>
                  <a:gd name="T53" fmla="*/ 35 h 57"/>
                  <a:gd name="T54" fmla="*/ 22 w 66"/>
                  <a:gd name="T55" fmla="*/ 38 h 57"/>
                  <a:gd name="T56" fmla="*/ 19 w 66"/>
                  <a:gd name="T57" fmla="*/ 36 h 57"/>
                  <a:gd name="T58" fmla="*/ 16 w 66"/>
                  <a:gd name="T59" fmla="*/ 49 h 57"/>
                  <a:gd name="T60" fmla="*/ 27 w 66"/>
                  <a:gd name="T61" fmla="*/ 53 h 57"/>
                  <a:gd name="T62" fmla="*/ 30 w 66"/>
                  <a:gd name="T63" fmla="*/ 53 h 57"/>
                  <a:gd name="T64" fmla="*/ 33 w 66"/>
                  <a:gd name="T65" fmla="*/ 55 h 57"/>
                  <a:gd name="T66" fmla="*/ 40 w 66"/>
                  <a:gd name="T67" fmla="*/ 54 h 57"/>
                  <a:gd name="T68" fmla="*/ 47 w 66"/>
                  <a:gd name="T69" fmla="*/ 48 h 57"/>
                  <a:gd name="T70" fmla="*/ 57 w 66"/>
                  <a:gd name="T71" fmla="*/ 50 h 57"/>
                  <a:gd name="T72" fmla="*/ 62 w 66"/>
                  <a:gd name="T73" fmla="*/ 47 h 57"/>
                  <a:gd name="T74" fmla="*/ 62 w 66"/>
                  <a:gd name="T75" fmla="*/ 45 h 57"/>
                  <a:gd name="T76" fmla="*/ 59 w 66"/>
                  <a:gd name="T77" fmla="*/ 38 h 57"/>
                  <a:gd name="T78" fmla="*/ 59 w 66"/>
                  <a:gd name="T79" fmla="*/ 34 h 57"/>
                  <a:gd name="T80" fmla="*/ 59 w 66"/>
                  <a:gd name="T81" fmla="*/ 31 h 57"/>
                  <a:gd name="T82" fmla="*/ 59 w 66"/>
                  <a:gd name="T83" fmla="*/ 3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6" h="57">
                    <a:moveTo>
                      <a:pt x="59" y="31"/>
                    </a:moveTo>
                    <a:cubicBezTo>
                      <a:pt x="58" y="29"/>
                      <a:pt x="55" y="33"/>
                      <a:pt x="56" y="30"/>
                    </a:cubicBezTo>
                    <a:cubicBezTo>
                      <a:pt x="56" y="29"/>
                      <a:pt x="59" y="24"/>
                      <a:pt x="60" y="24"/>
                    </a:cubicBezTo>
                    <a:cubicBezTo>
                      <a:pt x="61" y="23"/>
                      <a:pt x="62" y="25"/>
                      <a:pt x="63" y="23"/>
                    </a:cubicBezTo>
                    <a:cubicBezTo>
                      <a:pt x="64" y="20"/>
                      <a:pt x="63" y="18"/>
                      <a:pt x="65" y="15"/>
                    </a:cubicBezTo>
                    <a:cubicBezTo>
                      <a:pt x="66" y="13"/>
                      <a:pt x="61" y="13"/>
                      <a:pt x="60" y="13"/>
                    </a:cubicBezTo>
                    <a:cubicBezTo>
                      <a:pt x="58" y="13"/>
                      <a:pt x="57" y="12"/>
                      <a:pt x="57" y="11"/>
                    </a:cubicBezTo>
                    <a:cubicBezTo>
                      <a:pt x="56" y="11"/>
                      <a:pt x="55" y="11"/>
                      <a:pt x="55" y="11"/>
                    </a:cubicBezTo>
                    <a:cubicBezTo>
                      <a:pt x="53" y="11"/>
                      <a:pt x="48" y="9"/>
                      <a:pt x="48" y="7"/>
                    </a:cubicBezTo>
                    <a:cubicBezTo>
                      <a:pt x="47" y="10"/>
                      <a:pt x="44" y="5"/>
                      <a:pt x="43" y="5"/>
                    </a:cubicBezTo>
                    <a:cubicBezTo>
                      <a:pt x="41" y="4"/>
                      <a:pt x="39" y="3"/>
                      <a:pt x="38" y="1"/>
                    </a:cubicBezTo>
                    <a:cubicBezTo>
                      <a:pt x="37" y="0"/>
                      <a:pt x="35" y="0"/>
                      <a:pt x="34" y="1"/>
                    </a:cubicBezTo>
                    <a:cubicBezTo>
                      <a:pt x="33" y="2"/>
                      <a:pt x="32" y="4"/>
                      <a:pt x="33" y="5"/>
                    </a:cubicBezTo>
                    <a:cubicBezTo>
                      <a:pt x="33" y="6"/>
                      <a:pt x="31" y="7"/>
                      <a:pt x="30" y="8"/>
                    </a:cubicBezTo>
                    <a:cubicBezTo>
                      <a:pt x="29" y="8"/>
                      <a:pt x="27" y="8"/>
                      <a:pt x="26" y="10"/>
                    </a:cubicBezTo>
                    <a:cubicBezTo>
                      <a:pt x="26" y="11"/>
                      <a:pt x="25" y="12"/>
                      <a:pt x="24" y="12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8" y="11"/>
                      <a:pt x="18" y="10"/>
                      <a:pt x="16" y="10"/>
                    </a:cubicBezTo>
                    <a:cubicBezTo>
                      <a:pt x="14" y="9"/>
                      <a:pt x="20" y="16"/>
                      <a:pt x="16" y="16"/>
                    </a:cubicBezTo>
                    <a:cubicBezTo>
                      <a:pt x="13" y="16"/>
                      <a:pt x="11" y="17"/>
                      <a:pt x="9" y="15"/>
                    </a:cubicBezTo>
                    <a:cubicBezTo>
                      <a:pt x="8" y="14"/>
                      <a:pt x="1" y="16"/>
                      <a:pt x="1" y="17"/>
                    </a:cubicBezTo>
                    <a:cubicBezTo>
                      <a:pt x="1" y="18"/>
                      <a:pt x="4" y="18"/>
                      <a:pt x="2" y="19"/>
                    </a:cubicBezTo>
                    <a:cubicBezTo>
                      <a:pt x="0" y="20"/>
                      <a:pt x="3" y="21"/>
                      <a:pt x="4" y="21"/>
                    </a:cubicBezTo>
                    <a:cubicBezTo>
                      <a:pt x="6" y="22"/>
                      <a:pt x="15" y="23"/>
                      <a:pt x="15" y="25"/>
                    </a:cubicBezTo>
                    <a:cubicBezTo>
                      <a:pt x="15" y="26"/>
                      <a:pt x="13" y="26"/>
                      <a:pt x="14" y="28"/>
                    </a:cubicBezTo>
                    <a:cubicBezTo>
                      <a:pt x="16" y="30"/>
                      <a:pt x="17" y="30"/>
                      <a:pt x="19" y="31"/>
                    </a:cubicBezTo>
                    <a:cubicBezTo>
                      <a:pt x="21" y="32"/>
                      <a:pt x="18" y="34"/>
                      <a:pt x="20" y="35"/>
                    </a:cubicBezTo>
                    <a:cubicBezTo>
                      <a:pt x="20" y="35"/>
                      <a:pt x="22" y="38"/>
                      <a:pt x="22" y="38"/>
                    </a:cubicBezTo>
                    <a:cubicBezTo>
                      <a:pt x="21" y="39"/>
                      <a:pt x="20" y="36"/>
                      <a:pt x="19" y="36"/>
                    </a:cubicBezTo>
                    <a:cubicBezTo>
                      <a:pt x="18" y="36"/>
                      <a:pt x="19" y="48"/>
                      <a:pt x="16" y="49"/>
                    </a:cubicBezTo>
                    <a:cubicBezTo>
                      <a:pt x="19" y="51"/>
                      <a:pt x="23" y="54"/>
                      <a:pt x="27" y="53"/>
                    </a:cubicBezTo>
                    <a:cubicBezTo>
                      <a:pt x="28" y="53"/>
                      <a:pt x="29" y="52"/>
                      <a:pt x="30" y="53"/>
                    </a:cubicBezTo>
                    <a:cubicBezTo>
                      <a:pt x="31" y="53"/>
                      <a:pt x="32" y="54"/>
                      <a:pt x="33" y="55"/>
                    </a:cubicBezTo>
                    <a:cubicBezTo>
                      <a:pt x="35" y="56"/>
                      <a:pt x="41" y="57"/>
                      <a:pt x="40" y="54"/>
                    </a:cubicBezTo>
                    <a:cubicBezTo>
                      <a:pt x="39" y="49"/>
                      <a:pt x="44" y="47"/>
                      <a:pt x="47" y="48"/>
                    </a:cubicBezTo>
                    <a:cubicBezTo>
                      <a:pt x="51" y="49"/>
                      <a:pt x="53" y="52"/>
                      <a:pt x="57" y="50"/>
                    </a:cubicBezTo>
                    <a:cubicBezTo>
                      <a:pt x="59" y="49"/>
                      <a:pt x="60" y="48"/>
                      <a:pt x="62" y="47"/>
                    </a:cubicBezTo>
                    <a:cubicBezTo>
                      <a:pt x="62" y="47"/>
                      <a:pt x="64" y="45"/>
                      <a:pt x="62" y="45"/>
                    </a:cubicBezTo>
                    <a:cubicBezTo>
                      <a:pt x="60" y="44"/>
                      <a:pt x="58" y="40"/>
                      <a:pt x="59" y="38"/>
                    </a:cubicBezTo>
                    <a:cubicBezTo>
                      <a:pt x="61" y="36"/>
                      <a:pt x="60" y="36"/>
                      <a:pt x="59" y="34"/>
                    </a:cubicBezTo>
                    <a:cubicBezTo>
                      <a:pt x="59" y="33"/>
                      <a:pt x="59" y="32"/>
                      <a:pt x="59" y="31"/>
                    </a:cubicBezTo>
                    <a:cubicBezTo>
                      <a:pt x="58" y="30"/>
                      <a:pt x="59" y="32"/>
                      <a:pt x="59" y="3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7" name="Freeform 650">
                <a:extLst>
                  <a:ext uri="{FF2B5EF4-FFF2-40B4-BE49-F238E27FC236}">
                    <a16:creationId xmlns:a16="http://schemas.microsoft.com/office/drawing/2014/main" id="{18533C4A-6AD4-E741-B616-CEEF9D004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3619" y="6621615"/>
                <a:ext cx="207005" cy="140163"/>
              </a:xfrm>
              <a:custGeom>
                <a:avLst/>
                <a:gdLst>
                  <a:gd name="T0" fmla="*/ 17 w 22"/>
                  <a:gd name="T1" fmla="*/ 1 h 15"/>
                  <a:gd name="T2" fmla="*/ 9 w 22"/>
                  <a:gd name="T3" fmla="*/ 1 h 15"/>
                  <a:gd name="T4" fmla="*/ 8 w 22"/>
                  <a:gd name="T5" fmla="*/ 2 h 15"/>
                  <a:gd name="T6" fmla="*/ 5 w 22"/>
                  <a:gd name="T7" fmla="*/ 2 h 15"/>
                  <a:gd name="T8" fmla="*/ 3 w 22"/>
                  <a:gd name="T9" fmla="*/ 5 h 15"/>
                  <a:gd name="T10" fmla="*/ 1 w 22"/>
                  <a:gd name="T11" fmla="*/ 9 h 15"/>
                  <a:gd name="T12" fmla="*/ 4 w 22"/>
                  <a:gd name="T13" fmla="*/ 10 h 15"/>
                  <a:gd name="T14" fmla="*/ 7 w 22"/>
                  <a:gd name="T15" fmla="*/ 11 h 15"/>
                  <a:gd name="T16" fmla="*/ 11 w 22"/>
                  <a:gd name="T17" fmla="*/ 10 h 15"/>
                  <a:gd name="T18" fmla="*/ 13 w 22"/>
                  <a:gd name="T19" fmla="*/ 10 h 15"/>
                  <a:gd name="T20" fmla="*/ 16 w 22"/>
                  <a:gd name="T21" fmla="*/ 8 h 15"/>
                  <a:gd name="T22" fmla="*/ 18 w 22"/>
                  <a:gd name="T23" fmla="*/ 9 h 15"/>
                  <a:gd name="T24" fmla="*/ 21 w 22"/>
                  <a:gd name="T25" fmla="*/ 8 h 15"/>
                  <a:gd name="T26" fmla="*/ 22 w 22"/>
                  <a:gd name="T27" fmla="*/ 5 h 15"/>
                  <a:gd name="T28" fmla="*/ 18 w 22"/>
                  <a:gd name="T29" fmla="*/ 4 h 15"/>
                  <a:gd name="T30" fmla="*/ 17 w 22"/>
                  <a:gd name="T3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15">
                    <a:moveTo>
                      <a:pt x="17" y="1"/>
                    </a:moveTo>
                    <a:cubicBezTo>
                      <a:pt x="14" y="0"/>
                      <a:pt x="12" y="1"/>
                      <a:pt x="9" y="1"/>
                    </a:cubicBezTo>
                    <a:cubicBezTo>
                      <a:pt x="7" y="1"/>
                      <a:pt x="9" y="1"/>
                      <a:pt x="8" y="2"/>
                    </a:cubicBezTo>
                    <a:cubicBezTo>
                      <a:pt x="7" y="2"/>
                      <a:pt x="5" y="2"/>
                      <a:pt x="5" y="2"/>
                    </a:cubicBezTo>
                    <a:cubicBezTo>
                      <a:pt x="4" y="2"/>
                      <a:pt x="3" y="5"/>
                      <a:pt x="3" y="5"/>
                    </a:cubicBezTo>
                    <a:cubicBezTo>
                      <a:pt x="2" y="6"/>
                      <a:pt x="0" y="10"/>
                      <a:pt x="1" y="9"/>
                    </a:cubicBezTo>
                    <a:cubicBezTo>
                      <a:pt x="3" y="9"/>
                      <a:pt x="3" y="8"/>
                      <a:pt x="4" y="10"/>
                    </a:cubicBezTo>
                    <a:cubicBezTo>
                      <a:pt x="4" y="12"/>
                      <a:pt x="5" y="11"/>
                      <a:pt x="7" y="11"/>
                    </a:cubicBezTo>
                    <a:cubicBezTo>
                      <a:pt x="8" y="11"/>
                      <a:pt x="10" y="11"/>
                      <a:pt x="11" y="10"/>
                    </a:cubicBezTo>
                    <a:cubicBezTo>
                      <a:pt x="12" y="8"/>
                      <a:pt x="13" y="9"/>
                      <a:pt x="13" y="10"/>
                    </a:cubicBezTo>
                    <a:cubicBezTo>
                      <a:pt x="16" y="15"/>
                      <a:pt x="15" y="8"/>
                      <a:pt x="16" y="8"/>
                    </a:cubicBezTo>
                    <a:cubicBezTo>
                      <a:pt x="17" y="8"/>
                      <a:pt x="17" y="9"/>
                      <a:pt x="18" y="9"/>
                    </a:cubicBezTo>
                    <a:cubicBezTo>
                      <a:pt x="19" y="9"/>
                      <a:pt x="20" y="9"/>
                      <a:pt x="21" y="8"/>
                    </a:cubicBezTo>
                    <a:cubicBezTo>
                      <a:pt x="22" y="7"/>
                      <a:pt x="22" y="7"/>
                      <a:pt x="22" y="5"/>
                    </a:cubicBezTo>
                    <a:cubicBezTo>
                      <a:pt x="22" y="5"/>
                      <a:pt x="19" y="4"/>
                      <a:pt x="18" y="4"/>
                    </a:cubicBezTo>
                    <a:cubicBezTo>
                      <a:pt x="17" y="3"/>
                      <a:pt x="17" y="2"/>
                      <a:pt x="1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8" name="Freeform 651">
                <a:extLst>
                  <a:ext uri="{FF2B5EF4-FFF2-40B4-BE49-F238E27FC236}">
                    <a16:creationId xmlns:a16="http://schemas.microsoft.com/office/drawing/2014/main" id="{8C810AE4-D54C-B445-BB31-0CA4ACAF5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08462" y="6395439"/>
                <a:ext cx="194267" cy="121050"/>
              </a:xfrm>
              <a:custGeom>
                <a:avLst/>
                <a:gdLst>
                  <a:gd name="T0" fmla="*/ 19 w 21"/>
                  <a:gd name="T1" fmla="*/ 9 h 13"/>
                  <a:gd name="T2" fmla="*/ 20 w 21"/>
                  <a:gd name="T3" fmla="*/ 6 h 13"/>
                  <a:gd name="T4" fmla="*/ 18 w 21"/>
                  <a:gd name="T5" fmla="*/ 3 h 13"/>
                  <a:gd name="T6" fmla="*/ 13 w 21"/>
                  <a:gd name="T7" fmla="*/ 0 h 13"/>
                  <a:gd name="T8" fmla="*/ 8 w 21"/>
                  <a:gd name="T9" fmla="*/ 1 h 13"/>
                  <a:gd name="T10" fmla="*/ 3 w 21"/>
                  <a:gd name="T11" fmla="*/ 1 h 13"/>
                  <a:gd name="T12" fmla="*/ 5 w 21"/>
                  <a:gd name="T13" fmla="*/ 6 h 13"/>
                  <a:gd name="T14" fmla="*/ 10 w 21"/>
                  <a:gd name="T15" fmla="*/ 9 h 13"/>
                  <a:gd name="T16" fmla="*/ 12 w 21"/>
                  <a:gd name="T17" fmla="*/ 9 h 13"/>
                  <a:gd name="T18" fmla="*/ 18 w 21"/>
                  <a:gd name="T19" fmla="*/ 13 h 13"/>
                  <a:gd name="T20" fmla="*/ 19 w 21"/>
                  <a:gd name="T21" fmla="*/ 9 h 13"/>
                  <a:gd name="T22" fmla="*/ 19 w 21"/>
                  <a:gd name="T23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8" y="9"/>
                      <a:pt x="21" y="7"/>
                      <a:pt x="20" y="6"/>
                    </a:cubicBezTo>
                    <a:cubicBezTo>
                      <a:pt x="20" y="5"/>
                      <a:pt x="19" y="3"/>
                      <a:pt x="18" y="3"/>
                    </a:cubicBezTo>
                    <a:cubicBezTo>
                      <a:pt x="17" y="2"/>
                      <a:pt x="15" y="0"/>
                      <a:pt x="13" y="0"/>
                    </a:cubicBezTo>
                    <a:cubicBezTo>
                      <a:pt x="11" y="0"/>
                      <a:pt x="10" y="1"/>
                      <a:pt x="8" y="1"/>
                    </a:cubicBezTo>
                    <a:cubicBezTo>
                      <a:pt x="6" y="1"/>
                      <a:pt x="5" y="0"/>
                      <a:pt x="3" y="1"/>
                    </a:cubicBezTo>
                    <a:cubicBezTo>
                      <a:pt x="0" y="3"/>
                      <a:pt x="3" y="5"/>
                      <a:pt x="5" y="6"/>
                    </a:cubicBezTo>
                    <a:cubicBezTo>
                      <a:pt x="7" y="7"/>
                      <a:pt x="8" y="7"/>
                      <a:pt x="10" y="9"/>
                    </a:cubicBezTo>
                    <a:cubicBezTo>
                      <a:pt x="10" y="10"/>
                      <a:pt x="12" y="10"/>
                      <a:pt x="12" y="9"/>
                    </a:cubicBezTo>
                    <a:cubicBezTo>
                      <a:pt x="12" y="10"/>
                      <a:pt x="17" y="13"/>
                      <a:pt x="18" y="13"/>
                    </a:cubicBezTo>
                    <a:cubicBezTo>
                      <a:pt x="18" y="11"/>
                      <a:pt x="18" y="10"/>
                      <a:pt x="19" y="9"/>
                    </a:cubicBezTo>
                    <a:cubicBezTo>
                      <a:pt x="19" y="9"/>
                      <a:pt x="17" y="10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9" name="Freeform 652">
                <a:extLst>
                  <a:ext uri="{FF2B5EF4-FFF2-40B4-BE49-F238E27FC236}">
                    <a16:creationId xmlns:a16="http://schemas.microsoft.com/office/drawing/2014/main" id="{A8F91B98-1BD7-B042-A756-3D136B7A19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7698" y="6481449"/>
                <a:ext cx="35033" cy="35042"/>
              </a:xfrm>
              <a:custGeom>
                <a:avLst/>
                <a:gdLst>
                  <a:gd name="T0" fmla="*/ 2 w 4"/>
                  <a:gd name="T1" fmla="*/ 0 h 4"/>
                  <a:gd name="T2" fmla="*/ 1 w 4"/>
                  <a:gd name="T3" fmla="*/ 3 h 4"/>
                  <a:gd name="T4" fmla="*/ 4 w 4"/>
                  <a:gd name="T5" fmla="*/ 4 h 4"/>
                  <a:gd name="T6" fmla="*/ 2 w 4"/>
                  <a:gd name="T7" fmla="*/ 0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1" y="0"/>
                      <a:pt x="1" y="2"/>
                      <a:pt x="1" y="3"/>
                    </a:cubicBezTo>
                    <a:cubicBezTo>
                      <a:pt x="1" y="4"/>
                      <a:pt x="3" y="4"/>
                      <a:pt x="4" y="4"/>
                    </a:cubicBezTo>
                    <a:cubicBezTo>
                      <a:pt x="4" y="2"/>
                      <a:pt x="4" y="1"/>
                      <a:pt x="2" y="0"/>
                    </a:cubicBezTo>
                    <a:cubicBezTo>
                      <a:pt x="0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0" name="Freeform 653">
                <a:extLst>
                  <a:ext uri="{FF2B5EF4-FFF2-40B4-BE49-F238E27FC236}">
                    <a16:creationId xmlns:a16="http://schemas.microsoft.com/office/drawing/2014/main" id="{43F7F89E-0AEB-1F4B-B30D-B1D9377A1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3049" y="6264832"/>
                <a:ext cx="187902" cy="168837"/>
              </a:xfrm>
              <a:custGeom>
                <a:avLst/>
                <a:gdLst>
                  <a:gd name="T0" fmla="*/ 5 w 20"/>
                  <a:gd name="T1" fmla="*/ 14 h 18"/>
                  <a:gd name="T2" fmla="*/ 14 w 20"/>
                  <a:gd name="T3" fmla="*/ 18 h 18"/>
                  <a:gd name="T4" fmla="*/ 14 w 20"/>
                  <a:gd name="T5" fmla="*/ 13 h 18"/>
                  <a:gd name="T6" fmla="*/ 17 w 20"/>
                  <a:gd name="T7" fmla="*/ 11 h 18"/>
                  <a:gd name="T8" fmla="*/ 18 w 20"/>
                  <a:gd name="T9" fmla="*/ 6 h 18"/>
                  <a:gd name="T10" fmla="*/ 20 w 20"/>
                  <a:gd name="T11" fmla="*/ 5 h 18"/>
                  <a:gd name="T12" fmla="*/ 19 w 20"/>
                  <a:gd name="T13" fmla="*/ 0 h 18"/>
                  <a:gd name="T14" fmla="*/ 15 w 20"/>
                  <a:gd name="T15" fmla="*/ 1 h 18"/>
                  <a:gd name="T16" fmla="*/ 10 w 20"/>
                  <a:gd name="T17" fmla="*/ 3 h 18"/>
                  <a:gd name="T18" fmla="*/ 12 w 20"/>
                  <a:gd name="T19" fmla="*/ 6 h 18"/>
                  <a:gd name="T20" fmla="*/ 10 w 20"/>
                  <a:gd name="T21" fmla="*/ 4 h 18"/>
                  <a:gd name="T22" fmla="*/ 7 w 20"/>
                  <a:gd name="T23" fmla="*/ 6 h 18"/>
                  <a:gd name="T24" fmla="*/ 5 w 20"/>
                  <a:gd name="T25" fmla="*/ 8 h 18"/>
                  <a:gd name="T26" fmla="*/ 5 w 20"/>
                  <a:gd name="T27" fmla="*/ 12 h 18"/>
                  <a:gd name="T28" fmla="*/ 3 w 20"/>
                  <a:gd name="T29" fmla="*/ 12 h 18"/>
                  <a:gd name="T30" fmla="*/ 4 w 20"/>
                  <a:gd name="T31" fmla="*/ 12 h 18"/>
                  <a:gd name="T32" fmla="*/ 3 w 20"/>
                  <a:gd name="T33" fmla="*/ 12 h 18"/>
                  <a:gd name="T34" fmla="*/ 4 w 20"/>
                  <a:gd name="T35" fmla="*/ 14 h 18"/>
                  <a:gd name="T36" fmla="*/ 2 w 20"/>
                  <a:gd name="T37" fmla="*/ 13 h 18"/>
                  <a:gd name="T38" fmla="*/ 3 w 20"/>
                  <a:gd name="T39" fmla="*/ 14 h 18"/>
                  <a:gd name="T40" fmla="*/ 1 w 20"/>
                  <a:gd name="T41" fmla="*/ 14 h 18"/>
                  <a:gd name="T42" fmla="*/ 2 w 20"/>
                  <a:gd name="T43" fmla="*/ 15 h 18"/>
                  <a:gd name="T44" fmla="*/ 0 w 20"/>
                  <a:gd name="T45" fmla="*/ 15 h 18"/>
                  <a:gd name="T46" fmla="*/ 5 w 20"/>
                  <a:gd name="T47" fmla="*/ 14 h 18"/>
                  <a:gd name="T48" fmla="*/ 5 w 20"/>
                  <a:gd name="T4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" h="18">
                    <a:moveTo>
                      <a:pt x="5" y="14"/>
                    </a:moveTo>
                    <a:cubicBezTo>
                      <a:pt x="7" y="12"/>
                      <a:pt x="13" y="16"/>
                      <a:pt x="14" y="18"/>
                    </a:cubicBezTo>
                    <a:cubicBezTo>
                      <a:pt x="15" y="16"/>
                      <a:pt x="15" y="14"/>
                      <a:pt x="14" y="13"/>
                    </a:cubicBezTo>
                    <a:cubicBezTo>
                      <a:pt x="13" y="9"/>
                      <a:pt x="15" y="11"/>
                      <a:pt x="17" y="11"/>
                    </a:cubicBezTo>
                    <a:cubicBezTo>
                      <a:pt x="19" y="10"/>
                      <a:pt x="19" y="8"/>
                      <a:pt x="18" y="6"/>
                    </a:cubicBezTo>
                    <a:cubicBezTo>
                      <a:pt x="18" y="6"/>
                      <a:pt x="20" y="5"/>
                      <a:pt x="20" y="5"/>
                    </a:cubicBezTo>
                    <a:cubicBezTo>
                      <a:pt x="20" y="3"/>
                      <a:pt x="20" y="2"/>
                      <a:pt x="19" y="0"/>
                    </a:cubicBezTo>
                    <a:cubicBezTo>
                      <a:pt x="19" y="0"/>
                      <a:pt x="15" y="1"/>
                      <a:pt x="15" y="1"/>
                    </a:cubicBezTo>
                    <a:cubicBezTo>
                      <a:pt x="13" y="1"/>
                      <a:pt x="12" y="1"/>
                      <a:pt x="10" y="3"/>
                    </a:cubicBezTo>
                    <a:cubicBezTo>
                      <a:pt x="10" y="3"/>
                      <a:pt x="13" y="5"/>
                      <a:pt x="12" y="6"/>
                    </a:cubicBezTo>
                    <a:cubicBezTo>
                      <a:pt x="10" y="8"/>
                      <a:pt x="9" y="4"/>
                      <a:pt x="10" y="4"/>
                    </a:cubicBezTo>
                    <a:cubicBezTo>
                      <a:pt x="10" y="4"/>
                      <a:pt x="7" y="5"/>
                      <a:pt x="7" y="6"/>
                    </a:cubicBezTo>
                    <a:cubicBezTo>
                      <a:pt x="7" y="7"/>
                      <a:pt x="6" y="7"/>
                      <a:pt x="5" y="8"/>
                    </a:cubicBezTo>
                    <a:cubicBezTo>
                      <a:pt x="5" y="9"/>
                      <a:pt x="3" y="12"/>
                      <a:pt x="5" y="12"/>
                    </a:cubicBezTo>
                    <a:cubicBezTo>
                      <a:pt x="5" y="12"/>
                      <a:pt x="4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2" y="13"/>
                      <a:pt x="4" y="14"/>
                      <a:pt x="4" y="14"/>
                    </a:cubicBezTo>
                    <a:cubicBezTo>
                      <a:pt x="4" y="13"/>
                      <a:pt x="2" y="13"/>
                      <a:pt x="2" y="13"/>
                    </a:cubicBezTo>
                    <a:cubicBezTo>
                      <a:pt x="2" y="13"/>
                      <a:pt x="3" y="14"/>
                      <a:pt x="3" y="14"/>
                    </a:cubicBezTo>
                    <a:cubicBezTo>
                      <a:pt x="3" y="14"/>
                      <a:pt x="2" y="13"/>
                      <a:pt x="1" y="14"/>
                    </a:cubicBezTo>
                    <a:cubicBezTo>
                      <a:pt x="1" y="14"/>
                      <a:pt x="2" y="15"/>
                      <a:pt x="2" y="15"/>
                    </a:cubicBezTo>
                    <a:cubicBezTo>
                      <a:pt x="2" y="14"/>
                      <a:pt x="1" y="14"/>
                      <a:pt x="0" y="15"/>
                    </a:cubicBezTo>
                    <a:cubicBezTo>
                      <a:pt x="1" y="15"/>
                      <a:pt x="4" y="16"/>
                      <a:pt x="5" y="14"/>
                    </a:cubicBezTo>
                    <a:cubicBezTo>
                      <a:pt x="5" y="14"/>
                      <a:pt x="5" y="15"/>
                      <a:pt x="5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1" name="Freeform 654">
                <a:extLst>
                  <a:ext uri="{FF2B5EF4-FFF2-40B4-BE49-F238E27FC236}">
                    <a16:creationId xmlns:a16="http://schemas.microsoft.com/office/drawing/2014/main" id="{35E17851-4311-1C43-AA71-BF981ED7B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61" y="5984503"/>
                <a:ext cx="140127" cy="207060"/>
              </a:xfrm>
              <a:custGeom>
                <a:avLst/>
                <a:gdLst>
                  <a:gd name="T0" fmla="*/ 10 w 15"/>
                  <a:gd name="T1" fmla="*/ 21 h 22"/>
                  <a:gd name="T2" fmla="*/ 8 w 15"/>
                  <a:gd name="T3" fmla="*/ 17 h 22"/>
                  <a:gd name="T4" fmla="*/ 11 w 15"/>
                  <a:gd name="T5" fmla="*/ 12 h 22"/>
                  <a:gd name="T6" fmla="*/ 11 w 15"/>
                  <a:gd name="T7" fmla="*/ 13 h 22"/>
                  <a:gd name="T8" fmla="*/ 15 w 15"/>
                  <a:gd name="T9" fmla="*/ 10 h 22"/>
                  <a:gd name="T10" fmla="*/ 11 w 15"/>
                  <a:gd name="T11" fmla="*/ 7 h 22"/>
                  <a:gd name="T12" fmla="*/ 10 w 15"/>
                  <a:gd name="T13" fmla="*/ 5 h 22"/>
                  <a:gd name="T14" fmla="*/ 12 w 15"/>
                  <a:gd name="T15" fmla="*/ 4 h 22"/>
                  <a:gd name="T16" fmla="*/ 12 w 15"/>
                  <a:gd name="T17" fmla="*/ 1 h 22"/>
                  <a:gd name="T18" fmla="*/ 11 w 15"/>
                  <a:gd name="T19" fmla="*/ 1 h 22"/>
                  <a:gd name="T20" fmla="*/ 7 w 15"/>
                  <a:gd name="T21" fmla="*/ 4 h 22"/>
                  <a:gd name="T22" fmla="*/ 2 w 15"/>
                  <a:gd name="T23" fmla="*/ 5 h 22"/>
                  <a:gd name="T24" fmla="*/ 4 w 15"/>
                  <a:gd name="T25" fmla="*/ 6 h 22"/>
                  <a:gd name="T26" fmla="*/ 6 w 15"/>
                  <a:gd name="T27" fmla="*/ 8 h 22"/>
                  <a:gd name="T28" fmla="*/ 4 w 15"/>
                  <a:gd name="T29" fmla="*/ 8 h 22"/>
                  <a:gd name="T30" fmla="*/ 2 w 15"/>
                  <a:gd name="T31" fmla="*/ 8 h 22"/>
                  <a:gd name="T32" fmla="*/ 0 w 15"/>
                  <a:gd name="T33" fmla="*/ 9 h 22"/>
                  <a:gd name="T34" fmla="*/ 0 w 15"/>
                  <a:gd name="T35" fmla="*/ 14 h 22"/>
                  <a:gd name="T36" fmla="*/ 2 w 15"/>
                  <a:gd name="T37" fmla="*/ 16 h 22"/>
                  <a:gd name="T38" fmla="*/ 2 w 15"/>
                  <a:gd name="T39" fmla="*/ 20 h 22"/>
                  <a:gd name="T40" fmla="*/ 10 w 15"/>
                  <a:gd name="T4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" h="22">
                    <a:moveTo>
                      <a:pt x="10" y="21"/>
                    </a:moveTo>
                    <a:cubicBezTo>
                      <a:pt x="10" y="20"/>
                      <a:pt x="6" y="18"/>
                      <a:pt x="8" y="17"/>
                    </a:cubicBezTo>
                    <a:cubicBezTo>
                      <a:pt x="9" y="16"/>
                      <a:pt x="9" y="13"/>
                      <a:pt x="11" y="12"/>
                    </a:cubicBezTo>
                    <a:cubicBezTo>
                      <a:pt x="11" y="12"/>
                      <a:pt x="11" y="13"/>
                      <a:pt x="11" y="13"/>
                    </a:cubicBezTo>
                    <a:cubicBezTo>
                      <a:pt x="12" y="13"/>
                      <a:pt x="15" y="11"/>
                      <a:pt x="15" y="10"/>
                    </a:cubicBezTo>
                    <a:cubicBezTo>
                      <a:pt x="15" y="9"/>
                      <a:pt x="11" y="9"/>
                      <a:pt x="11" y="7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4"/>
                      <a:pt x="12" y="5"/>
                      <a:pt x="12" y="4"/>
                    </a:cubicBezTo>
                    <a:cubicBezTo>
                      <a:pt x="12" y="3"/>
                      <a:pt x="12" y="2"/>
                      <a:pt x="12" y="1"/>
                    </a:cubicBezTo>
                    <a:cubicBezTo>
                      <a:pt x="12" y="0"/>
                      <a:pt x="12" y="1"/>
                      <a:pt x="11" y="1"/>
                    </a:cubicBezTo>
                    <a:cubicBezTo>
                      <a:pt x="8" y="1"/>
                      <a:pt x="9" y="2"/>
                      <a:pt x="7" y="4"/>
                    </a:cubicBezTo>
                    <a:cubicBezTo>
                      <a:pt x="6" y="5"/>
                      <a:pt x="3" y="3"/>
                      <a:pt x="2" y="5"/>
                    </a:cubicBezTo>
                    <a:cubicBezTo>
                      <a:pt x="0" y="7"/>
                      <a:pt x="3" y="7"/>
                      <a:pt x="4" y="6"/>
                    </a:cubicBezTo>
                    <a:cubicBezTo>
                      <a:pt x="5" y="5"/>
                      <a:pt x="7" y="6"/>
                      <a:pt x="6" y="8"/>
                    </a:cubicBezTo>
                    <a:cubicBezTo>
                      <a:pt x="6" y="7"/>
                      <a:pt x="4" y="6"/>
                      <a:pt x="4" y="8"/>
                    </a:cubicBezTo>
                    <a:cubicBezTo>
                      <a:pt x="3" y="8"/>
                      <a:pt x="2" y="9"/>
                      <a:pt x="2" y="8"/>
                    </a:cubicBezTo>
                    <a:cubicBezTo>
                      <a:pt x="2" y="9"/>
                      <a:pt x="0" y="7"/>
                      <a:pt x="0" y="9"/>
                    </a:cubicBezTo>
                    <a:cubicBezTo>
                      <a:pt x="0" y="11"/>
                      <a:pt x="0" y="12"/>
                      <a:pt x="0" y="14"/>
                    </a:cubicBezTo>
                    <a:cubicBezTo>
                      <a:pt x="1" y="15"/>
                      <a:pt x="2" y="15"/>
                      <a:pt x="2" y="16"/>
                    </a:cubicBezTo>
                    <a:cubicBezTo>
                      <a:pt x="3" y="18"/>
                      <a:pt x="1" y="19"/>
                      <a:pt x="2" y="20"/>
                    </a:cubicBezTo>
                    <a:cubicBezTo>
                      <a:pt x="4" y="22"/>
                      <a:pt x="8" y="21"/>
                      <a:pt x="10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2" name="Freeform 655">
                <a:extLst>
                  <a:ext uri="{FF2B5EF4-FFF2-40B4-BE49-F238E27FC236}">
                    <a16:creationId xmlns:a16="http://schemas.microsoft.com/office/drawing/2014/main" id="{E3DCEA82-56C2-0944-A062-603B4DB7E0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77252" y="6172454"/>
                <a:ext cx="417197" cy="484203"/>
              </a:xfrm>
              <a:custGeom>
                <a:avLst/>
                <a:gdLst>
                  <a:gd name="T0" fmla="*/ 44 w 45"/>
                  <a:gd name="T1" fmla="*/ 24 h 52"/>
                  <a:gd name="T2" fmla="*/ 43 w 45"/>
                  <a:gd name="T3" fmla="*/ 18 h 52"/>
                  <a:gd name="T4" fmla="*/ 42 w 45"/>
                  <a:gd name="T5" fmla="*/ 12 h 52"/>
                  <a:gd name="T6" fmla="*/ 41 w 45"/>
                  <a:gd name="T7" fmla="*/ 7 h 52"/>
                  <a:gd name="T8" fmla="*/ 38 w 45"/>
                  <a:gd name="T9" fmla="*/ 4 h 52"/>
                  <a:gd name="T10" fmla="*/ 38 w 45"/>
                  <a:gd name="T11" fmla="*/ 2 h 52"/>
                  <a:gd name="T12" fmla="*/ 37 w 45"/>
                  <a:gd name="T13" fmla="*/ 5 h 52"/>
                  <a:gd name="T14" fmla="*/ 33 w 45"/>
                  <a:gd name="T15" fmla="*/ 4 h 52"/>
                  <a:gd name="T16" fmla="*/ 25 w 45"/>
                  <a:gd name="T17" fmla="*/ 7 h 52"/>
                  <a:gd name="T18" fmla="*/ 26 w 45"/>
                  <a:gd name="T19" fmla="*/ 4 h 52"/>
                  <a:gd name="T20" fmla="*/ 21 w 45"/>
                  <a:gd name="T21" fmla="*/ 4 h 52"/>
                  <a:gd name="T22" fmla="*/ 20 w 45"/>
                  <a:gd name="T23" fmla="*/ 1 h 52"/>
                  <a:gd name="T24" fmla="*/ 13 w 45"/>
                  <a:gd name="T25" fmla="*/ 0 h 52"/>
                  <a:gd name="T26" fmla="*/ 15 w 45"/>
                  <a:gd name="T27" fmla="*/ 3 h 52"/>
                  <a:gd name="T28" fmla="*/ 15 w 45"/>
                  <a:gd name="T29" fmla="*/ 6 h 52"/>
                  <a:gd name="T30" fmla="*/ 17 w 45"/>
                  <a:gd name="T31" fmla="*/ 7 h 52"/>
                  <a:gd name="T32" fmla="*/ 20 w 45"/>
                  <a:gd name="T33" fmla="*/ 9 h 52"/>
                  <a:gd name="T34" fmla="*/ 15 w 45"/>
                  <a:gd name="T35" fmla="*/ 8 h 52"/>
                  <a:gd name="T36" fmla="*/ 14 w 45"/>
                  <a:gd name="T37" fmla="*/ 8 h 52"/>
                  <a:gd name="T38" fmla="*/ 13 w 45"/>
                  <a:gd name="T39" fmla="*/ 10 h 52"/>
                  <a:gd name="T40" fmla="*/ 6 w 45"/>
                  <a:gd name="T41" fmla="*/ 10 h 52"/>
                  <a:gd name="T42" fmla="*/ 6 w 45"/>
                  <a:gd name="T43" fmla="*/ 15 h 52"/>
                  <a:gd name="T44" fmla="*/ 6 w 45"/>
                  <a:gd name="T45" fmla="*/ 17 h 52"/>
                  <a:gd name="T46" fmla="*/ 1 w 45"/>
                  <a:gd name="T47" fmla="*/ 22 h 52"/>
                  <a:gd name="T48" fmla="*/ 2 w 45"/>
                  <a:gd name="T49" fmla="*/ 26 h 52"/>
                  <a:gd name="T50" fmla="*/ 2 w 45"/>
                  <a:gd name="T51" fmla="*/ 30 h 52"/>
                  <a:gd name="T52" fmla="*/ 1 w 45"/>
                  <a:gd name="T53" fmla="*/ 33 h 52"/>
                  <a:gd name="T54" fmla="*/ 3 w 45"/>
                  <a:gd name="T55" fmla="*/ 37 h 52"/>
                  <a:gd name="T56" fmla="*/ 11 w 45"/>
                  <a:gd name="T57" fmla="*/ 40 h 52"/>
                  <a:gd name="T58" fmla="*/ 9 w 45"/>
                  <a:gd name="T59" fmla="*/ 49 h 52"/>
                  <a:gd name="T60" fmla="*/ 19 w 45"/>
                  <a:gd name="T61" fmla="*/ 49 h 52"/>
                  <a:gd name="T62" fmla="*/ 23 w 45"/>
                  <a:gd name="T63" fmla="*/ 51 h 52"/>
                  <a:gd name="T64" fmla="*/ 26 w 45"/>
                  <a:gd name="T65" fmla="*/ 50 h 52"/>
                  <a:gd name="T66" fmla="*/ 33 w 45"/>
                  <a:gd name="T67" fmla="*/ 49 h 52"/>
                  <a:gd name="T68" fmla="*/ 36 w 45"/>
                  <a:gd name="T69" fmla="*/ 49 h 52"/>
                  <a:gd name="T70" fmla="*/ 36 w 45"/>
                  <a:gd name="T71" fmla="*/ 45 h 52"/>
                  <a:gd name="T72" fmla="*/ 40 w 45"/>
                  <a:gd name="T73" fmla="*/ 43 h 52"/>
                  <a:gd name="T74" fmla="*/ 35 w 45"/>
                  <a:gd name="T75" fmla="*/ 37 h 52"/>
                  <a:gd name="T76" fmla="*/ 32 w 45"/>
                  <a:gd name="T77" fmla="*/ 31 h 52"/>
                  <a:gd name="T78" fmla="*/ 41 w 45"/>
                  <a:gd name="T79" fmla="*/ 26 h 52"/>
                  <a:gd name="T80" fmla="*/ 44 w 45"/>
                  <a:gd name="T81" fmla="*/ 28 h 52"/>
                  <a:gd name="T82" fmla="*/ 44 w 45"/>
                  <a:gd name="T83" fmla="*/ 24 h 52"/>
                  <a:gd name="T84" fmla="*/ 44 w 45"/>
                  <a:gd name="T85" fmla="*/ 2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5" h="52">
                    <a:moveTo>
                      <a:pt x="44" y="24"/>
                    </a:moveTo>
                    <a:cubicBezTo>
                      <a:pt x="43" y="22"/>
                      <a:pt x="43" y="20"/>
                      <a:pt x="43" y="18"/>
                    </a:cubicBezTo>
                    <a:cubicBezTo>
                      <a:pt x="42" y="16"/>
                      <a:pt x="41" y="15"/>
                      <a:pt x="42" y="12"/>
                    </a:cubicBezTo>
                    <a:cubicBezTo>
                      <a:pt x="43" y="10"/>
                      <a:pt x="42" y="8"/>
                      <a:pt x="41" y="7"/>
                    </a:cubicBezTo>
                    <a:cubicBezTo>
                      <a:pt x="40" y="6"/>
                      <a:pt x="38" y="5"/>
                      <a:pt x="38" y="4"/>
                    </a:cubicBezTo>
                    <a:cubicBezTo>
                      <a:pt x="38" y="4"/>
                      <a:pt x="39" y="3"/>
                      <a:pt x="38" y="2"/>
                    </a:cubicBezTo>
                    <a:cubicBezTo>
                      <a:pt x="37" y="2"/>
                      <a:pt x="37" y="5"/>
                      <a:pt x="37" y="5"/>
                    </a:cubicBezTo>
                    <a:cubicBezTo>
                      <a:pt x="35" y="5"/>
                      <a:pt x="35" y="4"/>
                      <a:pt x="33" y="4"/>
                    </a:cubicBezTo>
                    <a:cubicBezTo>
                      <a:pt x="31" y="5"/>
                      <a:pt x="28" y="7"/>
                      <a:pt x="25" y="7"/>
                    </a:cubicBezTo>
                    <a:cubicBezTo>
                      <a:pt x="24" y="6"/>
                      <a:pt x="26" y="5"/>
                      <a:pt x="26" y="4"/>
                    </a:cubicBezTo>
                    <a:cubicBezTo>
                      <a:pt x="24" y="4"/>
                      <a:pt x="23" y="5"/>
                      <a:pt x="21" y="4"/>
                    </a:cubicBezTo>
                    <a:cubicBezTo>
                      <a:pt x="20" y="3"/>
                      <a:pt x="23" y="1"/>
                      <a:pt x="20" y="1"/>
                    </a:cubicBezTo>
                    <a:cubicBezTo>
                      <a:pt x="18" y="1"/>
                      <a:pt x="16" y="1"/>
                      <a:pt x="13" y="0"/>
                    </a:cubicBezTo>
                    <a:cubicBezTo>
                      <a:pt x="14" y="1"/>
                      <a:pt x="15" y="1"/>
                      <a:pt x="15" y="3"/>
                    </a:cubicBezTo>
                    <a:cubicBezTo>
                      <a:pt x="14" y="4"/>
                      <a:pt x="14" y="4"/>
                      <a:pt x="15" y="6"/>
                    </a:cubicBezTo>
                    <a:cubicBezTo>
                      <a:pt x="15" y="8"/>
                      <a:pt x="15" y="7"/>
                      <a:pt x="17" y="7"/>
                    </a:cubicBezTo>
                    <a:cubicBezTo>
                      <a:pt x="18" y="7"/>
                      <a:pt x="19" y="8"/>
                      <a:pt x="20" y="9"/>
                    </a:cubicBezTo>
                    <a:cubicBezTo>
                      <a:pt x="19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3" y="9"/>
                      <a:pt x="14" y="10"/>
                      <a:pt x="13" y="10"/>
                    </a:cubicBezTo>
                    <a:cubicBezTo>
                      <a:pt x="11" y="11"/>
                      <a:pt x="7" y="6"/>
                      <a:pt x="6" y="10"/>
                    </a:cubicBezTo>
                    <a:cubicBezTo>
                      <a:pt x="7" y="12"/>
                      <a:pt x="8" y="14"/>
                      <a:pt x="6" y="15"/>
                    </a:cubicBezTo>
                    <a:cubicBezTo>
                      <a:pt x="5" y="17"/>
                      <a:pt x="5" y="15"/>
                      <a:pt x="6" y="17"/>
                    </a:cubicBezTo>
                    <a:cubicBezTo>
                      <a:pt x="6" y="22"/>
                      <a:pt x="0" y="20"/>
                      <a:pt x="1" y="22"/>
                    </a:cubicBezTo>
                    <a:cubicBezTo>
                      <a:pt x="1" y="23"/>
                      <a:pt x="2" y="24"/>
                      <a:pt x="2" y="26"/>
                    </a:cubicBezTo>
                    <a:cubicBezTo>
                      <a:pt x="2" y="28"/>
                      <a:pt x="1" y="28"/>
                      <a:pt x="2" y="30"/>
                    </a:cubicBezTo>
                    <a:cubicBezTo>
                      <a:pt x="3" y="31"/>
                      <a:pt x="0" y="33"/>
                      <a:pt x="1" y="33"/>
                    </a:cubicBezTo>
                    <a:cubicBezTo>
                      <a:pt x="3" y="34"/>
                      <a:pt x="2" y="36"/>
                      <a:pt x="3" y="37"/>
                    </a:cubicBezTo>
                    <a:cubicBezTo>
                      <a:pt x="4" y="40"/>
                      <a:pt x="8" y="39"/>
                      <a:pt x="11" y="40"/>
                    </a:cubicBezTo>
                    <a:cubicBezTo>
                      <a:pt x="11" y="40"/>
                      <a:pt x="9" y="48"/>
                      <a:pt x="9" y="49"/>
                    </a:cubicBezTo>
                    <a:cubicBezTo>
                      <a:pt x="13" y="49"/>
                      <a:pt x="15" y="48"/>
                      <a:pt x="19" y="49"/>
                    </a:cubicBezTo>
                    <a:cubicBezTo>
                      <a:pt x="19" y="49"/>
                      <a:pt x="23" y="52"/>
                      <a:pt x="23" y="51"/>
                    </a:cubicBezTo>
                    <a:cubicBezTo>
                      <a:pt x="24" y="49"/>
                      <a:pt x="25" y="49"/>
                      <a:pt x="26" y="50"/>
                    </a:cubicBezTo>
                    <a:cubicBezTo>
                      <a:pt x="27" y="51"/>
                      <a:pt x="32" y="48"/>
                      <a:pt x="33" y="49"/>
                    </a:cubicBezTo>
                    <a:cubicBezTo>
                      <a:pt x="33" y="49"/>
                      <a:pt x="37" y="50"/>
                      <a:pt x="36" y="49"/>
                    </a:cubicBezTo>
                    <a:cubicBezTo>
                      <a:pt x="35" y="46"/>
                      <a:pt x="34" y="46"/>
                      <a:pt x="36" y="45"/>
                    </a:cubicBezTo>
                    <a:cubicBezTo>
                      <a:pt x="38" y="43"/>
                      <a:pt x="38" y="43"/>
                      <a:pt x="40" y="43"/>
                    </a:cubicBezTo>
                    <a:cubicBezTo>
                      <a:pt x="41" y="42"/>
                      <a:pt x="36" y="38"/>
                      <a:pt x="35" y="37"/>
                    </a:cubicBezTo>
                    <a:cubicBezTo>
                      <a:pt x="34" y="37"/>
                      <a:pt x="31" y="32"/>
                      <a:pt x="32" y="31"/>
                    </a:cubicBezTo>
                    <a:cubicBezTo>
                      <a:pt x="36" y="30"/>
                      <a:pt x="38" y="29"/>
                      <a:pt x="41" y="26"/>
                    </a:cubicBezTo>
                    <a:cubicBezTo>
                      <a:pt x="42" y="25"/>
                      <a:pt x="43" y="29"/>
                      <a:pt x="44" y="28"/>
                    </a:cubicBezTo>
                    <a:cubicBezTo>
                      <a:pt x="45" y="27"/>
                      <a:pt x="45" y="25"/>
                      <a:pt x="44" y="24"/>
                    </a:cubicBezTo>
                    <a:cubicBezTo>
                      <a:pt x="44" y="23"/>
                      <a:pt x="44" y="24"/>
                      <a:pt x="44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3" name="Freeform 656">
                <a:extLst>
                  <a:ext uri="{FF2B5EF4-FFF2-40B4-BE49-F238E27FC236}">
                    <a16:creationId xmlns:a16="http://schemas.microsoft.com/office/drawing/2014/main" id="{C674CEEB-1481-F74D-A4B4-189998320F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921" y="6322173"/>
                <a:ext cx="831211" cy="493761"/>
              </a:xfrm>
              <a:custGeom>
                <a:avLst/>
                <a:gdLst>
                  <a:gd name="T0" fmla="*/ 0 w 89"/>
                  <a:gd name="T1" fmla="*/ 27 h 53"/>
                  <a:gd name="T2" fmla="*/ 9 w 89"/>
                  <a:gd name="T3" fmla="*/ 30 h 53"/>
                  <a:gd name="T4" fmla="*/ 16 w 89"/>
                  <a:gd name="T5" fmla="*/ 31 h 53"/>
                  <a:gd name="T6" fmla="*/ 22 w 89"/>
                  <a:gd name="T7" fmla="*/ 28 h 53"/>
                  <a:gd name="T8" fmla="*/ 33 w 89"/>
                  <a:gd name="T9" fmla="*/ 30 h 53"/>
                  <a:gd name="T10" fmla="*/ 40 w 89"/>
                  <a:gd name="T11" fmla="*/ 41 h 53"/>
                  <a:gd name="T12" fmla="*/ 44 w 89"/>
                  <a:gd name="T13" fmla="*/ 38 h 53"/>
                  <a:gd name="T14" fmla="*/ 47 w 89"/>
                  <a:gd name="T15" fmla="*/ 41 h 53"/>
                  <a:gd name="T16" fmla="*/ 57 w 89"/>
                  <a:gd name="T17" fmla="*/ 42 h 53"/>
                  <a:gd name="T18" fmla="*/ 51 w 89"/>
                  <a:gd name="T19" fmla="*/ 46 h 53"/>
                  <a:gd name="T20" fmla="*/ 55 w 89"/>
                  <a:gd name="T21" fmla="*/ 49 h 53"/>
                  <a:gd name="T22" fmla="*/ 59 w 89"/>
                  <a:gd name="T23" fmla="*/ 51 h 53"/>
                  <a:gd name="T24" fmla="*/ 67 w 89"/>
                  <a:gd name="T25" fmla="*/ 48 h 53"/>
                  <a:gd name="T26" fmla="*/ 72 w 89"/>
                  <a:gd name="T27" fmla="*/ 46 h 53"/>
                  <a:gd name="T28" fmla="*/ 68 w 89"/>
                  <a:gd name="T29" fmla="*/ 46 h 53"/>
                  <a:gd name="T30" fmla="*/ 63 w 89"/>
                  <a:gd name="T31" fmla="*/ 44 h 53"/>
                  <a:gd name="T32" fmla="*/ 72 w 89"/>
                  <a:gd name="T33" fmla="*/ 38 h 53"/>
                  <a:gd name="T34" fmla="*/ 78 w 89"/>
                  <a:gd name="T35" fmla="*/ 35 h 53"/>
                  <a:gd name="T36" fmla="*/ 84 w 89"/>
                  <a:gd name="T37" fmla="*/ 31 h 53"/>
                  <a:gd name="T38" fmla="*/ 87 w 89"/>
                  <a:gd name="T39" fmla="*/ 28 h 53"/>
                  <a:gd name="T40" fmla="*/ 86 w 89"/>
                  <a:gd name="T41" fmla="*/ 26 h 53"/>
                  <a:gd name="T42" fmla="*/ 88 w 89"/>
                  <a:gd name="T43" fmla="*/ 25 h 53"/>
                  <a:gd name="T44" fmla="*/ 86 w 89"/>
                  <a:gd name="T45" fmla="*/ 24 h 53"/>
                  <a:gd name="T46" fmla="*/ 88 w 89"/>
                  <a:gd name="T47" fmla="*/ 21 h 53"/>
                  <a:gd name="T48" fmla="*/ 85 w 89"/>
                  <a:gd name="T49" fmla="*/ 19 h 53"/>
                  <a:gd name="T50" fmla="*/ 82 w 89"/>
                  <a:gd name="T51" fmla="*/ 18 h 53"/>
                  <a:gd name="T52" fmla="*/ 78 w 89"/>
                  <a:gd name="T53" fmla="*/ 18 h 53"/>
                  <a:gd name="T54" fmla="*/ 75 w 89"/>
                  <a:gd name="T55" fmla="*/ 15 h 53"/>
                  <a:gd name="T56" fmla="*/ 72 w 89"/>
                  <a:gd name="T57" fmla="*/ 17 h 53"/>
                  <a:gd name="T58" fmla="*/ 69 w 89"/>
                  <a:gd name="T59" fmla="*/ 14 h 53"/>
                  <a:gd name="T60" fmla="*/ 65 w 89"/>
                  <a:gd name="T61" fmla="*/ 14 h 53"/>
                  <a:gd name="T62" fmla="*/ 64 w 89"/>
                  <a:gd name="T63" fmla="*/ 10 h 53"/>
                  <a:gd name="T64" fmla="*/ 60 w 89"/>
                  <a:gd name="T65" fmla="*/ 9 h 53"/>
                  <a:gd name="T66" fmla="*/ 60 w 89"/>
                  <a:gd name="T67" fmla="*/ 5 h 53"/>
                  <a:gd name="T68" fmla="*/ 58 w 89"/>
                  <a:gd name="T69" fmla="*/ 2 h 53"/>
                  <a:gd name="T70" fmla="*/ 53 w 89"/>
                  <a:gd name="T71" fmla="*/ 1 h 53"/>
                  <a:gd name="T72" fmla="*/ 47 w 89"/>
                  <a:gd name="T73" fmla="*/ 2 h 53"/>
                  <a:gd name="T74" fmla="*/ 43 w 89"/>
                  <a:gd name="T75" fmla="*/ 3 h 53"/>
                  <a:gd name="T76" fmla="*/ 41 w 89"/>
                  <a:gd name="T77" fmla="*/ 9 h 53"/>
                  <a:gd name="T78" fmla="*/ 38 w 89"/>
                  <a:gd name="T79" fmla="*/ 7 h 53"/>
                  <a:gd name="T80" fmla="*/ 36 w 89"/>
                  <a:gd name="T81" fmla="*/ 8 h 53"/>
                  <a:gd name="T82" fmla="*/ 34 w 89"/>
                  <a:gd name="T83" fmla="*/ 6 h 53"/>
                  <a:gd name="T84" fmla="*/ 31 w 89"/>
                  <a:gd name="T85" fmla="*/ 7 h 53"/>
                  <a:gd name="T86" fmla="*/ 29 w 89"/>
                  <a:gd name="T87" fmla="*/ 6 h 53"/>
                  <a:gd name="T88" fmla="*/ 28 w 89"/>
                  <a:gd name="T89" fmla="*/ 8 h 53"/>
                  <a:gd name="T90" fmla="*/ 21 w 89"/>
                  <a:gd name="T91" fmla="*/ 5 h 53"/>
                  <a:gd name="T92" fmla="*/ 12 w 89"/>
                  <a:gd name="T93" fmla="*/ 4 h 53"/>
                  <a:gd name="T94" fmla="*/ 6 w 89"/>
                  <a:gd name="T95" fmla="*/ 6 h 53"/>
                  <a:gd name="T96" fmla="*/ 9 w 89"/>
                  <a:gd name="T97" fmla="*/ 11 h 53"/>
                  <a:gd name="T98" fmla="*/ 10 w 89"/>
                  <a:gd name="T99" fmla="*/ 14 h 53"/>
                  <a:gd name="T100" fmla="*/ 5 w 89"/>
                  <a:gd name="T101" fmla="*/ 16 h 53"/>
                  <a:gd name="T102" fmla="*/ 2 w 89"/>
                  <a:gd name="T103" fmla="*/ 23 h 53"/>
                  <a:gd name="T104" fmla="*/ 0 w 89"/>
                  <a:gd name="T10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9" h="53">
                    <a:moveTo>
                      <a:pt x="0" y="27"/>
                    </a:moveTo>
                    <a:cubicBezTo>
                      <a:pt x="0" y="30"/>
                      <a:pt x="7" y="30"/>
                      <a:pt x="9" y="30"/>
                    </a:cubicBezTo>
                    <a:cubicBezTo>
                      <a:pt x="11" y="30"/>
                      <a:pt x="13" y="32"/>
                      <a:pt x="16" y="31"/>
                    </a:cubicBezTo>
                    <a:cubicBezTo>
                      <a:pt x="17" y="29"/>
                      <a:pt x="20" y="28"/>
                      <a:pt x="22" y="28"/>
                    </a:cubicBezTo>
                    <a:cubicBezTo>
                      <a:pt x="25" y="26"/>
                      <a:pt x="31" y="28"/>
                      <a:pt x="33" y="30"/>
                    </a:cubicBezTo>
                    <a:cubicBezTo>
                      <a:pt x="36" y="34"/>
                      <a:pt x="37" y="38"/>
                      <a:pt x="40" y="41"/>
                    </a:cubicBezTo>
                    <a:cubicBezTo>
                      <a:pt x="42" y="40"/>
                      <a:pt x="42" y="39"/>
                      <a:pt x="44" y="38"/>
                    </a:cubicBezTo>
                    <a:cubicBezTo>
                      <a:pt x="46" y="38"/>
                      <a:pt x="46" y="40"/>
                      <a:pt x="47" y="41"/>
                    </a:cubicBezTo>
                    <a:cubicBezTo>
                      <a:pt x="48" y="42"/>
                      <a:pt x="57" y="43"/>
                      <a:pt x="57" y="42"/>
                    </a:cubicBezTo>
                    <a:cubicBezTo>
                      <a:pt x="57" y="43"/>
                      <a:pt x="51" y="45"/>
                      <a:pt x="51" y="46"/>
                    </a:cubicBezTo>
                    <a:cubicBezTo>
                      <a:pt x="52" y="47"/>
                      <a:pt x="56" y="46"/>
                      <a:pt x="55" y="49"/>
                    </a:cubicBezTo>
                    <a:cubicBezTo>
                      <a:pt x="54" y="51"/>
                      <a:pt x="57" y="53"/>
                      <a:pt x="59" y="51"/>
                    </a:cubicBezTo>
                    <a:cubicBezTo>
                      <a:pt x="61" y="50"/>
                      <a:pt x="64" y="48"/>
                      <a:pt x="67" y="48"/>
                    </a:cubicBezTo>
                    <a:cubicBezTo>
                      <a:pt x="70" y="48"/>
                      <a:pt x="71" y="48"/>
                      <a:pt x="72" y="46"/>
                    </a:cubicBezTo>
                    <a:cubicBezTo>
                      <a:pt x="72" y="46"/>
                      <a:pt x="69" y="46"/>
                      <a:pt x="68" y="46"/>
                    </a:cubicBezTo>
                    <a:cubicBezTo>
                      <a:pt x="66" y="46"/>
                      <a:pt x="64" y="47"/>
                      <a:pt x="63" y="44"/>
                    </a:cubicBezTo>
                    <a:cubicBezTo>
                      <a:pt x="60" y="40"/>
                      <a:pt x="70" y="38"/>
                      <a:pt x="72" y="38"/>
                    </a:cubicBezTo>
                    <a:cubicBezTo>
                      <a:pt x="74" y="37"/>
                      <a:pt x="76" y="36"/>
                      <a:pt x="78" y="35"/>
                    </a:cubicBezTo>
                    <a:cubicBezTo>
                      <a:pt x="79" y="33"/>
                      <a:pt x="81" y="31"/>
                      <a:pt x="84" y="31"/>
                    </a:cubicBezTo>
                    <a:cubicBezTo>
                      <a:pt x="85" y="31"/>
                      <a:pt x="87" y="31"/>
                      <a:pt x="87" y="28"/>
                    </a:cubicBezTo>
                    <a:cubicBezTo>
                      <a:pt x="87" y="27"/>
                      <a:pt x="86" y="27"/>
                      <a:pt x="86" y="26"/>
                    </a:cubicBezTo>
                    <a:cubicBezTo>
                      <a:pt x="86" y="25"/>
                      <a:pt x="88" y="25"/>
                      <a:pt x="88" y="25"/>
                    </a:cubicBezTo>
                    <a:cubicBezTo>
                      <a:pt x="88" y="25"/>
                      <a:pt x="86" y="24"/>
                      <a:pt x="86" y="24"/>
                    </a:cubicBezTo>
                    <a:cubicBezTo>
                      <a:pt x="86" y="23"/>
                      <a:pt x="89" y="23"/>
                      <a:pt x="88" y="21"/>
                    </a:cubicBezTo>
                    <a:cubicBezTo>
                      <a:pt x="88" y="21"/>
                      <a:pt x="86" y="20"/>
                      <a:pt x="85" y="19"/>
                    </a:cubicBezTo>
                    <a:cubicBezTo>
                      <a:pt x="84" y="18"/>
                      <a:pt x="83" y="20"/>
                      <a:pt x="82" y="18"/>
                    </a:cubicBezTo>
                    <a:cubicBezTo>
                      <a:pt x="81" y="17"/>
                      <a:pt x="80" y="17"/>
                      <a:pt x="78" y="18"/>
                    </a:cubicBezTo>
                    <a:cubicBezTo>
                      <a:pt x="77" y="18"/>
                      <a:pt x="76" y="15"/>
                      <a:pt x="75" y="15"/>
                    </a:cubicBezTo>
                    <a:cubicBezTo>
                      <a:pt x="74" y="14"/>
                      <a:pt x="73" y="16"/>
                      <a:pt x="72" y="17"/>
                    </a:cubicBezTo>
                    <a:cubicBezTo>
                      <a:pt x="71" y="17"/>
                      <a:pt x="70" y="14"/>
                      <a:pt x="69" y="14"/>
                    </a:cubicBezTo>
                    <a:cubicBezTo>
                      <a:pt x="68" y="14"/>
                      <a:pt x="65" y="15"/>
                      <a:pt x="65" y="14"/>
                    </a:cubicBezTo>
                    <a:cubicBezTo>
                      <a:pt x="65" y="13"/>
                      <a:pt x="65" y="11"/>
                      <a:pt x="64" y="10"/>
                    </a:cubicBezTo>
                    <a:cubicBezTo>
                      <a:pt x="63" y="9"/>
                      <a:pt x="61" y="10"/>
                      <a:pt x="60" y="9"/>
                    </a:cubicBezTo>
                    <a:cubicBezTo>
                      <a:pt x="59" y="8"/>
                      <a:pt x="58" y="6"/>
                      <a:pt x="60" y="5"/>
                    </a:cubicBezTo>
                    <a:cubicBezTo>
                      <a:pt x="61" y="5"/>
                      <a:pt x="59" y="2"/>
                      <a:pt x="58" y="2"/>
                    </a:cubicBezTo>
                    <a:cubicBezTo>
                      <a:pt x="57" y="1"/>
                      <a:pt x="54" y="2"/>
                      <a:pt x="53" y="1"/>
                    </a:cubicBezTo>
                    <a:cubicBezTo>
                      <a:pt x="50" y="0"/>
                      <a:pt x="50" y="6"/>
                      <a:pt x="47" y="2"/>
                    </a:cubicBezTo>
                    <a:cubicBezTo>
                      <a:pt x="46" y="2"/>
                      <a:pt x="44" y="3"/>
                      <a:pt x="43" y="3"/>
                    </a:cubicBezTo>
                    <a:cubicBezTo>
                      <a:pt x="41" y="4"/>
                      <a:pt x="42" y="9"/>
                      <a:pt x="41" y="9"/>
                    </a:cubicBezTo>
                    <a:cubicBezTo>
                      <a:pt x="40" y="9"/>
                      <a:pt x="39" y="7"/>
                      <a:pt x="38" y="7"/>
                    </a:cubicBezTo>
                    <a:cubicBezTo>
                      <a:pt x="38" y="7"/>
                      <a:pt x="37" y="8"/>
                      <a:pt x="36" y="8"/>
                    </a:cubicBezTo>
                    <a:cubicBezTo>
                      <a:pt x="35" y="8"/>
                      <a:pt x="34" y="7"/>
                      <a:pt x="34" y="6"/>
                    </a:cubicBezTo>
                    <a:cubicBezTo>
                      <a:pt x="34" y="5"/>
                      <a:pt x="32" y="7"/>
                      <a:pt x="31" y="7"/>
                    </a:cubicBezTo>
                    <a:cubicBezTo>
                      <a:pt x="30" y="7"/>
                      <a:pt x="30" y="6"/>
                      <a:pt x="29" y="6"/>
                    </a:cubicBezTo>
                    <a:cubicBezTo>
                      <a:pt x="28" y="6"/>
                      <a:pt x="28" y="7"/>
                      <a:pt x="28" y="8"/>
                    </a:cubicBezTo>
                    <a:cubicBezTo>
                      <a:pt x="28" y="8"/>
                      <a:pt x="21" y="5"/>
                      <a:pt x="21" y="5"/>
                    </a:cubicBezTo>
                    <a:cubicBezTo>
                      <a:pt x="18" y="4"/>
                      <a:pt x="15" y="4"/>
                      <a:pt x="12" y="4"/>
                    </a:cubicBezTo>
                    <a:cubicBezTo>
                      <a:pt x="10" y="4"/>
                      <a:pt x="9" y="6"/>
                      <a:pt x="6" y="6"/>
                    </a:cubicBezTo>
                    <a:cubicBezTo>
                      <a:pt x="6" y="9"/>
                      <a:pt x="9" y="9"/>
                      <a:pt x="9" y="11"/>
                    </a:cubicBezTo>
                    <a:cubicBezTo>
                      <a:pt x="9" y="12"/>
                      <a:pt x="10" y="13"/>
                      <a:pt x="10" y="14"/>
                    </a:cubicBezTo>
                    <a:cubicBezTo>
                      <a:pt x="9" y="15"/>
                      <a:pt x="6" y="15"/>
                      <a:pt x="5" y="16"/>
                    </a:cubicBezTo>
                    <a:cubicBezTo>
                      <a:pt x="2" y="18"/>
                      <a:pt x="3" y="20"/>
                      <a:pt x="2" y="23"/>
                    </a:cubicBezTo>
                    <a:cubicBezTo>
                      <a:pt x="2" y="25"/>
                      <a:pt x="1" y="26"/>
                      <a:pt x="0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4" name="Freeform 657">
                <a:extLst>
                  <a:ext uri="{FF2B5EF4-FFF2-40B4-BE49-F238E27FC236}">
                    <a16:creationId xmlns:a16="http://schemas.microsoft.com/office/drawing/2014/main" id="{B0D5843F-1896-514A-AE25-53F34049D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51775" y="6506933"/>
                <a:ext cx="280255" cy="114679"/>
              </a:xfrm>
              <a:custGeom>
                <a:avLst/>
                <a:gdLst>
                  <a:gd name="T0" fmla="*/ 30 w 30"/>
                  <a:gd name="T1" fmla="*/ 4 h 12"/>
                  <a:gd name="T2" fmla="*/ 22 w 30"/>
                  <a:gd name="T3" fmla="*/ 0 h 12"/>
                  <a:gd name="T4" fmla="*/ 17 w 30"/>
                  <a:gd name="T5" fmla="*/ 0 h 12"/>
                  <a:gd name="T6" fmla="*/ 14 w 30"/>
                  <a:gd name="T7" fmla="*/ 1 h 12"/>
                  <a:gd name="T8" fmla="*/ 11 w 30"/>
                  <a:gd name="T9" fmla="*/ 0 h 12"/>
                  <a:gd name="T10" fmla="*/ 8 w 30"/>
                  <a:gd name="T11" fmla="*/ 3 h 12"/>
                  <a:gd name="T12" fmla="*/ 3 w 30"/>
                  <a:gd name="T13" fmla="*/ 9 h 12"/>
                  <a:gd name="T14" fmla="*/ 11 w 30"/>
                  <a:gd name="T15" fmla="*/ 11 h 12"/>
                  <a:gd name="T16" fmla="*/ 13 w 30"/>
                  <a:gd name="T17" fmla="*/ 9 h 12"/>
                  <a:gd name="T18" fmla="*/ 18 w 30"/>
                  <a:gd name="T19" fmla="*/ 9 h 12"/>
                  <a:gd name="T20" fmla="*/ 19 w 30"/>
                  <a:gd name="T21" fmla="*/ 6 h 12"/>
                  <a:gd name="T22" fmla="*/ 24 w 30"/>
                  <a:gd name="T23" fmla="*/ 7 h 12"/>
                  <a:gd name="T24" fmla="*/ 28 w 30"/>
                  <a:gd name="T25" fmla="*/ 7 h 12"/>
                  <a:gd name="T26" fmla="*/ 30 w 30"/>
                  <a:gd name="T27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12">
                    <a:moveTo>
                      <a:pt x="30" y="4"/>
                    </a:moveTo>
                    <a:cubicBezTo>
                      <a:pt x="27" y="2"/>
                      <a:pt x="26" y="0"/>
                      <a:pt x="22" y="0"/>
                    </a:cubicBezTo>
                    <a:cubicBezTo>
                      <a:pt x="20" y="0"/>
                      <a:pt x="19" y="0"/>
                      <a:pt x="17" y="0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10" y="1"/>
                      <a:pt x="9" y="2"/>
                      <a:pt x="8" y="3"/>
                    </a:cubicBezTo>
                    <a:cubicBezTo>
                      <a:pt x="6" y="5"/>
                      <a:pt x="0" y="4"/>
                      <a:pt x="3" y="9"/>
                    </a:cubicBezTo>
                    <a:cubicBezTo>
                      <a:pt x="4" y="11"/>
                      <a:pt x="8" y="12"/>
                      <a:pt x="11" y="11"/>
                    </a:cubicBezTo>
                    <a:cubicBezTo>
                      <a:pt x="12" y="11"/>
                      <a:pt x="12" y="9"/>
                      <a:pt x="13" y="9"/>
                    </a:cubicBezTo>
                    <a:cubicBezTo>
                      <a:pt x="15" y="9"/>
                      <a:pt x="17" y="9"/>
                      <a:pt x="18" y="9"/>
                    </a:cubicBezTo>
                    <a:cubicBezTo>
                      <a:pt x="19" y="9"/>
                      <a:pt x="19" y="7"/>
                      <a:pt x="19" y="6"/>
                    </a:cubicBezTo>
                    <a:cubicBezTo>
                      <a:pt x="20" y="5"/>
                      <a:pt x="23" y="7"/>
                      <a:pt x="24" y="7"/>
                    </a:cubicBezTo>
                    <a:cubicBezTo>
                      <a:pt x="25" y="7"/>
                      <a:pt x="27" y="7"/>
                      <a:pt x="28" y="7"/>
                    </a:cubicBezTo>
                    <a:cubicBezTo>
                      <a:pt x="29" y="7"/>
                      <a:pt x="29" y="5"/>
                      <a:pt x="3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5" name="Freeform 658">
                <a:extLst>
                  <a:ext uri="{FF2B5EF4-FFF2-40B4-BE49-F238E27FC236}">
                    <a16:creationId xmlns:a16="http://schemas.microsoft.com/office/drawing/2014/main" id="{F40ED608-E46E-F241-A124-CF5EE0F24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0" y="6086441"/>
                <a:ext cx="439491" cy="328114"/>
              </a:xfrm>
              <a:custGeom>
                <a:avLst/>
                <a:gdLst>
                  <a:gd name="T0" fmla="*/ 11 w 47"/>
                  <a:gd name="T1" fmla="*/ 29 h 35"/>
                  <a:gd name="T2" fmla="*/ 18 w 47"/>
                  <a:gd name="T3" fmla="*/ 30 h 35"/>
                  <a:gd name="T4" fmla="*/ 23 w 47"/>
                  <a:gd name="T5" fmla="*/ 33 h 35"/>
                  <a:gd name="T6" fmla="*/ 25 w 47"/>
                  <a:gd name="T7" fmla="*/ 31 h 35"/>
                  <a:gd name="T8" fmla="*/ 29 w 47"/>
                  <a:gd name="T9" fmla="*/ 32 h 35"/>
                  <a:gd name="T10" fmla="*/ 33 w 47"/>
                  <a:gd name="T11" fmla="*/ 32 h 35"/>
                  <a:gd name="T12" fmla="*/ 36 w 47"/>
                  <a:gd name="T13" fmla="*/ 33 h 35"/>
                  <a:gd name="T14" fmla="*/ 38 w 47"/>
                  <a:gd name="T15" fmla="*/ 28 h 35"/>
                  <a:gd name="T16" fmla="*/ 42 w 47"/>
                  <a:gd name="T17" fmla="*/ 27 h 35"/>
                  <a:gd name="T18" fmla="*/ 40 w 47"/>
                  <a:gd name="T19" fmla="*/ 22 h 35"/>
                  <a:gd name="T20" fmla="*/ 44 w 47"/>
                  <a:gd name="T21" fmla="*/ 21 h 35"/>
                  <a:gd name="T22" fmla="*/ 45 w 47"/>
                  <a:gd name="T23" fmla="*/ 17 h 35"/>
                  <a:gd name="T24" fmla="*/ 42 w 47"/>
                  <a:gd name="T25" fmla="*/ 15 h 35"/>
                  <a:gd name="T26" fmla="*/ 39 w 47"/>
                  <a:gd name="T27" fmla="*/ 11 h 35"/>
                  <a:gd name="T28" fmla="*/ 38 w 47"/>
                  <a:gd name="T29" fmla="*/ 6 h 35"/>
                  <a:gd name="T30" fmla="*/ 35 w 47"/>
                  <a:gd name="T31" fmla="*/ 2 h 35"/>
                  <a:gd name="T32" fmla="*/ 33 w 47"/>
                  <a:gd name="T33" fmla="*/ 2 h 35"/>
                  <a:gd name="T34" fmla="*/ 30 w 47"/>
                  <a:gd name="T35" fmla="*/ 1 h 35"/>
                  <a:gd name="T36" fmla="*/ 28 w 47"/>
                  <a:gd name="T37" fmla="*/ 2 h 35"/>
                  <a:gd name="T38" fmla="*/ 25 w 47"/>
                  <a:gd name="T39" fmla="*/ 0 h 35"/>
                  <a:gd name="T40" fmla="*/ 22 w 47"/>
                  <a:gd name="T41" fmla="*/ 2 h 35"/>
                  <a:gd name="T42" fmla="*/ 17 w 47"/>
                  <a:gd name="T43" fmla="*/ 3 h 35"/>
                  <a:gd name="T44" fmla="*/ 17 w 47"/>
                  <a:gd name="T45" fmla="*/ 6 h 35"/>
                  <a:gd name="T46" fmla="*/ 13 w 47"/>
                  <a:gd name="T47" fmla="*/ 9 h 35"/>
                  <a:gd name="T48" fmla="*/ 12 w 47"/>
                  <a:gd name="T49" fmla="*/ 13 h 35"/>
                  <a:gd name="T50" fmla="*/ 8 w 47"/>
                  <a:gd name="T51" fmla="*/ 14 h 35"/>
                  <a:gd name="T52" fmla="*/ 1 w 47"/>
                  <a:gd name="T53" fmla="*/ 16 h 35"/>
                  <a:gd name="T54" fmla="*/ 2 w 47"/>
                  <a:gd name="T55" fmla="*/ 24 h 35"/>
                  <a:gd name="T56" fmla="*/ 1 w 47"/>
                  <a:gd name="T57" fmla="*/ 27 h 35"/>
                  <a:gd name="T58" fmla="*/ 1 w 47"/>
                  <a:gd name="T59" fmla="*/ 31 h 35"/>
                  <a:gd name="T60" fmla="*/ 5 w 47"/>
                  <a:gd name="T61" fmla="*/ 30 h 35"/>
                  <a:gd name="T62" fmla="*/ 11 w 47"/>
                  <a:gd name="T63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7" h="35">
                    <a:moveTo>
                      <a:pt x="11" y="29"/>
                    </a:moveTo>
                    <a:cubicBezTo>
                      <a:pt x="14" y="29"/>
                      <a:pt x="16" y="30"/>
                      <a:pt x="18" y="30"/>
                    </a:cubicBezTo>
                    <a:cubicBezTo>
                      <a:pt x="18" y="30"/>
                      <a:pt x="23" y="33"/>
                      <a:pt x="23" y="33"/>
                    </a:cubicBezTo>
                    <a:cubicBezTo>
                      <a:pt x="23" y="32"/>
                      <a:pt x="24" y="29"/>
                      <a:pt x="25" y="31"/>
                    </a:cubicBezTo>
                    <a:cubicBezTo>
                      <a:pt x="27" y="34"/>
                      <a:pt x="28" y="29"/>
                      <a:pt x="29" y="32"/>
                    </a:cubicBezTo>
                    <a:cubicBezTo>
                      <a:pt x="30" y="34"/>
                      <a:pt x="32" y="32"/>
                      <a:pt x="33" y="32"/>
                    </a:cubicBezTo>
                    <a:cubicBezTo>
                      <a:pt x="34" y="31"/>
                      <a:pt x="36" y="35"/>
                      <a:pt x="36" y="33"/>
                    </a:cubicBezTo>
                    <a:cubicBezTo>
                      <a:pt x="37" y="31"/>
                      <a:pt x="36" y="29"/>
                      <a:pt x="38" y="28"/>
                    </a:cubicBezTo>
                    <a:cubicBezTo>
                      <a:pt x="39" y="28"/>
                      <a:pt x="41" y="27"/>
                      <a:pt x="42" y="27"/>
                    </a:cubicBezTo>
                    <a:cubicBezTo>
                      <a:pt x="41" y="26"/>
                      <a:pt x="40" y="24"/>
                      <a:pt x="40" y="22"/>
                    </a:cubicBezTo>
                    <a:cubicBezTo>
                      <a:pt x="40" y="20"/>
                      <a:pt x="42" y="22"/>
                      <a:pt x="44" y="21"/>
                    </a:cubicBezTo>
                    <a:cubicBezTo>
                      <a:pt x="46" y="21"/>
                      <a:pt x="47" y="19"/>
                      <a:pt x="45" y="17"/>
                    </a:cubicBezTo>
                    <a:cubicBezTo>
                      <a:pt x="44" y="16"/>
                      <a:pt x="43" y="17"/>
                      <a:pt x="42" y="15"/>
                    </a:cubicBezTo>
                    <a:cubicBezTo>
                      <a:pt x="41" y="14"/>
                      <a:pt x="40" y="13"/>
                      <a:pt x="39" y="11"/>
                    </a:cubicBezTo>
                    <a:cubicBezTo>
                      <a:pt x="38" y="10"/>
                      <a:pt x="38" y="8"/>
                      <a:pt x="38" y="6"/>
                    </a:cubicBezTo>
                    <a:cubicBezTo>
                      <a:pt x="39" y="4"/>
                      <a:pt x="36" y="2"/>
                      <a:pt x="35" y="2"/>
                    </a:cubicBezTo>
                    <a:cubicBezTo>
                      <a:pt x="34" y="1"/>
                      <a:pt x="34" y="2"/>
                      <a:pt x="33" y="2"/>
                    </a:cubicBezTo>
                    <a:cubicBezTo>
                      <a:pt x="31" y="3"/>
                      <a:pt x="31" y="2"/>
                      <a:pt x="30" y="1"/>
                    </a:cubicBezTo>
                    <a:cubicBezTo>
                      <a:pt x="29" y="0"/>
                      <a:pt x="29" y="2"/>
                      <a:pt x="28" y="2"/>
                    </a:cubicBezTo>
                    <a:cubicBezTo>
                      <a:pt x="27" y="2"/>
                      <a:pt x="25" y="0"/>
                      <a:pt x="25" y="0"/>
                    </a:cubicBezTo>
                    <a:cubicBezTo>
                      <a:pt x="23" y="0"/>
                      <a:pt x="23" y="2"/>
                      <a:pt x="22" y="2"/>
                    </a:cubicBezTo>
                    <a:cubicBezTo>
                      <a:pt x="20" y="3"/>
                      <a:pt x="19" y="3"/>
                      <a:pt x="17" y="3"/>
                    </a:cubicBezTo>
                    <a:cubicBezTo>
                      <a:pt x="16" y="4"/>
                      <a:pt x="17" y="6"/>
                      <a:pt x="17" y="6"/>
                    </a:cubicBezTo>
                    <a:cubicBezTo>
                      <a:pt x="16" y="8"/>
                      <a:pt x="13" y="7"/>
                      <a:pt x="13" y="9"/>
                    </a:cubicBezTo>
                    <a:cubicBezTo>
                      <a:pt x="12" y="10"/>
                      <a:pt x="12" y="11"/>
                      <a:pt x="12" y="13"/>
                    </a:cubicBezTo>
                    <a:cubicBezTo>
                      <a:pt x="12" y="14"/>
                      <a:pt x="9" y="14"/>
                      <a:pt x="8" y="14"/>
                    </a:cubicBezTo>
                    <a:cubicBezTo>
                      <a:pt x="5" y="15"/>
                      <a:pt x="4" y="16"/>
                      <a:pt x="1" y="16"/>
                    </a:cubicBezTo>
                    <a:cubicBezTo>
                      <a:pt x="2" y="19"/>
                      <a:pt x="5" y="21"/>
                      <a:pt x="2" y="24"/>
                    </a:cubicBezTo>
                    <a:cubicBezTo>
                      <a:pt x="0" y="25"/>
                      <a:pt x="0" y="26"/>
                      <a:pt x="1" y="27"/>
                    </a:cubicBezTo>
                    <a:cubicBezTo>
                      <a:pt x="3" y="28"/>
                      <a:pt x="1" y="30"/>
                      <a:pt x="1" y="31"/>
                    </a:cubicBezTo>
                    <a:cubicBezTo>
                      <a:pt x="3" y="31"/>
                      <a:pt x="4" y="31"/>
                      <a:pt x="5" y="30"/>
                    </a:cubicBezTo>
                    <a:cubicBezTo>
                      <a:pt x="7" y="29"/>
                      <a:pt x="10" y="29"/>
                      <a:pt x="11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6" name="Freeform 659">
                <a:extLst>
                  <a:ext uri="{FF2B5EF4-FFF2-40B4-BE49-F238E27FC236}">
                    <a16:creationId xmlns:a16="http://schemas.microsoft.com/office/drawing/2014/main" id="{8A3F9CD3-E65C-1349-B249-CCDCC82AEF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781" y="6067328"/>
                <a:ext cx="270699" cy="178393"/>
              </a:xfrm>
              <a:custGeom>
                <a:avLst/>
                <a:gdLst>
                  <a:gd name="T0" fmla="*/ 16 w 29"/>
                  <a:gd name="T1" fmla="*/ 18 h 19"/>
                  <a:gd name="T2" fmla="*/ 23 w 29"/>
                  <a:gd name="T3" fmla="*/ 15 h 19"/>
                  <a:gd name="T4" fmla="*/ 23 w 29"/>
                  <a:gd name="T5" fmla="*/ 12 h 19"/>
                  <a:gd name="T6" fmla="*/ 27 w 29"/>
                  <a:gd name="T7" fmla="*/ 9 h 19"/>
                  <a:gd name="T8" fmla="*/ 26 w 29"/>
                  <a:gd name="T9" fmla="*/ 4 h 19"/>
                  <a:gd name="T10" fmla="*/ 19 w 29"/>
                  <a:gd name="T11" fmla="*/ 1 h 19"/>
                  <a:gd name="T12" fmla="*/ 10 w 29"/>
                  <a:gd name="T13" fmla="*/ 1 h 19"/>
                  <a:gd name="T14" fmla="*/ 0 w 29"/>
                  <a:gd name="T15" fmla="*/ 4 h 19"/>
                  <a:gd name="T16" fmla="*/ 1 w 29"/>
                  <a:gd name="T17" fmla="*/ 6 h 19"/>
                  <a:gd name="T18" fmla="*/ 2 w 29"/>
                  <a:gd name="T19" fmla="*/ 9 h 19"/>
                  <a:gd name="T20" fmla="*/ 5 w 29"/>
                  <a:gd name="T21" fmla="*/ 10 h 19"/>
                  <a:gd name="T22" fmla="*/ 9 w 29"/>
                  <a:gd name="T23" fmla="*/ 11 h 19"/>
                  <a:gd name="T24" fmla="*/ 8 w 29"/>
                  <a:gd name="T25" fmla="*/ 15 h 19"/>
                  <a:gd name="T26" fmla="*/ 12 w 29"/>
                  <a:gd name="T27" fmla="*/ 18 h 19"/>
                  <a:gd name="T28" fmla="*/ 16 w 29"/>
                  <a:gd name="T29" fmla="*/ 18 h 19"/>
                  <a:gd name="T30" fmla="*/ 16 w 29"/>
                  <a:gd name="T3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9">
                    <a:moveTo>
                      <a:pt x="16" y="18"/>
                    </a:moveTo>
                    <a:cubicBezTo>
                      <a:pt x="18" y="16"/>
                      <a:pt x="21" y="16"/>
                      <a:pt x="23" y="15"/>
                    </a:cubicBezTo>
                    <a:cubicBezTo>
                      <a:pt x="23" y="14"/>
                      <a:pt x="23" y="13"/>
                      <a:pt x="23" y="12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9" y="8"/>
                      <a:pt x="28" y="5"/>
                      <a:pt x="26" y="4"/>
                    </a:cubicBezTo>
                    <a:cubicBezTo>
                      <a:pt x="24" y="3"/>
                      <a:pt x="22" y="2"/>
                      <a:pt x="19" y="1"/>
                    </a:cubicBezTo>
                    <a:cubicBezTo>
                      <a:pt x="17" y="0"/>
                      <a:pt x="13" y="1"/>
                      <a:pt x="10" y="1"/>
                    </a:cubicBezTo>
                    <a:cubicBezTo>
                      <a:pt x="8" y="1"/>
                      <a:pt x="0" y="0"/>
                      <a:pt x="0" y="4"/>
                    </a:cubicBezTo>
                    <a:cubicBezTo>
                      <a:pt x="0" y="4"/>
                      <a:pt x="1" y="5"/>
                      <a:pt x="1" y="6"/>
                    </a:cubicBezTo>
                    <a:cubicBezTo>
                      <a:pt x="2" y="7"/>
                      <a:pt x="1" y="8"/>
                      <a:pt x="2" y="9"/>
                    </a:cubicBezTo>
                    <a:cubicBezTo>
                      <a:pt x="3" y="9"/>
                      <a:pt x="4" y="11"/>
                      <a:pt x="5" y="10"/>
                    </a:cubicBezTo>
                    <a:cubicBezTo>
                      <a:pt x="7" y="10"/>
                      <a:pt x="9" y="9"/>
                      <a:pt x="9" y="11"/>
                    </a:cubicBezTo>
                    <a:cubicBezTo>
                      <a:pt x="9" y="12"/>
                      <a:pt x="9" y="14"/>
                      <a:pt x="8" y="15"/>
                    </a:cubicBezTo>
                    <a:cubicBezTo>
                      <a:pt x="11" y="15"/>
                      <a:pt x="11" y="15"/>
                      <a:pt x="12" y="18"/>
                    </a:cubicBezTo>
                    <a:cubicBezTo>
                      <a:pt x="13" y="18"/>
                      <a:pt x="16" y="18"/>
                      <a:pt x="16" y="18"/>
                    </a:cubicBezTo>
                    <a:cubicBezTo>
                      <a:pt x="17" y="17"/>
                      <a:pt x="15" y="19"/>
                      <a:pt x="16" y="1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7" name="Freeform 660">
                <a:extLst>
                  <a:ext uri="{FF2B5EF4-FFF2-40B4-BE49-F238E27FC236}">
                    <a16:creationId xmlns:a16="http://schemas.microsoft.com/office/drawing/2014/main" id="{8F1DA29D-EFB0-644C-BB09-0DC3AC900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781" y="5955834"/>
                <a:ext cx="334397" cy="168837"/>
              </a:xfrm>
              <a:custGeom>
                <a:avLst/>
                <a:gdLst>
                  <a:gd name="T0" fmla="*/ 11 w 36"/>
                  <a:gd name="T1" fmla="*/ 13 h 18"/>
                  <a:gd name="T2" fmla="*/ 19 w 36"/>
                  <a:gd name="T3" fmla="*/ 12 h 18"/>
                  <a:gd name="T4" fmla="*/ 25 w 36"/>
                  <a:gd name="T5" fmla="*/ 15 h 18"/>
                  <a:gd name="T6" fmla="*/ 29 w 36"/>
                  <a:gd name="T7" fmla="*/ 17 h 18"/>
                  <a:gd name="T8" fmla="*/ 33 w 36"/>
                  <a:gd name="T9" fmla="*/ 16 h 18"/>
                  <a:gd name="T10" fmla="*/ 36 w 36"/>
                  <a:gd name="T11" fmla="*/ 14 h 18"/>
                  <a:gd name="T12" fmla="*/ 34 w 36"/>
                  <a:gd name="T13" fmla="*/ 8 h 18"/>
                  <a:gd name="T14" fmla="*/ 31 w 36"/>
                  <a:gd name="T15" fmla="*/ 4 h 18"/>
                  <a:gd name="T16" fmla="*/ 25 w 36"/>
                  <a:gd name="T17" fmla="*/ 3 h 18"/>
                  <a:gd name="T18" fmla="*/ 18 w 36"/>
                  <a:gd name="T19" fmla="*/ 1 h 18"/>
                  <a:gd name="T20" fmla="*/ 17 w 36"/>
                  <a:gd name="T21" fmla="*/ 5 h 18"/>
                  <a:gd name="T22" fmla="*/ 15 w 36"/>
                  <a:gd name="T23" fmla="*/ 7 h 18"/>
                  <a:gd name="T24" fmla="*/ 8 w 36"/>
                  <a:gd name="T25" fmla="*/ 4 h 18"/>
                  <a:gd name="T26" fmla="*/ 0 w 36"/>
                  <a:gd name="T27" fmla="*/ 15 h 18"/>
                  <a:gd name="T28" fmla="*/ 11 w 36"/>
                  <a:gd name="T2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18">
                    <a:moveTo>
                      <a:pt x="11" y="13"/>
                    </a:moveTo>
                    <a:cubicBezTo>
                      <a:pt x="14" y="13"/>
                      <a:pt x="16" y="12"/>
                      <a:pt x="19" y="12"/>
                    </a:cubicBezTo>
                    <a:cubicBezTo>
                      <a:pt x="20" y="12"/>
                      <a:pt x="24" y="14"/>
                      <a:pt x="25" y="15"/>
                    </a:cubicBezTo>
                    <a:cubicBezTo>
                      <a:pt x="26" y="16"/>
                      <a:pt x="27" y="18"/>
                      <a:pt x="29" y="17"/>
                    </a:cubicBezTo>
                    <a:cubicBezTo>
                      <a:pt x="30" y="17"/>
                      <a:pt x="31" y="16"/>
                      <a:pt x="33" y="16"/>
                    </a:cubicBezTo>
                    <a:cubicBezTo>
                      <a:pt x="34" y="16"/>
                      <a:pt x="34" y="14"/>
                      <a:pt x="36" y="14"/>
                    </a:cubicBezTo>
                    <a:cubicBezTo>
                      <a:pt x="35" y="12"/>
                      <a:pt x="33" y="9"/>
                      <a:pt x="34" y="8"/>
                    </a:cubicBezTo>
                    <a:cubicBezTo>
                      <a:pt x="35" y="6"/>
                      <a:pt x="32" y="4"/>
                      <a:pt x="31" y="4"/>
                    </a:cubicBezTo>
                    <a:cubicBezTo>
                      <a:pt x="29" y="3"/>
                      <a:pt x="27" y="5"/>
                      <a:pt x="25" y="3"/>
                    </a:cubicBezTo>
                    <a:cubicBezTo>
                      <a:pt x="22" y="1"/>
                      <a:pt x="21" y="0"/>
                      <a:pt x="18" y="1"/>
                    </a:cubicBezTo>
                    <a:cubicBezTo>
                      <a:pt x="16" y="2"/>
                      <a:pt x="17" y="3"/>
                      <a:pt x="17" y="5"/>
                    </a:cubicBezTo>
                    <a:cubicBezTo>
                      <a:pt x="16" y="6"/>
                      <a:pt x="16" y="7"/>
                      <a:pt x="15" y="7"/>
                    </a:cubicBezTo>
                    <a:cubicBezTo>
                      <a:pt x="12" y="9"/>
                      <a:pt x="10" y="5"/>
                      <a:pt x="8" y="4"/>
                    </a:cubicBezTo>
                    <a:cubicBezTo>
                      <a:pt x="3" y="0"/>
                      <a:pt x="0" y="11"/>
                      <a:pt x="0" y="15"/>
                    </a:cubicBezTo>
                    <a:cubicBezTo>
                      <a:pt x="4" y="13"/>
                      <a:pt x="7" y="13"/>
                      <a:pt x="11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8" name="Freeform 661">
                <a:extLst>
                  <a:ext uri="{FF2B5EF4-FFF2-40B4-BE49-F238E27FC236}">
                    <a16:creationId xmlns:a16="http://schemas.microsoft.com/office/drawing/2014/main" id="{244CE547-1961-8C45-A402-0BCB634230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0" y="5853898"/>
                <a:ext cx="222932" cy="140163"/>
              </a:xfrm>
              <a:custGeom>
                <a:avLst/>
                <a:gdLst>
                  <a:gd name="T0" fmla="*/ 16 w 24"/>
                  <a:gd name="T1" fmla="*/ 15 h 15"/>
                  <a:gd name="T2" fmla="*/ 20 w 24"/>
                  <a:gd name="T3" fmla="*/ 15 h 15"/>
                  <a:gd name="T4" fmla="*/ 22 w 24"/>
                  <a:gd name="T5" fmla="*/ 13 h 15"/>
                  <a:gd name="T6" fmla="*/ 22 w 24"/>
                  <a:gd name="T7" fmla="*/ 10 h 15"/>
                  <a:gd name="T8" fmla="*/ 21 w 24"/>
                  <a:gd name="T9" fmla="*/ 5 h 15"/>
                  <a:gd name="T10" fmla="*/ 24 w 24"/>
                  <a:gd name="T11" fmla="*/ 0 h 15"/>
                  <a:gd name="T12" fmla="*/ 12 w 24"/>
                  <a:gd name="T13" fmla="*/ 0 h 15"/>
                  <a:gd name="T14" fmla="*/ 6 w 24"/>
                  <a:gd name="T15" fmla="*/ 1 h 15"/>
                  <a:gd name="T16" fmla="*/ 0 w 24"/>
                  <a:gd name="T17" fmla="*/ 5 h 15"/>
                  <a:gd name="T18" fmla="*/ 2 w 24"/>
                  <a:gd name="T19" fmla="*/ 6 h 15"/>
                  <a:gd name="T20" fmla="*/ 2 w 24"/>
                  <a:gd name="T21" fmla="*/ 8 h 15"/>
                  <a:gd name="T22" fmla="*/ 7 w 24"/>
                  <a:gd name="T23" fmla="*/ 9 h 15"/>
                  <a:gd name="T24" fmla="*/ 6 w 24"/>
                  <a:gd name="T25" fmla="*/ 13 h 15"/>
                  <a:gd name="T26" fmla="*/ 11 w 24"/>
                  <a:gd name="T27" fmla="*/ 12 h 15"/>
                  <a:gd name="T28" fmla="*/ 16 w 24"/>
                  <a:gd name="T2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15">
                    <a:moveTo>
                      <a:pt x="16" y="15"/>
                    </a:moveTo>
                    <a:cubicBezTo>
                      <a:pt x="17" y="15"/>
                      <a:pt x="19" y="15"/>
                      <a:pt x="20" y="15"/>
                    </a:cubicBezTo>
                    <a:cubicBezTo>
                      <a:pt x="20" y="14"/>
                      <a:pt x="22" y="14"/>
                      <a:pt x="22" y="13"/>
                    </a:cubicBezTo>
                    <a:cubicBezTo>
                      <a:pt x="22" y="12"/>
                      <a:pt x="22" y="11"/>
                      <a:pt x="22" y="10"/>
                    </a:cubicBezTo>
                    <a:cubicBezTo>
                      <a:pt x="21" y="8"/>
                      <a:pt x="20" y="7"/>
                      <a:pt x="21" y="5"/>
                    </a:cubicBezTo>
                    <a:cubicBezTo>
                      <a:pt x="23" y="4"/>
                      <a:pt x="24" y="2"/>
                      <a:pt x="24" y="0"/>
                    </a:cubicBezTo>
                    <a:cubicBezTo>
                      <a:pt x="22" y="3"/>
                      <a:pt x="15" y="0"/>
                      <a:pt x="12" y="0"/>
                    </a:cubicBezTo>
                    <a:cubicBezTo>
                      <a:pt x="10" y="0"/>
                      <a:pt x="8" y="0"/>
                      <a:pt x="6" y="1"/>
                    </a:cubicBezTo>
                    <a:cubicBezTo>
                      <a:pt x="5" y="1"/>
                      <a:pt x="0" y="5"/>
                      <a:pt x="0" y="5"/>
                    </a:cubicBezTo>
                    <a:cubicBezTo>
                      <a:pt x="0" y="6"/>
                      <a:pt x="3" y="5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10"/>
                      <a:pt x="7" y="9"/>
                      <a:pt x="7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7" y="12"/>
                      <a:pt x="9" y="11"/>
                      <a:pt x="11" y="12"/>
                    </a:cubicBezTo>
                    <a:cubicBezTo>
                      <a:pt x="13" y="13"/>
                      <a:pt x="14" y="15"/>
                      <a:pt x="16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9" name="Freeform 662">
                <a:extLst>
                  <a:ext uri="{FF2B5EF4-FFF2-40B4-BE49-F238E27FC236}">
                    <a16:creationId xmlns:a16="http://schemas.microsoft.com/office/drawing/2014/main" id="{90282E60-8848-5A48-A6C5-14565DA70E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4" y="6143782"/>
                <a:ext cx="149682" cy="73269"/>
              </a:xfrm>
              <a:custGeom>
                <a:avLst/>
                <a:gdLst>
                  <a:gd name="T0" fmla="*/ 16 w 16"/>
                  <a:gd name="T1" fmla="*/ 4 h 8"/>
                  <a:gd name="T2" fmla="*/ 12 w 16"/>
                  <a:gd name="T3" fmla="*/ 2 h 8"/>
                  <a:gd name="T4" fmla="*/ 8 w 16"/>
                  <a:gd name="T5" fmla="*/ 0 h 8"/>
                  <a:gd name="T6" fmla="*/ 7 w 16"/>
                  <a:gd name="T7" fmla="*/ 3 h 8"/>
                  <a:gd name="T8" fmla="*/ 5 w 16"/>
                  <a:gd name="T9" fmla="*/ 2 h 8"/>
                  <a:gd name="T10" fmla="*/ 2 w 16"/>
                  <a:gd name="T11" fmla="*/ 3 h 8"/>
                  <a:gd name="T12" fmla="*/ 0 w 16"/>
                  <a:gd name="T13" fmla="*/ 5 h 8"/>
                  <a:gd name="T14" fmla="*/ 0 w 16"/>
                  <a:gd name="T15" fmla="*/ 6 h 8"/>
                  <a:gd name="T16" fmla="*/ 2 w 16"/>
                  <a:gd name="T17" fmla="*/ 6 h 8"/>
                  <a:gd name="T18" fmla="*/ 8 w 16"/>
                  <a:gd name="T19" fmla="*/ 7 h 8"/>
                  <a:gd name="T20" fmla="*/ 16 w 16"/>
                  <a:gd name="T2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8">
                    <a:moveTo>
                      <a:pt x="16" y="4"/>
                    </a:moveTo>
                    <a:cubicBezTo>
                      <a:pt x="16" y="1"/>
                      <a:pt x="14" y="2"/>
                      <a:pt x="12" y="2"/>
                    </a:cubicBezTo>
                    <a:cubicBezTo>
                      <a:pt x="11" y="3"/>
                      <a:pt x="10" y="1"/>
                      <a:pt x="8" y="0"/>
                    </a:cubicBezTo>
                    <a:cubicBezTo>
                      <a:pt x="8" y="1"/>
                      <a:pt x="8" y="2"/>
                      <a:pt x="7" y="3"/>
                    </a:cubicBezTo>
                    <a:cubicBezTo>
                      <a:pt x="6" y="3"/>
                      <a:pt x="7" y="1"/>
                      <a:pt x="5" y="2"/>
                    </a:cubicBezTo>
                    <a:cubicBezTo>
                      <a:pt x="4" y="2"/>
                      <a:pt x="2" y="2"/>
                      <a:pt x="2" y="3"/>
                    </a:cubicBezTo>
                    <a:cubicBezTo>
                      <a:pt x="1" y="5"/>
                      <a:pt x="2" y="6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4" y="7"/>
                      <a:pt x="6" y="7"/>
                      <a:pt x="8" y="7"/>
                    </a:cubicBezTo>
                    <a:cubicBezTo>
                      <a:pt x="10" y="7"/>
                      <a:pt x="16" y="8"/>
                      <a:pt x="1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0" name="Freeform 663">
                <a:extLst>
                  <a:ext uri="{FF2B5EF4-FFF2-40B4-BE49-F238E27FC236}">
                    <a16:creationId xmlns:a16="http://schemas.microsoft.com/office/drawing/2014/main" id="{4252BD2B-A40F-AB4E-9D28-C6E739BA4E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416" y="6162893"/>
                <a:ext cx="445859" cy="391823"/>
              </a:xfrm>
              <a:custGeom>
                <a:avLst/>
                <a:gdLst>
                  <a:gd name="T0" fmla="*/ 1 w 48"/>
                  <a:gd name="T1" fmla="*/ 12 h 42"/>
                  <a:gd name="T2" fmla="*/ 0 w 48"/>
                  <a:gd name="T3" fmla="*/ 16 h 42"/>
                  <a:gd name="T4" fmla="*/ 2 w 48"/>
                  <a:gd name="T5" fmla="*/ 20 h 42"/>
                  <a:gd name="T6" fmla="*/ 4 w 48"/>
                  <a:gd name="T7" fmla="*/ 27 h 42"/>
                  <a:gd name="T8" fmla="*/ 9 w 48"/>
                  <a:gd name="T9" fmla="*/ 31 h 42"/>
                  <a:gd name="T10" fmla="*/ 10 w 48"/>
                  <a:gd name="T11" fmla="*/ 33 h 42"/>
                  <a:gd name="T12" fmla="*/ 13 w 48"/>
                  <a:gd name="T13" fmla="*/ 32 h 42"/>
                  <a:gd name="T14" fmla="*/ 21 w 48"/>
                  <a:gd name="T15" fmla="*/ 36 h 42"/>
                  <a:gd name="T16" fmla="*/ 25 w 48"/>
                  <a:gd name="T17" fmla="*/ 37 h 42"/>
                  <a:gd name="T18" fmla="*/ 33 w 48"/>
                  <a:gd name="T19" fmla="*/ 37 h 42"/>
                  <a:gd name="T20" fmla="*/ 39 w 48"/>
                  <a:gd name="T21" fmla="*/ 41 h 42"/>
                  <a:gd name="T22" fmla="*/ 41 w 48"/>
                  <a:gd name="T23" fmla="*/ 35 h 42"/>
                  <a:gd name="T24" fmla="*/ 44 w 48"/>
                  <a:gd name="T25" fmla="*/ 32 h 42"/>
                  <a:gd name="T26" fmla="*/ 48 w 48"/>
                  <a:gd name="T27" fmla="*/ 31 h 42"/>
                  <a:gd name="T28" fmla="*/ 45 w 48"/>
                  <a:gd name="T29" fmla="*/ 26 h 42"/>
                  <a:gd name="T30" fmla="*/ 44 w 48"/>
                  <a:gd name="T31" fmla="*/ 19 h 42"/>
                  <a:gd name="T32" fmla="*/ 46 w 48"/>
                  <a:gd name="T33" fmla="*/ 12 h 42"/>
                  <a:gd name="T34" fmla="*/ 44 w 48"/>
                  <a:gd name="T35" fmla="*/ 7 h 42"/>
                  <a:gd name="T36" fmla="*/ 42 w 48"/>
                  <a:gd name="T37" fmla="*/ 5 h 42"/>
                  <a:gd name="T38" fmla="*/ 25 w 48"/>
                  <a:gd name="T39" fmla="*/ 4 h 42"/>
                  <a:gd name="T40" fmla="*/ 20 w 48"/>
                  <a:gd name="T41" fmla="*/ 2 h 42"/>
                  <a:gd name="T42" fmla="*/ 13 w 48"/>
                  <a:gd name="T43" fmla="*/ 4 h 42"/>
                  <a:gd name="T44" fmla="*/ 6 w 48"/>
                  <a:gd name="T45" fmla="*/ 6 h 42"/>
                  <a:gd name="T46" fmla="*/ 2 w 48"/>
                  <a:gd name="T47" fmla="*/ 7 h 42"/>
                  <a:gd name="T48" fmla="*/ 1 w 48"/>
                  <a:gd name="T49" fmla="*/ 9 h 42"/>
                  <a:gd name="T50" fmla="*/ 1 w 48"/>
                  <a:gd name="T51" fmla="*/ 12 h 42"/>
                  <a:gd name="T52" fmla="*/ 1 w 48"/>
                  <a:gd name="T53" fmla="*/ 1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42">
                    <a:moveTo>
                      <a:pt x="1" y="12"/>
                    </a:moveTo>
                    <a:cubicBezTo>
                      <a:pt x="1" y="13"/>
                      <a:pt x="0" y="15"/>
                      <a:pt x="0" y="16"/>
                    </a:cubicBezTo>
                    <a:cubicBezTo>
                      <a:pt x="1" y="17"/>
                      <a:pt x="2" y="19"/>
                      <a:pt x="2" y="20"/>
                    </a:cubicBezTo>
                    <a:cubicBezTo>
                      <a:pt x="2" y="22"/>
                      <a:pt x="3" y="25"/>
                      <a:pt x="4" y="27"/>
                    </a:cubicBezTo>
                    <a:cubicBezTo>
                      <a:pt x="5" y="30"/>
                      <a:pt x="8" y="29"/>
                      <a:pt x="9" y="31"/>
                    </a:cubicBezTo>
                    <a:cubicBezTo>
                      <a:pt x="9" y="31"/>
                      <a:pt x="9" y="33"/>
                      <a:pt x="10" y="33"/>
                    </a:cubicBezTo>
                    <a:cubicBezTo>
                      <a:pt x="11" y="34"/>
                      <a:pt x="12" y="32"/>
                      <a:pt x="13" y="32"/>
                    </a:cubicBezTo>
                    <a:cubicBezTo>
                      <a:pt x="15" y="31"/>
                      <a:pt x="19" y="35"/>
                      <a:pt x="21" y="36"/>
                    </a:cubicBezTo>
                    <a:cubicBezTo>
                      <a:pt x="22" y="37"/>
                      <a:pt x="23" y="39"/>
                      <a:pt x="25" y="37"/>
                    </a:cubicBezTo>
                    <a:cubicBezTo>
                      <a:pt x="26" y="36"/>
                      <a:pt x="31" y="37"/>
                      <a:pt x="33" y="37"/>
                    </a:cubicBezTo>
                    <a:cubicBezTo>
                      <a:pt x="36" y="37"/>
                      <a:pt x="37" y="39"/>
                      <a:pt x="39" y="41"/>
                    </a:cubicBezTo>
                    <a:cubicBezTo>
                      <a:pt x="40" y="42"/>
                      <a:pt x="40" y="36"/>
                      <a:pt x="41" y="35"/>
                    </a:cubicBezTo>
                    <a:cubicBezTo>
                      <a:pt x="42" y="34"/>
                      <a:pt x="43" y="33"/>
                      <a:pt x="44" y="32"/>
                    </a:cubicBezTo>
                    <a:cubicBezTo>
                      <a:pt x="45" y="32"/>
                      <a:pt x="48" y="32"/>
                      <a:pt x="48" y="31"/>
                    </a:cubicBezTo>
                    <a:cubicBezTo>
                      <a:pt x="47" y="28"/>
                      <a:pt x="47" y="27"/>
                      <a:pt x="45" y="26"/>
                    </a:cubicBezTo>
                    <a:cubicBezTo>
                      <a:pt x="43" y="24"/>
                      <a:pt x="46" y="21"/>
                      <a:pt x="44" y="19"/>
                    </a:cubicBezTo>
                    <a:cubicBezTo>
                      <a:pt x="42" y="18"/>
                      <a:pt x="47" y="14"/>
                      <a:pt x="46" y="12"/>
                    </a:cubicBezTo>
                    <a:cubicBezTo>
                      <a:pt x="45" y="10"/>
                      <a:pt x="44" y="9"/>
                      <a:pt x="44" y="7"/>
                    </a:cubicBezTo>
                    <a:cubicBezTo>
                      <a:pt x="44" y="6"/>
                      <a:pt x="44" y="5"/>
                      <a:pt x="42" y="5"/>
                    </a:cubicBezTo>
                    <a:cubicBezTo>
                      <a:pt x="37" y="3"/>
                      <a:pt x="30" y="6"/>
                      <a:pt x="25" y="4"/>
                    </a:cubicBezTo>
                    <a:cubicBezTo>
                      <a:pt x="25" y="7"/>
                      <a:pt x="21" y="2"/>
                      <a:pt x="20" y="2"/>
                    </a:cubicBezTo>
                    <a:cubicBezTo>
                      <a:pt x="17" y="0"/>
                      <a:pt x="15" y="2"/>
                      <a:pt x="13" y="4"/>
                    </a:cubicBezTo>
                    <a:cubicBezTo>
                      <a:pt x="10" y="5"/>
                      <a:pt x="8" y="6"/>
                      <a:pt x="6" y="6"/>
                    </a:cubicBezTo>
                    <a:cubicBezTo>
                      <a:pt x="5" y="7"/>
                      <a:pt x="3" y="7"/>
                      <a:pt x="2" y="7"/>
                    </a:cubicBezTo>
                    <a:cubicBezTo>
                      <a:pt x="1" y="8"/>
                      <a:pt x="3" y="9"/>
                      <a:pt x="1" y="9"/>
                    </a:cubicBezTo>
                    <a:cubicBezTo>
                      <a:pt x="1" y="10"/>
                      <a:pt x="1" y="11"/>
                      <a:pt x="1" y="12"/>
                    </a:cubicBezTo>
                    <a:cubicBezTo>
                      <a:pt x="1" y="14"/>
                      <a:pt x="1" y="12"/>
                      <a:pt x="1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1" name="Freeform 664">
                <a:extLst>
                  <a:ext uri="{FF2B5EF4-FFF2-40B4-BE49-F238E27FC236}">
                    <a16:creationId xmlns:a16="http://schemas.microsoft.com/office/drawing/2014/main" id="{CCDE9529-C1D1-0144-8A76-4C2BBFA510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115" y="6573832"/>
                <a:ext cx="429937" cy="280329"/>
              </a:xfrm>
              <a:custGeom>
                <a:avLst/>
                <a:gdLst>
                  <a:gd name="T0" fmla="*/ 38 w 46"/>
                  <a:gd name="T1" fmla="*/ 13 h 30"/>
                  <a:gd name="T2" fmla="*/ 35 w 46"/>
                  <a:gd name="T3" fmla="*/ 6 h 30"/>
                  <a:gd name="T4" fmla="*/ 32 w 46"/>
                  <a:gd name="T5" fmla="*/ 0 h 30"/>
                  <a:gd name="T6" fmla="*/ 22 w 46"/>
                  <a:gd name="T7" fmla="*/ 4 h 30"/>
                  <a:gd name="T8" fmla="*/ 18 w 46"/>
                  <a:gd name="T9" fmla="*/ 3 h 30"/>
                  <a:gd name="T10" fmla="*/ 12 w 46"/>
                  <a:gd name="T11" fmla="*/ 3 h 30"/>
                  <a:gd name="T12" fmla="*/ 8 w 46"/>
                  <a:gd name="T13" fmla="*/ 6 h 30"/>
                  <a:gd name="T14" fmla="*/ 4 w 46"/>
                  <a:gd name="T15" fmla="*/ 14 h 30"/>
                  <a:gd name="T16" fmla="*/ 0 w 46"/>
                  <a:gd name="T17" fmla="*/ 15 h 30"/>
                  <a:gd name="T18" fmla="*/ 3 w 46"/>
                  <a:gd name="T19" fmla="*/ 18 h 30"/>
                  <a:gd name="T20" fmla="*/ 5 w 46"/>
                  <a:gd name="T21" fmla="*/ 22 h 30"/>
                  <a:gd name="T22" fmla="*/ 8 w 46"/>
                  <a:gd name="T23" fmla="*/ 24 h 30"/>
                  <a:gd name="T24" fmla="*/ 11 w 46"/>
                  <a:gd name="T25" fmla="*/ 25 h 30"/>
                  <a:gd name="T26" fmla="*/ 11 w 46"/>
                  <a:gd name="T27" fmla="*/ 28 h 30"/>
                  <a:gd name="T28" fmla="*/ 21 w 46"/>
                  <a:gd name="T29" fmla="*/ 30 h 30"/>
                  <a:gd name="T30" fmla="*/ 28 w 46"/>
                  <a:gd name="T31" fmla="*/ 28 h 30"/>
                  <a:gd name="T32" fmla="*/ 40 w 46"/>
                  <a:gd name="T33" fmla="*/ 30 h 30"/>
                  <a:gd name="T34" fmla="*/ 41 w 46"/>
                  <a:gd name="T35" fmla="*/ 23 h 30"/>
                  <a:gd name="T36" fmla="*/ 46 w 46"/>
                  <a:gd name="T37" fmla="*/ 20 h 30"/>
                  <a:gd name="T38" fmla="*/ 39 w 46"/>
                  <a:gd name="T39" fmla="*/ 20 h 30"/>
                  <a:gd name="T40" fmla="*/ 38 w 46"/>
                  <a:gd name="T41" fmla="*/ 13 h 30"/>
                  <a:gd name="T42" fmla="*/ 38 w 46"/>
                  <a:gd name="T4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" h="30">
                    <a:moveTo>
                      <a:pt x="38" y="13"/>
                    </a:moveTo>
                    <a:cubicBezTo>
                      <a:pt x="39" y="10"/>
                      <a:pt x="36" y="8"/>
                      <a:pt x="35" y="6"/>
                    </a:cubicBezTo>
                    <a:cubicBezTo>
                      <a:pt x="33" y="5"/>
                      <a:pt x="32" y="2"/>
                      <a:pt x="32" y="0"/>
                    </a:cubicBezTo>
                    <a:cubicBezTo>
                      <a:pt x="29" y="1"/>
                      <a:pt x="26" y="4"/>
                      <a:pt x="22" y="4"/>
                    </a:cubicBezTo>
                    <a:cubicBezTo>
                      <a:pt x="21" y="4"/>
                      <a:pt x="19" y="3"/>
                      <a:pt x="18" y="3"/>
                    </a:cubicBezTo>
                    <a:cubicBezTo>
                      <a:pt x="16" y="3"/>
                      <a:pt x="14" y="3"/>
                      <a:pt x="12" y="3"/>
                    </a:cubicBezTo>
                    <a:cubicBezTo>
                      <a:pt x="12" y="3"/>
                      <a:pt x="9" y="6"/>
                      <a:pt x="8" y="6"/>
                    </a:cubicBezTo>
                    <a:cubicBezTo>
                      <a:pt x="7" y="9"/>
                      <a:pt x="5" y="11"/>
                      <a:pt x="4" y="14"/>
                    </a:cubicBezTo>
                    <a:cubicBezTo>
                      <a:pt x="3" y="14"/>
                      <a:pt x="1" y="14"/>
                      <a:pt x="0" y="15"/>
                    </a:cubicBezTo>
                    <a:cubicBezTo>
                      <a:pt x="0" y="16"/>
                      <a:pt x="3" y="17"/>
                      <a:pt x="3" y="18"/>
                    </a:cubicBezTo>
                    <a:cubicBezTo>
                      <a:pt x="3" y="20"/>
                      <a:pt x="4" y="20"/>
                      <a:pt x="5" y="22"/>
                    </a:cubicBezTo>
                    <a:cubicBezTo>
                      <a:pt x="5" y="24"/>
                      <a:pt x="6" y="24"/>
                      <a:pt x="8" y="24"/>
                    </a:cubicBezTo>
                    <a:cubicBezTo>
                      <a:pt x="9" y="24"/>
                      <a:pt x="11" y="24"/>
                      <a:pt x="11" y="25"/>
                    </a:cubicBezTo>
                    <a:cubicBezTo>
                      <a:pt x="11" y="26"/>
                      <a:pt x="11" y="27"/>
                      <a:pt x="11" y="28"/>
                    </a:cubicBezTo>
                    <a:cubicBezTo>
                      <a:pt x="13" y="30"/>
                      <a:pt x="18" y="30"/>
                      <a:pt x="21" y="30"/>
                    </a:cubicBezTo>
                    <a:cubicBezTo>
                      <a:pt x="24" y="30"/>
                      <a:pt x="26" y="30"/>
                      <a:pt x="28" y="28"/>
                    </a:cubicBezTo>
                    <a:cubicBezTo>
                      <a:pt x="32" y="26"/>
                      <a:pt x="36" y="28"/>
                      <a:pt x="40" y="30"/>
                    </a:cubicBezTo>
                    <a:cubicBezTo>
                      <a:pt x="40" y="28"/>
                      <a:pt x="40" y="25"/>
                      <a:pt x="41" y="23"/>
                    </a:cubicBezTo>
                    <a:cubicBezTo>
                      <a:pt x="42" y="22"/>
                      <a:pt x="45" y="24"/>
                      <a:pt x="46" y="20"/>
                    </a:cubicBezTo>
                    <a:cubicBezTo>
                      <a:pt x="43" y="18"/>
                      <a:pt x="42" y="20"/>
                      <a:pt x="39" y="20"/>
                    </a:cubicBezTo>
                    <a:cubicBezTo>
                      <a:pt x="37" y="19"/>
                      <a:pt x="37" y="14"/>
                      <a:pt x="38" y="13"/>
                    </a:cubicBezTo>
                    <a:cubicBezTo>
                      <a:pt x="39" y="11"/>
                      <a:pt x="37" y="15"/>
                      <a:pt x="38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2" name="Freeform 665">
                <a:extLst>
                  <a:ext uri="{FF2B5EF4-FFF2-40B4-BE49-F238E27FC236}">
                    <a16:creationId xmlns:a16="http://schemas.microsoft.com/office/drawing/2014/main" id="{484B18F2-4AB0-E447-A2AB-94156F4B32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9480" y="6564274"/>
                <a:ext cx="156050" cy="187951"/>
              </a:xfrm>
              <a:custGeom>
                <a:avLst/>
                <a:gdLst>
                  <a:gd name="T0" fmla="*/ 14 w 17"/>
                  <a:gd name="T1" fmla="*/ 10 h 20"/>
                  <a:gd name="T2" fmla="*/ 9 w 17"/>
                  <a:gd name="T3" fmla="*/ 3 h 20"/>
                  <a:gd name="T4" fmla="*/ 0 w 17"/>
                  <a:gd name="T5" fmla="*/ 1 h 20"/>
                  <a:gd name="T6" fmla="*/ 5 w 17"/>
                  <a:gd name="T7" fmla="*/ 10 h 20"/>
                  <a:gd name="T8" fmla="*/ 7 w 17"/>
                  <a:gd name="T9" fmla="*/ 20 h 20"/>
                  <a:gd name="T10" fmla="*/ 10 w 17"/>
                  <a:gd name="T11" fmla="*/ 14 h 20"/>
                  <a:gd name="T12" fmla="*/ 14 w 17"/>
                  <a:gd name="T13" fmla="*/ 14 h 20"/>
                  <a:gd name="T14" fmla="*/ 14 w 17"/>
                  <a:gd name="T15" fmla="*/ 10 h 20"/>
                  <a:gd name="T16" fmla="*/ 14 w 17"/>
                  <a:gd name="T17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0">
                    <a:moveTo>
                      <a:pt x="14" y="10"/>
                    </a:moveTo>
                    <a:cubicBezTo>
                      <a:pt x="12" y="8"/>
                      <a:pt x="11" y="4"/>
                      <a:pt x="9" y="3"/>
                    </a:cubicBezTo>
                    <a:cubicBezTo>
                      <a:pt x="8" y="3"/>
                      <a:pt x="0" y="0"/>
                      <a:pt x="0" y="1"/>
                    </a:cubicBezTo>
                    <a:cubicBezTo>
                      <a:pt x="1" y="5"/>
                      <a:pt x="3" y="7"/>
                      <a:pt x="5" y="10"/>
                    </a:cubicBezTo>
                    <a:cubicBezTo>
                      <a:pt x="7" y="13"/>
                      <a:pt x="4" y="17"/>
                      <a:pt x="7" y="20"/>
                    </a:cubicBezTo>
                    <a:cubicBezTo>
                      <a:pt x="8" y="19"/>
                      <a:pt x="9" y="16"/>
                      <a:pt x="10" y="14"/>
                    </a:cubicBezTo>
                    <a:cubicBezTo>
                      <a:pt x="12" y="13"/>
                      <a:pt x="13" y="14"/>
                      <a:pt x="14" y="14"/>
                    </a:cubicBezTo>
                    <a:cubicBezTo>
                      <a:pt x="17" y="14"/>
                      <a:pt x="14" y="10"/>
                      <a:pt x="14" y="10"/>
                    </a:cubicBezTo>
                    <a:cubicBezTo>
                      <a:pt x="13" y="9"/>
                      <a:pt x="14" y="10"/>
                      <a:pt x="1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3" name="Freeform 666">
                <a:extLst>
                  <a:ext uri="{FF2B5EF4-FFF2-40B4-BE49-F238E27FC236}">
                    <a16:creationId xmlns:a16="http://schemas.microsoft.com/office/drawing/2014/main" id="{DE2DC7D0-51A7-9647-AF40-A0CCB77A5E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93176" y="6666210"/>
                <a:ext cx="92356" cy="95566"/>
              </a:xfrm>
              <a:custGeom>
                <a:avLst/>
                <a:gdLst>
                  <a:gd name="T0" fmla="*/ 7 w 10"/>
                  <a:gd name="T1" fmla="*/ 9 h 10"/>
                  <a:gd name="T2" fmla="*/ 7 w 10"/>
                  <a:gd name="T3" fmla="*/ 7 h 10"/>
                  <a:gd name="T4" fmla="*/ 10 w 10"/>
                  <a:gd name="T5" fmla="*/ 4 h 10"/>
                  <a:gd name="T6" fmla="*/ 8 w 10"/>
                  <a:gd name="T7" fmla="*/ 1 h 10"/>
                  <a:gd name="T8" fmla="*/ 3 w 10"/>
                  <a:gd name="T9" fmla="*/ 4 h 10"/>
                  <a:gd name="T10" fmla="*/ 0 w 10"/>
                  <a:gd name="T11" fmla="*/ 9 h 10"/>
                  <a:gd name="T12" fmla="*/ 3 w 10"/>
                  <a:gd name="T13" fmla="*/ 9 h 10"/>
                  <a:gd name="T14" fmla="*/ 7 w 10"/>
                  <a:gd name="T15" fmla="*/ 10 h 10"/>
                  <a:gd name="T16" fmla="*/ 7 w 10"/>
                  <a:gd name="T17" fmla="*/ 9 h 10"/>
                  <a:gd name="T18" fmla="*/ 7 w 10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7" y="9"/>
                    </a:moveTo>
                    <a:cubicBezTo>
                      <a:pt x="6" y="8"/>
                      <a:pt x="6" y="8"/>
                      <a:pt x="7" y="7"/>
                    </a:cubicBezTo>
                    <a:cubicBezTo>
                      <a:pt x="8" y="6"/>
                      <a:pt x="9" y="5"/>
                      <a:pt x="10" y="4"/>
                    </a:cubicBezTo>
                    <a:cubicBezTo>
                      <a:pt x="10" y="4"/>
                      <a:pt x="8" y="2"/>
                      <a:pt x="8" y="1"/>
                    </a:cubicBezTo>
                    <a:cubicBezTo>
                      <a:pt x="8" y="5"/>
                      <a:pt x="3" y="0"/>
                      <a:pt x="3" y="4"/>
                    </a:cubicBezTo>
                    <a:cubicBezTo>
                      <a:pt x="3" y="6"/>
                      <a:pt x="1" y="8"/>
                      <a:pt x="0" y="9"/>
                    </a:cubicBezTo>
                    <a:cubicBezTo>
                      <a:pt x="0" y="10"/>
                      <a:pt x="2" y="9"/>
                      <a:pt x="3" y="9"/>
                    </a:cubicBezTo>
                    <a:cubicBezTo>
                      <a:pt x="5" y="9"/>
                      <a:pt x="6" y="9"/>
                      <a:pt x="7" y="10"/>
                    </a:cubicBezTo>
                    <a:cubicBezTo>
                      <a:pt x="7" y="10"/>
                      <a:pt x="7" y="9"/>
                      <a:pt x="7" y="9"/>
                    </a:cubicBezTo>
                    <a:cubicBezTo>
                      <a:pt x="6" y="8"/>
                      <a:pt x="7" y="9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4" name="Freeform 667">
                <a:extLst>
                  <a:ext uri="{FF2B5EF4-FFF2-40B4-BE49-F238E27FC236}">
                    <a16:creationId xmlns:a16="http://schemas.microsoft.com/office/drawing/2014/main" id="{13DBADCA-7DB0-BD43-ABD8-63551FA9A3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921" y="6815931"/>
                <a:ext cx="299364" cy="178393"/>
              </a:xfrm>
              <a:custGeom>
                <a:avLst/>
                <a:gdLst>
                  <a:gd name="T0" fmla="*/ 17 w 32"/>
                  <a:gd name="T1" fmla="*/ 4 h 19"/>
                  <a:gd name="T2" fmla="*/ 2 w 32"/>
                  <a:gd name="T3" fmla="*/ 0 h 19"/>
                  <a:gd name="T4" fmla="*/ 2 w 32"/>
                  <a:gd name="T5" fmla="*/ 5 h 19"/>
                  <a:gd name="T6" fmla="*/ 3 w 32"/>
                  <a:gd name="T7" fmla="*/ 8 h 19"/>
                  <a:gd name="T8" fmla="*/ 1 w 32"/>
                  <a:gd name="T9" fmla="*/ 11 h 19"/>
                  <a:gd name="T10" fmla="*/ 3 w 32"/>
                  <a:gd name="T11" fmla="*/ 17 h 19"/>
                  <a:gd name="T12" fmla="*/ 9 w 32"/>
                  <a:gd name="T13" fmla="*/ 17 h 19"/>
                  <a:gd name="T14" fmla="*/ 16 w 32"/>
                  <a:gd name="T15" fmla="*/ 18 h 19"/>
                  <a:gd name="T16" fmla="*/ 21 w 32"/>
                  <a:gd name="T17" fmla="*/ 15 h 19"/>
                  <a:gd name="T18" fmla="*/ 28 w 32"/>
                  <a:gd name="T19" fmla="*/ 14 h 19"/>
                  <a:gd name="T20" fmla="*/ 28 w 32"/>
                  <a:gd name="T21" fmla="*/ 8 h 19"/>
                  <a:gd name="T22" fmla="*/ 29 w 32"/>
                  <a:gd name="T23" fmla="*/ 3 h 19"/>
                  <a:gd name="T24" fmla="*/ 21 w 32"/>
                  <a:gd name="T25" fmla="*/ 2 h 19"/>
                  <a:gd name="T26" fmla="*/ 17 w 32"/>
                  <a:gd name="T27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19">
                    <a:moveTo>
                      <a:pt x="17" y="4"/>
                    </a:moveTo>
                    <a:cubicBezTo>
                      <a:pt x="13" y="4"/>
                      <a:pt x="3" y="6"/>
                      <a:pt x="2" y="0"/>
                    </a:cubicBezTo>
                    <a:cubicBezTo>
                      <a:pt x="1" y="2"/>
                      <a:pt x="0" y="4"/>
                      <a:pt x="2" y="5"/>
                    </a:cubicBezTo>
                    <a:cubicBezTo>
                      <a:pt x="3" y="6"/>
                      <a:pt x="4" y="7"/>
                      <a:pt x="3" y="8"/>
                    </a:cubicBezTo>
                    <a:cubicBezTo>
                      <a:pt x="2" y="9"/>
                      <a:pt x="1" y="9"/>
                      <a:pt x="1" y="11"/>
                    </a:cubicBezTo>
                    <a:cubicBezTo>
                      <a:pt x="2" y="13"/>
                      <a:pt x="3" y="14"/>
                      <a:pt x="3" y="17"/>
                    </a:cubicBezTo>
                    <a:cubicBezTo>
                      <a:pt x="5" y="17"/>
                      <a:pt x="7" y="17"/>
                      <a:pt x="9" y="17"/>
                    </a:cubicBezTo>
                    <a:cubicBezTo>
                      <a:pt x="11" y="17"/>
                      <a:pt x="14" y="19"/>
                      <a:pt x="16" y="18"/>
                    </a:cubicBezTo>
                    <a:cubicBezTo>
                      <a:pt x="18" y="18"/>
                      <a:pt x="20" y="16"/>
                      <a:pt x="21" y="15"/>
                    </a:cubicBezTo>
                    <a:cubicBezTo>
                      <a:pt x="23" y="13"/>
                      <a:pt x="25" y="14"/>
                      <a:pt x="28" y="14"/>
                    </a:cubicBezTo>
                    <a:cubicBezTo>
                      <a:pt x="27" y="12"/>
                      <a:pt x="27" y="11"/>
                      <a:pt x="28" y="8"/>
                    </a:cubicBezTo>
                    <a:cubicBezTo>
                      <a:pt x="29" y="6"/>
                      <a:pt x="32" y="4"/>
                      <a:pt x="29" y="3"/>
                    </a:cubicBezTo>
                    <a:cubicBezTo>
                      <a:pt x="27" y="2"/>
                      <a:pt x="24" y="1"/>
                      <a:pt x="21" y="2"/>
                    </a:cubicBezTo>
                    <a:cubicBezTo>
                      <a:pt x="19" y="2"/>
                      <a:pt x="18" y="4"/>
                      <a:pt x="1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5" name="Freeform 668">
                <a:extLst>
                  <a:ext uri="{FF2B5EF4-FFF2-40B4-BE49-F238E27FC236}">
                    <a16:creationId xmlns:a16="http://schemas.microsoft.com/office/drawing/2014/main" id="{BF23ADE1-5FED-044C-9B42-5AB2BDE08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23111" y="6771334"/>
                <a:ext cx="168791" cy="140163"/>
              </a:xfrm>
              <a:custGeom>
                <a:avLst/>
                <a:gdLst>
                  <a:gd name="T0" fmla="*/ 10 w 18"/>
                  <a:gd name="T1" fmla="*/ 0 h 15"/>
                  <a:gd name="T2" fmla="*/ 1 w 18"/>
                  <a:gd name="T3" fmla="*/ 2 h 15"/>
                  <a:gd name="T4" fmla="*/ 4 w 18"/>
                  <a:gd name="T5" fmla="*/ 8 h 15"/>
                  <a:gd name="T6" fmla="*/ 13 w 18"/>
                  <a:gd name="T7" fmla="*/ 15 h 15"/>
                  <a:gd name="T8" fmla="*/ 15 w 18"/>
                  <a:gd name="T9" fmla="*/ 10 h 15"/>
                  <a:gd name="T10" fmla="*/ 17 w 18"/>
                  <a:gd name="T11" fmla="*/ 6 h 15"/>
                  <a:gd name="T12" fmla="*/ 16 w 18"/>
                  <a:gd name="T13" fmla="*/ 2 h 15"/>
                  <a:gd name="T14" fmla="*/ 10 w 18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5">
                    <a:moveTo>
                      <a:pt x="10" y="0"/>
                    </a:moveTo>
                    <a:cubicBezTo>
                      <a:pt x="8" y="0"/>
                      <a:pt x="0" y="0"/>
                      <a:pt x="1" y="2"/>
                    </a:cubicBezTo>
                    <a:cubicBezTo>
                      <a:pt x="1" y="3"/>
                      <a:pt x="3" y="7"/>
                      <a:pt x="4" y="8"/>
                    </a:cubicBezTo>
                    <a:cubicBezTo>
                      <a:pt x="6" y="11"/>
                      <a:pt x="10" y="13"/>
                      <a:pt x="13" y="15"/>
                    </a:cubicBezTo>
                    <a:cubicBezTo>
                      <a:pt x="13" y="13"/>
                      <a:pt x="13" y="11"/>
                      <a:pt x="15" y="10"/>
                    </a:cubicBezTo>
                    <a:cubicBezTo>
                      <a:pt x="17" y="9"/>
                      <a:pt x="18" y="8"/>
                      <a:pt x="17" y="6"/>
                    </a:cubicBezTo>
                    <a:cubicBezTo>
                      <a:pt x="17" y="4"/>
                      <a:pt x="17" y="3"/>
                      <a:pt x="16" y="2"/>
                    </a:cubicBezTo>
                    <a:cubicBezTo>
                      <a:pt x="14" y="1"/>
                      <a:pt x="12" y="0"/>
                      <a:pt x="1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6" name="Freeform 669">
                <a:extLst>
                  <a:ext uri="{FF2B5EF4-FFF2-40B4-BE49-F238E27FC236}">
                    <a16:creationId xmlns:a16="http://schemas.microsoft.com/office/drawing/2014/main" id="{4D74C06F-B927-4941-899F-41BEBD2E1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44129" y="6704437"/>
                <a:ext cx="207005" cy="251657"/>
              </a:xfrm>
              <a:custGeom>
                <a:avLst/>
                <a:gdLst>
                  <a:gd name="T0" fmla="*/ 21 w 22"/>
                  <a:gd name="T1" fmla="*/ 19 h 27"/>
                  <a:gd name="T2" fmla="*/ 20 w 22"/>
                  <a:gd name="T3" fmla="*/ 17 h 27"/>
                  <a:gd name="T4" fmla="*/ 19 w 22"/>
                  <a:gd name="T5" fmla="*/ 13 h 27"/>
                  <a:gd name="T6" fmla="*/ 15 w 22"/>
                  <a:gd name="T7" fmla="*/ 10 h 27"/>
                  <a:gd name="T8" fmla="*/ 14 w 22"/>
                  <a:gd name="T9" fmla="*/ 8 h 27"/>
                  <a:gd name="T10" fmla="*/ 12 w 22"/>
                  <a:gd name="T11" fmla="*/ 5 h 27"/>
                  <a:gd name="T12" fmla="*/ 5 w 22"/>
                  <a:gd name="T13" fmla="*/ 1 h 27"/>
                  <a:gd name="T14" fmla="*/ 2 w 22"/>
                  <a:gd name="T15" fmla="*/ 4 h 27"/>
                  <a:gd name="T16" fmla="*/ 4 w 22"/>
                  <a:gd name="T17" fmla="*/ 14 h 27"/>
                  <a:gd name="T18" fmla="*/ 1 w 22"/>
                  <a:gd name="T19" fmla="*/ 19 h 27"/>
                  <a:gd name="T20" fmla="*/ 0 w 22"/>
                  <a:gd name="T21" fmla="*/ 23 h 27"/>
                  <a:gd name="T22" fmla="*/ 4 w 22"/>
                  <a:gd name="T23" fmla="*/ 27 h 27"/>
                  <a:gd name="T24" fmla="*/ 6 w 22"/>
                  <a:gd name="T25" fmla="*/ 23 h 27"/>
                  <a:gd name="T26" fmla="*/ 10 w 22"/>
                  <a:gd name="T27" fmla="*/ 26 h 27"/>
                  <a:gd name="T28" fmla="*/ 20 w 22"/>
                  <a:gd name="T29" fmla="*/ 24 h 27"/>
                  <a:gd name="T30" fmla="*/ 21 w 22"/>
                  <a:gd name="T31" fmla="*/ 19 h 27"/>
                  <a:gd name="T32" fmla="*/ 21 w 22"/>
                  <a:gd name="T33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" h="27">
                    <a:moveTo>
                      <a:pt x="21" y="19"/>
                    </a:moveTo>
                    <a:cubicBezTo>
                      <a:pt x="22" y="18"/>
                      <a:pt x="21" y="18"/>
                      <a:pt x="20" y="17"/>
                    </a:cubicBezTo>
                    <a:cubicBezTo>
                      <a:pt x="19" y="16"/>
                      <a:pt x="19" y="15"/>
                      <a:pt x="19" y="13"/>
                    </a:cubicBezTo>
                    <a:cubicBezTo>
                      <a:pt x="21" y="10"/>
                      <a:pt x="18" y="10"/>
                      <a:pt x="15" y="10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3" y="6"/>
                      <a:pt x="12" y="7"/>
                      <a:pt x="12" y="5"/>
                    </a:cubicBezTo>
                    <a:cubicBezTo>
                      <a:pt x="11" y="2"/>
                      <a:pt x="9" y="0"/>
                      <a:pt x="5" y="1"/>
                    </a:cubicBezTo>
                    <a:cubicBezTo>
                      <a:pt x="2" y="2"/>
                      <a:pt x="2" y="2"/>
                      <a:pt x="2" y="4"/>
                    </a:cubicBezTo>
                    <a:cubicBezTo>
                      <a:pt x="3" y="7"/>
                      <a:pt x="4" y="10"/>
                      <a:pt x="4" y="14"/>
                    </a:cubicBezTo>
                    <a:cubicBezTo>
                      <a:pt x="5" y="17"/>
                      <a:pt x="2" y="16"/>
                      <a:pt x="1" y="19"/>
                    </a:cubicBezTo>
                    <a:cubicBezTo>
                      <a:pt x="0" y="20"/>
                      <a:pt x="0" y="22"/>
                      <a:pt x="0" y="23"/>
                    </a:cubicBezTo>
                    <a:cubicBezTo>
                      <a:pt x="0" y="25"/>
                      <a:pt x="3" y="26"/>
                      <a:pt x="4" y="27"/>
                    </a:cubicBezTo>
                    <a:cubicBezTo>
                      <a:pt x="4" y="26"/>
                      <a:pt x="4" y="23"/>
                      <a:pt x="6" y="23"/>
                    </a:cubicBezTo>
                    <a:cubicBezTo>
                      <a:pt x="8" y="23"/>
                      <a:pt x="9" y="24"/>
                      <a:pt x="10" y="26"/>
                    </a:cubicBezTo>
                    <a:cubicBezTo>
                      <a:pt x="11" y="26"/>
                      <a:pt x="18" y="24"/>
                      <a:pt x="20" y="24"/>
                    </a:cubicBezTo>
                    <a:cubicBezTo>
                      <a:pt x="18" y="22"/>
                      <a:pt x="20" y="21"/>
                      <a:pt x="21" y="19"/>
                    </a:cubicBezTo>
                    <a:cubicBezTo>
                      <a:pt x="22" y="18"/>
                      <a:pt x="20" y="20"/>
                      <a:pt x="21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7" name="Freeform 670">
                <a:extLst>
                  <a:ext uri="{FF2B5EF4-FFF2-40B4-BE49-F238E27FC236}">
                    <a16:creationId xmlns:a16="http://schemas.microsoft.com/office/drawing/2014/main" id="{FBA878AF-579D-E946-9A9C-E22F6997A0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2666" y="6554719"/>
                <a:ext cx="328028" cy="178393"/>
              </a:xfrm>
              <a:custGeom>
                <a:avLst/>
                <a:gdLst>
                  <a:gd name="T0" fmla="*/ 30 w 35"/>
                  <a:gd name="T1" fmla="*/ 3 h 19"/>
                  <a:gd name="T2" fmla="*/ 24 w 35"/>
                  <a:gd name="T3" fmla="*/ 1 h 19"/>
                  <a:gd name="T4" fmla="*/ 19 w 35"/>
                  <a:gd name="T5" fmla="*/ 4 h 19"/>
                  <a:gd name="T6" fmla="*/ 15 w 35"/>
                  <a:gd name="T7" fmla="*/ 4 h 19"/>
                  <a:gd name="T8" fmla="*/ 13 w 35"/>
                  <a:gd name="T9" fmla="*/ 6 h 19"/>
                  <a:gd name="T10" fmla="*/ 5 w 35"/>
                  <a:gd name="T11" fmla="*/ 4 h 19"/>
                  <a:gd name="T12" fmla="*/ 5 w 35"/>
                  <a:gd name="T13" fmla="*/ 7 h 19"/>
                  <a:gd name="T14" fmla="*/ 3 w 35"/>
                  <a:gd name="T15" fmla="*/ 8 h 19"/>
                  <a:gd name="T16" fmla="*/ 3 w 35"/>
                  <a:gd name="T17" fmla="*/ 15 h 19"/>
                  <a:gd name="T18" fmla="*/ 11 w 35"/>
                  <a:gd name="T19" fmla="*/ 19 h 19"/>
                  <a:gd name="T20" fmla="*/ 21 w 35"/>
                  <a:gd name="T21" fmla="*/ 17 h 19"/>
                  <a:gd name="T22" fmla="*/ 25 w 35"/>
                  <a:gd name="T23" fmla="*/ 15 h 19"/>
                  <a:gd name="T24" fmla="*/ 29 w 35"/>
                  <a:gd name="T25" fmla="*/ 9 h 19"/>
                  <a:gd name="T26" fmla="*/ 33 w 35"/>
                  <a:gd name="T27" fmla="*/ 6 h 19"/>
                  <a:gd name="T28" fmla="*/ 30 w 35"/>
                  <a:gd name="T29" fmla="*/ 3 h 19"/>
                  <a:gd name="T30" fmla="*/ 30 w 35"/>
                  <a:gd name="T3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" h="19">
                    <a:moveTo>
                      <a:pt x="30" y="3"/>
                    </a:moveTo>
                    <a:cubicBezTo>
                      <a:pt x="30" y="2"/>
                      <a:pt x="25" y="2"/>
                      <a:pt x="24" y="1"/>
                    </a:cubicBezTo>
                    <a:cubicBezTo>
                      <a:pt x="20" y="0"/>
                      <a:pt x="22" y="4"/>
                      <a:pt x="19" y="4"/>
                    </a:cubicBezTo>
                    <a:cubicBezTo>
                      <a:pt x="18" y="3"/>
                      <a:pt x="17" y="4"/>
                      <a:pt x="15" y="4"/>
                    </a:cubicBezTo>
                    <a:cubicBezTo>
                      <a:pt x="14" y="4"/>
                      <a:pt x="14" y="6"/>
                      <a:pt x="13" y="6"/>
                    </a:cubicBezTo>
                    <a:cubicBezTo>
                      <a:pt x="9" y="8"/>
                      <a:pt x="7" y="6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4" y="8"/>
                      <a:pt x="3" y="6"/>
                      <a:pt x="3" y="8"/>
                    </a:cubicBezTo>
                    <a:cubicBezTo>
                      <a:pt x="3" y="11"/>
                      <a:pt x="0" y="13"/>
                      <a:pt x="3" y="15"/>
                    </a:cubicBezTo>
                    <a:cubicBezTo>
                      <a:pt x="5" y="17"/>
                      <a:pt x="8" y="19"/>
                      <a:pt x="11" y="19"/>
                    </a:cubicBezTo>
                    <a:cubicBezTo>
                      <a:pt x="15" y="19"/>
                      <a:pt x="17" y="16"/>
                      <a:pt x="21" y="17"/>
                    </a:cubicBezTo>
                    <a:cubicBezTo>
                      <a:pt x="21" y="16"/>
                      <a:pt x="24" y="16"/>
                      <a:pt x="25" y="15"/>
                    </a:cubicBezTo>
                    <a:cubicBezTo>
                      <a:pt x="26" y="13"/>
                      <a:pt x="27" y="11"/>
                      <a:pt x="29" y="9"/>
                    </a:cubicBezTo>
                    <a:cubicBezTo>
                      <a:pt x="30" y="7"/>
                      <a:pt x="31" y="7"/>
                      <a:pt x="33" y="6"/>
                    </a:cubicBezTo>
                    <a:cubicBezTo>
                      <a:pt x="35" y="4"/>
                      <a:pt x="30" y="4"/>
                      <a:pt x="30" y="3"/>
                    </a:cubicBezTo>
                    <a:cubicBezTo>
                      <a:pt x="30" y="3"/>
                      <a:pt x="30" y="4"/>
                      <a:pt x="3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8" name="Freeform 671">
                <a:extLst>
                  <a:ext uri="{FF2B5EF4-FFF2-40B4-BE49-F238E27FC236}">
                    <a16:creationId xmlns:a16="http://schemas.microsoft.com/office/drawing/2014/main" id="{6B8B1ED3-EF3E-9240-8B2F-04988603D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0561" y="6956097"/>
                <a:ext cx="289811" cy="299442"/>
              </a:xfrm>
              <a:custGeom>
                <a:avLst/>
                <a:gdLst>
                  <a:gd name="T0" fmla="*/ 31 w 31"/>
                  <a:gd name="T1" fmla="*/ 0 h 32"/>
                  <a:gd name="T2" fmla="*/ 23 w 31"/>
                  <a:gd name="T3" fmla="*/ 3 h 32"/>
                  <a:gd name="T4" fmla="*/ 13 w 31"/>
                  <a:gd name="T5" fmla="*/ 2 h 32"/>
                  <a:gd name="T6" fmla="*/ 9 w 31"/>
                  <a:gd name="T7" fmla="*/ 4 h 32"/>
                  <a:gd name="T8" fmla="*/ 6 w 31"/>
                  <a:gd name="T9" fmla="*/ 5 h 32"/>
                  <a:gd name="T10" fmla="*/ 4 w 31"/>
                  <a:gd name="T11" fmla="*/ 8 h 32"/>
                  <a:gd name="T12" fmla="*/ 2 w 31"/>
                  <a:gd name="T13" fmla="*/ 11 h 32"/>
                  <a:gd name="T14" fmla="*/ 2 w 31"/>
                  <a:gd name="T15" fmla="*/ 15 h 32"/>
                  <a:gd name="T16" fmla="*/ 4 w 31"/>
                  <a:gd name="T17" fmla="*/ 17 h 32"/>
                  <a:gd name="T18" fmla="*/ 5 w 31"/>
                  <a:gd name="T19" fmla="*/ 22 h 32"/>
                  <a:gd name="T20" fmla="*/ 6 w 31"/>
                  <a:gd name="T21" fmla="*/ 25 h 32"/>
                  <a:gd name="T22" fmla="*/ 7 w 31"/>
                  <a:gd name="T23" fmla="*/ 28 h 32"/>
                  <a:gd name="T24" fmla="*/ 8 w 31"/>
                  <a:gd name="T25" fmla="*/ 29 h 32"/>
                  <a:gd name="T26" fmla="*/ 10 w 31"/>
                  <a:gd name="T27" fmla="*/ 31 h 32"/>
                  <a:gd name="T28" fmla="*/ 12 w 31"/>
                  <a:gd name="T29" fmla="*/ 30 h 32"/>
                  <a:gd name="T30" fmla="*/ 13 w 31"/>
                  <a:gd name="T31" fmla="*/ 31 h 32"/>
                  <a:gd name="T32" fmla="*/ 13 w 31"/>
                  <a:gd name="T33" fmla="*/ 26 h 32"/>
                  <a:gd name="T34" fmla="*/ 17 w 31"/>
                  <a:gd name="T35" fmla="*/ 26 h 32"/>
                  <a:gd name="T36" fmla="*/ 14 w 31"/>
                  <a:gd name="T37" fmla="*/ 23 h 32"/>
                  <a:gd name="T38" fmla="*/ 17 w 31"/>
                  <a:gd name="T39" fmla="*/ 24 h 32"/>
                  <a:gd name="T40" fmla="*/ 18 w 31"/>
                  <a:gd name="T41" fmla="*/ 22 h 32"/>
                  <a:gd name="T42" fmla="*/ 21 w 31"/>
                  <a:gd name="T43" fmla="*/ 23 h 32"/>
                  <a:gd name="T44" fmla="*/ 19 w 31"/>
                  <a:gd name="T45" fmla="*/ 19 h 32"/>
                  <a:gd name="T46" fmla="*/ 15 w 31"/>
                  <a:gd name="T47" fmla="*/ 17 h 32"/>
                  <a:gd name="T48" fmla="*/ 15 w 31"/>
                  <a:gd name="T49" fmla="*/ 16 h 32"/>
                  <a:gd name="T50" fmla="*/ 11 w 31"/>
                  <a:gd name="T51" fmla="*/ 10 h 32"/>
                  <a:gd name="T52" fmla="*/ 16 w 31"/>
                  <a:gd name="T53" fmla="*/ 11 h 32"/>
                  <a:gd name="T54" fmla="*/ 16 w 31"/>
                  <a:gd name="T55" fmla="*/ 10 h 32"/>
                  <a:gd name="T56" fmla="*/ 18 w 31"/>
                  <a:gd name="T57" fmla="*/ 11 h 32"/>
                  <a:gd name="T58" fmla="*/ 17 w 31"/>
                  <a:gd name="T59" fmla="*/ 9 h 32"/>
                  <a:gd name="T60" fmla="*/ 21 w 31"/>
                  <a:gd name="T61" fmla="*/ 10 h 32"/>
                  <a:gd name="T62" fmla="*/ 17 w 31"/>
                  <a:gd name="T63" fmla="*/ 7 h 32"/>
                  <a:gd name="T64" fmla="*/ 22 w 31"/>
                  <a:gd name="T65" fmla="*/ 5 h 32"/>
                  <a:gd name="T66" fmla="*/ 21 w 31"/>
                  <a:gd name="T67" fmla="*/ 7 h 32"/>
                  <a:gd name="T68" fmla="*/ 25 w 31"/>
                  <a:gd name="T69" fmla="*/ 5 h 32"/>
                  <a:gd name="T70" fmla="*/ 29 w 31"/>
                  <a:gd name="T71" fmla="*/ 7 h 32"/>
                  <a:gd name="T72" fmla="*/ 31 w 31"/>
                  <a:gd name="T7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" h="32">
                    <a:moveTo>
                      <a:pt x="31" y="0"/>
                    </a:moveTo>
                    <a:cubicBezTo>
                      <a:pt x="28" y="2"/>
                      <a:pt x="27" y="4"/>
                      <a:pt x="23" y="3"/>
                    </a:cubicBezTo>
                    <a:cubicBezTo>
                      <a:pt x="21" y="2"/>
                      <a:pt x="15" y="1"/>
                      <a:pt x="13" y="2"/>
                    </a:cubicBezTo>
                    <a:cubicBezTo>
                      <a:pt x="13" y="5"/>
                      <a:pt x="10" y="3"/>
                      <a:pt x="9" y="4"/>
                    </a:cubicBezTo>
                    <a:cubicBezTo>
                      <a:pt x="8" y="5"/>
                      <a:pt x="7" y="5"/>
                      <a:pt x="6" y="5"/>
                    </a:cubicBezTo>
                    <a:cubicBezTo>
                      <a:pt x="4" y="6"/>
                      <a:pt x="4" y="7"/>
                      <a:pt x="4" y="8"/>
                    </a:cubicBezTo>
                    <a:cubicBezTo>
                      <a:pt x="3" y="9"/>
                      <a:pt x="3" y="10"/>
                      <a:pt x="2" y="11"/>
                    </a:cubicBezTo>
                    <a:cubicBezTo>
                      <a:pt x="0" y="13"/>
                      <a:pt x="0" y="13"/>
                      <a:pt x="2" y="15"/>
                    </a:cubicBezTo>
                    <a:cubicBezTo>
                      <a:pt x="3" y="16"/>
                      <a:pt x="4" y="16"/>
                      <a:pt x="4" y="17"/>
                    </a:cubicBezTo>
                    <a:cubicBezTo>
                      <a:pt x="4" y="19"/>
                      <a:pt x="4" y="20"/>
                      <a:pt x="5" y="22"/>
                    </a:cubicBezTo>
                    <a:cubicBezTo>
                      <a:pt x="5" y="23"/>
                      <a:pt x="5" y="24"/>
                      <a:pt x="6" y="25"/>
                    </a:cubicBezTo>
                    <a:cubicBezTo>
                      <a:pt x="8" y="26"/>
                      <a:pt x="6" y="27"/>
                      <a:pt x="7" y="28"/>
                    </a:cubicBezTo>
                    <a:cubicBezTo>
                      <a:pt x="7" y="30"/>
                      <a:pt x="8" y="29"/>
                      <a:pt x="8" y="29"/>
                    </a:cubicBezTo>
                    <a:cubicBezTo>
                      <a:pt x="10" y="29"/>
                      <a:pt x="10" y="30"/>
                      <a:pt x="10" y="31"/>
                    </a:cubicBezTo>
                    <a:cubicBezTo>
                      <a:pt x="11" y="31"/>
                      <a:pt x="12" y="30"/>
                      <a:pt x="12" y="30"/>
                    </a:cubicBezTo>
                    <a:cubicBezTo>
                      <a:pt x="13" y="29"/>
                      <a:pt x="13" y="31"/>
                      <a:pt x="13" y="31"/>
                    </a:cubicBezTo>
                    <a:cubicBezTo>
                      <a:pt x="14" y="32"/>
                      <a:pt x="13" y="25"/>
                      <a:pt x="13" y="26"/>
                    </a:cubicBezTo>
                    <a:cubicBezTo>
                      <a:pt x="13" y="25"/>
                      <a:pt x="16" y="26"/>
                      <a:pt x="17" y="26"/>
                    </a:cubicBezTo>
                    <a:cubicBezTo>
                      <a:pt x="17" y="25"/>
                      <a:pt x="14" y="24"/>
                      <a:pt x="14" y="23"/>
                    </a:cubicBezTo>
                    <a:cubicBezTo>
                      <a:pt x="15" y="21"/>
                      <a:pt x="17" y="23"/>
                      <a:pt x="17" y="24"/>
                    </a:cubicBezTo>
                    <a:cubicBezTo>
                      <a:pt x="19" y="25"/>
                      <a:pt x="18" y="23"/>
                      <a:pt x="18" y="22"/>
                    </a:cubicBezTo>
                    <a:cubicBezTo>
                      <a:pt x="18" y="21"/>
                      <a:pt x="21" y="23"/>
                      <a:pt x="21" y="23"/>
                    </a:cubicBezTo>
                    <a:cubicBezTo>
                      <a:pt x="21" y="22"/>
                      <a:pt x="19" y="19"/>
                      <a:pt x="19" y="19"/>
                    </a:cubicBezTo>
                    <a:cubicBezTo>
                      <a:pt x="18" y="18"/>
                      <a:pt x="16" y="18"/>
                      <a:pt x="15" y="17"/>
                    </a:cubicBezTo>
                    <a:cubicBezTo>
                      <a:pt x="15" y="17"/>
                      <a:pt x="15" y="15"/>
                      <a:pt x="15" y="16"/>
                    </a:cubicBezTo>
                    <a:cubicBezTo>
                      <a:pt x="14" y="14"/>
                      <a:pt x="11" y="12"/>
                      <a:pt x="11" y="10"/>
                    </a:cubicBezTo>
                    <a:cubicBezTo>
                      <a:pt x="12" y="6"/>
                      <a:pt x="15" y="10"/>
                      <a:pt x="16" y="11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7" y="9"/>
                      <a:pt x="18" y="10"/>
                      <a:pt x="18" y="11"/>
                    </a:cubicBezTo>
                    <a:cubicBezTo>
                      <a:pt x="18" y="11"/>
                      <a:pt x="17" y="9"/>
                      <a:pt x="17" y="9"/>
                    </a:cubicBezTo>
                    <a:cubicBezTo>
                      <a:pt x="18" y="9"/>
                      <a:pt x="20" y="10"/>
                      <a:pt x="21" y="10"/>
                    </a:cubicBezTo>
                    <a:cubicBezTo>
                      <a:pt x="21" y="9"/>
                      <a:pt x="17" y="9"/>
                      <a:pt x="17" y="7"/>
                    </a:cubicBezTo>
                    <a:cubicBezTo>
                      <a:pt x="17" y="7"/>
                      <a:pt x="21" y="5"/>
                      <a:pt x="22" y="5"/>
                    </a:cubicBezTo>
                    <a:cubicBezTo>
                      <a:pt x="22" y="5"/>
                      <a:pt x="21" y="7"/>
                      <a:pt x="21" y="7"/>
                    </a:cubicBezTo>
                    <a:cubicBezTo>
                      <a:pt x="21" y="7"/>
                      <a:pt x="24" y="5"/>
                      <a:pt x="25" y="5"/>
                    </a:cubicBezTo>
                    <a:cubicBezTo>
                      <a:pt x="26" y="5"/>
                      <a:pt x="27" y="6"/>
                      <a:pt x="29" y="7"/>
                    </a:cubicBezTo>
                    <a:cubicBezTo>
                      <a:pt x="30" y="5"/>
                      <a:pt x="31" y="2"/>
                      <a:pt x="3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9" name="Freeform 672">
                <a:extLst>
                  <a:ext uri="{FF2B5EF4-FFF2-40B4-BE49-F238E27FC236}">
                    <a16:creationId xmlns:a16="http://schemas.microsoft.com/office/drawing/2014/main" id="{1067932D-9707-5441-8925-6D471C42A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1711" y="6940166"/>
                <a:ext cx="140127" cy="92380"/>
              </a:xfrm>
              <a:custGeom>
                <a:avLst/>
                <a:gdLst>
                  <a:gd name="T0" fmla="*/ 15 w 15"/>
                  <a:gd name="T1" fmla="*/ 6 h 10"/>
                  <a:gd name="T2" fmla="*/ 10 w 15"/>
                  <a:gd name="T3" fmla="*/ 1 h 10"/>
                  <a:gd name="T4" fmla="*/ 2 w 15"/>
                  <a:gd name="T5" fmla="*/ 5 h 10"/>
                  <a:gd name="T6" fmla="*/ 1 w 15"/>
                  <a:gd name="T7" fmla="*/ 9 h 10"/>
                  <a:gd name="T8" fmla="*/ 6 w 15"/>
                  <a:gd name="T9" fmla="*/ 9 h 10"/>
                  <a:gd name="T10" fmla="*/ 11 w 15"/>
                  <a:gd name="T11" fmla="*/ 7 h 10"/>
                  <a:gd name="T12" fmla="*/ 15 w 15"/>
                  <a:gd name="T13" fmla="*/ 6 h 10"/>
                  <a:gd name="T14" fmla="*/ 15 w 15"/>
                  <a:gd name="T15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0">
                    <a:moveTo>
                      <a:pt x="15" y="6"/>
                    </a:moveTo>
                    <a:cubicBezTo>
                      <a:pt x="13" y="4"/>
                      <a:pt x="10" y="4"/>
                      <a:pt x="10" y="1"/>
                    </a:cubicBezTo>
                    <a:cubicBezTo>
                      <a:pt x="5" y="0"/>
                      <a:pt x="4" y="0"/>
                      <a:pt x="2" y="5"/>
                    </a:cubicBezTo>
                    <a:cubicBezTo>
                      <a:pt x="2" y="6"/>
                      <a:pt x="0" y="9"/>
                      <a:pt x="1" y="9"/>
                    </a:cubicBezTo>
                    <a:cubicBezTo>
                      <a:pt x="3" y="10"/>
                      <a:pt x="5" y="10"/>
                      <a:pt x="6" y="9"/>
                    </a:cubicBezTo>
                    <a:cubicBezTo>
                      <a:pt x="8" y="8"/>
                      <a:pt x="9" y="7"/>
                      <a:pt x="11" y="7"/>
                    </a:cubicBezTo>
                    <a:cubicBezTo>
                      <a:pt x="11" y="7"/>
                      <a:pt x="15" y="7"/>
                      <a:pt x="15" y="6"/>
                    </a:cubicBezTo>
                    <a:cubicBezTo>
                      <a:pt x="14" y="6"/>
                      <a:pt x="15" y="7"/>
                      <a:pt x="15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0" name="Freeform 673">
                <a:extLst>
                  <a:ext uri="{FF2B5EF4-FFF2-40B4-BE49-F238E27FC236}">
                    <a16:creationId xmlns:a16="http://schemas.microsoft.com/office/drawing/2014/main" id="{726088D6-FDF6-FA4F-83E8-6CDB122DA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2348" y="6911499"/>
                <a:ext cx="82803" cy="168837"/>
              </a:xfrm>
              <a:custGeom>
                <a:avLst/>
                <a:gdLst>
                  <a:gd name="T0" fmla="*/ 6 w 9"/>
                  <a:gd name="T1" fmla="*/ 16 h 18"/>
                  <a:gd name="T2" fmla="*/ 7 w 9"/>
                  <a:gd name="T3" fmla="*/ 11 h 18"/>
                  <a:gd name="T4" fmla="*/ 6 w 9"/>
                  <a:gd name="T5" fmla="*/ 6 h 18"/>
                  <a:gd name="T6" fmla="*/ 7 w 9"/>
                  <a:gd name="T7" fmla="*/ 4 h 18"/>
                  <a:gd name="T8" fmla="*/ 3 w 9"/>
                  <a:gd name="T9" fmla="*/ 1 h 18"/>
                  <a:gd name="T10" fmla="*/ 0 w 9"/>
                  <a:gd name="T11" fmla="*/ 9 h 18"/>
                  <a:gd name="T12" fmla="*/ 4 w 9"/>
                  <a:gd name="T13" fmla="*/ 18 h 18"/>
                  <a:gd name="T14" fmla="*/ 6 w 9"/>
                  <a:gd name="T15" fmla="*/ 16 h 18"/>
                  <a:gd name="T16" fmla="*/ 6 w 9"/>
                  <a:gd name="T17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8">
                    <a:moveTo>
                      <a:pt x="6" y="16"/>
                    </a:moveTo>
                    <a:cubicBezTo>
                      <a:pt x="7" y="14"/>
                      <a:pt x="9" y="12"/>
                      <a:pt x="7" y="11"/>
                    </a:cubicBezTo>
                    <a:cubicBezTo>
                      <a:pt x="6" y="10"/>
                      <a:pt x="5" y="8"/>
                      <a:pt x="6" y="6"/>
                    </a:cubicBezTo>
                    <a:cubicBezTo>
                      <a:pt x="6" y="6"/>
                      <a:pt x="7" y="4"/>
                      <a:pt x="7" y="4"/>
                    </a:cubicBezTo>
                    <a:cubicBezTo>
                      <a:pt x="6" y="3"/>
                      <a:pt x="4" y="1"/>
                      <a:pt x="3" y="1"/>
                    </a:cubicBezTo>
                    <a:cubicBezTo>
                      <a:pt x="0" y="0"/>
                      <a:pt x="0" y="7"/>
                      <a:pt x="0" y="9"/>
                    </a:cubicBezTo>
                    <a:cubicBezTo>
                      <a:pt x="0" y="13"/>
                      <a:pt x="2" y="15"/>
                      <a:pt x="4" y="18"/>
                    </a:cubicBezTo>
                    <a:cubicBezTo>
                      <a:pt x="5" y="17"/>
                      <a:pt x="6" y="16"/>
                      <a:pt x="6" y="16"/>
                    </a:cubicBezTo>
                    <a:cubicBezTo>
                      <a:pt x="7" y="14"/>
                      <a:pt x="6" y="16"/>
                      <a:pt x="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1" name="Freeform 674">
                <a:extLst>
                  <a:ext uri="{FF2B5EF4-FFF2-40B4-BE49-F238E27FC236}">
                    <a16:creationId xmlns:a16="http://schemas.microsoft.com/office/drawing/2014/main" id="{54F2FECA-6C02-0449-AC3E-BAFB3101F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115" y="6930613"/>
                <a:ext cx="121018" cy="82827"/>
              </a:xfrm>
              <a:custGeom>
                <a:avLst/>
                <a:gdLst>
                  <a:gd name="T0" fmla="*/ 11 w 13"/>
                  <a:gd name="T1" fmla="*/ 0 h 9"/>
                  <a:gd name="T2" fmla="*/ 2 w 13"/>
                  <a:gd name="T3" fmla="*/ 2 h 9"/>
                  <a:gd name="T4" fmla="*/ 3 w 13"/>
                  <a:gd name="T5" fmla="*/ 9 h 9"/>
                  <a:gd name="T6" fmla="*/ 7 w 13"/>
                  <a:gd name="T7" fmla="*/ 8 h 9"/>
                  <a:gd name="T8" fmla="*/ 10 w 13"/>
                  <a:gd name="T9" fmla="*/ 7 h 9"/>
                  <a:gd name="T10" fmla="*/ 11 w 13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9">
                    <a:moveTo>
                      <a:pt x="11" y="0"/>
                    </a:moveTo>
                    <a:cubicBezTo>
                      <a:pt x="9" y="0"/>
                      <a:pt x="2" y="0"/>
                      <a:pt x="2" y="2"/>
                    </a:cubicBezTo>
                    <a:cubicBezTo>
                      <a:pt x="0" y="4"/>
                      <a:pt x="0" y="8"/>
                      <a:pt x="3" y="9"/>
                    </a:cubicBezTo>
                    <a:cubicBezTo>
                      <a:pt x="4" y="8"/>
                      <a:pt x="6" y="9"/>
                      <a:pt x="7" y="8"/>
                    </a:cubicBezTo>
                    <a:cubicBezTo>
                      <a:pt x="8" y="8"/>
                      <a:pt x="9" y="6"/>
                      <a:pt x="10" y="7"/>
                    </a:cubicBezTo>
                    <a:cubicBezTo>
                      <a:pt x="13" y="9"/>
                      <a:pt x="11" y="1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2" name="Freeform 675">
                <a:extLst>
                  <a:ext uri="{FF2B5EF4-FFF2-40B4-BE49-F238E27FC236}">
                    <a16:creationId xmlns:a16="http://schemas.microsoft.com/office/drawing/2014/main" id="{0822C75D-F1A8-FE4E-A61E-ABEEF944F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55596" y="6984764"/>
                <a:ext cx="178345" cy="149721"/>
              </a:xfrm>
              <a:custGeom>
                <a:avLst/>
                <a:gdLst>
                  <a:gd name="T0" fmla="*/ 19 w 19"/>
                  <a:gd name="T1" fmla="*/ 14 h 16"/>
                  <a:gd name="T2" fmla="*/ 17 w 19"/>
                  <a:gd name="T3" fmla="*/ 10 h 16"/>
                  <a:gd name="T4" fmla="*/ 16 w 19"/>
                  <a:gd name="T5" fmla="*/ 7 h 16"/>
                  <a:gd name="T6" fmla="*/ 14 w 19"/>
                  <a:gd name="T7" fmla="*/ 3 h 16"/>
                  <a:gd name="T8" fmla="*/ 12 w 19"/>
                  <a:gd name="T9" fmla="*/ 0 h 16"/>
                  <a:gd name="T10" fmla="*/ 6 w 19"/>
                  <a:gd name="T11" fmla="*/ 6 h 16"/>
                  <a:gd name="T12" fmla="*/ 9 w 19"/>
                  <a:gd name="T13" fmla="*/ 9 h 16"/>
                  <a:gd name="T14" fmla="*/ 12 w 19"/>
                  <a:gd name="T15" fmla="*/ 11 h 16"/>
                  <a:gd name="T16" fmla="*/ 16 w 19"/>
                  <a:gd name="T17" fmla="*/ 13 h 16"/>
                  <a:gd name="T18" fmla="*/ 19 w 19"/>
                  <a:gd name="T19" fmla="*/ 14 h 16"/>
                  <a:gd name="T20" fmla="*/ 19 w 19"/>
                  <a:gd name="T21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6">
                    <a:moveTo>
                      <a:pt x="19" y="14"/>
                    </a:moveTo>
                    <a:cubicBezTo>
                      <a:pt x="19" y="12"/>
                      <a:pt x="19" y="11"/>
                      <a:pt x="17" y="10"/>
                    </a:cubicBezTo>
                    <a:cubicBezTo>
                      <a:pt x="15" y="9"/>
                      <a:pt x="17" y="8"/>
                      <a:pt x="16" y="7"/>
                    </a:cubicBezTo>
                    <a:cubicBezTo>
                      <a:pt x="15" y="5"/>
                      <a:pt x="14" y="6"/>
                      <a:pt x="14" y="3"/>
                    </a:cubicBezTo>
                    <a:cubicBezTo>
                      <a:pt x="14" y="3"/>
                      <a:pt x="11" y="1"/>
                      <a:pt x="12" y="0"/>
                    </a:cubicBezTo>
                    <a:cubicBezTo>
                      <a:pt x="9" y="0"/>
                      <a:pt x="0" y="1"/>
                      <a:pt x="6" y="6"/>
                    </a:cubicBezTo>
                    <a:cubicBezTo>
                      <a:pt x="7" y="7"/>
                      <a:pt x="8" y="8"/>
                      <a:pt x="9" y="9"/>
                    </a:cubicBezTo>
                    <a:cubicBezTo>
                      <a:pt x="10" y="10"/>
                      <a:pt x="11" y="10"/>
                      <a:pt x="12" y="11"/>
                    </a:cubicBezTo>
                    <a:cubicBezTo>
                      <a:pt x="14" y="11"/>
                      <a:pt x="16" y="11"/>
                      <a:pt x="16" y="13"/>
                    </a:cubicBezTo>
                    <a:cubicBezTo>
                      <a:pt x="17" y="14"/>
                      <a:pt x="18" y="16"/>
                      <a:pt x="19" y="14"/>
                    </a:cubicBezTo>
                    <a:cubicBezTo>
                      <a:pt x="19" y="13"/>
                      <a:pt x="18" y="15"/>
                      <a:pt x="19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3" name="Freeform 676">
                <a:extLst>
                  <a:ext uri="{FF2B5EF4-FFF2-40B4-BE49-F238E27FC236}">
                    <a16:creationId xmlns:a16="http://schemas.microsoft.com/office/drawing/2014/main" id="{277CD190-F500-B948-98A8-93708402C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22475" y="7061218"/>
                <a:ext cx="923567" cy="783643"/>
              </a:xfrm>
              <a:custGeom>
                <a:avLst/>
                <a:gdLst>
                  <a:gd name="T0" fmla="*/ 95 w 99"/>
                  <a:gd name="T1" fmla="*/ 73 h 84"/>
                  <a:gd name="T2" fmla="*/ 93 w 99"/>
                  <a:gd name="T3" fmla="*/ 68 h 84"/>
                  <a:gd name="T4" fmla="*/ 90 w 99"/>
                  <a:gd name="T5" fmla="*/ 65 h 84"/>
                  <a:gd name="T6" fmla="*/ 86 w 99"/>
                  <a:gd name="T7" fmla="*/ 60 h 84"/>
                  <a:gd name="T8" fmla="*/ 87 w 99"/>
                  <a:gd name="T9" fmla="*/ 55 h 84"/>
                  <a:gd name="T10" fmla="*/ 89 w 99"/>
                  <a:gd name="T11" fmla="*/ 50 h 84"/>
                  <a:gd name="T12" fmla="*/ 84 w 99"/>
                  <a:gd name="T13" fmla="*/ 49 h 84"/>
                  <a:gd name="T14" fmla="*/ 84 w 99"/>
                  <a:gd name="T15" fmla="*/ 46 h 84"/>
                  <a:gd name="T16" fmla="*/ 84 w 99"/>
                  <a:gd name="T17" fmla="*/ 40 h 84"/>
                  <a:gd name="T18" fmla="*/ 82 w 99"/>
                  <a:gd name="T19" fmla="*/ 36 h 84"/>
                  <a:gd name="T20" fmla="*/ 85 w 99"/>
                  <a:gd name="T21" fmla="*/ 31 h 84"/>
                  <a:gd name="T22" fmla="*/ 86 w 99"/>
                  <a:gd name="T23" fmla="*/ 20 h 84"/>
                  <a:gd name="T24" fmla="*/ 79 w 99"/>
                  <a:gd name="T25" fmla="*/ 18 h 84"/>
                  <a:gd name="T26" fmla="*/ 76 w 99"/>
                  <a:gd name="T27" fmla="*/ 15 h 84"/>
                  <a:gd name="T28" fmla="*/ 71 w 99"/>
                  <a:gd name="T29" fmla="*/ 13 h 84"/>
                  <a:gd name="T30" fmla="*/ 66 w 99"/>
                  <a:gd name="T31" fmla="*/ 12 h 84"/>
                  <a:gd name="T32" fmla="*/ 61 w 99"/>
                  <a:gd name="T33" fmla="*/ 11 h 84"/>
                  <a:gd name="T34" fmla="*/ 57 w 99"/>
                  <a:gd name="T35" fmla="*/ 12 h 84"/>
                  <a:gd name="T36" fmla="*/ 53 w 99"/>
                  <a:gd name="T37" fmla="*/ 15 h 84"/>
                  <a:gd name="T38" fmla="*/ 49 w 99"/>
                  <a:gd name="T39" fmla="*/ 17 h 84"/>
                  <a:gd name="T40" fmla="*/ 46 w 99"/>
                  <a:gd name="T41" fmla="*/ 20 h 84"/>
                  <a:gd name="T42" fmla="*/ 33 w 99"/>
                  <a:gd name="T43" fmla="*/ 18 h 84"/>
                  <a:gd name="T44" fmla="*/ 30 w 99"/>
                  <a:gd name="T45" fmla="*/ 16 h 84"/>
                  <a:gd name="T46" fmla="*/ 25 w 99"/>
                  <a:gd name="T47" fmla="*/ 15 h 84"/>
                  <a:gd name="T48" fmla="*/ 24 w 99"/>
                  <a:gd name="T49" fmla="*/ 10 h 84"/>
                  <a:gd name="T50" fmla="*/ 20 w 99"/>
                  <a:gd name="T51" fmla="*/ 5 h 84"/>
                  <a:gd name="T52" fmla="*/ 14 w 99"/>
                  <a:gd name="T53" fmla="*/ 5 h 84"/>
                  <a:gd name="T54" fmla="*/ 11 w 99"/>
                  <a:gd name="T55" fmla="*/ 7 h 84"/>
                  <a:gd name="T56" fmla="*/ 5 w 99"/>
                  <a:gd name="T57" fmla="*/ 4 h 84"/>
                  <a:gd name="T58" fmla="*/ 1 w 99"/>
                  <a:gd name="T59" fmla="*/ 3 h 84"/>
                  <a:gd name="T60" fmla="*/ 0 w 99"/>
                  <a:gd name="T61" fmla="*/ 5 h 84"/>
                  <a:gd name="T62" fmla="*/ 1 w 99"/>
                  <a:gd name="T63" fmla="*/ 8 h 84"/>
                  <a:gd name="T64" fmla="*/ 1 w 99"/>
                  <a:gd name="T65" fmla="*/ 10 h 84"/>
                  <a:gd name="T66" fmla="*/ 1 w 99"/>
                  <a:gd name="T67" fmla="*/ 12 h 84"/>
                  <a:gd name="T68" fmla="*/ 3 w 99"/>
                  <a:gd name="T69" fmla="*/ 14 h 84"/>
                  <a:gd name="T70" fmla="*/ 3 w 99"/>
                  <a:gd name="T71" fmla="*/ 16 h 84"/>
                  <a:gd name="T72" fmla="*/ 5 w 99"/>
                  <a:gd name="T73" fmla="*/ 21 h 84"/>
                  <a:gd name="T74" fmla="*/ 8 w 99"/>
                  <a:gd name="T75" fmla="*/ 24 h 84"/>
                  <a:gd name="T76" fmla="*/ 10 w 99"/>
                  <a:gd name="T77" fmla="*/ 25 h 84"/>
                  <a:gd name="T78" fmla="*/ 8 w 99"/>
                  <a:gd name="T79" fmla="*/ 37 h 84"/>
                  <a:gd name="T80" fmla="*/ 12 w 99"/>
                  <a:gd name="T81" fmla="*/ 41 h 84"/>
                  <a:gd name="T82" fmla="*/ 18 w 99"/>
                  <a:gd name="T83" fmla="*/ 47 h 84"/>
                  <a:gd name="T84" fmla="*/ 17 w 99"/>
                  <a:gd name="T85" fmla="*/ 50 h 84"/>
                  <a:gd name="T86" fmla="*/ 19 w 99"/>
                  <a:gd name="T87" fmla="*/ 52 h 84"/>
                  <a:gd name="T88" fmla="*/ 22 w 99"/>
                  <a:gd name="T89" fmla="*/ 58 h 84"/>
                  <a:gd name="T90" fmla="*/ 24 w 99"/>
                  <a:gd name="T91" fmla="*/ 55 h 84"/>
                  <a:gd name="T92" fmla="*/ 25 w 99"/>
                  <a:gd name="T93" fmla="*/ 56 h 84"/>
                  <a:gd name="T94" fmla="*/ 26 w 99"/>
                  <a:gd name="T95" fmla="*/ 57 h 84"/>
                  <a:gd name="T96" fmla="*/ 30 w 99"/>
                  <a:gd name="T97" fmla="*/ 57 h 84"/>
                  <a:gd name="T98" fmla="*/ 35 w 99"/>
                  <a:gd name="T99" fmla="*/ 66 h 84"/>
                  <a:gd name="T100" fmla="*/ 46 w 99"/>
                  <a:gd name="T101" fmla="*/ 74 h 84"/>
                  <a:gd name="T102" fmla="*/ 52 w 99"/>
                  <a:gd name="T103" fmla="*/ 76 h 84"/>
                  <a:gd name="T104" fmla="*/ 56 w 99"/>
                  <a:gd name="T105" fmla="*/ 75 h 84"/>
                  <a:gd name="T106" fmla="*/ 56 w 99"/>
                  <a:gd name="T107" fmla="*/ 76 h 84"/>
                  <a:gd name="T108" fmla="*/ 61 w 99"/>
                  <a:gd name="T109" fmla="*/ 73 h 84"/>
                  <a:gd name="T110" fmla="*/ 60 w 99"/>
                  <a:gd name="T111" fmla="*/ 73 h 84"/>
                  <a:gd name="T112" fmla="*/ 62 w 99"/>
                  <a:gd name="T113" fmla="*/ 73 h 84"/>
                  <a:gd name="T114" fmla="*/ 65 w 99"/>
                  <a:gd name="T115" fmla="*/ 77 h 84"/>
                  <a:gd name="T116" fmla="*/ 69 w 99"/>
                  <a:gd name="T117" fmla="*/ 81 h 84"/>
                  <a:gd name="T118" fmla="*/ 88 w 99"/>
                  <a:gd name="T119" fmla="*/ 84 h 84"/>
                  <a:gd name="T120" fmla="*/ 92 w 99"/>
                  <a:gd name="T121" fmla="*/ 77 h 84"/>
                  <a:gd name="T122" fmla="*/ 95 w 99"/>
                  <a:gd name="T123" fmla="*/ 73 h 84"/>
                  <a:gd name="T124" fmla="*/ 95 w 99"/>
                  <a:gd name="T125" fmla="*/ 7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9" h="84">
                    <a:moveTo>
                      <a:pt x="95" y="73"/>
                    </a:moveTo>
                    <a:cubicBezTo>
                      <a:pt x="93" y="72"/>
                      <a:pt x="94" y="70"/>
                      <a:pt x="93" y="68"/>
                    </a:cubicBezTo>
                    <a:cubicBezTo>
                      <a:pt x="93" y="67"/>
                      <a:pt x="91" y="66"/>
                      <a:pt x="90" y="65"/>
                    </a:cubicBezTo>
                    <a:cubicBezTo>
                      <a:pt x="88" y="64"/>
                      <a:pt x="87" y="62"/>
                      <a:pt x="86" y="60"/>
                    </a:cubicBezTo>
                    <a:cubicBezTo>
                      <a:pt x="84" y="58"/>
                      <a:pt x="85" y="58"/>
                      <a:pt x="87" y="55"/>
                    </a:cubicBezTo>
                    <a:cubicBezTo>
                      <a:pt x="88" y="54"/>
                      <a:pt x="90" y="52"/>
                      <a:pt x="89" y="50"/>
                    </a:cubicBezTo>
                    <a:cubicBezTo>
                      <a:pt x="88" y="49"/>
                      <a:pt x="85" y="49"/>
                      <a:pt x="84" y="49"/>
                    </a:cubicBezTo>
                    <a:cubicBezTo>
                      <a:pt x="83" y="48"/>
                      <a:pt x="84" y="46"/>
                      <a:pt x="84" y="46"/>
                    </a:cubicBezTo>
                    <a:cubicBezTo>
                      <a:pt x="83" y="44"/>
                      <a:pt x="83" y="41"/>
                      <a:pt x="84" y="40"/>
                    </a:cubicBezTo>
                    <a:cubicBezTo>
                      <a:pt x="86" y="38"/>
                      <a:pt x="83" y="37"/>
                      <a:pt x="82" y="36"/>
                    </a:cubicBezTo>
                    <a:cubicBezTo>
                      <a:pt x="82" y="35"/>
                      <a:pt x="84" y="32"/>
                      <a:pt x="85" y="31"/>
                    </a:cubicBezTo>
                    <a:cubicBezTo>
                      <a:pt x="85" y="30"/>
                      <a:pt x="87" y="20"/>
                      <a:pt x="86" y="20"/>
                    </a:cubicBezTo>
                    <a:cubicBezTo>
                      <a:pt x="83" y="20"/>
                      <a:pt x="82" y="20"/>
                      <a:pt x="79" y="18"/>
                    </a:cubicBezTo>
                    <a:cubicBezTo>
                      <a:pt x="78" y="17"/>
                      <a:pt x="77" y="16"/>
                      <a:pt x="76" y="15"/>
                    </a:cubicBezTo>
                    <a:cubicBezTo>
                      <a:pt x="75" y="14"/>
                      <a:pt x="72" y="14"/>
                      <a:pt x="71" y="13"/>
                    </a:cubicBezTo>
                    <a:cubicBezTo>
                      <a:pt x="69" y="13"/>
                      <a:pt x="68" y="13"/>
                      <a:pt x="66" y="12"/>
                    </a:cubicBezTo>
                    <a:cubicBezTo>
                      <a:pt x="65" y="10"/>
                      <a:pt x="63" y="11"/>
                      <a:pt x="61" y="11"/>
                    </a:cubicBezTo>
                    <a:cubicBezTo>
                      <a:pt x="60" y="12"/>
                      <a:pt x="58" y="11"/>
                      <a:pt x="57" y="12"/>
                    </a:cubicBezTo>
                    <a:cubicBezTo>
                      <a:pt x="55" y="12"/>
                      <a:pt x="54" y="14"/>
                      <a:pt x="53" y="15"/>
                    </a:cubicBezTo>
                    <a:cubicBezTo>
                      <a:pt x="52" y="16"/>
                      <a:pt x="49" y="15"/>
                      <a:pt x="49" y="17"/>
                    </a:cubicBezTo>
                    <a:cubicBezTo>
                      <a:pt x="49" y="19"/>
                      <a:pt x="48" y="19"/>
                      <a:pt x="46" y="20"/>
                    </a:cubicBezTo>
                    <a:cubicBezTo>
                      <a:pt x="41" y="21"/>
                      <a:pt x="37" y="21"/>
                      <a:pt x="33" y="18"/>
                    </a:cubicBezTo>
                    <a:cubicBezTo>
                      <a:pt x="32" y="17"/>
                      <a:pt x="31" y="16"/>
                      <a:pt x="30" y="16"/>
                    </a:cubicBezTo>
                    <a:cubicBezTo>
                      <a:pt x="28" y="14"/>
                      <a:pt x="27" y="15"/>
                      <a:pt x="25" y="15"/>
                    </a:cubicBezTo>
                    <a:cubicBezTo>
                      <a:pt x="24" y="14"/>
                      <a:pt x="24" y="11"/>
                      <a:pt x="24" y="10"/>
                    </a:cubicBezTo>
                    <a:cubicBezTo>
                      <a:pt x="21" y="9"/>
                      <a:pt x="20" y="8"/>
                      <a:pt x="20" y="5"/>
                    </a:cubicBezTo>
                    <a:cubicBezTo>
                      <a:pt x="20" y="0"/>
                      <a:pt x="16" y="3"/>
                      <a:pt x="14" y="5"/>
                    </a:cubicBezTo>
                    <a:cubicBezTo>
                      <a:pt x="13" y="6"/>
                      <a:pt x="12" y="7"/>
                      <a:pt x="11" y="7"/>
                    </a:cubicBezTo>
                    <a:cubicBezTo>
                      <a:pt x="9" y="6"/>
                      <a:pt x="6" y="6"/>
                      <a:pt x="5" y="4"/>
                    </a:cubicBezTo>
                    <a:cubicBezTo>
                      <a:pt x="3" y="2"/>
                      <a:pt x="3" y="1"/>
                      <a:pt x="1" y="3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6"/>
                      <a:pt x="0" y="7"/>
                      <a:pt x="1" y="8"/>
                    </a:cubicBezTo>
                    <a:cubicBezTo>
                      <a:pt x="1" y="8"/>
                      <a:pt x="2" y="10"/>
                      <a:pt x="1" y="10"/>
                    </a:cubicBezTo>
                    <a:cubicBezTo>
                      <a:pt x="1" y="11"/>
                      <a:pt x="0" y="11"/>
                      <a:pt x="1" y="12"/>
                    </a:cubicBezTo>
                    <a:cubicBezTo>
                      <a:pt x="1" y="13"/>
                      <a:pt x="3" y="13"/>
                      <a:pt x="3" y="14"/>
                    </a:cubicBezTo>
                    <a:cubicBezTo>
                      <a:pt x="3" y="15"/>
                      <a:pt x="2" y="16"/>
                      <a:pt x="3" y="16"/>
                    </a:cubicBezTo>
                    <a:cubicBezTo>
                      <a:pt x="4" y="18"/>
                      <a:pt x="4" y="19"/>
                      <a:pt x="5" y="21"/>
                    </a:cubicBezTo>
                    <a:cubicBezTo>
                      <a:pt x="6" y="22"/>
                      <a:pt x="6" y="23"/>
                      <a:pt x="8" y="24"/>
                    </a:cubicBezTo>
                    <a:cubicBezTo>
                      <a:pt x="8" y="24"/>
                      <a:pt x="10" y="25"/>
                      <a:pt x="10" y="25"/>
                    </a:cubicBezTo>
                    <a:cubicBezTo>
                      <a:pt x="11" y="29"/>
                      <a:pt x="2" y="33"/>
                      <a:pt x="8" y="37"/>
                    </a:cubicBezTo>
                    <a:cubicBezTo>
                      <a:pt x="10" y="38"/>
                      <a:pt x="10" y="40"/>
                      <a:pt x="12" y="41"/>
                    </a:cubicBezTo>
                    <a:cubicBezTo>
                      <a:pt x="14" y="43"/>
                      <a:pt x="16" y="44"/>
                      <a:pt x="18" y="47"/>
                    </a:cubicBezTo>
                    <a:cubicBezTo>
                      <a:pt x="18" y="48"/>
                      <a:pt x="17" y="49"/>
                      <a:pt x="17" y="50"/>
                    </a:cubicBezTo>
                    <a:cubicBezTo>
                      <a:pt x="18" y="51"/>
                      <a:pt x="20" y="51"/>
                      <a:pt x="19" y="52"/>
                    </a:cubicBezTo>
                    <a:cubicBezTo>
                      <a:pt x="19" y="55"/>
                      <a:pt x="21" y="56"/>
                      <a:pt x="22" y="58"/>
                    </a:cubicBezTo>
                    <a:cubicBezTo>
                      <a:pt x="24" y="57"/>
                      <a:pt x="23" y="56"/>
                      <a:pt x="24" y="55"/>
                    </a:cubicBezTo>
                    <a:cubicBezTo>
                      <a:pt x="24" y="55"/>
                      <a:pt x="25" y="56"/>
                      <a:pt x="25" y="56"/>
                    </a:cubicBezTo>
                    <a:cubicBezTo>
                      <a:pt x="27" y="56"/>
                      <a:pt x="25" y="56"/>
                      <a:pt x="26" y="57"/>
                    </a:cubicBezTo>
                    <a:cubicBezTo>
                      <a:pt x="27" y="58"/>
                      <a:pt x="28" y="55"/>
                      <a:pt x="30" y="57"/>
                    </a:cubicBezTo>
                    <a:cubicBezTo>
                      <a:pt x="32" y="60"/>
                      <a:pt x="33" y="63"/>
                      <a:pt x="35" y="66"/>
                    </a:cubicBezTo>
                    <a:cubicBezTo>
                      <a:pt x="37" y="69"/>
                      <a:pt x="42" y="72"/>
                      <a:pt x="46" y="74"/>
                    </a:cubicBezTo>
                    <a:cubicBezTo>
                      <a:pt x="48" y="75"/>
                      <a:pt x="50" y="75"/>
                      <a:pt x="52" y="76"/>
                    </a:cubicBezTo>
                    <a:cubicBezTo>
                      <a:pt x="53" y="76"/>
                      <a:pt x="56" y="75"/>
                      <a:pt x="56" y="75"/>
                    </a:cubicBezTo>
                    <a:cubicBezTo>
                      <a:pt x="56" y="75"/>
                      <a:pt x="56" y="76"/>
                      <a:pt x="56" y="76"/>
                    </a:cubicBezTo>
                    <a:cubicBezTo>
                      <a:pt x="57" y="76"/>
                      <a:pt x="60" y="74"/>
                      <a:pt x="61" y="73"/>
                    </a:cubicBezTo>
                    <a:cubicBezTo>
                      <a:pt x="61" y="73"/>
                      <a:pt x="60" y="73"/>
                      <a:pt x="60" y="73"/>
                    </a:cubicBezTo>
                    <a:cubicBezTo>
                      <a:pt x="60" y="72"/>
                      <a:pt x="62" y="73"/>
                      <a:pt x="62" y="73"/>
                    </a:cubicBezTo>
                    <a:cubicBezTo>
                      <a:pt x="64" y="74"/>
                      <a:pt x="64" y="75"/>
                      <a:pt x="65" y="77"/>
                    </a:cubicBezTo>
                    <a:cubicBezTo>
                      <a:pt x="66" y="80"/>
                      <a:pt x="67" y="80"/>
                      <a:pt x="69" y="81"/>
                    </a:cubicBezTo>
                    <a:cubicBezTo>
                      <a:pt x="75" y="82"/>
                      <a:pt x="82" y="83"/>
                      <a:pt x="88" y="84"/>
                    </a:cubicBezTo>
                    <a:cubicBezTo>
                      <a:pt x="88" y="80"/>
                      <a:pt x="89" y="79"/>
                      <a:pt x="92" y="77"/>
                    </a:cubicBezTo>
                    <a:cubicBezTo>
                      <a:pt x="94" y="76"/>
                      <a:pt x="99" y="75"/>
                      <a:pt x="95" y="73"/>
                    </a:cubicBezTo>
                    <a:cubicBezTo>
                      <a:pt x="94" y="72"/>
                      <a:pt x="97" y="74"/>
                      <a:pt x="95" y="7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4" name="Freeform 677">
                <a:extLst>
                  <a:ext uri="{FF2B5EF4-FFF2-40B4-BE49-F238E27FC236}">
                    <a16:creationId xmlns:a16="http://schemas.microsoft.com/office/drawing/2014/main" id="{719125DD-4803-004D-9AB5-FF7420430E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1583" y="7070776"/>
                <a:ext cx="73250" cy="54156"/>
              </a:xfrm>
              <a:custGeom>
                <a:avLst/>
                <a:gdLst>
                  <a:gd name="T0" fmla="*/ 1 w 8"/>
                  <a:gd name="T1" fmla="*/ 1 h 6"/>
                  <a:gd name="T2" fmla="*/ 3 w 8"/>
                  <a:gd name="T3" fmla="*/ 4 h 6"/>
                  <a:gd name="T4" fmla="*/ 8 w 8"/>
                  <a:gd name="T5" fmla="*/ 6 h 6"/>
                  <a:gd name="T6" fmla="*/ 0 w 8"/>
                  <a:gd name="T7" fmla="*/ 0 h 6"/>
                  <a:gd name="T8" fmla="*/ 1 w 8"/>
                  <a:gd name="T9" fmla="*/ 1 h 6"/>
                  <a:gd name="T10" fmla="*/ 1 w 8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1" y="1"/>
                    </a:moveTo>
                    <a:cubicBezTo>
                      <a:pt x="2" y="1"/>
                      <a:pt x="2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7" y="2"/>
                      <a:pt x="3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5" name="Freeform 678">
                <a:extLst>
                  <a:ext uri="{FF2B5EF4-FFF2-40B4-BE49-F238E27FC236}">
                    <a16:creationId xmlns:a16="http://schemas.microsoft.com/office/drawing/2014/main" id="{47255C7C-4798-9248-827C-B44B84EB5A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5020" y="6844600"/>
                <a:ext cx="328028" cy="168837"/>
              </a:xfrm>
              <a:custGeom>
                <a:avLst/>
                <a:gdLst>
                  <a:gd name="T0" fmla="*/ 26 w 35"/>
                  <a:gd name="T1" fmla="*/ 15 h 18"/>
                  <a:gd name="T2" fmla="*/ 30 w 35"/>
                  <a:gd name="T3" fmla="*/ 17 h 18"/>
                  <a:gd name="T4" fmla="*/ 34 w 35"/>
                  <a:gd name="T5" fmla="*/ 17 h 18"/>
                  <a:gd name="T6" fmla="*/ 33 w 35"/>
                  <a:gd name="T7" fmla="*/ 12 h 18"/>
                  <a:gd name="T8" fmla="*/ 30 w 35"/>
                  <a:gd name="T9" fmla="*/ 10 h 18"/>
                  <a:gd name="T10" fmla="*/ 27 w 35"/>
                  <a:gd name="T11" fmla="*/ 7 h 18"/>
                  <a:gd name="T12" fmla="*/ 19 w 35"/>
                  <a:gd name="T13" fmla="*/ 6 h 18"/>
                  <a:gd name="T14" fmla="*/ 9 w 35"/>
                  <a:gd name="T15" fmla="*/ 4 h 18"/>
                  <a:gd name="T16" fmla="*/ 0 w 35"/>
                  <a:gd name="T17" fmla="*/ 2 h 18"/>
                  <a:gd name="T18" fmla="*/ 8 w 35"/>
                  <a:gd name="T19" fmla="*/ 14 h 18"/>
                  <a:gd name="T20" fmla="*/ 18 w 35"/>
                  <a:gd name="T21" fmla="*/ 18 h 18"/>
                  <a:gd name="T22" fmla="*/ 26 w 35"/>
                  <a:gd name="T23" fmla="*/ 15 h 18"/>
                  <a:gd name="T24" fmla="*/ 26 w 35"/>
                  <a:gd name="T25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18">
                    <a:moveTo>
                      <a:pt x="26" y="15"/>
                    </a:moveTo>
                    <a:cubicBezTo>
                      <a:pt x="27" y="14"/>
                      <a:pt x="29" y="16"/>
                      <a:pt x="30" y="17"/>
                    </a:cubicBezTo>
                    <a:cubicBezTo>
                      <a:pt x="30" y="17"/>
                      <a:pt x="34" y="17"/>
                      <a:pt x="34" y="17"/>
                    </a:cubicBezTo>
                    <a:cubicBezTo>
                      <a:pt x="35" y="16"/>
                      <a:pt x="30" y="12"/>
                      <a:pt x="33" y="12"/>
                    </a:cubicBezTo>
                    <a:cubicBezTo>
                      <a:pt x="32" y="11"/>
                      <a:pt x="30" y="11"/>
                      <a:pt x="30" y="10"/>
                    </a:cubicBezTo>
                    <a:cubicBezTo>
                      <a:pt x="30" y="8"/>
                      <a:pt x="29" y="7"/>
                      <a:pt x="27" y="7"/>
                    </a:cubicBezTo>
                    <a:cubicBezTo>
                      <a:pt x="24" y="7"/>
                      <a:pt x="22" y="8"/>
                      <a:pt x="19" y="6"/>
                    </a:cubicBezTo>
                    <a:cubicBezTo>
                      <a:pt x="16" y="5"/>
                      <a:pt x="13" y="5"/>
                      <a:pt x="9" y="4"/>
                    </a:cubicBezTo>
                    <a:cubicBezTo>
                      <a:pt x="6" y="3"/>
                      <a:pt x="4" y="0"/>
                      <a:pt x="0" y="2"/>
                    </a:cubicBezTo>
                    <a:cubicBezTo>
                      <a:pt x="3" y="6"/>
                      <a:pt x="11" y="7"/>
                      <a:pt x="8" y="14"/>
                    </a:cubicBezTo>
                    <a:cubicBezTo>
                      <a:pt x="11" y="14"/>
                      <a:pt x="18" y="14"/>
                      <a:pt x="18" y="18"/>
                    </a:cubicBezTo>
                    <a:cubicBezTo>
                      <a:pt x="18" y="15"/>
                      <a:pt x="24" y="15"/>
                      <a:pt x="26" y="15"/>
                    </a:cubicBezTo>
                    <a:cubicBezTo>
                      <a:pt x="27" y="14"/>
                      <a:pt x="19" y="15"/>
                      <a:pt x="26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6" name="Freeform 679">
                <a:extLst>
                  <a:ext uri="{FF2B5EF4-FFF2-40B4-BE49-F238E27FC236}">
                    <a16:creationId xmlns:a16="http://schemas.microsoft.com/office/drawing/2014/main" id="{33985FD1-5E4D-B448-AF3A-94F3DB41D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1139" y="6956097"/>
                <a:ext cx="251592" cy="197506"/>
              </a:xfrm>
              <a:custGeom>
                <a:avLst/>
                <a:gdLst>
                  <a:gd name="T0" fmla="*/ 8 w 27"/>
                  <a:gd name="T1" fmla="*/ 2 h 21"/>
                  <a:gd name="T2" fmla="*/ 10 w 27"/>
                  <a:gd name="T3" fmla="*/ 5 h 21"/>
                  <a:gd name="T4" fmla="*/ 7 w 27"/>
                  <a:gd name="T5" fmla="*/ 5 h 21"/>
                  <a:gd name="T6" fmla="*/ 4 w 27"/>
                  <a:gd name="T7" fmla="*/ 3 h 21"/>
                  <a:gd name="T8" fmla="*/ 4 w 27"/>
                  <a:gd name="T9" fmla="*/ 7 h 21"/>
                  <a:gd name="T10" fmla="*/ 6 w 27"/>
                  <a:gd name="T11" fmla="*/ 11 h 21"/>
                  <a:gd name="T12" fmla="*/ 8 w 27"/>
                  <a:gd name="T13" fmla="*/ 14 h 21"/>
                  <a:gd name="T14" fmla="*/ 9 w 27"/>
                  <a:gd name="T15" fmla="*/ 17 h 21"/>
                  <a:gd name="T16" fmla="*/ 16 w 27"/>
                  <a:gd name="T17" fmla="*/ 13 h 21"/>
                  <a:gd name="T18" fmla="*/ 17 w 27"/>
                  <a:gd name="T19" fmla="*/ 16 h 21"/>
                  <a:gd name="T20" fmla="*/ 21 w 27"/>
                  <a:gd name="T21" fmla="*/ 21 h 21"/>
                  <a:gd name="T22" fmla="*/ 21 w 27"/>
                  <a:gd name="T23" fmla="*/ 18 h 21"/>
                  <a:gd name="T24" fmla="*/ 23 w 27"/>
                  <a:gd name="T25" fmla="*/ 16 h 21"/>
                  <a:gd name="T26" fmla="*/ 25 w 27"/>
                  <a:gd name="T27" fmla="*/ 11 h 21"/>
                  <a:gd name="T28" fmla="*/ 19 w 27"/>
                  <a:gd name="T29" fmla="*/ 1 h 21"/>
                  <a:gd name="T30" fmla="*/ 12 w 27"/>
                  <a:gd name="T31" fmla="*/ 2 h 21"/>
                  <a:gd name="T32" fmla="*/ 9 w 27"/>
                  <a:gd name="T33" fmla="*/ 0 h 21"/>
                  <a:gd name="T34" fmla="*/ 8 w 27"/>
                  <a:gd name="T35" fmla="*/ 2 h 21"/>
                  <a:gd name="T36" fmla="*/ 8 w 27"/>
                  <a:gd name="T37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1">
                    <a:moveTo>
                      <a:pt x="8" y="2"/>
                    </a:moveTo>
                    <a:cubicBezTo>
                      <a:pt x="8" y="2"/>
                      <a:pt x="11" y="4"/>
                      <a:pt x="10" y="5"/>
                    </a:cubicBezTo>
                    <a:cubicBezTo>
                      <a:pt x="10" y="5"/>
                      <a:pt x="7" y="5"/>
                      <a:pt x="7" y="5"/>
                    </a:cubicBezTo>
                    <a:cubicBezTo>
                      <a:pt x="5" y="5"/>
                      <a:pt x="5" y="3"/>
                      <a:pt x="4" y="3"/>
                    </a:cubicBezTo>
                    <a:cubicBezTo>
                      <a:pt x="0" y="2"/>
                      <a:pt x="4" y="6"/>
                      <a:pt x="4" y="7"/>
                    </a:cubicBezTo>
                    <a:cubicBezTo>
                      <a:pt x="4" y="10"/>
                      <a:pt x="7" y="8"/>
                      <a:pt x="6" y="11"/>
                    </a:cubicBezTo>
                    <a:cubicBezTo>
                      <a:pt x="5" y="13"/>
                      <a:pt x="7" y="13"/>
                      <a:pt x="8" y="14"/>
                    </a:cubicBezTo>
                    <a:cubicBezTo>
                      <a:pt x="9" y="14"/>
                      <a:pt x="9" y="16"/>
                      <a:pt x="9" y="17"/>
                    </a:cubicBezTo>
                    <a:cubicBezTo>
                      <a:pt x="10" y="16"/>
                      <a:pt x="14" y="14"/>
                      <a:pt x="16" y="13"/>
                    </a:cubicBezTo>
                    <a:cubicBezTo>
                      <a:pt x="17" y="13"/>
                      <a:pt x="17" y="15"/>
                      <a:pt x="17" y="16"/>
                    </a:cubicBezTo>
                    <a:cubicBezTo>
                      <a:pt x="17" y="19"/>
                      <a:pt x="18" y="20"/>
                      <a:pt x="21" y="21"/>
                    </a:cubicBezTo>
                    <a:cubicBezTo>
                      <a:pt x="21" y="20"/>
                      <a:pt x="21" y="18"/>
                      <a:pt x="21" y="18"/>
                    </a:cubicBezTo>
                    <a:cubicBezTo>
                      <a:pt x="22" y="17"/>
                      <a:pt x="23" y="17"/>
                      <a:pt x="23" y="16"/>
                    </a:cubicBezTo>
                    <a:cubicBezTo>
                      <a:pt x="24" y="14"/>
                      <a:pt x="24" y="12"/>
                      <a:pt x="25" y="11"/>
                    </a:cubicBezTo>
                    <a:cubicBezTo>
                      <a:pt x="27" y="8"/>
                      <a:pt x="21" y="2"/>
                      <a:pt x="19" y="1"/>
                    </a:cubicBezTo>
                    <a:cubicBezTo>
                      <a:pt x="17" y="4"/>
                      <a:pt x="15" y="4"/>
                      <a:pt x="12" y="2"/>
                    </a:cubicBezTo>
                    <a:cubicBezTo>
                      <a:pt x="12" y="1"/>
                      <a:pt x="10" y="0"/>
                      <a:pt x="9" y="0"/>
                    </a:cubicBezTo>
                    <a:cubicBezTo>
                      <a:pt x="8" y="0"/>
                      <a:pt x="8" y="1"/>
                      <a:pt x="8" y="2"/>
                    </a:cubicBezTo>
                    <a:cubicBezTo>
                      <a:pt x="9" y="3"/>
                      <a:pt x="7" y="0"/>
                      <a:pt x="8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7" name="Freeform 680">
                <a:extLst>
                  <a:ext uri="{FF2B5EF4-FFF2-40B4-BE49-F238E27FC236}">
                    <a16:creationId xmlns:a16="http://schemas.microsoft.com/office/drawing/2014/main" id="{1474AFE0-BF9E-AB40-AB60-4C9026596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33939" y="7574093"/>
                <a:ext cx="82803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7 h 10"/>
                  <a:gd name="T4" fmla="*/ 4 w 9"/>
                  <a:gd name="T5" fmla="*/ 8 h 10"/>
                  <a:gd name="T6" fmla="*/ 9 w 9"/>
                  <a:gd name="T7" fmla="*/ 10 h 10"/>
                  <a:gd name="T8" fmla="*/ 7 w 9"/>
                  <a:gd name="T9" fmla="*/ 5 h 10"/>
                  <a:gd name="T10" fmla="*/ 8 w 9"/>
                  <a:gd name="T11" fmla="*/ 3 h 10"/>
                  <a:gd name="T12" fmla="*/ 3 w 9"/>
                  <a:gd name="T13" fmla="*/ 2 h 10"/>
                  <a:gd name="T14" fmla="*/ 3 w 9"/>
                  <a:gd name="T1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1" y="3"/>
                      <a:pt x="0" y="5"/>
                      <a:pt x="0" y="7"/>
                    </a:cubicBezTo>
                    <a:cubicBezTo>
                      <a:pt x="1" y="7"/>
                      <a:pt x="4" y="7"/>
                      <a:pt x="4" y="8"/>
                    </a:cubicBezTo>
                    <a:cubicBezTo>
                      <a:pt x="6" y="10"/>
                      <a:pt x="7" y="10"/>
                      <a:pt x="9" y="10"/>
                    </a:cubicBezTo>
                    <a:cubicBezTo>
                      <a:pt x="9" y="10"/>
                      <a:pt x="7" y="5"/>
                      <a:pt x="7" y="5"/>
                    </a:cubicBezTo>
                    <a:cubicBezTo>
                      <a:pt x="8" y="5"/>
                      <a:pt x="9" y="5"/>
                      <a:pt x="8" y="3"/>
                    </a:cubicBezTo>
                    <a:cubicBezTo>
                      <a:pt x="6" y="2"/>
                      <a:pt x="5" y="0"/>
                      <a:pt x="3" y="2"/>
                    </a:cubicBezTo>
                    <a:cubicBezTo>
                      <a:pt x="1" y="4"/>
                      <a:pt x="4" y="1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8" name="Freeform 681">
                <a:extLst>
                  <a:ext uri="{FF2B5EF4-FFF2-40B4-BE49-F238E27FC236}">
                    <a16:creationId xmlns:a16="http://schemas.microsoft.com/office/drawing/2014/main" id="{4919EC02-2DC5-F240-8973-CAB03727A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1648" y="7220495"/>
                <a:ext cx="324842" cy="251657"/>
              </a:xfrm>
              <a:custGeom>
                <a:avLst/>
                <a:gdLst>
                  <a:gd name="T0" fmla="*/ 29 w 35"/>
                  <a:gd name="T1" fmla="*/ 10 h 27"/>
                  <a:gd name="T2" fmla="*/ 30 w 35"/>
                  <a:gd name="T3" fmla="*/ 7 h 27"/>
                  <a:gd name="T4" fmla="*/ 29 w 35"/>
                  <a:gd name="T5" fmla="*/ 5 h 27"/>
                  <a:gd name="T6" fmla="*/ 35 w 35"/>
                  <a:gd name="T7" fmla="*/ 0 h 27"/>
                  <a:gd name="T8" fmla="*/ 25 w 35"/>
                  <a:gd name="T9" fmla="*/ 1 h 27"/>
                  <a:gd name="T10" fmla="*/ 19 w 35"/>
                  <a:gd name="T11" fmla="*/ 2 h 27"/>
                  <a:gd name="T12" fmla="*/ 13 w 35"/>
                  <a:gd name="T13" fmla="*/ 2 h 27"/>
                  <a:gd name="T14" fmla="*/ 8 w 35"/>
                  <a:gd name="T15" fmla="*/ 2 h 27"/>
                  <a:gd name="T16" fmla="*/ 7 w 35"/>
                  <a:gd name="T17" fmla="*/ 4 h 27"/>
                  <a:gd name="T18" fmla="*/ 6 w 35"/>
                  <a:gd name="T19" fmla="*/ 6 h 27"/>
                  <a:gd name="T20" fmla="*/ 3 w 35"/>
                  <a:gd name="T21" fmla="*/ 6 h 27"/>
                  <a:gd name="T22" fmla="*/ 3 w 35"/>
                  <a:gd name="T23" fmla="*/ 10 h 27"/>
                  <a:gd name="T24" fmla="*/ 4 w 35"/>
                  <a:gd name="T25" fmla="*/ 14 h 27"/>
                  <a:gd name="T26" fmla="*/ 2 w 35"/>
                  <a:gd name="T27" fmla="*/ 22 h 27"/>
                  <a:gd name="T28" fmla="*/ 7 w 35"/>
                  <a:gd name="T29" fmla="*/ 27 h 27"/>
                  <a:gd name="T30" fmla="*/ 13 w 35"/>
                  <a:gd name="T31" fmla="*/ 24 h 27"/>
                  <a:gd name="T32" fmla="*/ 22 w 35"/>
                  <a:gd name="T33" fmla="*/ 19 h 27"/>
                  <a:gd name="T34" fmla="*/ 28 w 35"/>
                  <a:gd name="T35" fmla="*/ 15 h 27"/>
                  <a:gd name="T36" fmla="*/ 29 w 35"/>
                  <a:gd name="T37" fmla="*/ 10 h 27"/>
                  <a:gd name="T38" fmla="*/ 29 w 35"/>
                  <a:gd name="T3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" h="27">
                    <a:moveTo>
                      <a:pt x="29" y="10"/>
                    </a:moveTo>
                    <a:cubicBezTo>
                      <a:pt x="30" y="9"/>
                      <a:pt x="31" y="8"/>
                      <a:pt x="30" y="7"/>
                    </a:cubicBezTo>
                    <a:cubicBezTo>
                      <a:pt x="29" y="6"/>
                      <a:pt x="28" y="6"/>
                      <a:pt x="29" y="5"/>
                    </a:cubicBezTo>
                    <a:cubicBezTo>
                      <a:pt x="31" y="3"/>
                      <a:pt x="35" y="3"/>
                      <a:pt x="35" y="0"/>
                    </a:cubicBezTo>
                    <a:cubicBezTo>
                      <a:pt x="32" y="0"/>
                      <a:pt x="28" y="0"/>
                      <a:pt x="25" y="1"/>
                    </a:cubicBezTo>
                    <a:cubicBezTo>
                      <a:pt x="23" y="1"/>
                      <a:pt x="21" y="2"/>
                      <a:pt x="19" y="2"/>
                    </a:cubicBezTo>
                    <a:cubicBezTo>
                      <a:pt x="16" y="2"/>
                      <a:pt x="15" y="1"/>
                      <a:pt x="13" y="2"/>
                    </a:cubicBezTo>
                    <a:cubicBezTo>
                      <a:pt x="11" y="3"/>
                      <a:pt x="10" y="3"/>
                      <a:pt x="8" y="2"/>
                    </a:cubicBezTo>
                    <a:cubicBezTo>
                      <a:pt x="6" y="0"/>
                      <a:pt x="7" y="4"/>
                      <a:pt x="7" y="4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5" y="8"/>
                      <a:pt x="4" y="6"/>
                      <a:pt x="3" y="6"/>
                    </a:cubicBezTo>
                    <a:cubicBezTo>
                      <a:pt x="2" y="7"/>
                      <a:pt x="3" y="9"/>
                      <a:pt x="3" y="10"/>
                    </a:cubicBezTo>
                    <a:cubicBezTo>
                      <a:pt x="3" y="11"/>
                      <a:pt x="2" y="13"/>
                      <a:pt x="4" y="14"/>
                    </a:cubicBezTo>
                    <a:cubicBezTo>
                      <a:pt x="9" y="17"/>
                      <a:pt x="5" y="19"/>
                      <a:pt x="2" y="22"/>
                    </a:cubicBezTo>
                    <a:cubicBezTo>
                      <a:pt x="0" y="24"/>
                      <a:pt x="5" y="27"/>
                      <a:pt x="7" y="27"/>
                    </a:cubicBezTo>
                    <a:cubicBezTo>
                      <a:pt x="9" y="27"/>
                      <a:pt x="11" y="25"/>
                      <a:pt x="13" y="24"/>
                    </a:cubicBezTo>
                    <a:cubicBezTo>
                      <a:pt x="16" y="22"/>
                      <a:pt x="19" y="21"/>
                      <a:pt x="22" y="19"/>
                    </a:cubicBezTo>
                    <a:cubicBezTo>
                      <a:pt x="24" y="18"/>
                      <a:pt x="26" y="17"/>
                      <a:pt x="28" y="15"/>
                    </a:cubicBezTo>
                    <a:cubicBezTo>
                      <a:pt x="29" y="13"/>
                      <a:pt x="28" y="11"/>
                      <a:pt x="29" y="10"/>
                    </a:cubicBezTo>
                    <a:cubicBezTo>
                      <a:pt x="30" y="8"/>
                      <a:pt x="29" y="11"/>
                      <a:pt x="29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9" name="Freeform 682">
                <a:extLst>
                  <a:ext uri="{FF2B5EF4-FFF2-40B4-BE49-F238E27FC236}">
                    <a16:creationId xmlns:a16="http://schemas.microsoft.com/office/drawing/2014/main" id="{F5B3466F-1101-4043-B2C9-EEAE2A1DD7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61327" y="7201383"/>
                <a:ext cx="464969" cy="439605"/>
              </a:xfrm>
              <a:custGeom>
                <a:avLst/>
                <a:gdLst>
                  <a:gd name="T0" fmla="*/ 47 w 50"/>
                  <a:gd name="T1" fmla="*/ 36 h 47"/>
                  <a:gd name="T2" fmla="*/ 45 w 50"/>
                  <a:gd name="T3" fmla="*/ 34 h 47"/>
                  <a:gd name="T4" fmla="*/ 46 w 50"/>
                  <a:gd name="T5" fmla="*/ 32 h 47"/>
                  <a:gd name="T6" fmla="*/ 41 w 50"/>
                  <a:gd name="T7" fmla="*/ 27 h 47"/>
                  <a:gd name="T8" fmla="*/ 38 w 50"/>
                  <a:gd name="T9" fmla="*/ 25 h 47"/>
                  <a:gd name="T10" fmla="*/ 35 w 50"/>
                  <a:gd name="T11" fmla="*/ 18 h 47"/>
                  <a:gd name="T12" fmla="*/ 38 w 50"/>
                  <a:gd name="T13" fmla="*/ 10 h 47"/>
                  <a:gd name="T14" fmla="*/ 34 w 50"/>
                  <a:gd name="T15" fmla="*/ 6 h 47"/>
                  <a:gd name="T16" fmla="*/ 32 w 50"/>
                  <a:gd name="T17" fmla="*/ 2 h 47"/>
                  <a:gd name="T18" fmla="*/ 30 w 50"/>
                  <a:gd name="T19" fmla="*/ 3 h 47"/>
                  <a:gd name="T20" fmla="*/ 28 w 50"/>
                  <a:gd name="T21" fmla="*/ 1 h 47"/>
                  <a:gd name="T22" fmla="*/ 25 w 50"/>
                  <a:gd name="T23" fmla="*/ 2 h 47"/>
                  <a:gd name="T24" fmla="*/ 20 w 50"/>
                  <a:gd name="T25" fmla="*/ 1 h 47"/>
                  <a:gd name="T26" fmla="*/ 18 w 50"/>
                  <a:gd name="T27" fmla="*/ 4 h 47"/>
                  <a:gd name="T28" fmla="*/ 13 w 50"/>
                  <a:gd name="T29" fmla="*/ 7 h 47"/>
                  <a:gd name="T30" fmla="*/ 14 w 50"/>
                  <a:gd name="T31" fmla="*/ 10 h 47"/>
                  <a:gd name="T32" fmla="*/ 13 w 50"/>
                  <a:gd name="T33" fmla="*/ 13 h 47"/>
                  <a:gd name="T34" fmla="*/ 9 w 50"/>
                  <a:gd name="T35" fmla="*/ 19 h 47"/>
                  <a:gd name="T36" fmla="*/ 1 w 50"/>
                  <a:gd name="T37" fmla="*/ 25 h 47"/>
                  <a:gd name="T38" fmla="*/ 3 w 50"/>
                  <a:gd name="T39" fmla="*/ 30 h 47"/>
                  <a:gd name="T40" fmla="*/ 9 w 50"/>
                  <a:gd name="T41" fmla="*/ 31 h 47"/>
                  <a:gd name="T42" fmla="*/ 18 w 50"/>
                  <a:gd name="T43" fmla="*/ 36 h 47"/>
                  <a:gd name="T44" fmla="*/ 29 w 50"/>
                  <a:gd name="T45" fmla="*/ 45 h 47"/>
                  <a:gd name="T46" fmla="*/ 38 w 50"/>
                  <a:gd name="T47" fmla="*/ 47 h 47"/>
                  <a:gd name="T48" fmla="*/ 43 w 50"/>
                  <a:gd name="T49" fmla="*/ 42 h 47"/>
                  <a:gd name="T50" fmla="*/ 50 w 50"/>
                  <a:gd name="T51" fmla="*/ 43 h 47"/>
                  <a:gd name="T52" fmla="*/ 47 w 50"/>
                  <a:gd name="T53" fmla="*/ 39 h 47"/>
                  <a:gd name="T54" fmla="*/ 47 w 50"/>
                  <a:gd name="T55" fmla="*/ 36 h 47"/>
                  <a:gd name="T56" fmla="*/ 47 w 50"/>
                  <a:gd name="T57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" h="47">
                    <a:moveTo>
                      <a:pt x="47" y="36"/>
                    </a:moveTo>
                    <a:cubicBezTo>
                      <a:pt x="47" y="36"/>
                      <a:pt x="45" y="35"/>
                      <a:pt x="45" y="34"/>
                    </a:cubicBezTo>
                    <a:cubicBezTo>
                      <a:pt x="45" y="33"/>
                      <a:pt x="46" y="33"/>
                      <a:pt x="46" y="32"/>
                    </a:cubicBezTo>
                    <a:cubicBezTo>
                      <a:pt x="45" y="30"/>
                      <a:pt x="43" y="29"/>
                      <a:pt x="41" y="27"/>
                    </a:cubicBezTo>
                    <a:cubicBezTo>
                      <a:pt x="40" y="27"/>
                      <a:pt x="38" y="26"/>
                      <a:pt x="38" y="25"/>
                    </a:cubicBezTo>
                    <a:cubicBezTo>
                      <a:pt x="37" y="23"/>
                      <a:pt x="35" y="21"/>
                      <a:pt x="35" y="18"/>
                    </a:cubicBezTo>
                    <a:cubicBezTo>
                      <a:pt x="34" y="16"/>
                      <a:pt x="40" y="12"/>
                      <a:pt x="38" y="10"/>
                    </a:cubicBezTo>
                    <a:cubicBezTo>
                      <a:pt x="36" y="9"/>
                      <a:pt x="35" y="8"/>
                      <a:pt x="34" y="6"/>
                    </a:cubicBezTo>
                    <a:cubicBezTo>
                      <a:pt x="33" y="5"/>
                      <a:pt x="33" y="3"/>
                      <a:pt x="32" y="2"/>
                    </a:cubicBezTo>
                    <a:cubicBezTo>
                      <a:pt x="31" y="2"/>
                      <a:pt x="31" y="3"/>
                      <a:pt x="30" y="3"/>
                    </a:cubicBezTo>
                    <a:cubicBezTo>
                      <a:pt x="28" y="3"/>
                      <a:pt x="29" y="1"/>
                      <a:pt x="28" y="1"/>
                    </a:cubicBezTo>
                    <a:cubicBezTo>
                      <a:pt x="27" y="1"/>
                      <a:pt x="25" y="2"/>
                      <a:pt x="25" y="2"/>
                    </a:cubicBezTo>
                    <a:cubicBezTo>
                      <a:pt x="23" y="0"/>
                      <a:pt x="22" y="1"/>
                      <a:pt x="20" y="1"/>
                    </a:cubicBezTo>
                    <a:cubicBezTo>
                      <a:pt x="18" y="2"/>
                      <a:pt x="19" y="3"/>
                      <a:pt x="18" y="4"/>
                    </a:cubicBezTo>
                    <a:cubicBezTo>
                      <a:pt x="16" y="5"/>
                      <a:pt x="14" y="5"/>
                      <a:pt x="13" y="7"/>
                    </a:cubicBezTo>
                    <a:cubicBezTo>
                      <a:pt x="12" y="9"/>
                      <a:pt x="14" y="8"/>
                      <a:pt x="14" y="10"/>
                    </a:cubicBezTo>
                    <a:cubicBezTo>
                      <a:pt x="14" y="11"/>
                      <a:pt x="13" y="11"/>
                      <a:pt x="13" y="13"/>
                    </a:cubicBezTo>
                    <a:cubicBezTo>
                      <a:pt x="13" y="16"/>
                      <a:pt x="12" y="17"/>
                      <a:pt x="9" y="19"/>
                    </a:cubicBezTo>
                    <a:cubicBezTo>
                      <a:pt x="7" y="20"/>
                      <a:pt x="0" y="23"/>
                      <a:pt x="1" y="25"/>
                    </a:cubicBezTo>
                    <a:cubicBezTo>
                      <a:pt x="2" y="26"/>
                      <a:pt x="2" y="29"/>
                      <a:pt x="3" y="30"/>
                    </a:cubicBezTo>
                    <a:cubicBezTo>
                      <a:pt x="4" y="31"/>
                      <a:pt x="8" y="31"/>
                      <a:pt x="9" y="31"/>
                    </a:cubicBezTo>
                    <a:cubicBezTo>
                      <a:pt x="12" y="32"/>
                      <a:pt x="15" y="34"/>
                      <a:pt x="18" y="36"/>
                    </a:cubicBezTo>
                    <a:cubicBezTo>
                      <a:pt x="22" y="39"/>
                      <a:pt x="25" y="42"/>
                      <a:pt x="29" y="45"/>
                    </a:cubicBezTo>
                    <a:cubicBezTo>
                      <a:pt x="32" y="47"/>
                      <a:pt x="35" y="47"/>
                      <a:pt x="38" y="47"/>
                    </a:cubicBezTo>
                    <a:cubicBezTo>
                      <a:pt x="41" y="47"/>
                      <a:pt x="41" y="44"/>
                      <a:pt x="43" y="42"/>
                    </a:cubicBezTo>
                    <a:cubicBezTo>
                      <a:pt x="45" y="40"/>
                      <a:pt x="49" y="44"/>
                      <a:pt x="50" y="43"/>
                    </a:cubicBezTo>
                    <a:cubicBezTo>
                      <a:pt x="49" y="42"/>
                      <a:pt x="48" y="41"/>
                      <a:pt x="47" y="39"/>
                    </a:cubicBezTo>
                    <a:cubicBezTo>
                      <a:pt x="47" y="38"/>
                      <a:pt x="48" y="37"/>
                      <a:pt x="47" y="36"/>
                    </a:cubicBezTo>
                    <a:cubicBezTo>
                      <a:pt x="46" y="35"/>
                      <a:pt x="48" y="37"/>
                      <a:pt x="47" y="3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0" name="Freeform 683">
                <a:extLst>
                  <a:ext uri="{FF2B5EF4-FFF2-40B4-BE49-F238E27FC236}">
                    <a16:creationId xmlns:a16="http://schemas.microsoft.com/office/drawing/2014/main" id="{34E29B13-919A-B240-AAFA-55A85CE427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2155" y="6946541"/>
                <a:ext cx="885350" cy="337667"/>
              </a:xfrm>
              <a:custGeom>
                <a:avLst/>
                <a:gdLst>
                  <a:gd name="T0" fmla="*/ 52 w 95"/>
                  <a:gd name="T1" fmla="*/ 36 h 36"/>
                  <a:gd name="T2" fmla="*/ 54 w 95"/>
                  <a:gd name="T3" fmla="*/ 33 h 36"/>
                  <a:gd name="T4" fmla="*/ 55 w 95"/>
                  <a:gd name="T5" fmla="*/ 31 h 36"/>
                  <a:gd name="T6" fmla="*/ 60 w 95"/>
                  <a:gd name="T7" fmla="*/ 31 h 36"/>
                  <a:gd name="T8" fmla="*/ 64 w 95"/>
                  <a:gd name="T9" fmla="*/ 31 h 36"/>
                  <a:gd name="T10" fmla="*/ 75 w 95"/>
                  <a:gd name="T11" fmla="*/ 29 h 36"/>
                  <a:gd name="T12" fmla="*/ 85 w 95"/>
                  <a:gd name="T13" fmla="*/ 28 h 36"/>
                  <a:gd name="T14" fmla="*/ 90 w 95"/>
                  <a:gd name="T15" fmla="*/ 28 h 36"/>
                  <a:gd name="T16" fmla="*/ 92 w 95"/>
                  <a:gd name="T17" fmla="*/ 30 h 36"/>
                  <a:gd name="T18" fmla="*/ 94 w 95"/>
                  <a:gd name="T19" fmla="*/ 28 h 36"/>
                  <a:gd name="T20" fmla="*/ 92 w 95"/>
                  <a:gd name="T21" fmla="*/ 24 h 36"/>
                  <a:gd name="T22" fmla="*/ 92 w 95"/>
                  <a:gd name="T23" fmla="*/ 22 h 36"/>
                  <a:gd name="T24" fmla="*/ 91 w 95"/>
                  <a:gd name="T25" fmla="*/ 17 h 36"/>
                  <a:gd name="T26" fmla="*/ 93 w 95"/>
                  <a:gd name="T27" fmla="*/ 14 h 36"/>
                  <a:gd name="T28" fmla="*/ 89 w 95"/>
                  <a:gd name="T29" fmla="*/ 8 h 36"/>
                  <a:gd name="T30" fmla="*/ 83 w 95"/>
                  <a:gd name="T31" fmla="*/ 3 h 36"/>
                  <a:gd name="T32" fmla="*/ 80 w 95"/>
                  <a:gd name="T33" fmla="*/ 3 h 36"/>
                  <a:gd name="T34" fmla="*/ 78 w 95"/>
                  <a:gd name="T35" fmla="*/ 3 h 36"/>
                  <a:gd name="T36" fmla="*/ 73 w 95"/>
                  <a:gd name="T37" fmla="*/ 6 h 36"/>
                  <a:gd name="T38" fmla="*/ 63 w 95"/>
                  <a:gd name="T39" fmla="*/ 6 h 36"/>
                  <a:gd name="T40" fmla="*/ 58 w 95"/>
                  <a:gd name="T41" fmla="*/ 6 h 36"/>
                  <a:gd name="T42" fmla="*/ 54 w 95"/>
                  <a:gd name="T43" fmla="*/ 4 h 36"/>
                  <a:gd name="T44" fmla="*/ 50 w 95"/>
                  <a:gd name="T45" fmla="*/ 2 h 36"/>
                  <a:gd name="T46" fmla="*/ 46 w 95"/>
                  <a:gd name="T47" fmla="*/ 0 h 36"/>
                  <a:gd name="T48" fmla="*/ 37 w 95"/>
                  <a:gd name="T49" fmla="*/ 0 h 36"/>
                  <a:gd name="T50" fmla="*/ 29 w 95"/>
                  <a:gd name="T51" fmla="*/ 4 h 36"/>
                  <a:gd name="T52" fmla="*/ 18 w 95"/>
                  <a:gd name="T53" fmla="*/ 5 h 36"/>
                  <a:gd name="T54" fmla="*/ 16 w 95"/>
                  <a:gd name="T55" fmla="*/ 6 h 36"/>
                  <a:gd name="T56" fmla="*/ 18 w 95"/>
                  <a:gd name="T57" fmla="*/ 7 h 36"/>
                  <a:gd name="T58" fmla="*/ 15 w 95"/>
                  <a:gd name="T59" fmla="*/ 8 h 36"/>
                  <a:gd name="T60" fmla="*/ 13 w 95"/>
                  <a:gd name="T61" fmla="*/ 9 h 36"/>
                  <a:gd name="T62" fmla="*/ 4 w 95"/>
                  <a:gd name="T63" fmla="*/ 9 h 36"/>
                  <a:gd name="T64" fmla="*/ 3 w 95"/>
                  <a:gd name="T65" fmla="*/ 11 h 36"/>
                  <a:gd name="T66" fmla="*/ 3 w 95"/>
                  <a:gd name="T67" fmla="*/ 15 h 36"/>
                  <a:gd name="T68" fmla="*/ 5 w 95"/>
                  <a:gd name="T69" fmla="*/ 14 h 36"/>
                  <a:gd name="T70" fmla="*/ 3 w 95"/>
                  <a:gd name="T71" fmla="*/ 17 h 36"/>
                  <a:gd name="T72" fmla="*/ 5 w 95"/>
                  <a:gd name="T73" fmla="*/ 17 h 36"/>
                  <a:gd name="T74" fmla="*/ 5 w 95"/>
                  <a:gd name="T75" fmla="*/ 19 h 36"/>
                  <a:gd name="T76" fmla="*/ 3 w 95"/>
                  <a:gd name="T77" fmla="*/ 20 h 36"/>
                  <a:gd name="T78" fmla="*/ 4 w 95"/>
                  <a:gd name="T79" fmla="*/ 22 h 36"/>
                  <a:gd name="T80" fmla="*/ 4 w 95"/>
                  <a:gd name="T81" fmla="*/ 25 h 36"/>
                  <a:gd name="T82" fmla="*/ 8 w 95"/>
                  <a:gd name="T83" fmla="*/ 27 h 36"/>
                  <a:gd name="T84" fmla="*/ 7 w 95"/>
                  <a:gd name="T85" fmla="*/ 30 h 36"/>
                  <a:gd name="T86" fmla="*/ 10 w 95"/>
                  <a:gd name="T87" fmla="*/ 30 h 36"/>
                  <a:gd name="T88" fmla="*/ 8 w 95"/>
                  <a:gd name="T89" fmla="*/ 31 h 36"/>
                  <a:gd name="T90" fmla="*/ 10 w 95"/>
                  <a:gd name="T91" fmla="*/ 31 h 36"/>
                  <a:gd name="T92" fmla="*/ 9 w 95"/>
                  <a:gd name="T93" fmla="*/ 34 h 36"/>
                  <a:gd name="T94" fmla="*/ 11 w 95"/>
                  <a:gd name="T95" fmla="*/ 35 h 36"/>
                  <a:gd name="T96" fmla="*/ 12 w 95"/>
                  <a:gd name="T97" fmla="*/ 31 h 36"/>
                  <a:gd name="T98" fmla="*/ 16 w 95"/>
                  <a:gd name="T99" fmla="*/ 32 h 36"/>
                  <a:gd name="T100" fmla="*/ 22 w 95"/>
                  <a:gd name="T101" fmla="*/ 33 h 36"/>
                  <a:gd name="T102" fmla="*/ 27 w 95"/>
                  <a:gd name="T103" fmla="*/ 31 h 36"/>
                  <a:gd name="T104" fmla="*/ 35 w 95"/>
                  <a:gd name="T105" fmla="*/ 35 h 36"/>
                  <a:gd name="T106" fmla="*/ 42 w 95"/>
                  <a:gd name="T107" fmla="*/ 32 h 36"/>
                  <a:gd name="T108" fmla="*/ 44 w 95"/>
                  <a:gd name="T109" fmla="*/ 30 h 36"/>
                  <a:gd name="T110" fmla="*/ 48 w 95"/>
                  <a:gd name="T111" fmla="*/ 31 h 36"/>
                  <a:gd name="T112" fmla="*/ 50 w 95"/>
                  <a:gd name="T113" fmla="*/ 33 h 36"/>
                  <a:gd name="T114" fmla="*/ 50 w 95"/>
                  <a:gd name="T115" fmla="*/ 35 h 36"/>
                  <a:gd name="T116" fmla="*/ 52 w 95"/>
                  <a:gd name="T117" fmla="*/ 36 h 36"/>
                  <a:gd name="T118" fmla="*/ 52 w 95"/>
                  <a:gd name="T11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5" h="36">
                    <a:moveTo>
                      <a:pt x="52" y="36"/>
                    </a:moveTo>
                    <a:cubicBezTo>
                      <a:pt x="53" y="35"/>
                      <a:pt x="54" y="33"/>
                      <a:pt x="54" y="33"/>
                    </a:cubicBezTo>
                    <a:cubicBezTo>
                      <a:pt x="53" y="31"/>
                      <a:pt x="54" y="30"/>
                      <a:pt x="55" y="31"/>
                    </a:cubicBezTo>
                    <a:cubicBezTo>
                      <a:pt x="57" y="32"/>
                      <a:pt x="58" y="31"/>
                      <a:pt x="60" y="31"/>
                    </a:cubicBezTo>
                    <a:cubicBezTo>
                      <a:pt x="62" y="30"/>
                      <a:pt x="62" y="30"/>
                      <a:pt x="64" y="31"/>
                    </a:cubicBezTo>
                    <a:cubicBezTo>
                      <a:pt x="68" y="31"/>
                      <a:pt x="71" y="29"/>
                      <a:pt x="75" y="29"/>
                    </a:cubicBezTo>
                    <a:cubicBezTo>
                      <a:pt x="78" y="29"/>
                      <a:pt x="82" y="29"/>
                      <a:pt x="85" y="28"/>
                    </a:cubicBezTo>
                    <a:cubicBezTo>
                      <a:pt x="87" y="27"/>
                      <a:pt x="87" y="29"/>
                      <a:pt x="90" y="28"/>
                    </a:cubicBezTo>
                    <a:cubicBezTo>
                      <a:pt x="92" y="27"/>
                      <a:pt x="91" y="29"/>
                      <a:pt x="92" y="30"/>
                    </a:cubicBezTo>
                    <a:cubicBezTo>
                      <a:pt x="93" y="31"/>
                      <a:pt x="95" y="29"/>
                      <a:pt x="94" y="28"/>
                    </a:cubicBezTo>
                    <a:cubicBezTo>
                      <a:pt x="93" y="27"/>
                      <a:pt x="95" y="25"/>
                      <a:pt x="92" y="24"/>
                    </a:cubicBezTo>
                    <a:cubicBezTo>
                      <a:pt x="91" y="23"/>
                      <a:pt x="93" y="23"/>
                      <a:pt x="92" y="22"/>
                    </a:cubicBezTo>
                    <a:cubicBezTo>
                      <a:pt x="92" y="20"/>
                      <a:pt x="91" y="19"/>
                      <a:pt x="91" y="17"/>
                    </a:cubicBezTo>
                    <a:cubicBezTo>
                      <a:pt x="91" y="16"/>
                      <a:pt x="93" y="14"/>
                      <a:pt x="93" y="14"/>
                    </a:cubicBezTo>
                    <a:cubicBezTo>
                      <a:pt x="92" y="12"/>
                      <a:pt x="90" y="11"/>
                      <a:pt x="89" y="8"/>
                    </a:cubicBezTo>
                    <a:cubicBezTo>
                      <a:pt x="87" y="5"/>
                      <a:pt x="87" y="4"/>
                      <a:pt x="83" y="3"/>
                    </a:cubicBezTo>
                    <a:cubicBezTo>
                      <a:pt x="82" y="3"/>
                      <a:pt x="81" y="3"/>
                      <a:pt x="80" y="3"/>
                    </a:cubicBezTo>
                    <a:cubicBezTo>
                      <a:pt x="78" y="2"/>
                      <a:pt x="79" y="3"/>
                      <a:pt x="78" y="3"/>
                    </a:cubicBezTo>
                    <a:cubicBezTo>
                      <a:pt x="76" y="5"/>
                      <a:pt x="74" y="5"/>
                      <a:pt x="73" y="6"/>
                    </a:cubicBezTo>
                    <a:cubicBezTo>
                      <a:pt x="70" y="7"/>
                      <a:pt x="66" y="6"/>
                      <a:pt x="63" y="6"/>
                    </a:cubicBezTo>
                    <a:cubicBezTo>
                      <a:pt x="61" y="6"/>
                      <a:pt x="59" y="6"/>
                      <a:pt x="58" y="6"/>
                    </a:cubicBezTo>
                    <a:cubicBezTo>
                      <a:pt x="56" y="5"/>
                      <a:pt x="56" y="4"/>
                      <a:pt x="54" y="4"/>
                    </a:cubicBezTo>
                    <a:cubicBezTo>
                      <a:pt x="52" y="4"/>
                      <a:pt x="51" y="3"/>
                      <a:pt x="50" y="2"/>
                    </a:cubicBezTo>
                    <a:cubicBezTo>
                      <a:pt x="49" y="2"/>
                      <a:pt x="45" y="0"/>
                      <a:pt x="46" y="0"/>
                    </a:cubicBezTo>
                    <a:cubicBezTo>
                      <a:pt x="44" y="1"/>
                      <a:pt x="39" y="0"/>
                      <a:pt x="37" y="0"/>
                    </a:cubicBezTo>
                    <a:cubicBezTo>
                      <a:pt x="34" y="0"/>
                      <a:pt x="31" y="3"/>
                      <a:pt x="29" y="4"/>
                    </a:cubicBezTo>
                    <a:cubicBezTo>
                      <a:pt x="26" y="6"/>
                      <a:pt x="21" y="4"/>
                      <a:pt x="18" y="5"/>
                    </a:cubicBezTo>
                    <a:cubicBezTo>
                      <a:pt x="17" y="5"/>
                      <a:pt x="16" y="5"/>
                      <a:pt x="16" y="6"/>
                    </a:cubicBezTo>
                    <a:cubicBezTo>
                      <a:pt x="16" y="6"/>
                      <a:pt x="18" y="6"/>
                      <a:pt x="18" y="7"/>
                    </a:cubicBezTo>
                    <a:cubicBezTo>
                      <a:pt x="18" y="7"/>
                      <a:pt x="15" y="7"/>
                      <a:pt x="15" y="8"/>
                    </a:cubicBezTo>
                    <a:cubicBezTo>
                      <a:pt x="15" y="9"/>
                      <a:pt x="15" y="9"/>
                      <a:pt x="13" y="9"/>
                    </a:cubicBezTo>
                    <a:cubicBezTo>
                      <a:pt x="10" y="9"/>
                      <a:pt x="7" y="9"/>
                      <a:pt x="4" y="9"/>
                    </a:cubicBezTo>
                    <a:cubicBezTo>
                      <a:pt x="2" y="9"/>
                      <a:pt x="3" y="10"/>
                      <a:pt x="3" y="11"/>
                    </a:cubicBezTo>
                    <a:cubicBezTo>
                      <a:pt x="2" y="13"/>
                      <a:pt x="0" y="14"/>
                      <a:pt x="3" y="15"/>
                    </a:cubicBezTo>
                    <a:cubicBezTo>
                      <a:pt x="3" y="15"/>
                      <a:pt x="5" y="14"/>
                      <a:pt x="5" y="14"/>
                    </a:cubicBezTo>
                    <a:cubicBezTo>
                      <a:pt x="5" y="15"/>
                      <a:pt x="3" y="17"/>
                      <a:pt x="3" y="17"/>
                    </a:cubicBezTo>
                    <a:cubicBezTo>
                      <a:pt x="4" y="18"/>
                      <a:pt x="4" y="17"/>
                      <a:pt x="5" y="17"/>
                    </a:cubicBezTo>
                    <a:cubicBezTo>
                      <a:pt x="5" y="17"/>
                      <a:pt x="5" y="19"/>
                      <a:pt x="5" y="19"/>
                    </a:cubicBezTo>
                    <a:cubicBezTo>
                      <a:pt x="7" y="22"/>
                      <a:pt x="4" y="20"/>
                      <a:pt x="3" y="20"/>
                    </a:cubicBezTo>
                    <a:cubicBezTo>
                      <a:pt x="3" y="20"/>
                      <a:pt x="2" y="23"/>
                      <a:pt x="4" y="22"/>
                    </a:cubicBezTo>
                    <a:cubicBezTo>
                      <a:pt x="6" y="22"/>
                      <a:pt x="4" y="24"/>
                      <a:pt x="4" y="25"/>
                    </a:cubicBezTo>
                    <a:cubicBezTo>
                      <a:pt x="4" y="26"/>
                      <a:pt x="7" y="26"/>
                      <a:pt x="8" y="27"/>
                    </a:cubicBezTo>
                    <a:cubicBezTo>
                      <a:pt x="9" y="28"/>
                      <a:pt x="7" y="30"/>
                      <a:pt x="7" y="30"/>
                    </a:cubicBezTo>
                    <a:cubicBezTo>
                      <a:pt x="8" y="30"/>
                      <a:pt x="9" y="28"/>
                      <a:pt x="10" y="30"/>
                    </a:cubicBezTo>
                    <a:cubicBezTo>
                      <a:pt x="10" y="31"/>
                      <a:pt x="8" y="31"/>
                      <a:pt x="8" y="31"/>
                    </a:cubicBezTo>
                    <a:cubicBezTo>
                      <a:pt x="8" y="31"/>
                      <a:pt x="10" y="31"/>
                      <a:pt x="10" y="31"/>
                    </a:cubicBezTo>
                    <a:cubicBezTo>
                      <a:pt x="11" y="32"/>
                      <a:pt x="10" y="33"/>
                      <a:pt x="9" y="34"/>
                    </a:cubicBezTo>
                    <a:cubicBezTo>
                      <a:pt x="9" y="35"/>
                      <a:pt x="11" y="36"/>
                      <a:pt x="11" y="35"/>
                    </a:cubicBezTo>
                    <a:cubicBezTo>
                      <a:pt x="12" y="34"/>
                      <a:pt x="11" y="32"/>
                      <a:pt x="12" y="31"/>
                    </a:cubicBezTo>
                    <a:cubicBezTo>
                      <a:pt x="13" y="30"/>
                      <a:pt x="15" y="32"/>
                      <a:pt x="16" y="32"/>
                    </a:cubicBezTo>
                    <a:cubicBezTo>
                      <a:pt x="18" y="33"/>
                      <a:pt x="20" y="35"/>
                      <a:pt x="22" y="33"/>
                    </a:cubicBezTo>
                    <a:cubicBezTo>
                      <a:pt x="25" y="32"/>
                      <a:pt x="23" y="29"/>
                      <a:pt x="27" y="31"/>
                    </a:cubicBezTo>
                    <a:cubicBezTo>
                      <a:pt x="29" y="33"/>
                      <a:pt x="32" y="35"/>
                      <a:pt x="35" y="35"/>
                    </a:cubicBezTo>
                    <a:cubicBezTo>
                      <a:pt x="37" y="34"/>
                      <a:pt x="40" y="33"/>
                      <a:pt x="42" y="32"/>
                    </a:cubicBezTo>
                    <a:cubicBezTo>
                      <a:pt x="43" y="31"/>
                      <a:pt x="43" y="30"/>
                      <a:pt x="44" y="30"/>
                    </a:cubicBezTo>
                    <a:cubicBezTo>
                      <a:pt x="46" y="31"/>
                      <a:pt x="47" y="32"/>
                      <a:pt x="48" y="31"/>
                    </a:cubicBezTo>
                    <a:cubicBezTo>
                      <a:pt x="51" y="30"/>
                      <a:pt x="51" y="31"/>
                      <a:pt x="50" y="33"/>
                    </a:cubicBezTo>
                    <a:cubicBezTo>
                      <a:pt x="50" y="34"/>
                      <a:pt x="52" y="34"/>
                      <a:pt x="50" y="35"/>
                    </a:cubicBezTo>
                    <a:cubicBezTo>
                      <a:pt x="51" y="36"/>
                      <a:pt x="51" y="36"/>
                      <a:pt x="52" y="36"/>
                    </a:cubicBezTo>
                    <a:cubicBezTo>
                      <a:pt x="53" y="35"/>
                      <a:pt x="51" y="36"/>
                      <a:pt x="52" y="3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1" name="Freeform 684">
                <a:extLst>
                  <a:ext uri="{FF2B5EF4-FFF2-40B4-BE49-F238E27FC236}">
                    <a16:creationId xmlns:a16="http://schemas.microsoft.com/office/drawing/2014/main" id="{C6020222-C66E-754D-8953-9880E97CB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73428" y="7481712"/>
                <a:ext cx="980891" cy="786831"/>
              </a:xfrm>
              <a:custGeom>
                <a:avLst/>
                <a:gdLst>
                  <a:gd name="T0" fmla="*/ 65 w 105"/>
                  <a:gd name="T1" fmla="*/ 20 h 84"/>
                  <a:gd name="T2" fmla="*/ 61 w 105"/>
                  <a:gd name="T3" fmla="*/ 17 h 84"/>
                  <a:gd name="T4" fmla="*/ 52 w 105"/>
                  <a:gd name="T5" fmla="*/ 17 h 84"/>
                  <a:gd name="T6" fmla="*/ 48 w 105"/>
                  <a:gd name="T7" fmla="*/ 15 h 84"/>
                  <a:gd name="T8" fmla="*/ 40 w 105"/>
                  <a:gd name="T9" fmla="*/ 8 h 84"/>
                  <a:gd name="T10" fmla="*/ 27 w 105"/>
                  <a:gd name="T11" fmla="*/ 1 h 84"/>
                  <a:gd name="T12" fmla="*/ 21 w 105"/>
                  <a:gd name="T13" fmla="*/ 1 h 84"/>
                  <a:gd name="T14" fmla="*/ 13 w 105"/>
                  <a:gd name="T15" fmla="*/ 3 h 84"/>
                  <a:gd name="T16" fmla="*/ 17 w 105"/>
                  <a:gd name="T17" fmla="*/ 9 h 84"/>
                  <a:gd name="T18" fmla="*/ 13 w 105"/>
                  <a:gd name="T19" fmla="*/ 12 h 84"/>
                  <a:gd name="T20" fmla="*/ 10 w 105"/>
                  <a:gd name="T21" fmla="*/ 12 h 84"/>
                  <a:gd name="T22" fmla="*/ 9 w 105"/>
                  <a:gd name="T23" fmla="*/ 14 h 84"/>
                  <a:gd name="T24" fmla="*/ 2 w 105"/>
                  <a:gd name="T25" fmla="*/ 14 h 84"/>
                  <a:gd name="T26" fmla="*/ 1 w 105"/>
                  <a:gd name="T27" fmla="*/ 19 h 84"/>
                  <a:gd name="T28" fmla="*/ 3 w 105"/>
                  <a:gd name="T29" fmla="*/ 22 h 84"/>
                  <a:gd name="T30" fmla="*/ 8 w 105"/>
                  <a:gd name="T31" fmla="*/ 31 h 84"/>
                  <a:gd name="T32" fmla="*/ 12 w 105"/>
                  <a:gd name="T33" fmla="*/ 38 h 84"/>
                  <a:gd name="T34" fmla="*/ 15 w 105"/>
                  <a:gd name="T35" fmla="*/ 42 h 84"/>
                  <a:gd name="T36" fmla="*/ 20 w 105"/>
                  <a:gd name="T37" fmla="*/ 46 h 84"/>
                  <a:gd name="T38" fmla="*/ 22 w 105"/>
                  <a:gd name="T39" fmla="*/ 53 h 84"/>
                  <a:gd name="T40" fmla="*/ 23 w 105"/>
                  <a:gd name="T41" fmla="*/ 59 h 84"/>
                  <a:gd name="T42" fmla="*/ 31 w 105"/>
                  <a:gd name="T43" fmla="*/ 67 h 84"/>
                  <a:gd name="T44" fmla="*/ 36 w 105"/>
                  <a:gd name="T45" fmla="*/ 76 h 84"/>
                  <a:gd name="T46" fmla="*/ 40 w 105"/>
                  <a:gd name="T47" fmla="*/ 81 h 84"/>
                  <a:gd name="T48" fmla="*/ 41 w 105"/>
                  <a:gd name="T49" fmla="*/ 84 h 84"/>
                  <a:gd name="T50" fmla="*/ 43 w 105"/>
                  <a:gd name="T51" fmla="*/ 81 h 84"/>
                  <a:gd name="T52" fmla="*/ 50 w 105"/>
                  <a:gd name="T53" fmla="*/ 79 h 84"/>
                  <a:gd name="T54" fmla="*/ 60 w 105"/>
                  <a:gd name="T55" fmla="*/ 80 h 84"/>
                  <a:gd name="T56" fmla="*/ 66 w 105"/>
                  <a:gd name="T57" fmla="*/ 77 h 84"/>
                  <a:gd name="T58" fmla="*/ 76 w 105"/>
                  <a:gd name="T59" fmla="*/ 72 h 84"/>
                  <a:gd name="T60" fmla="*/ 94 w 105"/>
                  <a:gd name="T61" fmla="*/ 68 h 84"/>
                  <a:gd name="T62" fmla="*/ 102 w 105"/>
                  <a:gd name="T63" fmla="*/ 66 h 84"/>
                  <a:gd name="T64" fmla="*/ 104 w 105"/>
                  <a:gd name="T65" fmla="*/ 61 h 84"/>
                  <a:gd name="T66" fmla="*/ 105 w 105"/>
                  <a:gd name="T67" fmla="*/ 56 h 84"/>
                  <a:gd name="T68" fmla="*/ 103 w 105"/>
                  <a:gd name="T69" fmla="*/ 51 h 84"/>
                  <a:gd name="T70" fmla="*/ 93 w 105"/>
                  <a:gd name="T71" fmla="*/ 50 h 84"/>
                  <a:gd name="T72" fmla="*/ 88 w 105"/>
                  <a:gd name="T73" fmla="*/ 47 h 84"/>
                  <a:gd name="T74" fmla="*/ 81 w 105"/>
                  <a:gd name="T75" fmla="*/ 39 h 84"/>
                  <a:gd name="T76" fmla="*/ 77 w 105"/>
                  <a:gd name="T77" fmla="*/ 34 h 84"/>
                  <a:gd name="T78" fmla="*/ 77 w 105"/>
                  <a:gd name="T79" fmla="*/ 29 h 84"/>
                  <a:gd name="T80" fmla="*/ 74 w 105"/>
                  <a:gd name="T81" fmla="*/ 27 h 84"/>
                  <a:gd name="T82" fmla="*/ 70 w 105"/>
                  <a:gd name="T83" fmla="*/ 22 h 84"/>
                  <a:gd name="T84" fmla="*/ 65 w 105"/>
                  <a:gd name="T85" fmla="*/ 2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5" h="84">
                    <a:moveTo>
                      <a:pt x="65" y="20"/>
                    </a:moveTo>
                    <a:cubicBezTo>
                      <a:pt x="64" y="17"/>
                      <a:pt x="64" y="17"/>
                      <a:pt x="61" y="17"/>
                    </a:cubicBezTo>
                    <a:cubicBezTo>
                      <a:pt x="58" y="17"/>
                      <a:pt x="55" y="17"/>
                      <a:pt x="52" y="17"/>
                    </a:cubicBezTo>
                    <a:cubicBezTo>
                      <a:pt x="50" y="17"/>
                      <a:pt x="49" y="15"/>
                      <a:pt x="48" y="15"/>
                    </a:cubicBezTo>
                    <a:cubicBezTo>
                      <a:pt x="45" y="12"/>
                      <a:pt x="42" y="10"/>
                      <a:pt x="40" y="8"/>
                    </a:cubicBezTo>
                    <a:cubicBezTo>
                      <a:pt x="36" y="5"/>
                      <a:pt x="32" y="2"/>
                      <a:pt x="27" y="1"/>
                    </a:cubicBezTo>
                    <a:cubicBezTo>
                      <a:pt x="25" y="0"/>
                      <a:pt x="24" y="0"/>
                      <a:pt x="21" y="1"/>
                    </a:cubicBezTo>
                    <a:cubicBezTo>
                      <a:pt x="19" y="1"/>
                      <a:pt x="16" y="2"/>
                      <a:pt x="13" y="3"/>
                    </a:cubicBezTo>
                    <a:cubicBezTo>
                      <a:pt x="14" y="5"/>
                      <a:pt x="17" y="7"/>
                      <a:pt x="17" y="9"/>
                    </a:cubicBezTo>
                    <a:cubicBezTo>
                      <a:pt x="17" y="11"/>
                      <a:pt x="14" y="12"/>
                      <a:pt x="13" y="12"/>
                    </a:cubicBezTo>
                    <a:cubicBezTo>
                      <a:pt x="12" y="13"/>
                      <a:pt x="11" y="12"/>
                      <a:pt x="10" y="12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7" y="17"/>
                      <a:pt x="3" y="15"/>
                      <a:pt x="2" y="14"/>
                    </a:cubicBezTo>
                    <a:cubicBezTo>
                      <a:pt x="1" y="16"/>
                      <a:pt x="1" y="17"/>
                      <a:pt x="1" y="19"/>
                    </a:cubicBezTo>
                    <a:cubicBezTo>
                      <a:pt x="0" y="22"/>
                      <a:pt x="1" y="21"/>
                      <a:pt x="3" y="22"/>
                    </a:cubicBezTo>
                    <a:cubicBezTo>
                      <a:pt x="5" y="24"/>
                      <a:pt x="7" y="28"/>
                      <a:pt x="8" y="31"/>
                    </a:cubicBezTo>
                    <a:cubicBezTo>
                      <a:pt x="10" y="33"/>
                      <a:pt x="11" y="35"/>
                      <a:pt x="12" y="38"/>
                    </a:cubicBezTo>
                    <a:cubicBezTo>
                      <a:pt x="13" y="40"/>
                      <a:pt x="14" y="41"/>
                      <a:pt x="15" y="42"/>
                    </a:cubicBezTo>
                    <a:cubicBezTo>
                      <a:pt x="17" y="44"/>
                      <a:pt x="19" y="44"/>
                      <a:pt x="20" y="46"/>
                    </a:cubicBezTo>
                    <a:cubicBezTo>
                      <a:pt x="21" y="48"/>
                      <a:pt x="22" y="50"/>
                      <a:pt x="22" y="53"/>
                    </a:cubicBezTo>
                    <a:cubicBezTo>
                      <a:pt x="23" y="55"/>
                      <a:pt x="22" y="57"/>
                      <a:pt x="23" y="59"/>
                    </a:cubicBezTo>
                    <a:cubicBezTo>
                      <a:pt x="25" y="63"/>
                      <a:pt x="29" y="64"/>
                      <a:pt x="31" y="67"/>
                    </a:cubicBezTo>
                    <a:cubicBezTo>
                      <a:pt x="33" y="70"/>
                      <a:pt x="34" y="74"/>
                      <a:pt x="36" y="76"/>
                    </a:cubicBezTo>
                    <a:cubicBezTo>
                      <a:pt x="37" y="78"/>
                      <a:pt x="39" y="80"/>
                      <a:pt x="40" y="81"/>
                    </a:cubicBezTo>
                    <a:cubicBezTo>
                      <a:pt x="40" y="82"/>
                      <a:pt x="40" y="84"/>
                      <a:pt x="41" y="84"/>
                    </a:cubicBezTo>
                    <a:cubicBezTo>
                      <a:pt x="43" y="84"/>
                      <a:pt x="42" y="82"/>
                      <a:pt x="43" y="81"/>
                    </a:cubicBezTo>
                    <a:cubicBezTo>
                      <a:pt x="43" y="78"/>
                      <a:pt x="48" y="79"/>
                      <a:pt x="50" y="79"/>
                    </a:cubicBezTo>
                    <a:cubicBezTo>
                      <a:pt x="53" y="79"/>
                      <a:pt x="58" y="78"/>
                      <a:pt x="60" y="80"/>
                    </a:cubicBezTo>
                    <a:cubicBezTo>
                      <a:pt x="63" y="81"/>
                      <a:pt x="64" y="79"/>
                      <a:pt x="66" y="77"/>
                    </a:cubicBezTo>
                    <a:cubicBezTo>
                      <a:pt x="69" y="73"/>
                      <a:pt x="72" y="73"/>
                      <a:pt x="76" y="72"/>
                    </a:cubicBezTo>
                    <a:cubicBezTo>
                      <a:pt x="82" y="72"/>
                      <a:pt x="88" y="70"/>
                      <a:pt x="94" y="68"/>
                    </a:cubicBezTo>
                    <a:cubicBezTo>
                      <a:pt x="96" y="67"/>
                      <a:pt x="99" y="66"/>
                      <a:pt x="102" y="66"/>
                    </a:cubicBezTo>
                    <a:cubicBezTo>
                      <a:pt x="103" y="65"/>
                      <a:pt x="103" y="63"/>
                      <a:pt x="104" y="61"/>
                    </a:cubicBezTo>
                    <a:cubicBezTo>
                      <a:pt x="104" y="60"/>
                      <a:pt x="105" y="58"/>
                      <a:pt x="105" y="56"/>
                    </a:cubicBezTo>
                    <a:cubicBezTo>
                      <a:pt x="105" y="55"/>
                      <a:pt x="104" y="52"/>
                      <a:pt x="103" y="51"/>
                    </a:cubicBezTo>
                    <a:cubicBezTo>
                      <a:pt x="100" y="51"/>
                      <a:pt x="96" y="51"/>
                      <a:pt x="93" y="50"/>
                    </a:cubicBezTo>
                    <a:cubicBezTo>
                      <a:pt x="90" y="50"/>
                      <a:pt x="90" y="49"/>
                      <a:pt x="88" y="47"/>
                    </a:cubicBezTo>
                    <a:cubicBezTo>
                      <a:pt x="86" y="43"/>
                      <a:pt x="83" y="42"/>
                      <a:pt x="81" y="39"/>
                    </a:cubicBezTo>
                    <a:cubicBezTo>
                      <a:pt x="80" y="39"/>
                      <a:pt x="78" y="35"/>
                      <a:pt x="77" y="34"/>
                    </a:cubicBezTo>
                    <a:cubicBezTo>
                      <a:pt x="76" y="32"/>
                      <a:pt x="81" y="31"/>
                      <a:pt x="77" y="29"/>
                    </a:cubicBezTo>
                    <a:cubicBezTo>
                      <a:pt x="76" y="29"/>
                      <a:pt x="75" y="27"/>
                      <a:pt x="74" y="27"/>
                    </a:cubicBezTo>
                    <a:cubicBezTo>
                      <a:pt x="72" y="27"/>
                      <a:pt x="71" y="24"/>
                      <a:pt x="70" y="22"/>
                    </a:cubicBezTo>
                    <a:cubicBezTo>
                      <a:pt x="69" y="19"/>
                      <a:pt x="69" y="20"/>
                      <a:pt x="65" y="2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2" name="Freeform 685">
                <a:extLst>
                  <a:ext uri="{FF2B5EF4-FFF2-40B4-BE49-F238E27FC236}">
                    <a16:creationId xmlns:a16="http://schemas.microsoft.com/office/drawing/2014/main" id="{336703E8-D33D-8A46-A8EE-DF2CEC62D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537" y="7424369"/>
                <a:ext cx="194267" cy="207060"/>
              </a:xfrm>
              <a:custGeom>
                <a:avLst/>
                <a:gdLst>
                  <a:gd name="T0" fmla="*/ 5 w 21"/>
                  <a:gd name="T1" fmla="*/ 22 h 22"/>
                  <a:gd name="T2" fmla="*/ 8 w 21"/>
                  <a:gd name="T3" fmla="*/ 19 h 22"/>
                  <a:gd name="T4" fmla="*/ 12 w 21"/>
                  <a:gd name="T5" fmla="*/ 18 h 22"/>
                  <a:gd name="T6" fmla="*/ 15 w 21"/>
                  <a:gd name="T7" fmla="*/ 15 h 22"/>
                  <a:gd name="T8" fmla="*/ 11 w 21"/>
                  <a:gd name="T9" fmla="*/ 9 h 22"/>
                  <a:gd name="T10" fmla="*/ 21 w 21"/>
                  <a:gd name="T11" fmla="*/ 6 h 22"/>
                  <a:gd name="T12" fmla="*/ 19 w 21"/>
                  <a:gd name="T13" fmla="*/ 0 h 22"/>
                  <a:gd name="T14" fmla="*/ 9 w 21"/>
                  <a:gd name="T15" fmla="*/ 5 h 22"/>
                  <a:gd name="T16" fmla="*/ 4 w 21"/>
                  <a:gd name="T17" fmla="*/ 1 h 22"/>
                  <a:gd name="T18" fmla="*/ 3 w 21"/>
                  <a:gd name="T19" fmla="*/ 11 h 22"/>
                  <a:gd name="T20" fmla="*/ 0 w 21"/>
                  <a:gd name="T21" fmla="*/ 18 h 22"/>
                  <a:gd name="T22" fmla="*/ 1 w 21"/>
                  <a:gd name="T23" fmla="*/ 21 h 22"/>
                  <a:gd name="T24" fmla="*/ 5 w 21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22">
                    <a:moveTo>
                      <a:pt x="5" y="22"/>
                    </a:moveTo>
                    <a:cubicBezTo>
                      <a:pt x="7" y="22"/>
                      <a:pt x="7" y="19"/>
                      <a:pt x="8" y="19"/>
                    </a:cubicBezTo>
                    <a:cubicBezTo>
                      <a:pt x="9" y="17"/>
                      <a:pt x="11" y="18"/>
                      <a:pt x="12" y="18"/>
                    </a:cubicBezTo>
                    <a:cubicBezTo>
                      <a:pt x="13" y="17"/>
                      <a:pt x="16" y="16"/>
                      <a:pt x="15" y="15"/>
                    </a:cubicBezTo>
                    <a:cubicBezTo>
                      <a:pt x="14" y="13"/>
                      <a:pt x="13" y="11"/>
                      <a:pt x="11" y="9"/>
                    </a:cubicBezTo>
                    <a:cubicBezTo>
                      <a:pt x="15" y="8"/>
                      <a:pt x="18" y="7"/>
                      <a:pt x="21" y="6"/>
                    </a:cubicBezTo>
                    <a:cubicBezTo>
                      <a:pt x="21" y="4"/>
                      <a:pt x="20" y="2"/>
                      <a:pt x="19" y="0"/>
                    </a:cubicBezTo>
                    <a:cubicBezTo>
                      <a:pt x="16" y="1"/>
                      <a:pt x="12" y="5"/>
                      <a:pt x="9" y="5"/>
                    </a:cubicBezTo>
                    <a:cubicBezTo>
                      <a:pt x="7" y="5"/>
                      <a:pt x="4" y="3"/>
                      <a:pt x="4" y="1"/>
                    </a:cubicBezTo>
                    <a:cubicBezTo>
                      <a:pt x="3" y="5"/>
                      <a:pt x="3" y="8"/>
                      <a:pt x="3" y="11"/>
                    </a:cubicBezTo>
                    <a:cubicBezTo>
                      <a:pt x="2" y="13"/>
                      <a:pt x="0" y="16"/>
                      <a:pt x="0" y="18"/>
                    </a:cubicBezTo>
                    <a:cubicBezTo>
                      <a:pt x="0" y="20"/>
                      <a:pt x="0" y="20"/>
                      <a:pt x="1" y="21"/>
                    </a:cubicBezTo>
                    <a:cubicBezTo>
                      <a:pt x="3" y="21"/>
                      <a:pt x="4" y="22"/>
                      <a:pt x="5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3" name="Freeform 686">
                <a:extLst>
                  <a:ext uri="{FF2B5EF4-FFF2-40B4-BE49-F238E27FC236}">
                    <a16:creationId xmlns:a16="http://schemas.microsoft.com/office/drawing/2014/main" id="{72BDDE5C-E8C0-2A43-B781-30A0B1633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2092" y="7351105"/>
                <a:ext cx="73250" cy="82827"/>
              </a:xfrm>
              <a:custGeom>
                <a:avLst/>
                <a:gdLst>
                  <a:gd name="T0" fmla="*/ 7 w 8"/>
                  <a:gd name="T1" fmla="*/ 2 h 9"/>
                  <a:gd name="T2" fmla="*/ 4 w 8"/>
                  <a:gd name="T3" fmla="*/ 0 h 9"/>
                  <a:gd name="T4" fmla="*/ 2 w 8"/>
                  <a:gd name="T5" fmla="*/ 2 h 9"/>
                  <a:gd name="T6" fmla="*/ 0 w 8"/>
                  <a:gd name="T7" fmla="*/ 8 h 9"/>
                  <a:gd name="T8" fmla="*/ 4 w 8"/>
                  <a:gd name="T9" fmla="*/ 8 h 9"/>
                  <a:gd name="T10" fmla="*/ 7 w 8"/>
                  <a:gd name="T1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9">
                    <a:moveTo>
                      <a:pt x="7" y="2"/>
                    </a:moveTo>
                    <a:cubicBezTo>
                      <a:pt x="7" y="1"/>
                      <a:pt x="5" y="0"/>
                      <a:pt x="4" y="0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4"/>
                      <a:pt x="1" y="6"/>
                      <a:pt x="0" y="8"/>
                    </a:cubicBezTo>
                    <a:cubicBezTo>
                      <a:pt x="2" y="8"/>
                      <a:pt x="2" y="9"/>
                      <a:pt x="4" y="8"/>
                    </a:cubicBezTo>
                    <a:cubicBezTo>
                      <a:pt x="5" y="7"/>
                      <a:pt x="8" y="4"/>
                      <a:pt x="7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4" name="Freeform 687">
                <a:extLst>
                  <a:ext uri="{FF2B5EF4-FFF2-40B4-BE49-F238E27FC236}">
                    <a16:creationId xmlns:a16="http://schemas.microsoft.com/office/drawing/2014/main" id="{9AC69E45-0DC7-8443-92EB-9D2CAE50A5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537" y="7462599"/>
                <a:ext cx="28664" cy="66896"/>
              </a:xfrm>
              <a:custGeom>
                <a:avLst/>
                <a:gdLst>
                  <a:gd name="T0" fmla="*/ 0 w 3"/>
                  <a:gd name="T1" fmla="*/ 3 h 7"/>
                  <a:gd name="T2" fmla="*/ 3 w 3"/>
                  <a:gd name="T3" fmla="*/ 7 h 7"/>
                  <a:gd name="T4" fmla="*/ 3 w 3"/>
                  <a:gd name="T5" fmla="*/ 1 h 7"/>
                  <a:gd name="T6" fmla="*/ 2 w 3"/>
                  <a:gd name="T7" fmla="*/ 0 h 7"/>
                  <a:gd name="T8" fmla="*/ 0 w 3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3"/>
                    </a:moveTo>
                    <a:cubicBezTo>
                      <a:pt x="0" y="5"/>
                      <a:pt x="1" y="6"/>
                      <a:pt x="3" y="7"/>
                    </a:cubicBezTo>
                    <a:cubicBezTo>
                      <a:pt x="3" y="5"/>
                      <a:pt x="3" y="3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0" y="0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5" name="Freeform 688">
                <a:extLst>
                  <a:ext uri="{FF2B5EF4-FFF2-40B4-BE49-F238E27FC236}">
                    <a16:creationId xmlns:a16="http://schemas.microsoft.com/office/drawing/2014/main" id="{153C93A0-40C7-9E4F-A00D-01D526C119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54322" y="7424369"/>
                <a:ext cx="76432" cy="245289"/>
              </a:xfrm>
              <a:custGeom>
                <a:avLst/>
                <a:gdLst>
                  <a:gd name="T0" fmla="*/ 4 w 8"/>
                  <a:gd name="T1" fmla="*/ 17 h 26"/>
                  <a:gd name="T2" fmla="*/ 6 w 8"/>
                  <a:gd name="T3" fmla="*/ 13 h 26"/>
                  <a:gd name="T4" fmla="*/ 5 w 8"/>
                  <a:gd name="T5" fmla="*/ 10 h 26"/>
                  <a:gd name="T6" fmla="*/ 7 w 8"/>
                  <a:gd name="T7" fmla="*/ 4 h 26"/>
                  <a:gd name="T8" fmla="*/ 6 w 8"/>
                  <a:gd name="T9" fmla="*/ 0 h 26"/>
                  <a:gd name="T10" fmla="*/ 2 w 8"/>
                  <a:gd name="T11" fmla="*/ 7 h 26"/>
                  <a:gd name="T12" fmla="*/ 0 w 8"/>
                  <a:gd name="T13" fmla="*/ 11 h 26"/>
                  <a:gd name="T14" fmla="*/ 1 w 8"/>
                  <a:gd name="T15" fmla="*/ 16 h 26"/>
                  <a:gd name="T16" fmla="*/ 2 w 8"/>
                  <a:gd name="T17" fmla="*/ 26 h 26"/>
                  <a:gd name="T18" fmla="*/ 2 w 8"/>
                  <a:gd name="T19" fmla="*/ 25 h 26"/>
                  <a:gd name="T20" fmla="*/ 4 w 8"/>
                  <a:gd name="T21" fmla="*/ 17 h 26"/>
                  <a:gd name="T22" fmla="*/ 4 w 8"/>
                  <a:gd name="T23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26">
                    <a:moveTo>
                      <a:pt x="4" y="17"/>
                    </a:moveTo>
                    <a:cubicBezTo>
                      <a:pt x="4" y="16"/>
                      <a:pt x="5" y="15"/>
                      <a:pt x="6" y="13"/>
                    </a:cubicBezTo>
                    <a:cubicBezTo>
                      <a:pt x="7" y="11"/>
                      <a:pt x="6" y="12"/>
                      <a:pt x="5" y="10"/>
                    </a:cubicBezTo>
                    <a:cubicBezTo>
                      <a:pt x="3" y="8"/>
                      <a:pt x="4" y="3"/>
                      <a:pt x="7" y="4"/>
                    </a:cubicBezTo>
                    <a:cubicBezTo>
                      <a:pt x="8" y="1"/>
                      <a:pt x="8" y="1"/>
                      <a:pt x="6" y="0"/>
                    </a:cubicBezTo>
                    <a:cubicBezTo>
                      <a:pt x="4" y="0"/>
                      <a:pt x="3" y="5"/>
                      <a:pt x="2" y="7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0" y="12"/>
                      <a:pt x="1" y="14"/>
                      <a:pt x="1" y="16"/>
                    </a:cubicBezTo>
                    <a:cubicBezTo>
                      <a:pt x="1" y="19"/>
                      <a:pt x="2" y="22"/>
                      <a:pt x="2" y="26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" y="23"/>
                      <a:pt x="3" y="20"/>
                      <a:pt x="4" y="17"/>
                    </a:cubicBezTo>
                    <a:cubicBezTo>
                      <a:pt x="4" y="16"/>
                      <a:pt x="4" y="18"/>
                      <a:pt x="4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6" name="Freeform 689">
                <a:extLst>
                  <a:ext uri="{FF2B5EF4-FFF2-40B4-BE49-F238E27FC236}">
                    <a16:creationId xmlns:a16="http://schemas.microsoft.com/office/drawing/2014/main" id="{929FABF8-428C-3141-90AB-17443F15C5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28206" y="7790708"/>
                <a:ext cx="47770" cy="73269"/>
              </a:xfrm>
              <a:custGeom>
                <a:avLst/>
                <a:gdLst>
                  <a:gd name="T0" fmla="*/ 3 w 5"/>
                  <a:gd name="T1" fmla="*/ 8 h 8"/>
                  <a:gd name="T2" fmla="*/ 2 w 5"/>
                  <a:gd name="T3" fmla="*/ 0 h 8"/>
                  <a:gd name="T4" fmla="*/ 0 w 5"/>
                  <a:gd name="T5" fmla="*/ 4 h 8"/>
                  <a:gd name="T6" fmla="*/ 3 w 5"/>
                  <a:gd name="T7" fmla="*/ 8 h 8"/>
                  <a:gd name="T8" fmla="*/ 3 w 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3" y="8"/>
                    </a:moveTo>
                    <a:cubicBezTo>
                      <a:pt x="3" y="7"/>
                      <a:pt x="5" y="0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6"/>
                      <a:pt x="1" y="7"/>
                      <a:pt x="3" y="8"/>
                    </a:cubicBezTo>
                    <a:cubicBezTo>
                      <a:pt x="3" y="8"/>
                      <a:pt x="2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7" name="Freeform 690">
                <a:extLst>
                  <a:ext uri="{FF2B5EF4-FFF2-40B4-BE49-F238E27FC236}">
                    <a16:creationId xmlns:a16="http://schemas.microsoft.com/office/drawing/2014/main" id="{65F8022B-6897-1246-B5BF-732B3B2DA1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043" y="8137934"/>
                <a:ext cx="496814" cy="315371"/>
              </a:xfrm>
              <a:custGeom>
                <a:avLst/>
                <a:gdLst>
                  <a:gd name="T0" fmla="*/ 47 w 53"/>
                  <a:gd name="T1" fmla="*/ 0 h 34"/>
                  <a:gd name="T2" fmla="*/ 38 w 53"/>
                  <a:gd name="T3" fmla="*/ 2 h 34"/>
                  <a:gd name="T4" fmla="*/ 28 w 53"/>
                  <a:gd name="T5" fmla="*/ 4 h 34"/>
                  <a:gd name="T6" fmla="*/ 23 w 53"/>
                  <a:gd name="T7" fmla="*/ 10 h 34"/>
                  <a:gd name="T8" fmla="*/ 17 w 53"/>
                  <a:gd name="T9" fmla="*/ 9 h 34"/>
                  <a:gd name="T10" fmla="*/ 9 w 53"/>
                  <a:gd name="T11" fmla="*/ 9 h 34"/>
                  <a:gd name="T12" fmla="*/ 3 w 53"/>
                  <a:gd name="T13" fmla="*/ 12 h 34"/>
                  <a:gd name="T14" fmla="*/ 1 w 53"/>
                  <a:gd name="T15" fmla="*/ 15 h 34"/>
                  <a:gd name="T16" fmla="*/ 1 w 53"/>
                  <a:gd name="T17" fmla="*/ 21 h 34"/>
                  <a:gd name="T18" fmla="*/ 3 w 53"/>
                  <a:gd name="T19" fmla="*/ 28 h 34"/>
                  <a:gd name="T20" fmla="*/ 4 w 53"/>
                  <a:gd name="T21" fmla="*/ 32 h 34"/>
                  <a:gd name="T22" fmla="*/ 12 w 53"/>
                  <a:gd name="T23" fmla="*/ 32 h 34"/>
                  <a:gd name="T24" fmla="*/ 16 w 53"/>
                  <a:gd name="T25" fmla="*/ 29 h 34"/>
                  <a:gd name="T26" fmla="*/ 21 w 53"/>
                  <a:gd name="T27" fmla="*/ 29 h 34"/>
                  <a:gd name="T28" fmla="*/ 24 w 53"/>
                  <a:gd name="T29" fmla="*/ 26 h 34"/>
                  <a:gd name="T30" fmla="*/ 32 w 53"/>
                  <a:gd name="T31" fmla="*/ 24 h 34"/>
                  <a:gd name="T32" fmla="*/ 41 w 53"/>
                  <a:gd name="T33" fmla="*/ 21 h 34"/>
                  <a:gd name="T34" fmla="*/ 47 w 53"/>
                  <a:gd name="T35" fmla="*/ 17 h 34"/>
                  <a:gd name="T36" fmla="*/ 52 w 53"/>
                  <a:gd name="T37" fmla="*/ 12 h 34"/>
                  <a:gd name="T38" fmla="*/ 47 w 53"/>
                  <a:gd name="T3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" h="34">
                    <a:moveTo>
                      <a:pt x="47" y="0"/>
                    </a:moveTo>
                    <a:cubicBezTo>
                      <a:pt x="44" y="1"/>
                      <a:pt x="41" y="2"/>
                      <a:pt x="38" y="2"/>
                    </a:cubicBezTo>
                    <a:cubicBezTo>
                      <a:pt x="35" y="3"/>
                      <a:pt x="31" y="2"/>
                      <a:pt x="28" y="4"/>
                    </a:cubicBezTo>
                    <a:cubicBezTo>
                      <a:pt x="26" y="6"/>
                      <a:pt x="25" y="8"/>
                      <a:pt x="23" y="10"/>
                    </a:cubicBezTo>
                    <a:cubicBezTo>
                      <a:pt x="22" y="11"/>
                      <a:pt x="19" y="9"/>
                      <a:pt x="17" y="9"/>
                    </a:cubicBezTo>
                    <a:cubicBezTo>
                      <a:pt x="14" y="9"/>
                      <a:pt x="12" y="9"/>
                      <a:pt x="9" y="9"/>
                    </a:cubicBezTo>
                    <a:cubicBezTo>
                      <a:pt x="6" y="9"/>
                      <a:pt x="3" y="8"/>
                      <a:pt x="3" y="12"/>
                    </a:cubicBezTo>
                    <a:cubicBezTo>
                      <a:pt x="2" y="14"/>
                      <a:pt x="1" y="13"/>
                      <a:pt x="1" y="15"/>
                    </a:cubicBezTo>
                    <a:cubicBezTo>
                      <a:pt x="0" y="17"/>
                      <a:pt x="0" y="19"/>
                      <a:pt x="1" y="21"/>
                    </a:cubicBezTo>
                    <a:cubicBezTo>
                      <a:pt x="1" y="23"/>
                      <a:pt x="2" y="26"/>
                      <a:pt x="3" y="28"/>
                    </a:cubicBezTo>
                    <a:cubicBezTo>
                      <a:pt x="3" y="29"/>
                      <a:pt x="3" y="31"/>
                      <a:pt x="4" y="32"/>
                    </a:cubicBezTo>
                    <a:cubicBezTo>
                      <a:pt x="5" y="34"/>
                      <a:pt x="10" y="33"/>
                      <a:pt x="12" y="32"/>
                    </a:cubicBezTo>
                    <a:cubicBezTo>
                      <a:pt x="13" y="31"/>
                      <a:pt x="14" y="30"/>
                      <a:pt x="16" y="29"/>
                    </a:cubicBezTo>
                    <a:cubicBezTo>
                      <a:pt x="17" y="29"/>
                      <a:pt x="19" y="29"/>
                      <a:pt x="21" y="29"/>
                    </a:cubicBezTo>
                    <a:cubicBezTo>
                      <a:pt x="22" y="28"/>
                      <a:pt x="23" y="27"/>
                      <a:pt x="24" y="26"/>
                    </a:cubicBezTo>
                    <a:cubicBezTo>
                      <a:pt x="27" y="25"/>
                      <a:pt x="29" y="25"/>
                      <a:pt x="32" y="24"/>
                    </a:cubicBezTo>
                    <a:cubicBezTo>
                      <a:pt x="35" y="23"/>
                      <a:pt x="38" y="22"/>
                      <a:pt x="41" y="21"/>
                    </a:cubicBezTo>
                    <a:cubicBezTo>
                      <a:pt x="43" y="20"/>
                      <a:pt x="47" y="19"/>
                      <a:pt x="47" y="17"/>
                    </a:cubicBezTo>
                    <a:cubicBezTo>
                      <a:pt x="48" y="14"/>
                      <a:pt x="53" y="14"/>
                      <a:pt x="52" y="12"/>
                    </a:cubicBezTo>
                    <a:cubicBezTo>
                      <a:pt x="50" y="8"/>
                      <a:pt x="49" y="4"/>
                      <a:pt x="47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8" name="Freeform 691">
                <a:extLst>
                  <a:ext uri="{FF2B5EF4-FFF2-40B4-BE49-F238E27FC236}">
                    <a16:creationId xmlns:a16="http://schemas.microsoft.com/office/drawing/2014/main" id="{8904FA11-55DA-F149-BBA5-AC7878565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530" y="7790708"/>
                <a:ext cx="382164" cy="458719"/>
              </a:xfrm>
              <a:custGeom>
                <a:avLst/>
                <a:gdLst>
                  <a:gd name="T0" fmla="*/ 39 w 41"/>
                  <a:gd name="T1" fmla="*/ 19 h 49"/>
                  <a:gd name="T2" fmla="*/ 34 w 41"/>
                  <a:gd name="T3" fmla="*/ 14 h 49"/>
                  <a:gd name="T4" fmla="*/ 28 w 41"/>
                  <a:gd name="T5" fmla="*/ 12 h 49"/>
                  <a:gd name="T6" fmla="*/ 22 w 41"/>
                  <a:gd name="T7" fmla="*/ 6 h 49"/>
                  <a:gd name="T8" fmla="*/ 21 w 41"/>
                  <a:gd name="T9" fmla="*/ 3 h 49"/>
                  <a:gd name="T10" fmla="*/ 22 w 41"/>
                  <a:gd name="T11" fmla="*/ 0 h 49"/>
                  <a:gd name="T12" fmla="*/ 17 w 41"/>
                  <a:gd name="T13" fmla="*/ 5 h 49"/>
                  <a:gd name="T14" fmla="*/ 10 w 41"/>
                  <a:gd name="T15" fmla="*/ 10 h 49"/>
                  <a:gd name="T16" fmla="*/ 5 w 41"/>
                  <a:gd name="T17" fmla="*/ 10 h 49"/>
                  <a:gd name="T18" fmla="*/ 0 w 41"/>
                  <a:gd name="T19" fmla="*/ 11 h 49"/>
                  <a:gd name="T20" fmla="*/ 5 w 41"/>
                  <a:gd name="T21" fmla="*/ 17 h 49"/>
                  <a:gd name="T22" fmla="*/ 16 w 41"/>
                  <a:gd name="T23" fmla="*/ 19 h 49"/>
                  <a:gd name="T24" fmla="*/ 16 w 41"/>
                  <a:gd name="T25" fmla="*/ 32 h 49"/>
                  <a:gd name="T26" fmla="*/ 11 w 41"/>
                  <a:gd name="T27" fmla="*/ 34 h 49"/>
                  <a:gd name="T28" fmla="*/ 0 w 41"/>
                  <a:gd name="T29" fmla="*/ 37 h 49"/>
                  <a:gd name="T30" fmla="*/ 5 w 41"/>
                  <a:gd name="T31" fmla="*/ 49 h 49"/>
                  <a:gd name="T32" fmla="*/ 14 w 41"/>
                  <a:gd name="T33" fmla="*/ 48 h 49"/>
                  <a:gd name="T34" fmla="*/ 17 w 41"/>
                  <a:gd name="T35" fmla="*/ 44 h 49"/>
                  <a:gd name="T36" fmla="*/ 23 w 41"/>
                  <a:gd name="T37" fmla="*/ 42 h 49"/>
                  <a:gd name="T38" fmla="*/ 28 w 41"/>
                  <a:gd name="T39" fmla="*/ 38 h 49"/>
                  <a:gd name="T40" fmla="*/ 29 w 41"/>
                  <a:gd name="T41" fmla="*/ 32 h 49"/>
                  <a:gd name="T42" fmla="*/ 32 w 41"/>
                  <a:gd name="T43" fmla="*/ 30 h 49"/>
                  <a:gd name="T44" fmla="*/ 37 w 41"/>
                  <a:gd name="T45" fmla="*/ 24 h 49"/>
                  <a:gd name="T46" fmla="*/ 39 w 41"/>
                  <a:gd name="T47" fmla="*/ 19 h 49"/>
                  <a:gd name="T48" fmla="*/ 39 w 41"/>
                  <a:gd name="T49" fmla="*/ 1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" h="49">
                    <a:moveTo>
                      <a:pt x="39" y="19"/>
                    </a:moveTo>
                    <a:cubicBezTo>
                      <a:pt x="36" y="19"/>
                      <a:pt x="35" y="16"/>
                      <a:pt x="34" y="14"/>
                    </a:cubicBezTo>
                    <a:cubicBezTo>
                      <a:pt x="33" y="13"/>
                      <a:pt x="29" y="13"/>
                      <a:pt x="28" y="12"/>
                    </a:cubicBezTo>
                    <a:cubicBezTo>
                      <a:pt x="25" y="11"/>
                      <a:pt x="24" y="9"/>
                      <a:pt x="22" y="6"/>
                    </a:cubicBezTo>
                    <a:cubicBezTo>
                      <a:pt x="22" y="5"/>
                      <a:pt x="21" y="4"/>
                      <a:pt x="21" y="3"/>
                    </a:cubicBezTo>
                    <a:cubicBezTo>
                      <a:pt x="21" y="3"/>
                      <a:pt x="22" y="0"/>
                      <a:pt x="22" y="0"/>
                    </a:cubicBezTo>
                    <a:cubicBezTo>
                      <a:pt x="21" y="0"/>
                      <a:pt x="18" y="4"/>
                      <a:pt x="17" y="5"/>
                    </a:cubicBezTo>
                    <a:cubicBezTo>
                      <a:pt x="15" y="7"/>
                      <a:pt x="13" y="10"/>
                      <a:pt x="10" y="10"/>
                    </a:cubicBezTo>
                    <a:cubicBezTo>
                      <a:pt x="8" y="11"/>
                      <a:pt x="7" y="10"/>
                      <a:pt x="5" y="10"/>
                    </a:cubicBezTo>
                    <a:cubicBezTo>
                      <a:pt x="3" y="11"/>
                      <a:pt x="1" y="13"/>
                      <a:pt x="0" y="11"/>
                    </a:cubicBezTo>
                    <a:cubicBezTo>
                      <a:pt x="1" y="14"/>
                      <a:pt x="2" y="17"/>
                      <a:pt x="5" y="17"/>
                    </a:cubicBezTo>
                    <a:cubicBezTo>
                      <a:pt x="7" y="17"/>
                      <a:pt x="15" y="17"/>
                      <a:pt x="16" y="19"/>
                    </a:cubicBezTo>
                    <a:cubicBezTo>
                      <a:pt x="19" y="23"/>
                      <a:pt x="17" y="27"/>
                      <a:pt x="16" y="32"/>
                    </a:cubicBezTo>
                    <a:cubicBezTo>
                      <a:pt x="15" y="33"/>
                      <a:pt x="11" y="34"/>
                      <a:pt x="11" y="34"/>
                    </a:cubicBezTo>
                    <a:cubicBezTo>
                      <a:pt x="7" y="35"/>
                      <a:pt x="3" y="36"/>
                      <a:pt x="0" y="37"/>
                    </a:cubicBezTo>
                    <a:cubicBezTo>
                      <a:pt x="2" y="41"/>
                      <a:pt x="4" y="45"/>
                      <a:pt x="5" y="49"/>
                    </a:cubicBezTo>
                    <a:cubicBezTo>
                      <a:pt x="8" y="48"/>
                      <a:pt x="11" y="48"/>
                      <a:pt x="14" y="48"/>
                    </a:cubicBezTo>
                    <a:cubicBezTo>
                      <a:pt x="18" y="47"/>
                      <a:pt x="15" y="46"/>
                      <a:pt x="17" y="44"/>
                    </a:cubicBezTo>
                    <a:cubicBezTo>
                      <a:pt x="19" y="43"/>
                      <a:pt x="22" y="44"/>
                      <a:pt x="23" y="42"/>
                    </a:cubicBezTo>
                    <a:cubicBezTo>
                      <a:pt x="25" y="40"/>
                      <a:pt x="25" y="39"/>
                      <a:pt x="28" y="38"/>
                    </a:cubicBezTo>
                    <a:cubicBezTo>
                      <a:pt x="30" y="37"/>
                      <a:pt x="29" y="34"/>
                      <a:pt x="29" y="32"/>
                    </a:cubicBezTo>
                    <a:cubicBezTo>
                      <a:pt x="28" y="30"/>
                      <a:pt x="30" y="30"/>
                      <a:pt x="32" y="30"/>
                    </a:cubicBezTo>
                    <a:cubicBezTo>
                      <a:pt x="35" y="29"/>
                      <a:pt x="35" y="26"/>
                      <a:pt x="37" y="24"/>
                    </a:cubicBezTo>
                    <a:cubicBezTo>
                      <a:pt x="38" y="23"/>
                      <a:pt x="41" y="20"/>
                      <a:pt x="39" y="19"/>
                    </a:cubicBezTo>
                    <a:cubicBezTo>
                      <a:pt x="38" y="19"/>
                      <a:pt x="40" y="20"/>
                      <a:pt x="39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9" name="Freeform 692">
                <a:extLst>
                  <a:ext uri="{FF2B5EF4-FFF2-40B4-BE49-F238E27FC236}">
                    <a16:creationId xmlns:a16="http://schemas.microsoft.com/office/drawing/2014/main" id="{4B98C8BB-B6D1-054F-A2A8-0FC183014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97631" y="6892386"/>
                <a:ext cx="512741" cy="222990"/>
              </a:xfrm>
              <a:custGeom>
                <a:avLst/>
                <a:gdLst>
                  <a:gd name="T0" fmla="*/ 55 w 55"/>
                  <a:gd name="T1" fmla="*/ 5 h 24"/>
                  <a:gd name="T2" fmla="*/ 47 w 55"/>
                  <a:gd name="T3" fmla="*/ 3 h 24"/>
                  <a:gd name="T4" fmla="*/ 36 w 55"/>
                  <a:gd name="T5" fmla="*/ 2 h 24"/>
                  <a:gd name="T6" fmla="*/ 27 w 55"/>
                  <a:gd name="T7" fmla="*/ 0 h 24"/>
                  <a:gd name="T8" fmla="*/ 22 w 55"/>
                  <a:gd name="T9" fmla="*/ 2 h 24"/>
                  <a:gd name="T10" fmla="*/ 19 w 55"/>
                  <a:gd name="T11" fmla="*/ 4 h 24"/>
                  <a:gd name="T12" fmla="*/ 11 w 55"/>
                  <a:gd name="T13" fmla="*/ 5 h 24"/>
                  <a:gd name="T14" fmla="*/ 9 w 55"/>
                  <a:gd name="T15" fmla="*/ 7 h 24"/>
                  <a:gd name="T16" fmla="*/ 8 w 55"/>
                  <a:gd name="T17" fmla="*/ 11 h 24"/>
                  <a:gd name="T18" fmla="*/ 12 w 55"/>
                  <a:gd name="T19" fmla="*/ 12 h 24"/>
                  <a:gd name="T20" fmla="*/ 15 w 55"/>
                  <a:gd name="T21" fmla="*/ 12 h 24"/>
                  <a:gd name="T22" fmla="*/ 19 w 55"/>
                  <a:gd name="T23" fmla="*/ 15 h 24"/>
                  <a:gd name="T24" fmla="*/ 15 w 55"/>
                  <a:gd name="T25" fmla="*/ 17 h 24"/>
                  <a:gd name="T26" fmla="*/ 11 w 55"/>
                  <a:gd name="T27" fmla="*/ 17 h 24"/>
                  <a:gd name="T28" fmla="*/ 10 w 55"/>
                  <a:gd name="T29" fmla="*/ 20 h 24"/>
                  <a:gd name="T30" fmla="*/ 1 w 55"/>
                  <a:gd name="T31" fmla="*/ 20 h 24"/>
                  <a:gd name="T32" fmla="*/ 11 w 55"/>
                  <a:gd name="T33" fmla="*/ 22 h 24"/>
                  <a:gd name="T34" fmla="*/ 15 w 55"/>
                  <a:gd name="T35" fmla="*/ 23 h 24"/>
                  <a:gd name="T36" fmla="*/ 21 w 55"/>
                  <a:gd name="T37" fmla="*/ 23 h 24"/>
                  <a:gd name="T38" fmla="*/ 25 w 55"/>
                  <a:gd name="T39" fmla="*/ 20 h 24"/>
                  <a:gd name="T40" fmla="*/ 28 w 55"/>
                  <a:gd name="T41" fmla="*/ 17 h 24"/>
                  <a:gd name="T42" fmla="*/ 33 w 55"/>
                  <a:gd name="T43" fmla="*/ 16 h 24"/>
                  <a:gd name="T44" fmla="*/ 37 w 55"/>
                  <a:gd name="T45" fmla="*/ 16 h 24"/>
                  <a:gd name="T46" fmla="*/ 40 w 55"/>
                  <a:gd name="T47" fmla="*/ 13 h 24"/>
                  <a:gd name="T48" fmla="*/ 44 w 55"/>
                  <a:gd name="T49" fmla="*/ 12 h 24"/>
                  <a:gd name="T50" fmla="*/ 54 w 55"/>
                  <a:gd name="T51" fmla="*/ 7 h 24"/>
                  <a:gd name="T52" fmla="*/ 55 w 55"/>
                  <a:gd name="T5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24">
                    <a:moveTo>
                      <a:pt x="55" y="5"/>
                    </a:moveTo>
                    <a:cubicBezTo>
                      <a:pt x="52" y="5"/>
                      <a:pt x="50" y="3"/>
                      <a:pt x="47" y="3"/>
                    </a:cubicBezTo>
                    <a:cubicBezTo>
                      <a:pt x="44" y="2"/>
                      <a:pt x="40" y="2"/>
                      <a:pt x="36" y="2"/>
                    </a:cubicBezTo>
                    <a:cubicBezTo>
                      <a:pt x="33" y="2"/>
                      <a:pt x="30" y="2"/>
                      <a:pt x="27" y="0"/>
                    </a:cubicBezTo>
                    <a:cubicBezTo>
                      <a:pt x="25" y="0"/>
                      <a:pt x="23" y="0"/>
                      <a:pt x="22" y="2"/>
                    </a:cubicBezTo>
                    <a:cubicBezTo>
                      <a:pt x="22" y="4"/>
                      <a:pt x="21" y="5"/>
                      <a:pt x="19" y="4"/>
                    </a:cubicBezTo>
                    <a:cubicBezTo>
                      <a:pt x="17" y="3"/>
                      <a:pt x="12" y="1"/>
                      <a:pt x="11" y="5"/>
                    </a:cubicBezTo>
                    <a:cubicBezTo>
                      <a:pt x="10" y="6"/>
                      <a:pt x="11" y="6"/>
                      <a:pt x="9" y="7"/>
                    </a:cubicBezTo>
                    <a:cubicBezTo>
                      <a:pt x="8" y="8"/>
                      <a:pt x="6" y="10"/>
                      <a:pt x="8" y="11"/>
                    </a:cubicBezTo>
                    <a:cubicBezTo>
                      <a:pt x="9" y="12"/>
                      <a:pt x="12" y="13"/>
                      <a:pt x="12" y="12"/>
                    </a:cubicBezTo>
                    <a:cubicBezTo>
                      <a:pt x="13" y="10"/>
                      <a:pt x="14" y="11"/>
                      <a:pt x="15" y="12"/>
                    </a:cubicBezTo>
                    <a:cubicBezTo>
                      <a:pt x="16" y="13"/>
                      <a:pt x="20" y="14"/>
                      <a:pt x="19" y="15"/>
                    </a:cubicBezTo>
                    <a:cubicBezTo>
                      <a:pt x="19" y="16"/>
                      <a:pt x="16" y="16"/>
                      <a:pt x="15" y="17"/>
                    </a:cubicBezTo>
                    <a:cubicBezTo>
                      <a:pt x="14" y="18"/>
                      <a:pt x="13" y="19"/>
                      <a:pt x="11" y="17"/>
                    </a:cubicBezTo>
                    <a:cubicBezTo>
                      <a:pt x="10" y="16"/>
                      <a:pt x="10" y="19"/>
                      <a:pt x="10" y="20"/>
                    </a:cubicBezTo>
                    <a:cubicBezTo>
                      <a:pt x="6" y="22"/>
                      <a:pt x="4" y="15"/>
                      <a:pt x="1" y="20"/>
                    </a:cubicBezTo>
                    <a:cubicBezTo>
                      <a:pt x="0" y="21"/>
                      <a:pt x="10" y="23"/>
                      <a:pt x="11" y="22"/>
                    </a:cubicBezTo>
                    <a:cubicBezTo>
                      <a:pt x="12" y="21"/>
                      <a:pt x="14" y="22"/>
                      <a:pt x="15" y="23"/>
                    </a:cubicBezTo>
                    <a:cubicBezTo>
                      <a:pt x="16" y="23"/>
                      <a:pt x="19" y="24"/>
                      <a:pt x="21" y="23"/>
                    </a:cubicBezTo>
                    <a:cubicBezTo>
                      <a:pt x="22" y="22"/>
                      <a:pt x="24" y="23"/>
                      <a:pt x="25" y="20"/>
                    </a:cubicBezTo>
                    <a:cubicBezTo>
                      <a:pt x="25" y="19"/>
                      <a:pt x="27" y="18"/>
                      <a:pt x="28" y="17"/>
                    </a:cubicBezTo>
                    <a:cubicBezTo>
                      <a:pt x="29" y="16"/>
                      <a:pt x="33" y="16"/>
                      <a:pt x="33" y="16"/>
                    </a:cubicBezTo>
                    <a:cubicBezTo>
                      <a:pt x="34" y="18"/>
                      <a:pt x="35" y="16"/>
                      <a:pt x="37" y="16"/>
                    </a:cubicBezTo>
                    <a:cubicBezTo>
                      <a:pt x="38" y="16"/>
                      <a:pt x="39" y="13"/>
                      <a:pt x="40" y="13"/>
                    </a:cubicBezTo>
                    <a:cubicBezTo>
                      <a:pt x="41" y="12"/>
                      <a:pt x="43" y="13"/>
                      <a:pt x="44" y="12"/>
                    </a:cubicBezTo>
                    <a:cubicBezTo>
                      <a:pt x="48" y="11"/>
                      <a:pt x="50" y="9"/>
                      <a:pt x="54" y="7"/>
                    </a:cubicBezTo>
                    <a:cubicBezTo>
                      <a:pt x="55" y="7"/>
                      <a:pt x="55" y="7"/>
                      <a:pt x="55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0" name="Freeform 693">
                <a:extLst>
                  <a:ext uri="{FF2B5EF4-FFF2-40B4-BE49-F238E27FC236}">
                    <a16:creationId xmlns:a16="http://schemas.microsoft.com/office/drawing/2014/main" id="{FAEB1433-7001-024B-A2B8-75D2B62C9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73430" y="6752222"/>
                <a:ext cx="831211" cy="487388"/>
              </a:xfrm>
              <a:custGeom>
                <a:avLst/>
                <a:gdLst>
                  <a:gd name="T0" fmla="*/ 78 w 89"/>
                  <a:gd name="T1" fmla="*/ 32 h 52"/>
                  <a:gd name="T2" fmla="*/ 81 w 89"/>
                  <a:gd name="T3" fmla="*/ 33 h 52"/>
                  <a:gd name="T4" fmla="*/ 84 w 89"/>
                  <a:gd name="T5" fmla="*/ 31 h 52"/>
                  <a:gd name="T6" fmla="*/ 81 w 89"/>
                  <a:gd name="T7" fmla="*/ 26 h 52"/>
                  <a:gd name="T8" fmla="*/ 79 w 89"/>
                  <a:gd name="T9" fmla="*/ 27 h 52"/>
                  <a:gd name="T10" fmla="*/ 75 w 89"/>
                  <a:gd name="T11" fmla="*/ 27 h 52"/>
                  <a:gd name="T12" fmla="*/ 78 w 89"/>
                  <a:gd name="T13" fmla="*/ 21 h 52"/>
                  <a:gd name="T14" fmla="*/ 74 w 89"/>
                  <a:gd name="T15" fmla="*/ 22 h 52"/>
                  <a:gd name="T16" fmla="*/ 68 w 89"/>
                  <a:gd name="T17" fmla="*/ 25 h 52"/>
                  <a:gd name="T18" fmla="*/ 65 w 89"/>
                  <a:gd name="T19" fmla="*/ 29 h 52"/>
                  <a:gd name="T20" fmla="*/ 62 w 89"/>
                  <a:gd name="T21" fmla="*/ 28 h 52"/>
                  <a:gd name="T22" fmla="*/ 57 w 89"/>
                  <a:gd name="T23" fmla="*/ 27 h 52"/>
                  <a:gd name="T24" fmla="*/ 53 w 89"/>
                  <a:gd name="T25" fmla="*/ 23 h 52"/>
                  <a:gd name="T26" fmla="*/ 52 w 89"/>
                  <a:gd name="T27" fmla="*/ 17 h 52"/>
                  <a:gd name="T28" fmla="*/ 49 w 89"/>
                  <a:gd name="T29" fmla="*/ 13 h 52"/>
                  <a:gd name="T30" fmla="*/ 45 w 89"/>
                  <a:gd name="T31" fmla="*/ 12 h 52"/>
                  <a:gd name="T32" fmla="*/ 38 w 89"/>
                  <a:gd name="T33" fmla="*/ 12 h 52"/>
                  <a:gd name="T34" fmla="*/ 31 w 89"/>
                  <a:gd name="T35" fmla="*/ 12 h 52"/>
                  <a:gd name="T36" fmla="*/ 27 w 89"/>
                  <a:gd name="T37" fmla="*/ 8 h 52"/>
                  <a:gd name="T38" fmla="*/ 23 w 89"/>
                  <a:gd name="T39" fmla="*/ 8 h 52"/>
                  <a:gd name="T40" fmla="*/ 19 w 89"/>
                  <a:gd name="T41" fmla="*/ 10 h 52"/>
                  <a:gd name="T42" fmla="*/ 17 w 89"/>
                  <a:gd name="T43" fmla="*/ 6 h 52"/>
                  <a:gd name="T44" fmla="*/ 15 w 89"/>
                  <a:gd name="T45" fmla="*/ 1 h 52"/>
                  <a:gd name="T46" fmla="*/ 15 w 89"/>
                  <a:gd name="T47" fmla="*/ 5 h 52"/>
                  <a:gd name="T48" fmla="*/ 14 w 89"/>
                  <a:gd name="T49" fmla="*/ 8 h 52"/>
                  <a:gd name="T50" fmla="*/ 13 w 89"/>
                  <a:gd name="T51" fmla="*/ 3 h 52"/>
                  <a:gd name="T52" fmla="*/ 14 w 89"/>
                  <a:gd name="T53" fmla="*/ 0 h 52"/>
                  <a:gd name="T54" fmla="*/ 1 w 89"/>
                  <a:gd name="T55" fmla="*/ 4 h 52"/>
                  <a:gd name="T56" fmla="*/ 1 w 89"/>
                  <a:gd name="T57" fmla="*/ 15 h 52"/>
                  <a:gd name="T58" fmla="*/ 1 w 89"/>
                  <a:gd name="T59" fmla="*/ 23 h 52"/>
                  <a:gd name="T60" fmla="*/ 2 w 89"/>
                  <a:gd name="T61" fmla="*/ 26 h 52"/>
                  <a:gd name="T62" fmla="*/ 6 w 89"/>
                  <a:gd name="T63" fmla="*/ 26 h 52"/>
                  <a:gd name="T64" fmla="*/ 6 w 89"/>
                  <a:gd name="T65" fmla="*/ 23 h 52"/>
                  <a:gd name="T66" fmla="*/ 10 w 89"/>
                  <a:gd name="T67" fmla="*/ 20 h 52"/>
                  <a:gd name="T68" fmla="*/ 13 w 89"/>
                  <a:gd name="T69" fmla="*/ 18 h 52"/>
                  <a:gd name="T70" fmla="*/ 17 w 89"/>
                  <a:gd name="T71" fmla="*/ 19 h 52"/>
                  <a:gd name="T72" fmla="*/ 21 w 89"/>
                  <a:gd name="T73" fmla="*/ 20 h 52"/>
                  <a:gd name="T74" fmla="*/ 21 w 89"/>
                  <a:gd name="T75" fmla="*/ 24 h 52"/>
                  <a:gd name="T76" fmla="*/ 26 w 89"/>
                  <a:gd name="T77" fmla="*/ 27 h 52"/>
                  <a:gd name="T78" fmla="*/ 33 w 89"/>
                  <a:gd name="T79" fmla="*/ 34 h 52"/>
                  <a:gd name="T80" fmla="*/ 38 w 89"/>
                  <a:gd name="T81" fmla="*/ 37 h 52"/>
                  <a:gd name="T82" fmla="*/ 41 w 89"/>
                  <a:gd name="T83" fmla="*/ 39 h 52"/>
                  <a:gd name="T84" fmla="*/ 50 w 89"/>
                  <a:gd name="T85" fmla="*/ 45 h 52"/>
                  <a:gd name="T86" fmla="*/ 54 w 89"/>
                  <a:gd name="T87" fmla="*/ 49 h 52"/>
                  <a:gd name="T88" fmla="*/ 61 w 89"/>
                  <a:gd name="T89" fmla="*/ 52 h 52"/>
                  <a:gd name="T90" fmla="*/ 63 w 89"/>
                  <a:gd name="T91" fmla="*/ 47 h 52"/>
                  <a:gd name="T92" fmla="*/ 62 w 89"/>
                  <a:gd name="T93" fmla="*/ 42 h 52"/>
                  <a:gd name="T94" fmla="*/ 59 w 89"/>
                  <a:gd name="T95" fmla="*/ 38 h 52"/>
                  <a:gd name="T96" fmla="*/ 64 w 89"/>
                  <a:gd name="T97" fmla="*/ 36 h 52"/>
                  <a:gd name="T98" fmla="*/ 66 w 89"/>
                  <a:gd name="T99" fmla="*/ 33 h 52"/>
                  <a:gd name="T100" fmla="*/ 68 w 89"/>
                  <a:gd name="T101" fmla="*/ 30 h 52"/>
                  <a:gd name="T102" fmla="*/ 71 w 89"/>
                  <a:gd name="T103" fmla="*/ 30 h 52"/>
                  <a:gd name="T104" fmla="*/ 74 w 89"/>
                  <a:gd name="T105" fmla="*/ 29 h 52"/>
                  <a:gd name="T106" fmla="*/ 74 w 89"/>
                  <a:gd name="T107" fmla="*/ 34 h 52"/>
                  <a:gd name="T108" fmla="*/ 77 w 89"/>
                  <a:gd name="T109" fmla="*/ 34 h 52"/>
                  <a:gd name="T110" fmla="*/ 78 w 89"/>
                  <a:gd name="T111" fmla="*/ 32 h 52"/>
                  <a:gd name="T112" fmla="*/ 78 w 89"/>
                  <a:gd name="T113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52">
                    <a:moveTo>
                      <a:pt x="78" y="32"/>
                    </a:moveTo>
                    <a:cubicBezTo>
                      <a:pt x="79" y="33"/>
                      <a:pt x="79" y="34"/>
                      <a:pt x="81" y="33"/>
                    </a:cubicBezTo>
                    <a:cubicBezTo>
                      <a:pt x="82" y="33"/>
                      <a:pt x="83" y="31"/>
                      <a:pt x="84" y="31"/>
                    </a:cubicBezTo>
                    <a:cubicBezTo>
                      <a:pt x="89" y="30"/>
                      <a:pt x="83" y="28"/>
                      <a:pt x="81" y="26"/>
                    </a:cubicBezTo>
                    <a:cubicBezTo>
                      <a:pt x="80" y="25"/>
                      <a:pt x="80" y="26"/>
                      <a:pt x="79" y="27"/>
                    </a:cubicBezTo>
                    <a:cubicBezTo>
                      <a:pt x="79" y="28"/>
                      <a:pt x="76" y="27"/>
                      <a:pt x="75" y="27"/>
                    </a:cubicBezTo>
                    <a:cubicBezTo>
                      <a:pt x="71" y="25"/>
                      <a:pt x="77" y="22"/>
                      <a:pt x="78" y="21"/>
                    </a:cubicBezTo>
                    <a:cubicBezTo>
                      <a:pt x="78" y="21"/>
                      <a:pt x="74" y="22"/>
                      <a:pt x="74" y="22"/>
                    </a:cubicBezTo>
                    <a:cubicBezTo>
                      <a:pt x="72" y="23"/>
                      <a:pt x="70" y="23"/>
                      <a:pt x="68" y="25"/>
                    </a:cubicBezTo>
                    <a:cubicBezTo>
                      <a:pt x="67" y="26"/>
                      <a:pt x="66" y="28"/>
                      <a:pt x="65" y="29"/>
                    </a:cubicBezTo>
                    <a:cubicBezTo>
                      <a:pt x="64" y="32"/>
                      <a:pt x="63" y="30"/>
                      <a:pt x="62" y="28"/>
                    </a:cubicBezTo>
                    <a:cubicBezTo>
                      <a:pt x="61" y="26"/>
                      <a:pt x="59" y="27"/>
                      <a:pt x="57" y="27"/>
                    </a:cubicBezTo>
                    <a:cubicBezTo>
                      <a:pt x="55" y="27"/>
                      <a:pt x="54" y="24"/>
                      <a:pt x="53" y="23"/>
                    </a:cubicBezTo>
                    <a:cubicBezTo>
                      <a:pt x="51" y="21"/>
                      <a:pt x="54" y="19"/>
                      <a:pt x="52" y="17"/>
                    </a:cubicBezTo>
                    <a:cubicBezTo>
                      <a:pt x="51" y="16"/>
                      <a:pt x="50" y="14"/>
                      <a:pt x="49" y="13"/>
                    </a:cubicBezTo>
                    <a:cubicBezTo>
                      <a:pt x="48" y="12"/>
                      <a:pt x="46" y="11"/>
                      <a:pt x="45" y="12"/>
                    </a:cubicBezTo>
                    <a:cubicBezTo>
                      <a:pt x="43" y="13"/>
                      <a:pt x="41" y="12"/>
                      <a:pt x="38" y="12"/>
                    </a:cubicBezTo>
                    <a:cubicBezTo>
                      <a:pt x="36" y="12"/>
                      <a:pt x="33" y="13"/>
                      <a:pt x="31" y="12"/>
                    </a:cubicBezTo>
                    <a:cubicBezTo>
                      <a:pt x="30" y="11"/>
                      <a:pt x="28" y="9"/>
                      <a:pt x="27" y="8"/>
                    </a:cubicBezTo>
                    <a:cubicBezTo>
                      <a:pt x="25" y="6"/>
                      <a:pt x="24" y="6"/>
                      <a:pt x="23" y="8"/>
                    </a:cubicBezTo>
                    <a:cubicBezTo>
                      <a:pt x="22" y="9"/>
                      <a:pt x="21" y="10"/>
                      <a:pt x="19" y="10"/>
                    </a:cubicBezTo>
                    <a:cubicBezTo>
                      <a:pt x="16" y="10"/>
                      <a:pt x="16" y="8"/>
                      <a:pt x="17" y="6"/>
                    </a:cubicBezTo>
                    <a:cubicBezTo>
                      <a:pt x="18" y="3"/>
                      <a:pt x="18" y="3"/>
                      <a:pt x="15" y="1"/>
                    </a:cubicBezTo>
                    <a:cubicBezTo>
                      <a:pt x="15" y="2"/>
                      <a:pt x="15" y="4"/>
                      <a:pt x="15" y="5"/>
                    </a:cubicBezTo>
                    <a:cubicBezTo>
                      <a:pt x="15" y="7"/>
                      <a:pt x="16" y="8"/>
                      <a:pt x="14" y="8"/>
                    </a:cubicBezTo>
                    <a:cubicBezTo>
                      <a:pt x="12" y="7"/>
                      <a:pt x="12" y="4"/>
                      <a:pt x="13" y="3"/>
                    </a:cubicBezTo>
                    <a:cubicBezTo>
                      <a:pt x="13" y="3"/>
                      <a:pt x="15" y="0"/>
                      <a:pt x="14" y="0"/>
                    </a:cubicBezTo>
                    <a:cubicBezTo>
                      <a:pt x="9" y="1"/>
                      <a:pt x="5" y="2"/>
                      <a:pt x="1" y="4"/>
                    </a:cubicBezTo>
                    <a:cubicBezTo>
                      <a:pt x="0" y="4"/>
                      <a:pt x="1" y="14"/>
                      <a:pt x="1" y="15"/>
                    </a:cubicBezTo>
                    <a:cubicBezTo>
                      <a:pt x="1" y="18"/>
                      <a:pt x="1" y="21"/>
                      <a:pt x="1" y="23"/>
                    </a:cubicBezTo>
                    <a:cubicBezTo>
                      <a:pt x="1" y="25"/>
                      <a:pt x="0" y="26"/>
                      <a:pt x="2" y="26"/>
                    </a:cubicBezTo>
                    <a:cubicBezTo>
                      <a:pt x="3" y="26"/>
                      <a:pt x="4" y="26"/>
                      <a:pt x="6" y="26"/>
                    </a:cubicBezTo>
                    <a:cubicBezTo>
                      <a:pt x="8" y="26"/>
                      <a:pt x="5" y="24"/>
                      <a:pt x="6" y="23"/>
                    </a:cubicBezTo>
                    <a:cubicBezTo>
                      <a:pt x="7" y="21"/>
                      <a:pt x="9" y="22"/>
                      <a:pt x="10" y="20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5" y="17"/>
                      <a:pt x="16" y="18"/>
                      <a:pt x="17" y="19"/>
                    </a:cubicBezTo>
                    <a:cubicBezTo>
                      <a:pt x="18" y="20"/>
                      <a:pt x="21" y="20"/>
                      <a:pt x="21" y="20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5" y="27"/>
                      <a:pt x="26" y="27"/>
                    </a:cubicBezTo>
                    <a:cubicBezTo>
                      <a:pt x="31" y="27"/>
                      <a:pt x="31" y="30"/>
                      <a:pt x="33" y="34"/>
                    </a:cubicBezTo>
                    <a:cubicBezTo>
                      <a:pt x="34" y="35"/>
                      <a:pt x="36" y="36"/>
                      <a:pt x="38" y="37"/>
                    </a:cubicBezTo>
                    <a:cubicBezTo>
                      <a:pt x="39" y="37"/>
                      <a:pt x="40" y="38"/>
                      <a:pt x="41" y="39"/>
                    </a:cubicBezTo>
                    <a:cubicBezTo>
                      <a:pt x="44" y="41"/>
                      <a:pt x="47" y="44"/>
                      <a:pt x="50" y="45"/>
                    </a:cubicBezTo>
                    <a:cubicBezTo>
                      <a:pt x="54" y="46"/>
                      <a:pt x="54" y="46"/>
                      <a:pt x="54" y="49"/>
                    </a:cubicBezTo>
                    <a:cubicBezTo>
                      <a:pt x="56" y="49"/>
                      <a:pt x="59" y="51"/>
                      <a:pt x="61" y="52"/>
                    </a:cubicBezTo>
                    <a:cubicBezTo>
                      <a:pt x="61" y="49"/>
                      <a:pt x="60" y="49"/>
                      <a:pt x="63" y="47"/>
                    </a:cubicBezTo>
                    <a:cubicBezTo>
                      <a:pt x="64" y="45"/>
                      <a:pt x="62" y="44"/>
                      <a:pt x="62" y="42"/>
                    </a:cubicBezTo>
                    <a:cubicBezTo>
                      <a:pt x="63" y="39"/>
                      <a:pt x="60" y="40"/>
                      <a:pt x="59" y="38"/>
                    </a:cubicBezTo>
                    <a:cubicBezTo>
                      <a:pt x="58" y="36"/>
                      <a:pt x="63" y="37"/>
                      <a:pt x="64" y="36"/>
                    </a:cubicBezTo>
                    <a:cubicBezTo>
                      <a:pt x="67" y="35"/>
                      <a:pt x="64" y="32"/>
                      <a:pt x="66" y="33"/>
                    </a:cubicBezTo>
                    <a:cubicBezTo>
                      <a:pt x="70" y="33"/>
                      <a:pt x="66" y="30"/>
                      <a:pt x="68" y="30"/>
                    </a:cubicBezTo>
                    <a:cubicBezTo>
                      <a:pt x="69" y="29"/>
                      <a:pt x="70" y="31"/>
                      <a:pt x="71" y="30"/>
                    </a:cubicBezTo>
                    <a:cubicBezTo>
                      <a:pt x="72" y="30"/>
                      <a:pt x="73" y="29"/>
                      <a:pt x="74" y="29"/>
                    </a:cubicBezTo>
                    <a:cubicBezTo>
                      <a:pt x="76" y="29"/>
                      <a:pt x="74" y="33"/>
                      <a:pt x="74" y="34"/>
                    </a:cubicBezTo>
                    <a:cubicBezTo>
                      <a:pt x="75" y="34"/>
                      <a:pt x="77" y="31"/>
                      <a:pt x="77" y="34"/>
                    </a:cubicBezTo>
                    <a:cubicBezTo>
                      <a:pt x="77" y="34"/>
                      <a:pt x="77" y="32"/>
                      <a:pt x="78" y="32"/>
                    </a:cubicBezTo>
                    <a:cubicBezTo>
                      <a:pt x="79" y="32"/>
                      <a:pt x="77" y="32"/>
                      <a:pt x="78" y="3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1" name="Freeform 694">
                <a:extLst>
                  <a:ext uri="{FF2B5EF4-FFF2-40B4-BE49-F238E27FC236}">
                    <a16:creationId xmlns:a16="http://schemas.microsoft.com/office/drawing/2014/main" id="{775676CF-CB73-3749-9912-8211C6C9E1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25022" y="7293764"/>
                <a:ext cx="0" cy="9558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2" name="Freeform 695">
                <a:extLst>
                  <a:ext uri="{FF2B5EF4-FFF2-40B4-BE49-F238E27FC236}">
                    <a16:creationId xmlns:a16="http://schemas.microsoft.com/office/drawing/2014/main" id="{125AD287-9596-EC47-B208-2077B6C30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5084" y="6921055"/>
                <a:ext cx="681526" cy="401378"/>
              </a:xfrm>
              <a:custGeom>
                <a:avLst/>
                <a:gdLst>
                  <a:gd name="T0" fmla="*/ 73 w 73"/>
                  <a:gd name="T1" fmla="*/ 28 h 43"/>
                  <a:gd name="T2" fmla="*/ 69 w 73"/>
                  <a:gd name="T3" fmla="*/ 27 h 43"/>
                  <a:gd name="T4" fmla="*/ 65 w 73"/>
                  <a:gd name="T5" fmla="*/ 24 h 43"/>
                  <a:gd name="T6" fmla="*/ 58 w 73"/>
                  <a:gd name="T7" fmla="*/ 20 h 43"/>
                  <a:gd name="T8" fmla="*/ 52 w 73"/>
                  <a:gd name="T9" fmla="*/ 16 h 43"/>
                  <a:gd name="T10" fmla="*/ 47 w 73"/>
                  <a:gd name="T11" fmla="*/ 9 h 43"/>
                  <a:gd name="T12" fmla="*/ 40 w 73"/>
                  <a:gd name="T13" fmla="*/ 5 h 43"/>
                  <a:gd name="T14" fmla="*/ 40 w 73"/>
                  <a:gd name="T15" fmla="*/ 2 h 43"/>
                  <a:gd name="T16" fmla="*/ 36 w 73"/>
                  <a:gd name="T17" fmla="*/ 1 h 43"/>
                  <a:gd name="T18" fmla="*/ 34 w 73"/>
                  <a:gd name="T19" fmla="*/ 0 h 43"/>
                  <a:gd name="T20" fmla="*/ 31 w 73"/>
                  <a:gd name="T21" fmla="*/ 1 h 43"/>
                  <a:gd name="T22" fmla="*/ 28 w 73"/>
                  <a:gd name="T23" fmla="*/ 3 h 43"/>
                  <a:gd name="T24" fmla="*/ 25 w 73"/>
                  <a:gd name="T25" fmla="*/ 6 h 43"/>
                  <a:gd name="T26" fmla="*/ 22 w 73"/>
                  <a:gd name="T27" fmla="*/ 8 h 43"/>
                  <a:gd name="T28" fmla="*/ 17 w 73"/>
                  <a:gd name="T29" fmla="*/ 8 h 43"/>
                  <a:gd name="T30" fmla="*/ 12 w 73"/>
                  <a:gd name="T31" fmla="*/ 2 h 43"/>
                  <a:gd name="T32" fmla="*/ 2 w 73"/>
                  <a:gd name="T33" fmla="*/ 5 h 43"/>
                  <a:gd name="T34" fmla="*/ 5 w 73"/>
                  <a:gd name="T35" fmla="*/ 12 h 43"/>
                  <a:gd name="T36" fmla="*/ 8 w 73"/>
                  <a:gd name="T37" fmla="*/ 17 h 43"/>
                  <a:gd name="T38" fmla="*/ 8 w 73"/>
                  <a:gd name="T39" fmla="*/ 19 h 43"/>
                  <a:gd name="T40" fmla="*/ 10 w 73"/>
                  <a:gd name="T41" fmla="*/ 22 h 43"/>
                  <a:gd name="T42" fmla="*/ 9 w 73"/>
                  <a:gd name="T43" fmla="*/ 26 h 43"/>
                  <a:gd name="T44" fmla="*/ 9 w 73"/>
                  <a:gd name="T45" fmla="*/ 31 h 43"/>
                  <a:gd name="T46" fmla="*/ 14 w 73"/>
                  <a:gd name="T47" fmla="*/ 29 h 43"/>
                  <a:gd name="T48" fmla="*/ 17 w 73"/>
                  <a:gd name="T49" fmla="*/ 26 h 43"/>
                  <a:gd name="T50" fmla="*/ 27 w 73"/>
                  <a:gd name="T51" fmla="*/ 27 h 43"/>
                  <a:gd name="T52" fmla="*/ 37 w 73"/>
                  <a:gd name="T53" fmla="*/ 31 h 43"/>
                  <a:gd name="T54" fmla="*/ 45 w 73"/>
                  <a:gd name="T55" fmla="*/ 35 h 43"/>
                  <a:gd name="T56" fmla="*/ 46 w 73"/>
                  <a:gd name="T57" fmla="*/ 37 h 43"/>
                  <a:gd name="T58" fmla="*/ 48 w 73"/>
                  <a:gd name="T59" fmla="*/ 42 h 43"/>
                  <a:gd name="T60" fmla="*/ 53 w 73"/>
                  <a:gd name="T61" fmla="*/ 43 h 43"/>
                  <a:gd name="T62" fmla="*/ 57 w 73"/>
                  <a:gd name="T63" fmla="*/ 40 h 43"/>
                  <a:gd name="T64" fmla="*/ 62 w 73"/>
                  <a:gd name="T65" fmla="*/ 38 h 43"/>
                  <a:gd name="T66" fmla="*/ 65 w 73"/>
                  <a:gd name="T67" fmla="*/ 33 h 43"/>
                  <a:gd name="T68" fmla="*/ 69 w 73"/>
                  <a:gd name="T69" fmla="*/ 31 h 43"/>
                  <a:gd name="T70" fmla="*/ 73 w 73"/>
                  <a:gd name="T71" fmla="*/ 31 h 43"/>
                  <a:gd name="T72" fmla="*/ 73 w 73"/>
                  <a:gd name="T73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3" h="43">
                    <a:moveTo>
                      <a:pt x="73" y="28"/>
                    </a:moveTo>
                    <a:cubicBezTo>
                      <a:pt x="72" y="27"/>
                      <a:pt x="71" y="27"/>
                      <a:pt x="69" y="27"/>
                    </a:cubicBezTo>
                    <a:cubicBezTo>
                      <a:pt x="68" y="26"/>
                      <a:pt x="66" y="25"/>
                      <a:pt x="65" y="24"/>
                    </a:cubicBezTo>
                    <a:cubicBezTo>
                      <a:pt x="63" y="23"/>
                      <a:pt x="60" y="22"/>
                      <a:pt x="58" y="20"/>
                    </a:cubicBezTo>
                    <a:cubicBezTo>
                      <a:pt x="57" y="18"/>
                      <a:pt x="54" y="18"/>
                      <a:pt x="52" y="16"/>
                    </a:cubicBezTo>
                    <a:cubicBezTo>
                      <a:pt x="51" y="13"/>
                      <a:pt x="50" y="9"/>
                      <a:pt x="47" y="9"/>
                    </a:cubicBezTo>
                    <a:cubicBezTo>
                      <a:pt x="44" y="9"/>
                      <a:pt x="40" y="9"/>
                      <a:pt x="40" y="5"/>
                    </a:cubicBezTo>
                    <a:cubicBezTo>
                      <a:pt x="40" y="4"/>
                      <a:pt x="41" y="2"/>
                      <a:pt x="40" y="2"/>
                    </a:cubicBezTo>
                    <a:cubicBezTo>
                      <a:pt x="39" y="1"/>
                      <a:pt x="38" y="2"/>
                      <a:pt x="36" y="1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33" y="0"/>
                      <a:pt x="32" y="1"/>
                      <a:pt x="31" y="1"/>
                    </a:cubicBezTo>
                    <a:cubicBezTo>
                      <a:pt x="30" y="0"/>
                      <a:pt x="29" y="3"/>
                      <a:pt x="28" y="3"/>
                    </a:cubicBezTo>
                    <a:cubicBezTo>
                      <a:pt x="27" y="3"/>
                      <a:pt x="24" y="4"/>
                      <a:pt x="25" y="6"/>
                    </a:cubicBezTo>
                    <a:cubicBezTo>
                      <a:pt x="26" y="9"/>
                      <a:pt x="25" y="8"/>
                      <a:pt x="22" y="8"/>
                    </a:cubicBezTo>
                    <a:cubicBezTo>
                      <a:pt x="21" y="8"/>
                      <a:pt x="18" y="8"/>
                      <a:pt x="17" y="8"/>
                    </a:cubicBezTo>
                    <a:cubicBezTo>
                      <a:pt x="15" y="6"/>
                      <a:pt x="14" y="4"/>
                      <a:pt x="12" y="2"/>
                    </a:cubicBezTo>
                    <a:cubicBezTo>
                      <a:pt x="9" y="0"/>
                      <a:pt x="5" y="3"/>
                      <a:pt x="2" y="5"/>
                    </a:cubicBezTo>
                    <a:cubicBezTo>
                      <a:pt x="3" y="6"/>
                      <a:pt x="6" y="10"/>
                      <a:pt x="5" y="12"/>
                    </a:cubicBezTo>
                    <a:cubicBezTo>
                      <a:pt x="0" y="15"/>
                      <a:pt x="6" y="15"/>
                      <a:pt x="8" y="17"/>
                    </a:cubicBezTo>
                    <a:cubicBezTo>
                      <a:pt x="8" y="17"/>
                      <a:pt x="8" y="19"/>
                      <a:pt x="8" y="19"/>
                    </a:cubicBezTo>
                    <a:cubicBezTo>
                      <a:pt x="7" y="20"/>
                      <a:pt x="9" y="22"/>
                      <a:pt x="10" y="22"/>
                    </a:cubicBezTo>
                    <a:cubicBezTo>
                      <a:pt x="10" y="23"/>
                      <a:pt x="9" y="24"/>
                      <a:pt x="9" y="26"/>
                    </a:cubicBezTo>
                    <a:cubicBezTo>
                      <a:pt x="9" y="27"/>
                      <a:pt x="9" y="29"/>
                      <a:pt x="9" y="31"/>
                    </a:cubicBezTo>
                    <a:cubicBezTo>
                      <a:pt x="11" y="31"/>
                      <a:pt x="12" y="31"/>
                      <a:pt x="14" y="29"/>
                    </a:cubicBezTo>
                    <a:cubicBezTo>
                      <a:pt x="15" y="28"/>
                      <a:pt x="16" y="27"/>
                      <a:pt x="17" y="26"/>
                    </a:cubicBezTo>
                    <a:cubicBezTo>
                      <a:pt x="21" y="26"/>
                      <a:pt x="24" y="25"/>
                      <a:pt x="27" y="27"/>
                    </a:cubicBezTo>
                    <a:cubicBezTo>
                      <a:pt x="29" y="30"/>
                      <a:pt x="35" y="28"/>
                      <a:pt x="37" y="31"/>
                    </a:cubicBezTo>
                    <a:cubicBezTo>
                      <a:pt x="39" y="34"/>
                      <a:pt x="41" y="35"/>
                      <a:pt x="45" y="35"/>
                    </a:cubicBezTo>
                    <a:cubicBezTo>
                      <a:pt x="46" y="35"/>
                      <a:pt x="46" y="35"/>
                      <a:pt x="46" y="37"/>
                    </a:cubicBezTo>
                    <a:cubicBezTo>
                      <a:pt x="46" y="40"/>
                      <a:pt x="46" y="40"/>
                      <a:pt x="48" y="42"/>
                    </a:cubicBezTo>
                    <a:cubicBezTo>
                      <a:pt x="50" y="42"/>
                      <a:pt x="51" y="43"/>
                      <a:pt x="53" y="43"/>
                    </a:cubicBezTo>
                    <a:cubicBezTo>
                      <a:pt x="56" y="43"/>
                      <a:pt x="56" y="42"/>
                      <a:pt x="57" y="40"/>
                    </a:cubicBezTo>
                    <a:cubicBezTo>
                      <a:pt x="58" y="38"/>
                      <a:pt x="60" y="39"/>
                      <a:pt x="62" y="38"/>
                    </a:cubicBezTo>
                    <a:cubicBezTo>
                      <a:pt x="64" y="37"/>
                      <a:pt x="64" y="35"/>
                      <a:pt x="65" y="33"/>
                    </a:cubicBezTo>
                    <a:cubicBezTo>
                      <a:pt x="65" y="31"/>
                      <a:pt x="68" y="33"/>
                      <a:pt x="69" y="31"/>
                    </a:cubicBezTo>
                    <a:cubicBezTo>
                      <a:pt x="69" y="29"/>
                      <a:pt x="72" y="31"/>
                      <a:pt x="73" y="31"/>
                    </a:cubicBezTo>
                    <a:cubicBezTo>
                      <a:pt x="73" y="30"/>
                      <a:pt x="73" y="29"/>
                      <a:pt x="7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3" name="Freeform 696">
                <a:extLst>
                  <a:ext uri="{FF2B5EF4-FFF2-40B4-BE49-F238E27FC236}">
                    <a16:creationId xmlns:a16="http://schemas.microsoft.com/office/drawing/2014/main" id="{61FC7040-AC1D-194E-ACCA-A2D2680B4A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14830" y="7013435"/>
                <a:ext cx="372609" cy="251657"/>
              </a:xfrm>
              <a:custGeom>
                <a:avLst/>
                <a:gdLst>
                  <a:gd name="T0" fmla="*/ 30 w 40"/>
                  <a:gd name="T1" fmla="*/ 10 h 27"/>
                  <a:gd name="T2" fmla="*/ 25 w 40"/>
                  <a:gd name="T3" fmla="*/ 10 h 27"/>
                  <a:gd name="T4" fmla="*/ 21 w 40"/>
                  <a:gd name="T5" fmla="*/ 8 h 27"/>
                  <a:gd name="T6" fmla="*/ 19 w 40"/>
                  <a:gd name="T7" fmla="*/ 9 h 27"/>
                  <a:gd name="T8" fmla="*/ 17 w 40"/>
                  <a:gd name="T9" fmla="*/ 9 h 27"/>
                  <a:gd name="T10" fmla="*/ 10 w 40"/>
                  <a:gd name="T11" fmla="*/ 8 h 27"/>
                  <a:gd name="T12" fmla="*/ 12 w 40"/>
                  <a:gd name="T13" fmla="*/ 5 h 27"/>
                  <a:gd name="T14" fmla="*/ 16 w 40"/>
                  <a:gd name="T15" fmla="*/ 7 h 27"/>
                  <a:gd name="T16" fmla="*/ 19 w 40"/>
                  <a:gd name="T17" fmla="*/ 5 h 27"/>
                  <a:gd name="T18" fmla="*/ 16 w 40"/>
                  <a:gd name="T19" fmla="*/ 6 h 27"/>
                  <a:gd name="T20" fmla="*/ 16 w 40"/>
                  <a:gd name="T21" fmla="*/ 1 h 27"/>
                  <a:gd name="T22" fmla="*/ 14 w 40"/>
                  <a:gd name="T23" fmla="*/ 2 h 27"/>
                  <a:gd name="T24" fmla="*/ 10 w 40"/>
                  <a:gd name="T25" fmla="*/ 2 h 27"/>
                  <a:gd name="T26" fmla="*/ 8 w 40"/>
                  <a:gd name="T27" fmla="*/ 5 h 27"/>
                  <a:gd name="T28" fmla="*/ 6 w 40"/>
                  <a:gd name="T29" fmla="*/ 8 h 27"/>
                  <a:gd name="T30" fmla="*/ 1 w 40"/>
                  <a:gd name="T31" fmla="*/ 10 h 27"/>
                  <a:gd name="T32" fmla="*/ 4 w 40"/>
                  <a:gd name="T33" fmla="*/ 14 h 27"/>
                  <a:gd name="T34" fmla="*/ 4 w 40"/>
                  <a:gd name="T35" fmla="*/ 19 h 27"/>
                  <a:gd name="T36" fmla="*/ 4 w 40"/>
                  <a:gd name="T37" fmla="*/ 24 h 27"/>
                  <a:gd name="T38" fmla="*/ 9 w 40"/>
                  <a:gd name="T39" fmla="*/ 22 h 27"/>
                  <a:gd name="T40" fmla="*/ 12 w 40"/>
                  <a:gd name="T41" fmla="*/ 20 h 27"/>
                  <a:gd name="T42" fmla="*/ 17 w 40"/>
                  <a:gd name="T43" fmla="*/ 17 h 27"/>
                  <a:gd name="T44" fmla="*/ 20 w 40"/>
                  <a:gd name="T45" fmla="*/ 17 h 27"/>
                  <a:gd name="T46" fmla="*/ 22 w 40"/>
                  <a:gd name="T47" fmla="*/ 21 h 27"/>
                  <a:gd name="T48" fmla="*/ 21 w 40"/>
                  <a:gd name="T49" fmla="*/ 24 h 27"/>
                  <a:gd name="T50" fmla="*/ 27 w 40"/>
                  <a:gd name="T51" fmla="*/ 23 h 27"/>
                  <a:gd name="T52" fmla="*/ 32 w 40"/>
                  <a:gd name="T53" fmla="*/ 21 h 27"/>
                  <a:gd name="T54" fmla="*/ 39 w 40"/>
                  <a:gd name="T55" fmla="*/ 21 h 27"/>
                  <a:gd name="T56" fmla="*/ 38 w 40"/>
                  <a:gd name="T57" fmla="*/ 18 h 27"/>
                  <a:gd name="T58" fmla="*/ 36 w 40"/>
                  <a:gd name="T59" fmla="*/ 14 h 27"/>
                  <a:gd name="T60" fmla="*/ 32 w 40"/>
                  <a:gd name="T61" fmla="*/ 9 h 27"/>
                  <a:gd name="T62" fmla="*/ 30 w 40"/>
                  <a:gd name="T63" fmla="*/ 10 h 27"/>
                  <a:gd name="T64" fmla="*/ 30 w 40"/>
                  <a:gd name="T65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" h="27">
                    <a:moveTo>
                      <a:pt x="30" y="10"/>
                    </a:moveTo>
                    <a:cubicBezTo>
                      <a:pt x="28" y="11"/>
                      <a:pt x="27" y="10"/>
                      <a:pt x="25" y="10"/>
                    </a:cubicBezTo>
                    <a:cubicBezTo>
                      <a:pt x="23" y="10"/>
                      <a:pt x="22" y="8"/>
                      <a:pt x="21" y="8"/>
                    </a:cubicBezTo>
                    <a:cubicBezTo>
                      <a:pt x="20" y="8"/>
                      <a:pt x="20" y="9"/>
                      <a:pt x="19" y="9"/>
                    </a:cubicBezTo>
                    <a:cubicBezTo>
                      <a:pt x="19" y="10"/>
                      <a:pt x="18" y="9"/>
                      <a:pt x="17" y="9"/>
                    </a:cubicBezTo>
                    <a:cubicBezTo>
                      <a:pt x="15" y="9"/>
                      <a:pt x="12" y="9"/>
                      <a:pt x="10" y="8"/>
                    </a:cubicBezTo>
                    <a:cubicBezTo>
                      <a:pt x="9" y="7"/>
                      <a:pt x="12" y="5"/>
                      <a:pt x="12" y="5"/>
                    </a:cubicBezTo>
                    <a:cubicBezTo>
                      <a:pt x="14" y="4"/>
                      <a:pt x="15" y="7"/>
                      <a:pt x="16" y="7"/>
                    </a:cubicBezTo>
                    <a:cubicBezTo>
                      <a:pt x="18" y="7"/>
                      <a:pt x="19" y="6"/>
                      <a:pt x="19" y="5"/>
                    </a:cubicBezTo>
                    <a:cubicBezTo>
                      <a:pt x="18" y="4"/>
                      <a:pt x="17" y="6"/>
                      <a:pt x="16" y="6"/>
                    </a:cubicBezTo>
                    <a:cubicBezTo>
                      <a:pt x="15" y="5"/>
                      <a:pt x="17" y="2"/>
                      <a:pt x="16" y="1"/>
                    </a:cubicBezTo>
                    <a:cubicBezTo>
                      <a:pt x="16" y="0"/>
                      <a:pt x="14" y="2"/>
                      <a:pt x="14" y="2"/>
                    </a:cubicBezTo>
                    <a:cubicBezTo>
                      <a:pt x="12" y="3"/>
                      <a:pt x="11" y="1"/>
                      <a:pt x="10" y="2"/>
                    </a:cubicBezTo>
                    <a:cubicBezTo>
                      <a:pt x="8" y="2"/>
                      <a:pt x="12" y="5"/>
                      <a:pt x="8" y="5"/>
                    </a:cubicBezTo>
                    <a:cubicBezTo>
                      <a:pt x="6" y="4"/>
                      <a:pt x="9" y="8"/>
                      <a:pt x="6" y="8"/>
                    </a:cubicBezTo>
                    <a:cubicBezTo>
                      <a:pt x="5" y="9"/>
                      <a:pt x="0" y="8"/>
                      <a:pt x="1" y="10"/>
                    </a:cubicBezTo>
                    <a:cubicBezTo>
                      <a:pt x="2" y="13"/>
                      <a:pt x="5" y="11"/>
                      <a:pt x="4" y="14"/>
                    </a:cubicBezTo>
                    <a:cubicBezTo>
                      <a:pt x="4" y="17"/>
                      <a:pt x="7" y="17"/>
                      <a:pt x="4" y="19"/>
                    </a:cubicBezTo>
                    <a:cubicBezTo>
                      <a:pt x="3" y="20"/>
                      <a:pt x="1" y="24"/>
                      <a:pt x="4" y="24"/>
                    </a:cubicBezTo>
                    <a:cubicBezTo>
                      <a:pt x="6" y="24"/>
                      <a:pt x="8" y="21"/>
                      <a:pt x="9" y="22"/>
                    </a:cubicBezTo>
                    <a:cubicBezTo>
                      <a:pt x="12" y="25"/>
                      <a:pt x="9" y="20"/>
                      <a:pt x="12" y="20"/>
                    </a:cubicBezTo>
                    <a:cubicBezTo>
                      <a:pt x="14" y="20"/>
                      <a:pt x="15" y="19"/>
                      <a:pt x="17" y="17"/>
                    </a:cubicBezTo>
                    <a:cubicBezTo>
                      <a:pt x="18" y="14"/>
                      <a:pt x="19" y="15"/>
                      <a:pt x="20" y="17"/>
                    </a:cubicBezTo>
                    <a:cubicBezTo>
                      <a:pt x="21" y="18"/>
                      <a:pt x="22" y="19"/>
                      <a:pt x="22" y="21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6" y="24"/>
                      <a:pt x="27" y="23"/>
                    </a:cubicBezTo>
                    <a:cubicBezTo>
                      <a:pt x="28" y="22"/>
                      <a:pt x="31" y="20"/>
                      <a:pt x="32" y="21"/>
                    </a:cubicBezTo>
                    <a:cubicBezTo>
                      <a:pt x="34" y="23"/>
                      <a:pt x="36" y="20"/>
                      <a:pt x="39" y="21"/>
                    </a:cubicBezTo>
                    <a:cubicBezTo>
                      <a:pt x="40" y="20"/>
                      <a:pt x="38" y="18"/>
                      <a:pt x="38" y="18"/>
                    </a:cubicBezTo>
                    <a:cubicBezTo>
                      <a:pt x="37" y="16"/>
                      <a:pt x="38" y="14"/>
                      <a:pt x="36" y="14"/>
                    </a:cubicBezTo>
                    <a:cubicBezTo>
                      <a:pt x="33" y="15"/>
                      <a:pt x="31" y="12"/>
                      <a:pt x="32" y="9"/>
                    </a:cubicBezTo>
                    <a:cubicBezTo>
                      <a:pt x="32" y="9"/>
                      <a:pt x="31" y="9"/>
                      <a:pt x="30" y="10"/>
                    </a:cubicBezTo>
                    <a:cubicBezTo>
                      <a:pt x="29" y="10"/>
                      <a:pt x="31" y="9"/>
                      <a:pt x="30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4" name="Freeform 697">
                <a:extLst>
                  <a:ext uri="{FF2B5EF4-FFF2-40B4-BE49-F238E27FC236}">
                    <a16:creationId xmlns:a16="http://schemas.microsoft.com/office/drawing/2014/main" id="{559623C2-39FF-634F-AF31-1285DC85A1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5469" y="7230053"/>
                <a:ext cx="773888" cy="691265"/>
              </a:xfrm>
              <a:custGeom>
                <a:avLst/>
                <a:gdLst>
                  <a:gd name="T0" fmla="*/ 8 w 83"/>
                  <a:gd name="T1" fmla="*/ 51 h 74"/>
                  <a:gd name="T2" fmla="*/ 9 w 83"/>
                  <a:gd name="T3" fmla="*/ 54 h 74"/>
                  <a:gd name="T4" fmla="*/ 11 w 83"/>
                  <a:gd name="T5" fmla="*/ 57 h 74"/>
                  <a:gd name="T6" fmla="*/ 5 w 83"/>
                  <a:gd name="T7" fmla="*/ 61 h 74"/>
                  <a:gd name="T8" fmla="*/ 3 w 83"/>
                  <a:gd name="T9" fmla="*/ 64 h 74"/>
                  <a:gd name="T10" fmla="*/ 6 w 83"/>
                  <a:gd name="T11" fmla="*/ 66 h 74"/>
                  <a:gd name="T12" fmla="*/ 13 w 83"/>
                  <a:gd name="T13" fmla="*/ 64 h 74"/>
                  <a:gd name="T14" fmla="*/ 19 w 83"/>
                  <a:gd name="T15" fmla="*/ 65 h 74"/>
                  <a:gd name="T16" fmla="*/ 23 w 83"/>
                  <a:gd name="T17" fmla="*/ 65 h 74"/>
                  <a:gd name="T18" fmla="*/ 28 w 83"/>
                  <a:gd name="T19" fmla="*/ 64 h 74"/>
                  <a:gd name="T20" fmla="*/ 29 w 83"/>
                  <a:gd name="T21" fmla="*/ 67 h 74"/>
                  <a:gd name="T22" fmla="*/ 32 w 83"/>
                  <a:gd name="T23" fmla="*/ 69 h 74"/>
                  <a:gd name="T24" fmla="*/ 33 w 83"/>
                  <a:gd name="T25" fmla="*/ 73 h 74"/>
                  <a:gd name="T26" fmla="*/ 34 w 83"/>
                  <a:gd name="T27" fmla="*/ 71 h 74"/>
                  <a:gd name="T28" fmla="*/ 36 w 83"/>
                  <a:gd name="T29" fmla="*/ 73 h 74"/>
                  <a:gd name="T30" fmla="*/ 43 w 83"/>
                  <a:gd name="T31" fmla="*/ 71 h 74"/>
                  <a:gd name="T32" fmla="*/ 46 w 83"/>
                  <a:gd name="T33" fmla="*/ 70 h 74"/>
                  <a:gd name="T34" fmla="*/ 50 w 83"/>
                  <a:gd name="T35" fmla="*/ 70 h 74"/>
                  <a:gd name="T36" fmla="*/ 48 w 83"/>
                  <a:gd name="T37" fmla="*/ 64 h 74"/>
                  <a:gd name="T38" fmla="*/ 46 w 83"/>
                  <a:gd name="T39" fmla="*/ 61 h 74"/>
                  <a:gd name="T40" fmla="*/ 44 w 83"/>
                  <a:gd name="T41" fmla="*/ 57 h 74"/>
                  <a:gd name="T42" fmla="*/ 46 w 83"/>
                  <a:gd name="T43" fmla="*/ 52 h 74"/>
                  <a:gd name="T44" fmla="*/ 49 w 83"/>
                  <a:gd name="T45" fmla="*/ 52 h 74"/>
                  <a:gd name="T46" fmla="*/ 52 w 83"/>
                  <a:gd name="T47" fmla="*/ 52 h 74"/>
                  <a:gd name="T48" fmla="*/ 57 w 83"/>
                  <a:gd name="T49" fmla="*/ 46 h 74"/>
                  <a:gd name="T50" fmla="*/ 60 w 83"/>
                  <a:gd name="T51" fmla="*/ 44 h 74"/>
                  <a:gd name="T52" fmla="*/ 62 w 83"/>
                  <a:gd name="T53" fmla="*/ 41 h 74"/>
                  <a:gd name="T54" fmla="*/ 65 w 83"/>
                  <a:gd name="T55" fmla="*/ 39 h 74"/>
                  <a:gd name="T56" fmla="*/ 66 w 83"/>
                  <a:gd name="T57" fmla="*/ 37 h 74"/>
                  <a:gd name="T58" fmla="*/ 69 w 83"/>
                  <a:gd name="T59" fmla="*/ 33 h 74"/>
                  <a:gd name="T60" fmla="*/ 71 w 83"/>
                  <a:gd name="T61" fmla="*/ 27 h 74"/>
                  <a:gd name="T62" fmla="*/ 66 w 83"/>
                  <a:gd name="T63" fmla="*/ 23 h 74"/>
                  <a:gd name="T64" fmla="*/ 65 w 83"/>
                  <a:gd name="T65" fmla="*/ 16 h 74"/>
                  <a:gd name="T66" fmla="*/ 70 w 83"/>
                  <a:gd name="T67" fmla="*/ 14 h 74"/>
                  <a:gd name="T68" fmla="*/ 74 w 83"/>
                  <a:gd name="T69" fmla="*/ 15 h 74"/>
                  <a:gd name="T70" fmla="*/ 77 w 83"/>
                  <a:gd name="T71" fmla="*/ 13 h 74"/>
                  <a:gd name="T72" fmla="*/ 83 w 83"/>
                  <a:gd name="T73" fmla="*/ 10 h 74"/>
                  <a:gd name="T74" fmla="*/ 76 w 83"/>
                  <a:gd name="T75" fmla="*/ 6 h 74"/>
                  <a:gd name="T76" fmla="*/ 74 w 83"/>
                  <a:gd name="T77" fmla="*/ 2 h 74"/>
                  <a:gd name="T78" fmla="*/ 71 w 83"/>
                  <a:gd name="T79" fmla="*/ 0 h 74"/>
                  <a:gd name="T80" fmla="*/ 65 w 83"/>
                  <a:gd name="T81" fmla="*/ 1 h 74"/>
                  <a:gd name="T82" fmla="*/ 56 w 83"/>
                  <a:gd name="T83" fmla="*/ 4 h 74"/>
                  <a:gd name="T84" fmla="*/ 53 w 83"/>
                  <a:gd name="T85" fmla="*/ 8 h 74"/>
                  <a:gd name="T86" fmla="*/ 51 w 83"/>
                  <a:gd name="T87" fmla="*/ 13 h 74"/>
                  <a:gd name="T88" fmla="*/ 48 w 83"/>
                  <a:gd name="T89" fmla="*/ 18 h 74"/>
                  <a:gd name="T90" fmla="*/ 47 w 83"/>
                  <a:gd name="T91" fmla="*/ 21 h 74"/>
                  <a:gd name="T92" fmla="*/ 43 w 83"/>
                  <a:gd name="T93" fmla="*/ 24 h 74"/>
                  <a:gd name="T94" fmla="*/ 41 w 83"/>
                  <a:gd name="T95" fmla="*/ 30 h 74"/>
                  <a:gd name="T96" fmla="*/ 38 w 83"/>
                  <a:gd name="T97" fmla="*/ 30 h 74"/>
                  <a:gd name="T98" fmla="*/ 34 w 83"/>
                  <a:gd name="T99" fmla="*/ 32 h 74"/>
                  <a:gd name="T100" fmla="*/ 30 w 83"/>
                  <a:gd name="T101" fmla="*/ 33 h 74"/>
                  <a:gd name="T102" fmla="*/ 27 w 83"/>
                  <a:gd name="T103" fmla="*/ 37 h 74"/>
                  <a:gd name="T104" fmla="*/ 22 w 83"/>
                  <a:gd name="T105" fmla="*/ 42 h 74"/>
                  <a:gd name="T106" fmla="*/ 13 w 83"/>
                  <a:gd name="T107" fmla="*/ 43 h 74"/>
                  <a:gd name="T108" fmla="*/ 0 w 83"/>
                  <a:gd name="T109" fmla="*/ 40 h 74"/>
                  <a:gd name="T110" fmla="*/ 3 w 83"/>
                  <a:gd name="T111" fmla="*/ 46 h 74"/>
                  <a:gd name="T112" fmla="*/ 8 w 83"/>
                  <a:gd name="T113" fmla="*/ 5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3" h="74">
                    <a:moveTo>
                      <a:pt x="8" y="51"/>
                    </a:moveTo>
                    <a:cubicBezTo>
                      <a:pt x="8" y="52"/>
                      <a:pt x="8" y="53"/>
                      <a:pt x="9" y="54"/>
                    </a:cubicBezTo>
                    <a:cubicBezTo>
                      <a:pt x="10" y="55"/>
                      <a:pt x="11" y="56"/>
                      <a:pt x="11" y="57"/>
                    </a:cubicBezTo>
                    <a:cubicBezTo>
                      <a:pt x="11" y="58"/>
                      <a:pt x="6" y="60"/>
                      <a:pt x="5" y="61"/>
                    </a:cubicBezTo>
                    <a:cubicBezTo>
                      <a:pt x="4" y="61"/>
                      <a:pt x="3" y="62"/>
                      <a:pt x="3" y="64"/>
                    </a:cubicBezTo>
                    <a:cubicBezTo>
                      <a:pt x="3" y="66"/>
                      <a:pt x="3" y="66"/>
                      <a:pt x="6" y="66"/>
                    </a:cubicBezTo>
                    <a:cubicBezTo>
                      <a:pt x="8" y="65"/>
                      <a:pt x="11" y="65"/>
                      <a:pt x="13" y="64"/>
                    </a:cubicBezTo>
                    <a:cubicBezTo>
                      <a:pt x="15" y="64"/>
                      <a:pt x="17" y="64"/>
                      <a:pt x="19" y="65"/>
                    </a:cubicBezTo>
                    <a:cubicBezTo>
                      <a:pt x="20" y="65"/>
                      <a:pt x="22" y="65"/>
                      <a:pt x="23" y="65"/>
                    </a:cubicBezTo>
                    <a:cubicBezTo>
                      <a:pt x="25" y="65"/>
                      <a:pt x="26" y="64"/>
                      <a:pt x="28" y="64"/>
                    </a:cubicBezTo>
                    <a:cubicBezTo>
                      <a:pt x="29" y="64"/>
                      <a:pt x="29" y="66"/>
                      <a:pt x="29" y="67"/>
                    </a:cubicBezTo>
                    <a:cubicBezTo>
                      <a:pt x="30" y="68"/>
                      <a:pt x="31" y="68"/>
                      <a:pt x="32" y="69"/>
                    </a:cubicBezTo>
                    <a:cubicBezTo>
                      <a:pt x="32" y="70"/>
                      <a:pt x="33" y="72"/>
                      <a:pt x="33" y="73"/>
                    </a:cubicBezTo>
                    <a:cubicBezTo>
                      <a:pt x="35" y="74"/>
                      <a:pt x="34" y="72"/>
                      <a:pt x="34" y="71"/>
                    </a:cubicBezTo>
                    <a:cubicBezTo>
                      <a:pt x="35" y="71"/>
                      <a:pt x="36" y="73"/>
                      <a:pt x="36" y="73"/>
                    </a:cubicBezTo>
                    <a:cubicBezTo>
                      <a:pt x="38" y="72"/>
                      <a:pt x="40" y="70"/>
                      <a:pt x="43" y="71"/>
                    </a:cubicBezTo>
                    <a:cubicBezTo>
                      <a:pt x="44" y="71"/>
                      <a:pt x="45" y="71"/>
                      <a:pt x="46" y="70"/>
                    </a:cubicBezTo>
                    <a:cubicBezTo>
                      <a:pt x="47" y="70"/>
                      <a:pt x="49" y="70"/>
                      <a:pt x="50" y="70"/>
                    </a:cubicBezTo>
                    <a:cubicBezTo>
                      <a:pt x="51" y="69"/>
                      <a:pt x="49" y="64"/>
                      <a:pt x="48" y="64"/>
                    </a:cubicBezTo>
                    <a:cubicBezTo>
                      <a:pt x="47" y="63"/>
                      <a:pt x="46" y="63"/>
                      <a:pt x="46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1" y="56"/>
                      <a:pt x="45" y="54"/>
                      <a:pt x="46" y="52"/>
                    </a:cubicBezTo>
                    <a:cubicBezTo>
                      <a:pt x="47" y="52"/>
                      <a:pt x="47" y="51"/>
                      <a:pt x="49" y="52"/>
                    </a:cubicBezTo>
                    <a:cubicBezTo>
                      <a:pt x="51" y="54"/>
                      <a:pt x="50" y="52"/>
                      <a:pt x="52" y="52"/>
                    </a:cubicBezTo>
                    <a:cubicBezTo>
                      <a:pt x="56" y="51"/>
                      <a:pt x="55" y="48"/>
                      <a:pt x="57" y="46"/>
                    </a:cubicBezTo>
                    <a:cubicBezTo>
                      <a:pt x="58" y="45"/>
                      <a:pt x="60" y="45"/>
                      <a:pt x="60" y="44"/>
                    </a:cubicBezTo>
                    <a:cubicBezTo>
                      <a:pt x="61" y="43"/>
                      <a:pt x="62" y="42"/>
                      <a:pt x="62" y="41"/>
                    </a:cubicBezTo>
                    <a:cubicBezTo>
                      <a:pt x="62" y="40"/>
                      <a:pt x="64" y="39"/>
                      <a:pt x="65" y="39"/>
                    </a:cubicBezTo>
                    <a:cubicBezTo>
                      <a:pt x="66" y="39"/>
                      <a:pt x="66" y="37"/>
                      <a:pt x="66" y="37"/>
                    </a:cubicBezTo>
                    <a:cubicBezTo>
                      <a:pt x="66" y="34"/>
                      <a:pt x="70" y="36"/>
                      <a:pt x="69" y="33"/>
                    </a:cubicBezTo>
                    <a:cubicBezTo>
                      <a:pt x="69" y="30"/>
                      <a:pt x="68" y="29"/>
                      <a:pt x="71" y="27"/>
                    </a:cubicBezTo>
                    <a:cubicBezTo>
                      <a:pt x="72" y="27"/>
                      <a:pt x="67" y="24"/>
                      <a:pt x="66" y="23"/>
                    </a:cubicBezTo>
                    <a:cubicBezTo>
                      <a:pt x="65" y="21"/>
                      <a:pt x="66" y="18"/>
                      <a:pt x="65" y="16"/>
                    </a:cubicBezTo>
                    <a:cubicBezTo>
                      <a:pt x="65" y="13"/>
                      <a:pt x="68" y="13"/>
                      <a:pt x="70" y="14"/>
                    </a:cubicBezTo>
                    <a:cubicBezTo>
                      <a:pt x="71" y="14"/>
                      <a:pt x="73" y="15"/>
                      <a:pt x="74" y="15"/>
                    </a:cubicBezTo>
                    <a:cubicBezTo>
                      <a:pt x="76" y="15"/>
                      <a:pt x="76" y="14"/>
                      <a:pt x="77" y="13"/>
                    </a:cubicBezTo>
                    <a:cubicBezTo>
                      <a:pt x="80" y="13"/>
                      <a:pt x="81" y="13"/>
                      <a:pt x="83" y="10"/>
                    </a:cubicBezTo>
                    <a:cubicBezTo>
                      <a:pt x="80" y="9"/>
                      <a:pt x="77" y="8"/>
                      <a:pt x="76" y="6"/>
                    </a:cubicBezTo>
                    <a:cubicBezTo>
                      <a:pt x="75" y="5"/>
                      <a:pt x="75" y="3"/>
                      <a:pt x="74" y="2"/>
                    </a:cubicBezTo>
                    <a:cubicBezTo>
                      <a:pt x="73" y="1"/>
                      <a:pt x="72" y="1"/>
                      <a:pt x="71" y="0"/>
                    </a:cubicBezTo>
                    <a:cubicBezTo>
                      <a:pt x="69" y="0"/>
                      <a:pt x="66" y="1"/>
                      <a:pt x="65" y="1"/>
                    </a:cubicBezTo>
                    <a:cubicBezTo>
                      <a:pt x="61" y="0"/>
                      <a:pt x="59" y="2"/>
                      <a:pt x="56" y="4"/>
                    </a:cubicBezTo>
                    <a:cubicBezTo>
                      <a:pt x="53" y="5"/>
                      <a:pt x="51" y="5"/>
                      <a:pt x="53" y="8"/>
                    </a:cubicBezTo>
                    <a:cubicBezTo>
                      <a:pt x="55" y="10"/>
                      <a:pt x="53" y="12"/>
                      <a:pt x="51" y="13"/>
                    </a:cubicBezTo>
                    <a:cubicBezTo>
                      <a:pt x="49" y="15"/>
                      <a:pt x="52" y="19"/>
                      <a:pt x="48" y="18"/>
                    </a:cubicBezTo>
                    <a:cubicBezTo>
                      <a:pt x="43" y="18"/>
                      <a:pt x="47" y="19"/>
                      <a:pt x="47" y="21"/>
                    </a:cubicBezTo>
                    <a:cubicBezTo>
                      <a:pt x="48" y="22"/>
                      <a:pt x="44" y="23"/>
                      <a:pt x="43" y="24"/>
                    </a:cubicBezTo>
                    <a:cubicBezTo>
                      <a:pt x="42" y="26"/>
                      <a:pt x="42" y="30"/>
                      <a:pt x="41" y="30"/>
                    </a:cubicBezTo>
                    <a:cubicBezTo>
                      <a:pt x="40" y="31"/>
                      <a:pt x="39" y="30"/>
                      <a:pt x="38" y="30"/>
                    </a:cubicBezTo>
                    <a:cubicBezTo>
                      <a:pt x="36" y="30"/>
                      <a:pt x="35" y="31"/>
                      <a:pt x="34" y="32"/>
                    </a:cubicBezTo>
                    <a:cubicBezTo>
                      <a:pt x="32" y="33"/>
                      <a:pt x="31" y="32"/>
                      <a:pt x="30" y="33"/>
                    </a:cubicBezTo>
                    <a:cubicBezTo>
                      <a:pt x="28" y="34"/>
                      <a:pt x="28" y="35"/>
                      <a:pt x="27" y="37"/>
                    </a:cubicBezTo>
                    <a:cubicBezTo>
                      <a:pt x="27" y="40"/>
                      <a:pt x="25" y="41"/>
                      <a:pt x="22" y="42"/>
                    </a:cubicBezTo>
                    <a:cubicBezTo>
                      <a:pt x="19" y="43"/>
                      <a:pt x="16" y="43"/>
                      <a:pt x="13" y="43"/>
                    </a:cubicBezTo>
                    <a:cubicBezTo>
                      <a:pt x="8" y="43"/>
                      <a:pt x="4" y="42"/>
                      <a:pt x="0" y="40"/>
                    </a:cubicBezTo>
                    <a:cubicBezTo>
                      <a:pt x="1" y="42"/>
                      <a:pt x="2" y="44"/>
                      <a:pt x="3" y="46"/>
                    </a:cubicBezTo>
                    <a:cubicBezTo>
                      <a:pt x="4" y="47"/>
                      <a:pt x="8" y="48"/>
                      <a:pt x="8" y="5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5" name="Freeform 698">
                <a:extLst>
                  <a:ext uri="{FF2B5EF4-FFF2-40B4-BE49-F238E27FC236}">
                    <a16:creationId xmlns:a16="http://schemas.microsoft.com/office/drawing/2014/main" id="{1CC10020-C6D8-6648-ABD8-83E3E3B64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77251" y="7144043"/>
                <a:ext cx="700638" cy="496944"/>
              </a:xfrm>
              <a:custGeom>
                <a:avLst/>
                <a:gdLst>
                  <a:gd name="T0" fmla="*/ 72 w 75"/>
                  <a:gd name="T1" fmla="*/ 7 h 53"/>
                  <a:gd name="T2" fmla="*/ 69 w 75"/>
                  <a:gd name="T3" fmla="*/ 8 h 53"/>
                  <a:gd name="T4" fmla="*/ 67 w 75"/>
                  <a:gd name="T5" fmla="*/ 7 h 53"/>
                  <a:gd name="T6" fmla="*/ 62 w 75"/>
                  <a:gd name="T7" fmla="*/ 10 h 53"/>
                  <a:gd name="T8" fmla="*/ 57 w 75"/>
                  <a:gd name="T9" fmla="*/ 11 h 53"/>
                  <a:gd name="T10" fmla="*/ 57 w 75"/>
                  <a:gd name="T11" fmla="*/ 4 h 53"/>
                  <a:gd name="T12" fmla="*/ 54 w 75"/>
                  <a:gd name="T13" fmla="*/ 1 h 53"/>
                  <a:gd name="T14" fmla="*/ 50 w 75"/>
                  <a:gd name="T15" fmla="*/ 6 h 53"/>
                  <a:gd name="T16" fmla="*/ 47 w 75"/>
                  <a:gd name="T17" fmla="*/ 8 h 53"/>
                  <a:gd name="T18" fmla="*/ 44 w 75"/>
                  <a:gd name="T19" fmla="*/ 8 h 53"/>
                  <a:gd name="T20" fmla="*/ 39 w 75"/>
                  <a:gd name="T21" fmla="*/ 10 h 53"/>
                  <a:gd name="T22" fmla="*/ 34 w 75"/>
                  <a:gd name="T23" fmla="*/ 7 h 53"/>
                  <a:gd name="T24" fmla="*/ 28 w 75"/>
                  <a:gd name="T25" fmla="*/ 6 h 53"/>
                  <a:gd name="T26" fmla="*/ 27 w 75"/>
                  <a:gd name="T27" fmla="*/ 8 h 53"/>
                  <a:gd name="T28" fmla="*/ 24 w 75"/>
                  <a:gd name="T29" fmla="*/ 9 h 53"/>
                  <a:gd name="T30" fmla="*/ 21 w 75"/>
                  <a:gd name="T31" fmla="*/ 14 h 53"/>
                  <a:gd name="T32" fmla="*/ 15 w 75"/>
                  <a:gd name="T33" fmla="*/ 17 h 53"/>
                  <a:gd name="T34" fmla="*/ 11 w 75"/>
                  <a:gd name="T35" fmla="*/ 19 h 53"/>
                  <a:gd name="T36" fmla="*/ 5 w 75"/>
                  <a:gd name="T37" fmla="*/ 16 h 53"/>
                  <a:gd name="T38" fmla="*/ 4 w 75"/>
                  <a:gd name="T39" fmla="*/ 23 h 53"/>
                  <a:gd name="T40" fmla="*/ 3 w 75"/>
                  <a:gd name="T41" fmla="*/ 29 h 53"/>
                  <a:gd name="T42" fmla="*/ 2 w 75"/>
                  <a:gd name="T43" fmla="*/ 33 h 53"/>
                  <a:gd name="T44" fmla="*/ 3 w 75"/>
                  <a:gd name="T45" fmla="*/ 37 h 53"/>
                  <a:gd name="T46" fmla="*/ 4 w 75"/>
                  <a:gd name="T47" fmla="*/ 40 h 53"/>
                  <a:gd name="T48" fmla="*/ 8 w 75"/>
                  <a:gd name="T49" fmla="*/ 43 h 53"/>
                  <a:gd name="T50" fmla="*/ 4 w 75"/>
                  <a:gd name="T51" fmla="*/ 49 h 53"/>
                  <a:gd name="T52" fmla="*/ 29 w 75"/>
                  <a:gd name="T53" fmla="*/ 50 h 53"/>
                  <a:gd name="T54" fmla="*/ 32 w 75"/>
                  <a:gd name="T55" fmla="*/ 43 h 53"/>
                  <a:gd name="T56" fmla="*/ 39 w 75"/>
                  <a:gd name="T57" fmla="*/ 40 h 53"/>
                  <a:gd name="T58" fmla="*/ 43 w 75"/>
                  <a:gd name="T59" fmla="*/ 39 h 53"/>
                  <a:gd name="T60" fmla="*/ 45 w 75"/>
                  <a:gd name="T61" fmla="*/ 39 h 53"/>
                  <a:gd name="T62" fmla="*/ 47 w 75"/>
                  <a:gd name="T63" fmla="*/ 33 h 53"/>
                  <a:gd name="T64" fmla="*/ 51 w 75"/>
                  <a:gd name="T65" fmla="*/ 30 h 53"/>
                  <a:gd name="T66" fmla="*/ 51 w 75"/>
                  <a:gd name="T67" fmla="*/ 27 h 53"/>
                  <a:gd name="T68" fmla="*/ 55 w 75"/>
                  <a:gd name="T69" fmla="*/ 26 h 53"/>
                  <a:gd name="T70" fmla="*/ 55 w 75"/>
                  <a:gd name="T71" fmla="*/ 23 h 53"/>
                  <a:gd name="T72" fmla="*/ 58 w 75"/>
                  <a:gd name="T73" fmla="*/ 19 h 53"/>
                  <a:gd name="T74" fmla="*/ 56 w 75"/>
                  <a:gd name="T75" fmla="*/ 14 h 53"/>
                  <a:gd name="T76" fmla="*/ 63 w 75"/>
                  <a:gd name="T77" fmla="*/ 11 h 53"/>
                  <a:gd name="T78" fmla="*/ 70 w 75"/>
                  <a:gd name="T79" fmla="*/ 10 h 53"/>
                  <a:gd name="T80" fmla="*/ 74 w 75"/>
                  <a:gd name="T81" fmla="*/ 9 h 53"/>
                  <a:gd name="T82" fmla="*/ 75 w 75"/>
                  <a:gd name="T83" fmla="*/ 7 h 53"/>
                  <a:gd name="T84" fmla="*/ 72 w 75"/>
                  <a:gd name="T85" fmla="*/ 7 h 53"/>
                  <a:gd name="T86" fmla="*/ 72 w 75"/>
                  <a:gd name="T87" fmla="*/ 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" h="53">
                    <a:moveTo>
                      <a:pt x="72" y="7"/>
                    </a:moveTo>
                    <a:cubicBezTo>
                      <a:pt x="71" y="7"/>
                      <a:pt x="70" y="9"/>
                      <a:pt x="69" y="8"/>
                    </a:cubicBezTo>
                    <a:cubicBezTo>
                      <a:pt x="68" y="8"/>
                      <a:pt x="68" y="6"/>
                      <a:pt x="67" y="7"/>
                    </a:cubicBezTo>
                    <a:cubicBezTo>
                      <a:pt x="65" y="7"/>
                      <a:pt x="63" y="9"/>
                      <a:pt x="62" y="10"/>
                    </a:cubicBezTo>
                    <a:cubicBezTo>
                      <a:pt x="61" y="10"/>
                      <a:pt x="59" y="12"/>
                      <a:pt x="57" y="11"/>
                    </a:cubicBezTo>
                    <a:cubicBezTo>
                      <a:pt x="56" y="10"/>
                      <a:pt x="59" y="6"/>
                      <a:pt x="57" y="4"/>
                    </a:cubicBezTo>
                    <a:cubicBezTo>
                      <a:pt x="57" y="4"/>
                      <a:pt x="55" y="0"/>
                      <a:pt x="54" y="1"/>
                    </a:cubicBezTo>
                    <a:cubicBezTo>
                      <a:pt x="53" y="3"/>
                      <a:pt x="52" y="5"/>
                      <a:pt x="50" y="6"/>
                    </a:cubicBezTo>
                    <a:cubicBezTo>
                      <a:pt x="48" y="7"/>
                      <a:pt x="47" y="6"/>
                      <a:pt x="47" y="8"/>
                    </a:cubicBezTo>
                    <a:cubicBezTo>
                      <a:pt x="46" y="11"/>
                      <a:pt x="45" y="7"/>
                      <a:pt x="44" y="8"/>
                    </a:cubicBezTo>
                    <a:cubicBezTo>
                      <a:pt x="42" y="9"/>
                      <a:pt x="41" y="10"/>
                      <a:pt x="39" y="10"/>
                    </a:cubicBezTo>
                    <a:cubicBezTo>
                      <a:pt x="37" y="9"/>
                      <a:pt x="35" y="8"/>
                      <a:pt x="34" y="7"/>
                    </a:cubicBezTo>
                    <a:cubicBezTo>
                      <a:pt x="33" y="7"/>
                      <a:pt x="28" y="6"/>
                      <a:pt x="28" y="6"/>
                    </a:cubicBezTo>
                    <a:cubicBezTo>
                      <a:pt x="27" y="7"/>
                      <a:pt x="28" y="8"/>
                      <a:pt x="27" y="8"/>
                    </a:cubicBezTo>
                    <a:cubicBezTo>
                      <a:pt x="26" y="8"/>
                      <a:pt x="24" y="8"/>
                      <a:pt x="24" y="9"/>
                    </a:cubicBezTo>
                    <a:cubicBezTo>
                      <a:pt x="23" y="11"/>
                      <a:pt x="23" y="13"/>
                      <a:pt x="21" y="14"/>
                    </a:cubicBezTo>
                    <a:cubicBezTo>
                      <a:pt x="18" y="16"/>
                      <a:pt x="17" y="15"/>
                      <a:pt x="15" y="17"/>
                    </a:cubicBezTo>
                    <a:cubicBezTo>
                      <a:pt x="14" y="19"/>
                      <a:pt x="12" y="19"/>
                      <a:pt x="11" y="19"/>
                    </a:cubicBezTo>
                    <a:cubicBezTo>
                      <a:pt x="10" y="18"/>
                      <a:pt x="5" y="17"/>
                      <a:pt x="5" y="16"/>
                    </a:cubicBezTo>
                    <a:cubicBezTo>
                      <a:pt x="5" y="19"/>
                      <a:pt x="5" y="21"/>
                      <a:pt x="4" y="23"/>
                    </a:cubicBezTo>
                    <a:cubicBezTo>
                      <a:pt x="2" y="25"/>
                      <a:pt x="0" y="27"/>
                      <a:pt x="3" y="29"/>
                    </a:cubicBezTo>
                    <a:cubicBezTo>
                      <a:pt x="4" y="30"/>
                      <a:pt x="2" y="31"/>
                      <a:pt x="2" y="33"/>
                    </a:cubicBezTo>
                    <a:cubicBezTo>
                      <a:pt x="2" y="34"/>
                      <a:pt x="2" y="36"/>
                      <a:pt x="3" y="37"/>
                    </a:cubicBezTo>
                    <a:cubicBezTo>
                      <a:pt x="3" y="39"/>
                      <a:pt x="2" y="40"/>
                      <a:pt x="4" y="40"/>
                    </a:cubicBezTo>
                    <a:cubicBezTo>
                      <a:pt x="7" y="41"/>
                      <a:pt x="8" y="40"/>
                      <a:pt x="8" y="43"/>
                    </a:cubicBezTo>
                    <a:cubicBezTo>
                      <a:pt x="8" y="45"/>
                      <a:pt x="5" y="48"/>
                      <a:pt x="4" y="49"/>
                    </a:cubicBezTo>
                    <a:cubicBezTo>
                      <a:pt x="12" y="53"/>
                      <a:pt x="21" y="52"/>
                      <a:pt x="29" y="50"/>
                    </a:cubicBezTo>
                    <a:cubicBezTo>
                      <a:pt x="32" y="49"/>
                      <a:pt x="31" y="45"/>
                      <a:pt x="32" y="43"/>
                    </a:cubicBezTo>
                    <a:cubicBezTo>
                      <a:pt x="33" y="41"/>
                      <a:pt x="37" y="42"/>
                      <a:pt x="39" y="40"/>
                    </a:cubicBezTo>
                    <a:cubicBezTo>
                      <a:pt x="40" y="40"/>
                      <a:pt x="41" y="39"/>
                      <a:pt x="43" y="39"/>
                    </a:cubicBezTo>
                    <a:cubicBezTo>
                      <a:pt x="43" y="39"/>
                      <a:pt x="45" y="40"/>
                      <a:pt x="45" y="39"/>
                    </a:cubicBezTo>
                    <a:cubicBezTo>
                      <a:pt x="46" y="37"/>
                      <a:pt x="46" y="35"/>
                      <a:pt x="47" y="33"/>
                    </a:cubicBezTo>
                    <a:cubicBezTo>
                      <a:pt x="48" y="32"/>
                      <a:pt x="52" y="31"/>
                      <a:pt x="51" y="30"/>
                    </a:cubicBezTo>
                    <a:cubicBezTo>
                      <a:pt x="51" y="29"/>
                      <a:pt x="47" y="27"/>
                      <a:pt x="51" y="27"/>
                    </a:cubicBezTo>
                    <a:cubicBezTo>
                      <a:pt x="52" y="27"/>
                      <a:pt x="54" y="28"/>
                      <a:pt x="55" y="26"/>
                    </a:cubicBezTo>
                    <a:cubicBezTo>
                      <a:pt x="55" y="25"/>
                      <a:pt x="54" y="24"/>
                      <a:pt x="55" y="23"/>
                    </a:cubicBezTo>
                    <a:cubicBezTo>
                      <a:pt x="55" y="21"/>
                      <a:pt x="58" y="21"/>
                      <a:pt x="58" y="19"/>
                    </a:cubicBezTo>
                    <a:cubicBezTo>
                      <a:pt x="58" y="17"/>
                      <a:pt x="55" y="16"/>
                      <a:pt x="56" y="14"/>
                    </a:cubicBezTo>
                    <a:cubicBezTo>
                      <a:pt x="58" y="13"/>
                      <a:pt x="61" y="12"/>
                      <a:pt x="63" y="11"/>
                    </a:cubicBezTo>
                    <a:cubicBezTo>
                      <a:pt x="65" y="9"/>
                      <a:pt x="68" y="10"/>
                      <a:pt x="70" y="10"/>
                    </a:cubicBezTo>
                    <a:cubicBezTo>
                      <a:pt x="71" y="10"/>
                      <a:pt x="73" y="10"/>
                      <a:pt x="74" y="9"/>
                    </a:cubicBezTo>
                    <a:cubicBezTo>
                      <a:pt x="74" y="9"/>
                      <a:pt x="75" y="8"/>
                      <a:pt x="75" y="7"/>
                    </a:cubicBezTo>
                    <a:cubicBezTo>
                      <a:pt x="74" y="7"/>
                      <a:pt x="73" y="7"/>
                      <a:pt x="72" y="7"/>
                    </a:cubicBezTo>
                    <a:cubicBezTo>
                      <a:pt x="71" y="8"/>
                      <a:pt x="73" y="7"/>
                      <a:pt x="72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6" name="Freeform 699">
                <a:extLst>
                  <a:ext uri="{FF2B5EF4-FFF2-40B4-BE49-F238E27FC236}">
                    <a16:creationId xmlns:a16="http://schemas.microsoft.com/office/drawing/2014/main" id="{465885F2-DE0D-B042-A17A-46B52A564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557" y="6742664"/>
                <a:ext cx="25477" cy="38227"/>
              </a:xfrm>
              <a:custGeom>
                <a:avLst/>
                <a:gdLst>
                  <a:gd name="T0" fmla="*/ 3 w 3"/>
                  <a:gd name="T1" fmla="*/ 2 h 4"/>
                  <a:gd name="T2" fmla="*/ 1 w 3"/>
                  <a:gd name="T3" fmla="*/ 1 h 4"/>
                  <a:gd name="T4" fmla="*/ 3 w 3"/>
                  <a:gd name="T5" fmla="*/ 4 h 4"/>
                  <a:gd name="T6" fmla="*/ 3 w 3"/>
                  <a:gd name="T7" fmla="*/ 2 h 4"/>
                  <a:gd name="T8" fmla="*/ 3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2" y="2"/>
                      <a:pt x="1" y="0"/>
                      <a:pt x="1" y="1"/>
                    </a:cubicBezTo>
                    <a:cubicBezTo>
                      <a:pt x="0" y="2"/>
                      <a:pt x="2" y="3"/>
                      <a:pt x="3" y="4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7" name="Freeform 700">
                <a:extLst>
                  <a:ext uri="{FF2B5EF4-FFF2-40B4-BE49-F238E27FC236}">
                    <a16:creationId xmlns:a16="http://schemas.microsoft.com/office/drawing/2014/main" id="{E189D052-2F2F-8B49-8F56-EAC6616404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824383" y="6153340"/>
                <a:ext cx="1894905" cy="907882"/>
              </a:xfrm>
              <a:custGeom>
                <a:avLst/>
                <a:gdLst>
                  <a:gd name="T0" fmla="*/ 194 w 203"/>
                  <a:gd name="T1" fmla="*/ 37 h 97"/>
                  <a:gd name="T2" fmla="*/ 177 w 203"/>
                  <a:gd name="T3" fmla="*/ 31 h 97"/>
                  <a:gd name="T4" fmla="*/ 163 w 203"/>
                  <a:gd name="T5" fmla="*/ 19 h 97"/>
                  <a:gd name="T6" fmla="*/ 154 w 203"/>
                  <a:gd name="T7" fmla="*/ 7 h 97"/>
                  <a:gd name="T8" fmla="*/ 137 w 203"/>
                  <a:gd name="T9" fmla="*/ 10 h 97"/>
                  <a:gd name="T10" fmla="*/ 129 w 203"/>
                  <a:gd name="T11" fmla="*/ 8 h 97"/>
                  <a:gd name="T12" fmla="*/ 112 w 203"/>
                  <a:gd name="T13" fmla="*/ 2 h 97"/>
                  <a:gd name="T14" fmla="*/ 76 w 203"/>
                  <a:gd name="T15" fmla="*/ 10 h 97"/>
                  <a:gd name="T16" fmla="*/ 75 w 203"/>
                  <a:gd name="T17" fmla="*/ 20 h 97"/>
                  <a:gd name="T18" fmla="*/ 74 w 203"/>
                  <a:gd name="T19" fmla="*/ 31 h 97"/>
                  <a:gd name="T20" fmla="*/ 60 w 203"/>
                  <a:gd name="T21" fmla="*/ 29 h 97"/>
                  <a:gd name="T22" fmla="*/ 48 w 203"/>
                  <a:gd name="T23" fmla="*/ 32 h 97"/>
                  <a:gd name="T24" fmla="*/ 37 w 203"/>
                  <a:gd name="T25" fmla="*/ 27 h 97"/>
                  <a:gd name="T26" fmla="*/ 22 w 203"/>
                  <a:gd name="T27" fmla="*/ 25 h 97"/>
                  <a:gd name="T28" fmla="*/ 13 w 203"/>
                  <a:gd name="T29" fmla="*/ 32 h 97"/>
                  <a:gd name="T30" fmla="*/ 3 w 203"/>
                  <a:gd name="T31" fmla="*/ 38 h 97"/>
                  <a:gd name="T32" fmla="*/ 4 w 203"/>
                  <a:gd name="T33" fmla="*/ 47 h 97"/>
                  <a:gd name="T34" fmla="*/ 14 w 203"/>
                  <a:gd name="T35" fmla="*/ 57 h 97"/>
                  <a:gd name="T36" fmla="*/ 17 w 203"/>
                  <a:gd name="T37" fmla="*/ 57 h 97"/>
                  <a:gd name="T38" fmla="*/ 36 w 203"/>
                  <a:gd name="T39" fmla="*/ 63 h 97"/>
                  <a:gd name="T40" fmla="*/ 33 w 203"/>
                  <a:gd name="T41" fmla="*/ 66 h 97"/>
                  <a:gd name="T42" fmla="*/ 22 w 203"/>
                  <a:gd name="T43" fmla="*/ 72 h 97"/>
                  <a:gd name="T44" fmla="*/ 31 w 203"/>
                  <a:gd name="T45" fmla="*/ 82 h 97"/>
                  <a:gd name="T46" fmla="*/ 48 w 203"/>
                  <a:gd name="T47" fmla="*/ 90 h 97"/>
                  <a:gd name="T48" fmla="*/ 50 w 203"/>
                  <a:gd name="T49" fmla="*/ 68 h 97"/>
                  <a:gd name="T50" fmla="*/ 64 w 203"/>
                  <a:gd name="T51" fmla="*/ 62 h 97"/>
                  <a:gd name="T52" fmla="*/ 72 w 203"/>
                  <a:gd name="T53" fmla="*/ 66 h 97"/>
                  <a:gd name="T54" fmla="*/ 84 w 203"/>
                  <a:gd name="T55" fmla="*/ 76 h 97"/>
                  <a:gd name="T56" fmla="*/ 100 w 203"/>
                  <a:gd name="T57" fmla="*/ 81 h 97"/>
                  <a:gd name="T58" fmla="*/ 107 w 203"/>
                  <a:gd name="T59" fmla="*/ 91 h 97"/>
                  <a:gd name="T60" fmla="*/ 123 w 203"/>
                  <a:gd name="T61" fmla="*/ 85 h 97"/>
                  <a:gd name="T62" fmla="*/ 137 w 203"/>
                  <a:gd name="T63" fmla="*/ 83 h 97"/>
                  <a:gd name="T64" fmla="*/ 153 w 203"/>
                  <a:gd name="T65" fmla="*/ 81 h 97"/>
                  <a:gd name="T66" fmla="*/ 172 w 203"/>
                  <a:gd name="T67" fmla="*/ 76 h 97"/>
                  <a:gd name="T68" fmla="*/ 175 w 203"/>
                  <a:gd name="T69" fmla="*/ 66 h 97"/>
                  <a:gd name="T70" fmla="*/ 182 w 203"/>
                  <a:gd name="T71" fmla="*/ 60 h 97"/>
                  <a:gd name="T72" fmla="*/ 193 w 203"/>
                  <a:gd name="T73" fmla="*/ 56 h 97"/>
                  <a:gd name="T74" fmla="*/ 202 w 203"/>
                  <a:gd name="T75" fmla="*/ 44 h 97"/>
                  <a:gd name="T76" fmla="*/ 201 w 203"/>
                  <a:gd name="T77" fmla="*/ 39 h 97"/>
                  <a:gd name="T78" fmla="*/ 140 w 203"/>
                  <a:gd name="T79" fmla="*/ 65 h 97"/>
                  <a:gd name="T80" fmla="*/ 141 w 203"/>
                  <a:gd name="T81" fmla="*/ 59 h 97"/>
                  <a:gd name="T82" fmla="*/ 148 w 203"/>
                  <a:gd name="T83" fmla="*/ 58 h 97"/>
                  <a:gd name="T84" fmla="*/ 156 w 203"/>
                  <a:gd name="T85" fmla="*/ 58 h 97"/>
                  <a:gd name="T86" fmla="*/ 165 w 203"/>
                  <a:gd name="T87" fmla="*/ 5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3" h="97">
                    <a:moveTo>
                      <a:pt x="201" y="39"/>
                    </a:moveTo>
                    <a:cubicBezTo>
                      <a:pt x="201" y="38"/>
                      <a:pt x="197" y="39"/>
                      <a:pt x="197" y="39"/>
                    </a:cubicBezTo>
                    <a:cubicBezTo>
                      <a:pt x="195" y="39"/>
                      <a:pt x="194" y="38"/>
                      <a:pt x="194" y="37"/>
                    </a:cubicBezTo>
                    <a:cubicBezTo>
                      <a:pt x="193" y="35"/>
                      <a:pt x="191" y="35"/>
                      <a:pt x="191" y="34"/>
                    </a:cubicBezTo>
                    <a:cubicBezTo>
                      <a:pt x="190" y="33"/>
                      <a:pt x="189" y="30"/>
                      <a:pt x="186" y="30"/>
                    </a:cubicBezTo>
                    <a:cubicBezTo>
                      <a:pt x="183" y="30"/>
                      <a:pt x="180" y="33"/>
                      <a:pt x="177" y="31"/>
                    </a:cubicBezTo>
                    <a:cubicBezTo>
                      <a:pt x="176" y="30"/>
                      <a:pt x="175" y="29"/>
                      <a:pt x="174" y="28"/>
                    </a:cubicBezTo>
                    <a:cubicBezTo>
                      <a:pt x="173" y="28"/>
                      <a:pt x="171" y="31"/>
                      <a:pt x="170" y="31"/>
                    </a:cubicBezTo>
                    <a:cubicBezTo>
                      <a:pt x="169" y="32"/>
                      <a:pt x="163" y="21"/>
                      <a:pt x="163" y="19"/>
                    </a:cubicBezTo>
                    <a:cubicBezTo>
                      <a:pt x="161" y="17"/>
                      <a:pt x="160" y="14"/>
                      <a:pt x="157" y="13"/>
                    </a:cubicBezTo>
                    <a:cubicBezTo>
                      <a:pt x="156" y="12"/>
                      <a:pt x="155" y="11"/>
                      <a:pt x="154" y="11"/>
                    </a:cubicBezTo>
                    <a:cubicBezTo>
                      <a:pt x="152" y="10"/>
                      <a:pt x="154" y="8"/>
                      <a:pt x="154" y="7"/>
                    </a:cubicBezTo>
                    <a:cubicBezTo>
                      <a:pt x="154" y="6"/>
                      <a:pt x="147" y="10"/>
                      <a:pt x="146" y="11"/>
                    </a:cubicBezTo>
                    <a:cubicBezTo>
                      <a:pt x="145" y="11"/>
                      <a:pt x="137" y="14"/>
                      <a:pt x="137" y="13"/>
                    </a:cubicBezTo>
                    <a:cubicBezTo>
                      <a:pt x="137" y="11"/>
                      <a:pt x="139" y="10"/>
                      <a:pt x="137" y="10"/>
                    </a:cubicBezTo>
                    <a:cubicBezTo>
                      <a:pt x="136" y="9"/>
                      <a:pt x="135" y="8"/>
                      <a:pt x="134" y="9"/>
                    </a:cubicBezTo>
                    <a:cubicBezTo>
                      <a:pt x="134" y="9"/>
                      <a:pt x="134" y="10"/>
                      <a:pt x="133" y="9"/>
                    </a:cubicBezTo>
                    <a:cubicBezTo>
                      <a:pt x="131" y="8"/>
                      <a:pt x="132" y="7"/>
                      <a:pt x="129" y="8"/>
                    </a:cubicBezTo>
                    <a:cubicBezTo>
                      <a:pt x="126" y="10"/>
                      <a:pt x="126" y="7"/>
                      <a:pt x="126" y="5"/>
                    </a:cubicBezTo>
                    <a:cubicBezTo>
                      <a:pt x="127" y="1"/>
                      <a:pt x="121" y="0"/>
                      <a:pt x="118" y="0"/>
                    </a:cubicBezTo>
                    <a:cubicBezTo>
                      <a:pt x="116" y="0"/>
                      <a:pt x="114" y="1"/>
                      <a:pt x="112" y="2"/>
                    </a:cubicBezTo>
                    <a:cubicBezTo>
                      <a:pt x="110" y="3"/>
                      <a:pt x="108" y="4"/>
                      <a:pt x="105" y="4"/>
                    </a:cubicBezTo>
                    <a:cubicBezTo>
                      <a:pt x="97" y="6"/>
                      <a:pt x="89" y="9"/>
                      <a:pt x="81" y="9"/>
                    </a:cubicBezTo>
                    <a:cubicBezTo>
                      <a:pt x="79" y="9"/>
                      <a:pt x="77" y="9"/>
                      <a:pt x="76" y="10"/>
                    </a:cubicBezTo>
                    <a:cubicBezTo>
                      <a:pt x="75" y="11"/>
                      <a:pt x="77" y="14"/>
                      <a:pt x="79" y="14"/>
                    </a:cubicBezTo>
                    <a:cubicBezTo>
                      <a:pt x="83" y="17"/>
                      <a:pt x="76" y="16"/>
                      <a:pt x="74" y="17"/>
                    </a:cubicBezTo>
                    <a:cubicBezTo>
                      <a:pt x="72" y="18"/>
                      <a:pt x="75" y="19"/>
                      <a:pt x="75" y="20"/>
                    </a:cubicBezTo>
                    <a:cubicBezTo>
                      <a:pt x="75" y="22"/>
                      <a:pt x="71" y="22"/>
                      <a:pt x="71" y="23"/>
                    </a:cubicBezTo>
                    <a:cubicBezTo>
                      <a:pt x="71" y="26"/>
                      <a:pt x="79" y="25"/>
                      <a:pt x="78" y="29"/>
                    </a:cubicBezTo>
                    <a:cubicBezTo>
                      <a:pt x="77" y="30"/>
                      <a:pt x="76" y="31"/>
                      <a:pt x="74" y="31"/>
                    </a:cubicBezTo>
                    <a:cubicBezTo>
                      <a:pt x="73" y="31"/>
                      <a:pt x="70" y="31"/>
                      <a:pt x="69" y="31"/>
                    </a:cubicBezTo>
                    <a:cubicBezTo>
                      <a:pt x="67" y="32"/>
                      <a:pt x="68" y="33"/>
                      <a:pt x="66" y="32"/>
                    </a:cubicBezTo>
                    <a:cubicBezTo>
                      <a:pt x="64" y="31"/>
                      <a:pt x="62" y="29"/>
                      <a:pt x="60" y="29"/>
                    </a:cubicBezTo>
                    <a:cubicBezTo>
                      <a:pt x="59" y="28"/>
                      <a:pt x="57" y="30"/>
                      <a:pt x="56" y="30"/>
                    </a:cubicBezTo>
                    <a:cubicBezTo>
                      <a:pt x="54" y="29"/>
                      <a:pt x="53" y="29"/>
                      <a:pt x="51" y="30"/>
                    </a:cubicBezTo>
                    <a:cubicBezTo>
                      <a:pt x="50" y="31"/>
                      <a:pt x="49" y="33"/>
                      <a:pt x="48" y="32"/>
                    </a:cubicBezTo>
                    <a:cubicBezTo>
                      <a:pt x="47" y="32"/>
                      <a:pt x="44" y="29"/>
                      <a:pt x="43" y="30"/>
                    </a:cubicBezTo>
                    <a:cubicBezTo>
                      <a:pt x="42" y="30"/>
                      <a:pt x="42" y="33"/>
                      <a:pt x="41" y="31"/>
                    </a:cubicBezTo>
                    <a:cubicBezTo>
                      <a:pt x="40" y="29"/>
                      <a:pt x="39" y="28"/>
                      <a:pt x="37" y="27"/>
                    </a:cubicBezTo>
                    <a:cubicBezTo>
                      <a:pt x="35" y="26"/>
                      <a:pt x="33" y="26"/>
                      <a:pt x="32" y="25"/>
                    </a:cubicBezTo>
                    <a:cubicBezTo>
                      <a:pt x="29" y="24"/>
                      <a:pt x="29" y="26"/>
                      <a:pt x="27" y="26"/>
                    </a:cubicBezTo>
                    <a:cubicBezTo>
                      <a:pt x="25" y="27"/>
                      <a:pt x="24" y="24"/>
                      <a:pt x="22" y="25"/>
                    </a:cubicBezTo>
                    <a:cubicBezTo>
                      <a:pt x="21" y="26"/>
                      <a:pt x="21" y="27"/>
                      <a:pt x="20" y="27"/>
                    </a:cubicBezTo>
                    <a:cubicBezTo>
                      <a:pt x="19" y="28"/>
                      <a:pt x="17" y="28"/>
                      <a:pt x="16" y="28"/>
                    </a:cubicBezTo>
                    <a:cubicBezTo>
                      <a:pt x="15" y="29"/>
                      <a:pt x="13" y="31"/>
                      <a:pt x="13" y="32"/>
                    </a:cubicBezTo>
                    <a:cubicBezTo>
                      <a:pt x="12" y="33"/>
                      <a:pt x="14" y="36"/>
                      <a:pt x="12" y="36"/>
                    </a:cubicBezTo>
                    <a:cubicBezTo>
                      <a:pt x="10" y="37"/>
                      <a:pt x="7" y="31"/>
                      <a:pt x="6" y="34"/>
                    </a:cubicBezTo>
                    <a:cubicBezTo>
                      <a:pt x="5" y="36"/>
                      <a:pt x="4" y="36"/>
                      <a:pt x="3" y="38"/>
                    </a:cubicBezTo>
                    <a:cubicBezTo>
                      <a:pt x="2" y="40"/>
                      <a:pt x="6" y="40"/>
                      <a:pt x="4" y="42"/>
                    </a:cubicBezTo>
                    <a:cubicBezTo>
                      <a:pt x="3" y="43"/>
                      <a:pt x="0" y="45"/>
                      <a:pt x="2" y="46"/>
                    </a:cubicBezTo>
                    <a:cubicBezTo>
                      <a:pt x="3" y="46"/>
                      <a:pt x="4" y="47"/>
                      <a:pt x="4" y="47"/>
                    </a:cubicBezTo>
                    <a:cubicBezTo>
                      <a:pt x="5" y="48"/>
                      <a:pt x="4" y="49"/>
                      <a:pt x="5" y="50"/>
                    </a:cubicBezTo>
                    <a:cubicBezTo>
                      <a:pt x="7" y="51"/>
                      <a:pt x="9" y="49"/>
                      <a:pt x="11" y="51"/>
                    </a:cubicBezTo>
                    <a:cubicBezTo>
                      <a:pt x="12" y="52"/>
                      <a:pt x="14" y="55"/>
                      <a:pt x="14" y="57"/>
                    </a:cubicBezTo>
                    <a:cubicBezTo>
                      <a:pt x="13" y="57"/>
                      <a:pt x="10" y="56"/>
                      <a:pt x="13" y="58"/>
                    </a:cubicBezTo>
                    <a:cubicBezTo>
                      <a:pt x="14" y="59"/>
                      <a:pt x="14" y="60"/>
                      <a:pt x="16" y="58"/>
                    </a:cubicBezTo>
                    <a:cubicBezTo>
                      <a:pt x="16" y="57"/>
                      <a:pt x="16" y="57"/>
                      <a:pt x="17" y="57"/>
                    </a:cubicBezTo>
                    <a:cubicBezTo>
                      <a:pt x="22" y="57"/>
                      <a:pt x="24" y="54"/>
                      <a:pt x="29" y="56"/>
                    </a:cubicBezTo>
                    <a:cubicBezTo>
                      <a:pt x="31" y="57"/>
                      <a:pt x="33" y="54"/>
                      <a:pt x="34" y="56"/>
                    </a:cubicBezTo>
                    <a:cubicBezTo>
                      <a:pt x="35" y="57"/>
                      <a:pt x="37" y="61"/>
                      <a:pt x="36" y="63"/>
                    </a:cubicBezTo>
                    <a:cubicBezTo>
                      <a:pt x="35" y="63"/>
                      <a:pt x="33" y="64"/>
                      <a:pt x="35" y="64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4" y="66"/>
                      <a:pt x="33" y="66"/>
                      <a:pt x="33" y="66"/>
                    </a:cubicBezTo>
                    <a:cubicBezTo>
                      <a:pt x="30" y="66"/>
                      <a:pt x="22" y="64"/>
                      <a:pt x="24" y="69"/>
                    </a:cubicBezTo>
                    <a:cubicBezTo>
                      <a:pt x="25" y="71"/>
                      <a:pt x="24" y="71"/>
                      <a:pt x="22" y="70"/>
                    </a:cubicBezTo>
                    <a:cubicBezTo>
                      <a:pt x="20" y="69"/>
                      <a:pt x="21" y="71"/>
                      <a:pt x="22" y="72"/>
                    </a:cubicBezTo>
                    <a:cubicBezTo>
                      <a:pt x="24" y="72"/>
                      <a:pt x="24" y="75"/>
                      <a:pt x="25" y="76"/>
                    </a:cubicBezTo>
                    <a:cubicBezTo>
                      <a:pt x="27" y="77"/>
                      <a:pt x="24" y="79"/>
                      <a:pt x="27" y="79"/>
                    </a:cubicBezTo>
                    <a:cubicBezTo>
                      <a:pt x="28" y="79"/>
                      <a:pt x="30" y="81"/>
                      <a:pt x="31" y="82"/>
                    </a:cubicBezTo>
                    <a:cubicBezTo>
                      <a:pt x="34" y="82"/>
                      <a:pt x="31" y="85"/>
                      <a:pt x="31" y="87"/>
                    </a:cubicBezTo>
                    <a:cubicBezTo>
                      <a:pt x="34" y="85"/>
                      <a:pt x="38" y="82"/>
                      <a:pt x="42" y="85"/>
                    </a:cubicBezTo>
                    <a:cubicBezTo>
                      <a:pt x="44" y="87"/>
                      <a:pt x="45" y="90"/>
                      <a:pt x="48" y="90"/>
                    </a:cubicBezTo>
                    <a:cubicBezTo>
                      <a:pt x="50" y="90"/>
                      <a:pt x="49" y="88"/>
                      <a:pt x="49" y="87"/>
                    </a:cubicBezTo>
                    <a:cubicBezTo>
                      <a:pt x="49" y="84"/>
                      <a:pt x="49" y="81"/>
                      <a:pt x="49" y="78"/>
                    </a:cubicBezTo>
                    <a:cubicBezTo>
                      <a:pt x="49" y="76"/>
                      <a:pt x="48" y="68"/>
                      <a:pt x="50" y="68"/>
                    </a:cubicBezTo>
                    <a:cubicBezTo>
                      <a:pt x="52" y="67"/>
                      <a:pt x="55" y="66"/>
                      <a:pt x="57" y="65"/>
                    </a:cubicBezTo>
                    <a:cubicBezTo>
                      <a:pt x="59" y="65"/>
                      <a:pt x="61" y="64"/>
                      <a:pt x="62" y="64"/>
                    </a:cubicBezTo>
                    <a:cubicBezTo>
                      <a:pt x="63" y="63"/>
                      <a:pt x="62" y="61"/>
                      <a:pt x="64" y="62"/>
                    </a:cubicBezTo>
                    <a:cubicBezTo>
                      <a:pt x="65" y="62"/>
                      <a:pt x="68" y="64"/>
                      <a:pt x="68" y="62"/>
                    </a:cubicBezTo>
                    <a:cubicBezTo>
                      <a:pt x="68" y="61"/>
                      <a:pt x="70" y="60"/>
                      <a:pt x="71" y="62"/>
                    </a:cubicBezTo>
                    <a:cubicBezTo>
                      <a:pt x="72" y="63"/>
                      <a:pt x="71" y="64"/>
                      <a:pt x="72" y="66"/>
                    </a:cubicBezTo>
                    <a:cubicBezTo>
                      <a:pt x="72" y="67"/>
                      <a:pt x="73" y="69"/>
                      <a:pt x="72" y="70"/>
                    </a:cubicBezTo>
                    <a:cubicBezTo>
                      <a:pt x="73" y="71"/>
                      <a:pt x="74" y="71"/>
                      <a:pt x="75" y="72"/>
                    </a:cubicBezTo>
                    <a:cubicBezTo>
                      <a:pt x="78" y="75"/>
                      <a:pt x="80" y="77"/>
                      <a:pt x="84" y="76"/>
                    </a:cubicBezTo>
                    <a:cubicBezTo>
                      <a:pt x="86" y="76"/>
                      <a:pt x="88" y="77"/>
                      <a:pt x="90" y="77"/>
                    </a:cubicBezTo>
                    <a:cubicBezTo>
                      <a:pt x="92" y="77"/>
                      <a:pt x="93" y="75"/>
                      <a:pt x="95" y="75"/>
                    </a:cubicBezTo>
                    <a:cubicBezTo>
                      <a:pt x="97" y="76"/>
                      <a:pt x="99" y="79"/>
                      <a:pt x="100" y="81"/>
                    </a:cubicBezTo>
                    <a:cubicBezTo>
                      <a:pt x="101" y="82"/>
                      <a:pt x="100" y="83"/>
                      <a:pt x="100" y="85"/>
                    </a:cubicBezTo>
                    <a:cubicBezTo>
                      <a:pt x="100" y="87"/>
                      <a:pt x="103" y="88"/>
                      <a:pt x="103" y="90"/>
                    </a:cubicBezTo>
                    <a:cubicBezTo>
                      <a:pt x="103" y="91"/>
                      <a:pt x="106" y="91"/>
                      <a:pt x="107" y="91"/>
                    </a:cubicBezTo>
                    <a:cubicBezTo>
                      <a:pt x="109" y="91"/>
                      <a:pt x="109" y="91"/>
                      <a:pt x="110" y="93"/>
                    </a:cubicBezTo>
                    <a:cubicBezTo>
                      <a:pt x="112" y="97"/>
                      <a:pt x="114" y="92"/>
                      <a:pt x="116" y="90"/>
                    </a:cubicBezTo>
                    <a:cubicBezTo>
                      <a:pt x="117" y="87"/>
                      <a:pt x="121" y="87"/>
                      <a:pt x="123" y="85"/>
                    </a:cubicBezTo>
                    <a:cubicBezTo>
                      <a:pt x="125" y="85"/>
                      <a:pt x="125" y="85"/>
                      <a:pt x="126" y="84"/>
                    </a:cubicBezTo>
                    <a:cubicBezTo>
                      <a:pt x="127" y="81"/>
                      <a:pt x="128" y="82"/>
                      <a:pt x="130" y="82"/>
                    </a:cubicBezTo>
                    <a:cubicBezTo>
                      <a:pt x="132" y="82"/>
                      <a:pt x="136" y="85"/>
                      <a:pt x="137" y="83"/>
                    </a:cubicBezTo>
                    <a:cubicBezTo>
                      <a:pt x="137" y="81"/>
                      <a:pt x="137" y="80"/>
                      <a:pt x="139" y="79"/>
                    </a:cubicBezTo>
                    <a:cubicBezTo>
                      <a:pt x="141" y="78"/>
                      <a:pt x="143" y="80"/>
                      <a:pt x="145" y="80"/>
                    </a:cubicBezTo>
                    <a:cubicBezTo>
                      <a:pt x="147" y="81"/>
                      <a:pt x="151" y="81"/>
                      <a:pt x="153" y="81"/>
                    </a:cubicBezTo>
                    <a:cubicBezTo>
                      <a:pt x="159" y="81"/>
                      <a:pt x="164" y="83"/>
                      <a:pt x="170" y="84"/>
                    </a:cubicBezTo>
                    <a:cubicBezTo>
                      <a:pt x="169" y="82"/>
                      <a:pt x="171" y="81"/>
                      <a:pt x="173" y="79"/>
                    </a:cubicBezTo>
                    <a:cubicBezTo>
                      <a:pt x="174" y="78"/>
                      <a:pt x="173" y="78"/>
                      <a:pt x="172" y="76"/>
                    </a:cubicBezTo>
                    <a:cubicBezTo>
                      <a:pt x="171" y="75"/>
                      <a:pt x="171" y="73"/>
                      <a:pt x="171" y="71"/>
                    </a:cubicBezTo>
                    <a:cubicBezTo>
                      <a:pt x="170" y="71"/>
                      <a:pt x="170" y="67"/>
                      <a:pt x="169" y="68"/>
                    </a:cubicBezTo>
                    <a:cubicBezTo>
                      <a:pt x="170" y="67"/>
                      <a:pt x="173" y="67"/>
                      <a:pt x="175" y="66"/>
                    </a:cubicBezTo>
                    <a:cubicBezTo>
                      <a:pt x="178" y="66"/>
                      <a:pt x="180" y="68"/>
                      <a:pt x="182" y="66"/>
                    </a:cubicBezTo>
                    <a:cubicBezTo>
                      <a:pt x="183" y="66"/>
                      <a:pt x="181" y="65"/>
                      <a:pt x="181" y="64"/>
                    </a:cubicBezTo>
                    <a:cubicBezTo>
                      <a:pt x="180" y="63"/>
                      <a:pt x="181" y="61"/>
                      <a:pt x="182" y="60"/>
                    </a:cubicBezTo>
                    <a:cubicBezTo>
                      <a:pt x="183" y="59"/>
                      <a:pt x="184" y="53"/>
                      <a:pt x="185" y="54"/>
                    </a:cubicBezTo>
                    <a:cubicBezTo>
                      <a:pt x="187" y="55"/>
                      <a:pt x="188" y="56"/>
                      <a:pt x="190" y="56"/>
                    </a:cubicBezTo>
                    <a:cubicBezTo>
                      <a:pt x="191" y="55"/>
                      <a:pt x="192" y="57"/>
                      <a:pt x="193" y="56"/>
                    </a:cubicBezTo>
                    <a:cubicBezTo>
                      <a:pt x="194" y="56"/>
                      <a:pt x="196" y="55"/>
                      <a:pt x="197" y="54"/>
                    </a:cubicBezTo>
                    <a:cubicBezTo>
                      <a:pt x="198" y="53"/>
                      <a:pt x="196" y="51"/>
                      <a:pt x="196" y="49"/>
                    </a:cubicBezTo>
                    <a:cubicBezTo>
                      <a:pt x="197" y="46"/>
                      <a:pt x="200" y="47"/>
                      <a:pt x="202" y="44"/>
                    </a:cubicBezTo>
                    <a:cubicBezTo>
                      <a:pt x="202" y="43"/>
                      <a:pt x="202" y="43"/>
                      <a:pt x="203" y="42"/>
                    </a:cubicBezTo>
                    <a:cubicBezTo>
                      <a:pt x="203" y="41"/>
                      <a:pt x="202" y="40"/>
                      <a:pt x="201" y="39"/>
                    </a:cubicBezTo>
                    <a:cubicBezTo>
                      <a:pt x="201" y="38"/>
                      <a:pt x="202" y="39"/>
                      <a:pt x="201" y="39"/>
                    </a:cubicBezTo>
                    <a:close/>
                    <a:moveTo>
                      <a:pt x="148" y="58"/>
                    </a:moveTo>
                    <a:cubicBezTo>
                      <a:pt x="146" y="58"/>
                      <a:pt x="143" y="61"/>
                      <a:pt x="142" y="62"/>
                    </a:cubicBezTo>
                    <a:cubicBezTo>
                      <a:pt x="141" y="62"/>
                      <a:pt x="140" y="64"/>
                      <a:pt x="140" y="65"/>
                    </a:cubicBezTo>
                    <a:cubicBezTo>
                      <a:pt x="140" y="66"/>
                      <a:pt x="141" y="67"/>
                      <a:pt x="141" y="67"/>
                    </a:cubicBezTo>
                    <a:cubicBezTo>
                      <a:pt x="140" y="68"/>
                      <a:pt x="138" y="64"/>
                      <a:pt x="138" y="63"/>
                    </a:cubicBezTo>
                    <a:cubicBezTo>
                      <a:pt x="138" y="61"/>
                      <a:pt x="139" y="60"/>
                      <a:pt x="141" y="59"/>
                    </a:cubicBezTo>
                    <a:cubicBezTo>
                      <a:pt x="143" y="58"/>
                      <a:pt x="145" y="57"/>
                      <a:pt x="147" y="57"/>
                    </a:cubicBezTo>
                    <a:cubicBezTo>
                      <a:pt x="147" y="57"/>
                      <a:pt x="152" y="58"/>
                      <a:pt x="152" y="58"/>
                    </a:cubicBezTo>
                    <a:cubicBezTo>
                      <a:pt x="151" y="59"/>
                      <a:pt x="148" y="58"/>
                      <a:pt x="148" y="58"/>
                    </a:cubicBezTo>
                    <a:cubicBezTo>
                      <a:pt x="146" y="58"/>
                      <a:pt x="149" y="58"/>
                      <a:pt x="148" y="58"/>
                    </a:cubicBezTo>
                    <a:close/>
                    <a:moveTo>
                      <a:pt x="165" y="59"/>
                    </a:moveTo>
                    <a:cubicBezTo>
                      <a:pt x="164" y="61"/>
                      <a:pt x="157" y="60"/>
                      <a:pt x="156" y="58"/>
                    </a:cubicBezTo>
                    <a:cubicBezTo>
                      <a:pt x="156" y="58"/>
                      <a:pt x="160" y="58"/>
                      <a:pt x="160" y="58"/>
                    </a:cubicBezTo>
                    <a:cubicBezTo>
                      <a:pt x="162" y="58"/>
                      <a:pt x="163" y="58"/>
                      <a:pt x="165" y="57"/>
                    </a:cubicBezTo>
                    <a:cubicBezTo>
                      <a:pt x="165" y="57"/>
                      <a:pt x="165" y="59"/>
                      <a:pt x="165" y="59"/>
                    </a:cubicBezTo>
                    <a:cubicBezTo>
                      <a:pt x="164" y="60"/>
                      <a:pt x="165" y="58"/>
                      <a:pt x="165" y="5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8" name="Freeform 701">
                <a:extLst>
                  <a:ext uri="{FF2B5EF4-FFF2-40B4-BE49-F238E27FC236}">
                    <a16:creationId xmlns:a16="http://schemas.microsoft.com/office/drawing/2014/main" id="{661EBD49-E9FF-DD42-B1AC-0D8ABE82D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9862" y="7284206"/>
                <a:ext cx="1308917" cy="1395268"/>
              </a:xfrm>
              <a:custGeom>
                <a:avLst/>
                <a:gdLst>
                  <a:gd name="T0" fmla="*/ 121 w 140"/>
                  <a:gd name="T1" fmla="*/ 66 h 149"/>
                  <a:gd name="T2" fmla="*/ 129 w 140"/>
                  <a:gd name="T3" fmla="*/ 54 h 149"/>
                  <a:gd name="T4" fmla="*/ 137 w 140"/>
                  <a:gd name="T5" fmla="*/ 46 h 149"/>
                  <a:gd name="T6" fmla="*/ 135 w 140"/>
                  <a:gd name="T7" fmla="*/ 41 h 149"/>
                  <a:gd name="T8" fmla="*/ 127 w 140"/>
                  <a:gd name="T9" fmla="*/ 37 h 149"/>
                  <a:gd name="T10" fmla="*/ 119 w 140"/>
                  <a:gd name="T11" fmla="*/ 43 h 149"/>
                  <a:gd name="T12" fmla="*/ 106 w 140"/>
                  <a:gd name="T13" fmla="*/ 51 h 149"/>
                  <a:gd name="T14" fmla="*/ 100 w 140"/>
                  <a:gd name="T15" fmla="*/ 45 h 149"/>
                  <a:gd name="T16" fmla="*/ 92 w 140"/>
                  <a:gd name="T17" fmla="*/ 52 h 149"/>
                  <a:gd name="T18" fmla="*/ 77 w 140"/>
                  <a:gd name="T19" fmla="*/ 47 h 149"/>
                  <a:gd name="T20" fmla="*/ 62 w 140"/>
                  <a:gd name="T21" fmla="*/ 41 h 149"/>
                  <a:gd name="T22" fmla="*/ 63 w 140"/>
                  <a:gd name="T23" fmla="*/ 32 h 149"/>
                  <a:gd name="T24" fmla="*/ 52 w 140"/>
                  <a:gd name="T25" fmla="*/ 22 h 149"/>
                  <a:gd name="T26" fmla="*/ 55 w 140"/>
                  <a:gd name="T27" fmla="*/ 12 h 149"/>
                  <a:gd name="T28" fmla="*/ 50 w 140"/>
                  <a:gd name="T29" fmla="*/ 2 h 149"/>
                  <a:gd name="T30" fmla="*/ 40 w 140"/>
                  <a:gd name="T31" fmla="*/ 8 h 149"/>
                  <a:gd name="T32" fmla="*/ 30 w 140"/>
                  <a:gd name="T33" fmla="*/ 12 h 149"/>
                  <a:gd name="T34" fmla="*/ 33 w 140"/>
                  <a:gd name="T35" fmla="*/ 22 h 149"/>
                  <a:gd name="T36" fmla="*/ 29 w 140"/>
                  <a:gd name="T37" fmla="*/ 33 h 149"/>
                  <a:gd name="T38" fmla="*/ 19 w 140"/>
                  <a:gd name="T39" fmla="*/ 44 h 149"/>
                  <a:gd name="T40" fmla="*/ 7 w 140"/>
                  <a:gd name="T41" fmla="*/ 50 h 149"/>
                  <a:gd name="T42" fmla="*/ 14 w 140"/>
                  <a:gd name="T43" fmla="*/ 64 h 149"/>
                  <a:gd name="T44" fmla="*/ 5 w 140"/>
                  <a:gd name="T45" fmla="*/ 64 h 149"/>
                  <a:gd name="T46" fmla="*/ 11 w 140"/>
                  <a:gd name="T47" fmla="*/ 72 h 149"/>
                  <a:gd name="T48" fmla="*/ 11 w 140"/>
                  <a:gd name="T49" fmla="*/ 82 h 149"/>
                  <a:gd name="T50" fmla="*/ 19 w 140"/>
                  <a:gd name="T51" fmla="*/ 78 h 149"/>
                  <a:gd name="T52" fmla="*/ 23 w 140"/>
                  <a:gd name="T53" fmla="*/ 75 h 149"/>
                  <a:gd name="T54" fmla="*/ 22 w 140"/>
                  <a:gd name="T55" fmla="*/ 78 h 149"/>
                  <a:gd name="T56" fmla="*/ 24 w 140"/>
                  <a:gd name="T57" fmla="*/ 82 h 149"/>
                  <a:gd name="T58" fmla="*/ 24 w 140"/>
                  <a:gd name="T59" fmla="*/ 95 h 149"/>
                  <a:gd name="T60" fmla="*/ 26 w 140"/>
                  <a:gd name="T61" fmla="*/ 107 h 149"/>
                  <a:gd name="T62" fmla="*/ 39 w 140"/>
                  <a:gd name="T63" fmla="*/ 134 h 149"/>
                  <a:gd name="T64" fmla="*/ 50 w 140"/>
                  <a:gd name="T65" fmla="*/ 143 h 149"/>
                  <a:gd name="T66" fmla="*/ 57 w 140"/>
                  <a:gd name="T67" fmla="*/ 132 h 149"/>
                  <a:gd name="T68" fmla="*/ 65 w 140"/>
                  <a:gd name="T69" fmla="*/ 107 h 149"/>
                  <a:gd name="T70" fmla="*/ 81 w 140"/>
                  <a:gd name="T71" fmla="*/ 93 h 149"/>
                  <a:gd name="T72" fmla="*/ 91 w 140"/>
                  <a:gd name="T73" fmla="*/ 84 h 149"/>
                  <a:gd name="T74" fmla="*/ 98 w 140"/>
                  <a:gd name="T75" fmla="*/ 74 h 149"/>
                  <a:gd name="T76" fmla="*/ 101 w 140"/>
                  <a:gd name="T77" fmla="*/ 78 h 149"/>
                  <a:gd name="T78" fmla="*/ 100 w 140"/>
                  <a:gd name="T79" fmla="*/ 58 h 149"/>
                  <a:gd name="T80" fmla="*/ 104 w 140"/>
                  <a:gd name="T81" fmla="*/ 57 h 149"/>
                  <a:gd name="T82" fmla="*/ 114 w 140"/>
                  <a:gd name="T83" fmla="*/ 60 h 149"/>
                  <a:gd name="T84" fmla="*/ 115 w 140"/>
                  <a:gd name="T85" fmla="*/ 6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0" h="149">
                    <a:moveTo>
                      <a:pt x="117" y="76"/>
                    </a:moveTo>
                    <a:cubicBezTo>
                      <a:pt x="121" y="77"/>
                      <a:pt x="119" y="73"/>
                      <a:pt x="120" y="71"/>
                    </a:cubicBezTo>
                    <a:cubicBezTo>
                      <a:pt x="120" y="69"/>
                      <a:pt x="121" y="67"/>
                      <a:pt x="121" y="66"/>
                    </a:cubicBezTo>
                    <a:cubicBezTo>
                      <a:pt x="122" y="65"/>
                      <a:pt x="124" y="67"/>
                      <a:pt x="125" y="65"/>
                    </a:cubicBezTo>
                    <a:cubicBezTo>
                      <a:pt x="126" y="63"/>
                      <a:pt x="126" y="61"/>
                      <a:pt x="126" y="59"/>
                    </a:cubicBezTo>
                    <a:cubicBezTo>
                      <a:pt x="127" y="57"/>
                      <a:pt x="129" y="56"/>
                      <a:pt x="129" y="54"/>
                    </a:cubicBezTo>
                    <a:cubicBezTo>
                      <a:pt x="129" y="52"/>
                      <a:pt x="132" y="50"/>
                      <a:pt x="133" y="49"/>
                    </a:cubicBezTo>
                    <a:cubicBezTo>
                      <a:pt x="136" y="46"/>
                      <a:pt x="135" y="49"/>
                      <a:pt x="137" y="50"/>
                    </a:cubicBezTo>
                    <a:cubicBezTo>
                      <a:pt x="137" y="50"/>
                      <a:pt x="137" y="46"/>
                      <a:pt x="137" y="46"/>
                    </a:cubicBezTo>
                    <a:cubicBezTo>
                      <a:pt x="137" y="45"/>
                      <a:pt x="140" y="45"/>
                      <a:pt x="138" y="43"/>
                    </a:cubicBezTo>
                    <a:cubicBezTo>
                      <a:pt x="137" y="43"/>
                      <a:pt x="135" y="43"/>
                      <a:pt x="134" y="43"/>
                    </a:cubicBezTo>
                    <a:cubicBezTo>
                      <a:pt x="134" y="42"/>
                      <a:pt x="135" y="41"/>
                      <a:pt x="135" y="41"/>
                    </a:cubicBezTo>
                    <a:cubicBezTo>
                      <a:pt x="136" y="40"/>
                      <a:pt x="135" y="39"/>
                      <a:pt x="134" y="38"/>
                    </a:cubicBezTo>
                    <a:cubicBezTo>
                      <a:pt x="133" y="37"/>
                      <a:pt x="133" y="37"/>
                      <a:pt x="132" y="38"/>
                    </a:cubicBezTo>
                    <a:cubicBezTo>
                      <a:pt x="130" y="39"/>
                      <a:pt x="129" y="38"/>
                      <a:pt x="127" y="37"/>
                    </a:cubicBezTo>
                    <a:cubicBezTo>
                      <a:pt x="126" y="37"/>
                      <a:pt x="124" y="39"/>
                      <a:pt x="124" y="40"/>
                    </a:cubicBezTo>
                    <a:cubicBezTo>
                      <a:pt x="123" y="41"/>
                      <a:pt x="122" y="40"/>
                      <a:pt x="121" y="41"/>
                    </a:cubicBezTo>
                    <a:cubicBezTo>
                      <a:pt x="120" y="41"/>
                      <a:pt x="119" y="42"/>
                      <a:pt x="119" y="43"/>
                    </a:cubicBezTo>
                    <a:cubicBezTo>
                      <a:pt x="117" y="45"/>
                      <a:pt x="116" y="46"/>
                      <a:pt x="114" y="45"/>
                    </a:cubicBezTo>
                    <a:cubicBezTo>
                      <a:pt x="113" y="46"/>
                      <a:pt x="114" y="48"/>
                      <a:pt x="115" y="49"/>
                    </a:cubicBezTo>
                    <a:cubicBezTo>
                      <a:pt x="117" y="53"/>
                      <a:pt x="108" y="50"/>
                      <a:pt x="106" y="51"/>
                    </a:cubicBezTo>
                    <a:cubicBezTo>
                      <a:pt x="105" y="52"/>
                      <a:pt x="102" y="51"/>
                      <a:pt x="101" y="50"/>
                    </a:cubicBezTo>
                    <a:cubicBezTo>
                      <a:pt x="100" y="49"/>
                      <a:pt x="101" y="47"/>
                      <a:pt x="101" y="47"/>
                    </a:cubicBezTo>
                    <a:cubicBezTo>
                      <a:pt x="101" y="47"/>
                      <a:pt x="101" y="44"/>
                      <a:pt x="100" y="45"/>
                    </a:cubicBezTo>
                    <a:cubicBezTo>
                      <a:pt x="98" y="45"/>
                      <a:pt x="96" y="45"/>
                      <a:pt x="96" y="48"/>
                    </a:cubicBezTo>
                    <a:cubicBezTo>
                      <a:pt x="97" y="49"/>
                      <a:pt x="98" y="52"/>
                      <a:pt x="97" y="52"/>
                    </a:cubicBezTo>
                    <a:cubicBezTo>
                      <a:pt x="95" y="52"/>
                      <a:pt x="94" y="54"/>
                      <a:pt x="92" y="52"/>
                    </a:cubicBezTo>
                    <a:cubicBezTo>
                      <a:pt x="91" y="50"/>
                      <a:pt x="90" y="53"/>
                      <a:pt x="89" y="52"/>
                    </a:cubicBezTo>
                    <a:cubicBezTo>
                      <a:pt x="86" y="51"/>
                      <a:pt x="85" y="51"/>
                      <a:pt x="82" y="50"/>
                    </a:cubicBezTo>
                    <a:cubicBezTo>
                      <a:pt x="80" y="49"/>
                      <a:pt x="79" y="47"/>
                      <a:pt x="77" y="47"/>
                    </a:cubicBezTo>
                    <a:cubicBezTo>
                      <a:pt x="74" y="48"/>
                      <a:pt x="74" y="47"/>
                      <a:pt x="72" y="46"/>
                    </a:cubicBezTo>
                    <a:cubicBezTo>
                      <a:pt x="70" y="45"/>
                      <a:pt x="68" y="46"/>
                      <a:pt x="67" y="45"/>
                    </a:cubicBezTo>
                    <a:cubicBezTo>
                      <a:pt x="65" y="43"/>
                      <a:pt x="63" y="42"/>
                      <a:pt x="62" y="41"/>
                    </a:cubicBezTo>
                    <a:cubicBezTo>
                      <a:pt x="60" y="40"/>
                      <a:pt x="59" y="40"/>
                      <a:pt x="60" y="38"/>
                    </a:cubicBezTo>
                    <a:cubicBezTo>
                      <a:pt x="61" y="37"/>
                      <a:pt x="60" y="35"/>
                      <a:pt x="62" y="34"/>
                    </a:cubicBezTo>
                    <a:cubicBezTo>
                      <a:pt x="64" y="33"/>
                      <a:pt x="65" y="34"/>
                      <a:pt x="63" y="32"/>
                    </a:cubicBezTo>
                    <a:cubicBezTo>
                      <a:pt x="61" y="31"/>
                      <a:pt x="59" y="29"/>
                      <a:pt x="57" y="28"/>
                    </a:cubicBezTo>
                    <a:cubicBezTo>
                      <a:pt x="56" y="28"/>
                      <a:pt x="55" y="26"/>
                      <a:pt x="53" y="26"/>
                    </a:cubicBezTo>
                    <a:cubicBezTo>
                      <a:pt x="53" y="26"/>
                      <a:pt x="53" y="23"/>
                      <a:pt x="52" y="22"/>
                    </a:cubicBezTo>
                    <a:cubicBezTo>
                      <a:pt x="47" y="17"/>
                      <a:pt x="57" y="23"/>
                      <a:pt x="57" y="19"/>
                    </a:cubicBezTo>
                    <a:cubicBezTo>
                      <a:pt x="57" y="17"/>
                      <a:pt x="56" y="17"/>
                      <a:pt x="54" y="15"/>
                    </a:cubicBezTo>
                    <a:cubicBezTo>
                      <a:pt x="53" y="14"/>
                      <a:pt x="53" y="13"/>
                      <a:pt x="55" y="12"/>
                    </a:cubicBezTo>
                    <a:cubicBezTo>
                      <a:pt x="57" y="12"/>
                      <a:pt x="56" y="9"/>
                      <a:pt x="58" y="8"/>
                    </a:cubicBezTo>
                    <a:cubicBezTo>
                      <a:pt x="59" y="7"/>
                      <a:pt x="61" y="6"/>
                      <a:pt x="60" y="4"/>
                    </a:cubicBezTo>
                    <a:cubicBezTo>
                      <a:pt x="58" y="1"/>
                      <a:pt x="53" y="0"/>
                      <a:pt x="50" y="2"/>
                    </a:cubicBezTo>
                    <a:cubicBezTo>
                      <a:pt x="49" y="3"/>
                      <a:pt x="49" y="3"/>
                      <a:pt x="47" y="4"/>
                    </a:cubicBezTo>
                    <a:cubicBezTo>
                      <a:pt x="46" y="4"/>
                      <a:pt x="46" y="6"/>
                      <a:pt x="45" y="7"/>
                    </a:cubicBezTo>
                    <a:cubicBezTo>
                      <a:pt x="43" y="8"/>
                      <a:pt x="41" y="7"/>
                      <a:pt x="40" y="8"/>
                    </a:cubicBezTo>
                    <a:cubicBezTo>
                      <a:pt x="39" y="9"/>
                      <a:pt x="37" y="9"/>
                      <a:pt x="35" y="8"/>
                    </a:cubicBezTo>
                    <a:cubicBezTo>
                      <a:pt x="33" y="8"/>
                      <a:pt x="32" y="7"/>
                      <a:pt x="30" y="8"/>
                    </a:cubicBezTo>
                    <a:cubicBezTo>
                      <a:pt x="28" y="8"/>
                      <a:pt x="29" y="11"/>
                      <a:pt x="30" y="12"/>
                    </a:cubicBezTo>
                    <a:cubicBezTo>
                      <a:pt x="30" y="14"/>
                      <a:pt x="30" y="16"/>
                      <a:pt x="30" y="17"/>
                    </a:cubicBezTo>
                    <a:cubicBezTo>
                      <a:pt x="31" y="19"/>
                      <a:pt x="33" y="19"/>
                      <a:pt x="35" y="20"/>
                    </a:cubicBezTo>
                    <a:cubicBezTo>
                      <a:pt x="36" y="22"/>
                      <a:pt x="34" y="22"/>
                      <a:pt x="33" y="22"/>
                    </a:cubicBezTo>
                    <a:cubicBezTo>
                      <a:pt x="32" y="24"/>
                      <a:pt x="33" y="26"/>
                      <a:pt x="33" y="28"/>
                    </a:cubicBezTo>
                    <a:cubicBezTo>
                      <a:pt x="33" y="29"/>
                      <a:pt x="31" y="29"/>
                      <a:pt x="31" y="29"/>
                    </a:cubicBezTo>
                    <a:cubicBezTo>
                      <a:pt x="29" y="30"/>
                      <a:pt x="31" y="33"/>
                      <a:pt x="29" y="33"/>
                    </a:cubicBezTo>
                    <a:cubicBezTo>
                      <a:pt x="27" y="34"/>
                      <a:pt x="26" y="35"/>
                      <a:pt x="26" y="36"/>
                    </a:cubicBezTo>
                    <a:cubicBezTo>
                      <a:pt x="25" y="38"/>
                      <a:pt x="24" y="38"/>
                      <a:pt x="22" y="39"/>
                    </a:cubicBezTo>
                    <a:cubicBezTo>
                      <a:pt x="20" y="40"/>
                      <a:pt x="20" y="43"/>
                      <a:pt x="19" y="44"/>
                    </a:cubicBezTo>
                    <a:cubicBezTo>
                      <a:pt x="18" y="46"/>
                      <a:pt x="16" y="45"/>
                      <a:pt x="15" y="47"/>
                    </a:cubicBezTo>
                    <a:cubicBezTo>
                      <a:pt x="13" y="48"/>
                      <a:pt x="12" y="44"/>
                      <a:pt x="11" y="46"/>
                    </a:cubicBezTo>
                    <a:cubicBezTo>
                      <a:pt x="10" y="47"/>
                      <a:pt x="6" y="49"/>
                      <a:pt x="7" y="50"/>
                    </a:cubicBezTo>
                    <a:cubicBezTo>
                      <a:pt x="7" y="52"/>
                      <a:pt x="10" y="52"/>
                      <a:pt x="10" y="54"/>
                    </a:cubicBezTo>
                    <a:cubicBezTo>
                      <a:pt x="9" y="57"/>
                      <a:pt x="11" y="57"/>
                      <a:pt x="13" y="58"/>
                    </a:cubicBezTo>
                    <a:cubicBezTo>
                      <a:pt x="13" y="60"/>
                      <a:pt x="14" y="62"/>
                      <a:pt x="14" y="64"/>
                    </a:cubicBezTo>
                    <a:cubicBezTo>
                      <a:pt x="14" y="64"/>
                      <a:pt x="11" y="64"/>
                      <a:pt x="10" y="64"/>
                    </a:cubicBezTo>
                    <a:cubicBezTo>
                      <a:pt x="9" y="64"/>
                      <a:pt x="8" y="65"/>
                      <a:pt x="7" y="65"/>
                    </a:cubicBezTo>
                    <a:cubicBezTo>
                      <a:pt x="7" y="65"/>
                      <a:pt x="6" y="64"/>
                      <a:pt x="5" y="64"/>
                    </a:cubicBezTo>
                    <a:cubicBezTo>
                      <a:pt x="4" y="64"/>
                      <a:pt x="0" y="66"/>
                      <a:pt x="0" y="67"/>
                    </a:cubicBezTo>
                    <a:cubicBezTo>
                      <a:pt x="2" y="69"/>
                      <a:pt x="3" y="70"/>
                      <a:pt x="5" y="72"/>
                    </a:cubicBezTo>
                    <a:cubicBezTo>
                      <a:pt x="5" y="72"/>
                      <a:pt x="11" y="72"/>
                      <a:pt x="11" y="72"/>
                    </a:cubicBezTo>
                    <a:cubicBezTo>
                      <a:pt x="11" y="73"/>
                      <a:pt x="9" y="74"/>
                      <a:pt x="8" y="74"/>
                    </a:cubicBezTo>
                    <a:cubicBezTo>
                      <a:pt x="7" y="75"/>
                      <a:pt x="4" y="73"/>
                      <a:pt x="4" y="75"/>
                    </a:cubicBezTo>
                    <a:cubicBezTo>
                      <a:pt x="4" y="77"/>
                      <a:pt x="9" y="80"/>
                      <a:pt x="11" y="82"/>
                    </a:cubicBezTo>
                    <a:cubicBezTo>
                      <a:pt x="12" y="83"/>
                      <a:pt x="13" y="83"/>
                      <a:pt x="15" y="83"/>
                    </a:cubicBezTo>
                    <a:cubicBezTo>
                      <a:pt x="17" y="82"/>
                      <a:pt x="20" y="81"/>
                      <a:pt x="21" y="79"/>
                    </a:cubicBezTo>
                    <a:cubicBezTo>
                      <a:pt x="21" y="79"/>
                      <a:pt x="20" y="78"/>
                      <a:pt x="19" y="78"/>
                    </a:cubicBezTo>
                    <a:cubicBezTo>
                      <a:pt x="19" y="77"/>
                      <a:pt x="20" y="77"/>
                      <a:pt x="20" y="77"/>
                    </a:cubicBezTo>
                    <a:cubicBezTo>
                      <a:pt x="21" y="76"/>
                      <a:pt x="20" y="75"/>
                      <a:pt x="21" y="75"/>
                    </a:cubicBezTo>
                    <a:cubicBezTo>
                      <a:pt x="21" y="75"/>
                      <a:pt x="23" y="75"/>
                      <a:pt x="23" y="75"/>
                    </a:cubicBezTo>
                    <a:cubicBezTo>
                      <a:pt x="23" y="76"/>
                      <a:pt x="21" y="76"/>
                      <a:pt x="22" y="77"/>
                    </a:cubicBezTo>
                    <a:cubicBezTo>
                      <a:pt x="22" y="77"/>
                      <a:pt x="23" y="77"/>
                      <a:pt x="23" y="77"/>
                    </a:cubicBezTo>
                    <a:cubicBezTo>
                      <a:pt x="23" y="78"/>
                      <a:pt x="22" y="78"/>
                      <a:pt x="22" y="78"/>
                    </a:cubicBezTo>
                    <a:cubicBezTo>
                      <a:pt x="21" y="78"/>
                      <a:pt x="23" y="78"/>
                      <a:pt x="23" y="78"/>
                    </a:cubicBezTo>
                    <a:cubicBezTo>
                      <a:pt x="23" y="79"/>
                      <a:pt x="22" y="79"/>
                      <a:pt x="22" y="80"/>
                    </a:cubicBezTo>
                    <a:cubicBezTo>
                      <a:pt x="21" y="80"/>
                      <a:pt x="23" y="81"/>
                      <a:pt x="24" y="82"/>
                    </a:cubicBezTo>
                    <a:cubicBezTo>
                      <a:pt x="25" y="83"/>
                      <a:pt x="23" y="85"/>
                      <a:pt x="22" y="87"/>
                    </a:cubicBezTo>
                    <a:cubicBezTo>
                      <a:pt x="22" y="88"/>
                      <a:pt x="23" y="89"/>
                      <a:pt x="24" y="90"/>
                    </a:cubicBezTo>
                    <a:cubicBezTo>
                      <a:pt x="24" y="92"/>
                      <a:pt x="24" y="93"/>
                      <a:pt x="24" y="95"/>
                    </a:cubicBezTo>
                    <a:cubicBezTo>
                      <a:pt x="24" y="97"/>
                      <a:pt x="23" y="100"/>
                      <a:pt x="23" y="101"/>
                    </a:cubicBezTo>
                    <a:cubicBezTo>
                      <a:pt x="23" y="101"/>
                      <a:pt x="24" y="99"/>
                      <a:pt x="24" y="99"/>
                    </a:cubicBezTo>
                    <a:cubicBezTo>
                      <a:pt x="25" y="100"/>
                      <a:pt x="26" y="106"/>
                      <a:pt x="26" y="107"/>
                    </a:cubicBezTo>
                    <a:cubicBezTo>
                      <a:pt x="27" y="109"/>
                      <a:pt x="29" y="112"/>
                      <a:pt x="30" y="115"/>
                    </a:cubicBezTo>
                    <a:cubicBezTo>
                      <a:pt x="31" y="118"/>
                      <a:pt x="31" y="121"/>
                      <a:pt x="32" y="124"/>
                    </a:cubicBezTo>
                    <a:cubicBezTo>
                      <a:pt x="34" y="128"/>
                      <a:pt x="37" y="131"/>
                      <a:pt x="39" y="134"/>
                    </a:cubicBezTo>
                    <a:cubicBezTo>
                      <a:pt x="40" y="137"/>
                      <a:pt x="40" y="140"/>
                      <a:pt x="41" y="143"/>
                    </a:cubicBezTo>
                    <a:cubicBezTo>
                      <a:pt x="43" y="146"/>
                      <a:pt x="45" y="149"/>
                      <a:pt x="48" y="146"/>
                    </a:cubicBezTo>
                    <a:cubicBezTo>
                      <a:pt x="50" y="145"/>
                      <a:pt x="50" y="144"/>
                      <a:pt x="50" y="143"/>
                    </a:cubicBezTo>
                    <a:cubicBezTo>
                      <a:pt x="50" y="141"/>
                      <a:pt x="52" y="140"/>
                      <a:pt x="53" y="139"/>
                    </a:cubicBezTo>
                    <a:cubicBezTo>
                      <a:pt x="54" y="138"/>
                      <a:pt x="56" y="138"/>
                      <a:pt x="57" y="137"/>
                    </a:cubicBezTo>
                    <a:cubicBezTo>
                      <a:pt x="58" y="136"/>
                      <a:pt x="57" y="133"/>
                      <a:pt x="57" y="132"/>
                    </a:cubicBezTo>
                    <a:cubicBezTo>
                      <a:pt x="56" y="128"/>
                      <a:pt x="61" y="125"/>
                      <a:pt x="60" y="122"/>
                    </a:cubicBezTo>
                    <a:cubicBezTo>
                      <a:pt x="59" y="119"/>
                      <a:pt x="58" y="116"/>
                      <a:pt x="58" y="113"/>
                    </a:cubicBezTo>
                    <a:cubicBezTo>
                      <a:pt x="58" y="109"/>
                      <a:pt x="62" y="108"/>
                      <a:pt x="65" y="107"/>
                    </a:cubicBezTo>
                    <a:cubicBezTo>
                      <a:pt x="66" y="106"/>
                      <a:pt x="69" y="106"/>
                      <a:pt x="69" y="105"/>
                    </a:cubicBezTo>
                    <a:cubicBezTo>
                      <a:pt x="70" y="103"/>
                      <a:pt x="71" y="102"/>
                      <a:pt x="72" y="101"/>
                    </a:cubicBezTo>
                    <a:cubicBezTo>
                      <a:pt x="75" y="98"/>
                      <a:pt x="78" y="95"/>
                      <a:pt x="81" y="93"/>
                    </a:cubicBezTo>
                    <a:cubicBezTo>
                      <a:pt x="82" y="92"/>
                      <a:pt x="83" y="90"/>
                      <a:pt x="84" y="89"/>
                    </a:cubicBezTo>
                    <a:cubicBezTo>
                      <a:pt x="85" y="88"/>
                      <a:pt x="87" y="88"/>
                      <a:pt x="88" y="87"/>
                    </a:cubicBezTo>
                    <a:cubicBezTo>
                      <a:pt x="89" y="86"/>
                      <a:pt x="90" y="85"/>
                      <a:pt x="91" y="84"/>
                    </a:cubicBezTo>
                    <a:cubicBezTo>
                      <a:pt x="92" y="83"/>
                      <a:pt x="90" y="82"/>
                      <a:pt x="90" y="81"/>
                    </a:cubicBezTo>
                    <a:cubicBezTo>
                      <a:pt x="91" y="79"/>
                      <a:pt x="94" y="79"/>
                      <a:pt x="95" y="78"/>
                    </a:cubicBezTo>
                    <a:cubicBezTo>
                      <a:pt x="96" y="78"/>
                      <a:pt x="98" y="75"/>
                      <a:pt x="98" y="74"/>
                    </a:cubicBezTo>
                    <a:cubicBezTo>
                      <a:pt x="98" y="76"/>
                      <a:pt x="96" y="76"/>
                      <a:pt x="97" y="78"/>
                    </a:cubicBezTo>
                    <a:cubicBezTo>
                      <a:pt x="99" y="79"/>
                      <a:pt x="100" y="76"/>
                      <a:pt x="100" y="76"/>
                    </a:cubicBezTo>
                    <a:cubicBezTo>
                      <a:pt x="101" y="77"/>
                      <a:pt x="100" y="78"/>
                      <a:pt x="101" y="78"/>
                    </a:cubicBezTo>
                    <a:cubicBezTo>
                      <a:pt x="102" y="75"/>
                      <a:pt x="101" y="72"/>
                      <a:pt x="99" y="69"/>
                    </a:cubicBezTo>
                    <a:cubicBezTo>
                      <a:pt x="98" y="67"/>
                      <a:pt x="96" y="65"/>
                      <a:pt x="97" y="62"/>
                    </a:cubicBezTo>
                    <a:cubicBezTo>
                      <a:pt x="98" y="59"/>
                      <a:pt x="103" y="61"/>
                      <a:pt x="100" y="58"/>
                    </a:cubicBezTo>
                    <a:cubicBezTo>
                      <a:pt x="99" y="57"/>
                      <a:pt x="97" y="56"/>
                      <a:pt x="98" y="54"/>
                    </a:cubicBezTo>
                    <a:cubicBezTo>
                      <a:pt x="99" y="53"/>
                      <a:pt x="100" y="54"/>
                      <a:pt x="102" y="55"/>
                    </a:cubicBezTo>
                    <a:cubicBezTo>
                      <a:pt x="103" y="56"/>
                      <a:pt x="104" y="55"/>
                      <a:pt x="104" y="57"/>
                    </a:cubicBezTo>
                    <a:cubicBezTo>
                      <a:pt x="104" y="58"/>
                      <a:pt x="104" y="59"/>
                      <a:pt x="106" y="60"/>
                    </a:cubicBezTo>
                    <a:cubicBezTo>
                      <a:pt x="107" y="60"/>
                      <a:pt x="109" y="60"/>
                      <a:pt x="110" y="60"/>
                    </a:cubicBezTo>
                    <a:cubicBezTo>
                      <a:pt x="111" y="60"/>
                      <a:pt x="113" y="61"/>
                      <a:pt x="114" y="60"/>
                    </a:cubicBezTo>
                    <a:cubicBezTo>
                      <a:pt x="119" y="59"/>
                      <a:pt x="115" y="65"/>
                      <a:pt x="113" y="66"/>
                    </a:cubicBezTo>
                    <a:cubicBezTo>
                      <a:pt x="110" y="66"/>
                      <a:pt x="112" y="70"/>
                      <a:pt x="112" y="71"/>
                    </a:cubicBezTo>
                    <a:cubicBezTo>
                      <a:pt x="113" y="71"/>
                      <a:pt x="115" y="67"/>
                      <a:pt x="115" y="68"/>
                    </a:cubicBezTo>
                    <a:cubicBezTo>
                      <a:pt x="115" y="71"/>
                      <a:pt x="117" y="74"/>
                      <a:pt x="117" y="7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9" name="Freeform 702">
                <a:extLst>
                  <a:ext uri="{FF2B5EF4-FFF2-40B4-BE49-F238E27FC236}">
                    <a16:creationId xmlns:a16="http://schemas.microsoft.com/office/drawing/2014/main" id="{277A27F5-7C36-1A4A-9D1C-BF108718C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26295" y="7669658"/>
                <a:ext cx="382164" cy="917438"/>
              </a:xfrm>
              <a:custGeom>
                <a:avLst/>
                <a:gdLst>
                  <a:gd name="T0" fmla="*/ 37 w 41"/>
                  <a:gd name="T1" fmla="*/ 37 h 98"/>
                  <a:gd name="T2" fmla="*/ 34 w 41"/>
                  <a:gd name="T3" fmla="*/ 35 h 98"/>
                  <a:gd name="T4" fmla="*/ 31 w 41"/>
                  <a:gd name="T5" fmla="*/ 29 h 98"/>
                  <a:gd name="T6" fmla="*/ 32 w 41"/>
                  <a:gd name="T7" fmla="*/ 25 h 98"/>
                  <a:gd name="T8" fmla="*/ 25 w 41"/>
                  <a:gd name="T9" fmla="*/ 22 h 98"/>
                  <a:gd name="T10" fmla="*/ 30 w 41"/>
                  <a:gd name="T11" fmla="*/ 10 h 98"/>
                  <a:gd name="T12" fmla="*/ 28 w 41"/>
                  <a:gd name="T13" fmla="*/ 6 h 98"/>
                  <a:gd name="T14" fmla="*/ 23 w 41"/>
                  <a:gd name="T15" fmla="*/ 2 h 98"/>
                  <a:gd name="T16" fmla="*/ 22 w 41"/>
                  <a:gd name="T17" fmla="*/ 9 h 98"/>
                  <a:gd name="T18" fmla="*/ 18 w 41"/>
                  <a:gd name="T19" fmla="*/ 9 h 98"/>
                  <a:gd name="T20" fmla="*/ 13 w 41"/>
                  <a:gd name="T21" fmla="*/ 15 h 98"/>
                  <a:gd name="T22" fmla="*/ 11 w 41"/>
                  <a:gd name="T23" fmla="*/ 21 h 98"/>
                  <a:gd name="T24" fmla="*/ 6 w 41"/>
                  <a:gd name="T25" fmla="*/ 25 h 98"/>
                  <a:gd name="T26" fmla="*/ 2 w 41"/>
                  <a:gd name="T27" fmla="*/ 35 h 98"/>
                  <a:gd name="T28" fmla="*/ 0 w 41"/>
                  <a:gd name="T29" fmla="*/ 40 h 98"/>
                  <a:gd name="T30" fmla="*/ 4 w 41"/>
                  <a:gd name="T31" fmla="*/ 44 h 98"/>
                  <a:gd name="T32" fmla="*/ 7 w 41"/>
                  <a:gd name="T33" fmla="*/ 52 h 98"/>
                  <a:gd name="T34" fmla="*/ 11 w 41"/>
                  <a:gd name="T35" fmla="*/ 58 h 98"/>
                  <a:gd name="T36" fmla="*/ 11 w 41"/>
                  <a:gd name="T37" fmla="*/ 64 h 98"/>
                  <a:gd name="T38" fmla="*/ 12 w 41"/>
                  <a:gd name="T39" fmla="*/ 66 h 98"/>
                  <a:gd name="T40" fmla="*/ 14 w 41"/>
                  <a:gd name="T41" fmla="*/ 66 h 98"/>
                  <a:gd name="T42" fmla="*/ 17 w 41"/>
                  <a:gd name="T43" fmla="*/ 65 h 98"/>
                  <a:gd name="T44" fmla="*/ 22 w 41"/>
                  <a:gd name="T45" fmla="*/ 64 h 98"/>
                  <a:gd name="T46" fmla="*/ 25 w 41"/>
                  <a:gd name="T47" fmla="*/ 72 h 98"/>
                  <a:gd name="T48" fmla="*/ 29 w 41"/>
                  <a:gd name="T49" fmla="*/ 80 h 98"/>
                  <a:gd name="T50" fmla="*/ 30 w 41"/>
                  <a:gd name="T51" fmla="*/ 85 h 98"/>
                  <a:gd name="T52" fmla="*/ 29 w 41"/>
                  <a:gd name="T53" fmla="*/ 88 h 98"/>
                  <a:gd name="T54" fmla="*/ 29 w 41"/>
                  <a:gd name="T55" fmla="*/ 98 h 98"/>
                  <a:gd name="T56" fmla="*/ 34 w 41"/>
                  <a:gd name="T57" fmla="*/ 85 h 98"/>
                  <a:gd name="T58" fmla="*/ 28 w 41"/>
                  <a:gd name="T59" fmla="*/ 71 h 98"/>
                  <a:gd name="T60" fmla="*/ 30 w 41"/>
                  <a:gd name="T61" fmla="*/ 65 h 98"/>
                  <a:gd name="T62" fmla="*/ 26 w 41"/>
                  <a:gd name="T63" fmla="*/ 49 h 98"/>
                  <a:gd name="T64" fmla="*/ 34 w 41"/>
                  <a:gd name="T65" fmla="*/ 44 h 98"/>
                  <a:gd name="T66" fmla="*/ 41 w 41"/>
                  <a:gd name="T67" fmla="*/ 3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" h="98">
                    <a:moveTo>
                      <a:pt x="39" y="38"/>
                    </a:moveTo>
                    <a:cubicBezTo>
                      <a:pt x="38" y="38"/>
                      <a:pt x="37" y="39"/>
                      <a:pt x="37" y="37"/>
                    </a:cubicBezTo>
                    <a:cubicBezTo>
                      <a:pt x="37" y="37"/>
                      <a:pt x="37" y="36"/>
                      <a:pt x="37" y="36"/>
                    </a:cubicBezTo>
                    <a:cubicBezTo>
                      <a:pt x="37" y="35"/>
                      <a:pt x="34" y="35"/>
                      <a:pt x="34" y="35"/>
                    </a:cubicBezTo>
                    <a:cubicBezTo>
                      <a:pt x="33" y="34"/>
                      <a:pt x="34" y="32"/>
                      <a:pt x="34" y="31"/>
                    </a:cubicBezTo>
                    <a:cubicBezTo>
                      <a:pt x="35" y="29"/>
                      <a:pt x="32" y="30"/>
                      <a:pt x="31" y="29"/>
                    </a:cubicBezTo>
                    <a:cubicBezTo>
                      <a:pt x="31" y="28"/>
                      <a:pt x="30" y="28"/>
                      <a:pt x="30" y="27"/>
                    </a:cubicBezTo>
                    <a:cubicBezTo>
                      <a:pt x="30" y="26"/>
                      <a:pt x="32" y="25"/>
                      <a:pt x="32" y="25"/>
                    </a:cubicBezTo>
                    <a:cubicBezTo>
                      <a:pt x="31" y="23"/>
                      <a:pt x="25" y="26"/>
                      <a:pt x="24" y="25"/>
                    </a:cubicBezTo>
                    <a:cubicBezTo>
                      <a:pt x="24" y="25"/>
                      <a:pt x="25" y="23"/>
                      <a:pt x="25" y="22"/>
                    </a:cubicBezTo>
                    <a:cubicBezTo>
                      <a:pt x="24" y="21"/>
                      <a:pt x="27" y="19"/>
                      <a:pt x="27" y="18"/>
                    </a:cubicBezTo>
                    <a:cubicBezTo>
                      <a:pt x="29" y="15"/>
                      <a:pt x="31" y="13"/>
                      <a:pt x="30" y="10"/>
                    </a:cubicBezTo>
                    <a:cubicBezTo>
                      <a:pt x="30" y="9"/>
                      <a:pt x="31" y="8"/>
                      <a:pt x="31" y="7"/>
                    </a:cubicBezTo>
                    <a:cubicBezTo>
                      <a:pt x="31" y="5"/>
                      <a:pt x="29" y="7"/>
                      <a:pt x="28" y="6"/>
                    </a:cubicBezTo>
                    <a:cubicBezTo>
                      <a:pt x="28" y="4"/>
                      <a:pt x="27" y="3"/>
                      <a:pt x="27" y="2"/>
                    </a:cubicBezTo>
                    <a:cubicBezTo>
                      <a:pt x="25" y="0"/>
                      <a:pt x="25" y="3"/>
                      <a:pt x="23" y="2"/>
                    </a:cubicBezTo>
                    <a:cubicBezTo>
                      <a:pt x="24" y="4"/>
                      <a:pt x="22" y="4"/>
                      <a:pt x="22" y="5"/>
                    </a:cubicBezTo>
                    <a:cubicBezTo>
                      <a:pt x="22" y="5"/>
                      <a:pt x="22" y="9"/>
                      <a:pt x="22" y="9"/>
                    </a:cubicBezTo>
                    <a:cubicBezTo>
                      <a:pt x="21" y="9"/>
                      <a:pt x="21" y="7"/>
                      <a:pt x="21" y="7"/>
                    </a:cubicBezTo>
                    <a:cubicBezTo>
                      <a:pt x="19" y="7"/>
                      <a:pt x="18" y="8"/>
                      <a:pt x="18" y="9"/>
                    </a:cubicBezTo>
                    <a:cubicBezTo>
                      <a:pt x="17" y="10"/>
                      <a:pt x="15" y="10"/>
                      <a:pt x="14" y="11"/>
                    </a:cubicBezTo>
                    <a:cubicBezTo>
                      <a:pt x="13" y="12"/>
                      <a:pt x="14" y="14"/>
                      <a:pt x="13" y="15"/>
                    </a:cubicBezTo>
                    <a:cubicBezTo>
                      <a:pt x="13" y="16"/>
                      <a:pt x="12" y="17"/>
                      <a:pt x="11" y="18"/>
                    </a:cubicBezTo>
                    <a:cubicBezTo>
                      <a:pt x="11" y="19"/>
                      <a:pt x="11" y="20"/>
                      <a:pt x="11" y="21"/>
                    </a:cubicBezTo>
                    <a:cubicBezTo>
                      <a:pt x="11" y="23"/>
                      <a:pt x="10" y="25"/>
                      <a:pt x="9" y="25"/>
                    </a:cubicBezTo>
                    <a:cubicBezTo>
                      <a:pt x="8" y="25"/>
                      <a:pt x="7" y="25"/>
                      <a:pt x="6" y="25"/>
                    </a:cubicBezTo>
                    <a:cubicBezTo>
                      <a:pt x="5" y="27"/>
                      <a:pt x="6" y="35"/>
                      <a:pt x="4" y="35"/>
                    </a:cubicBezTo>
                    <a:cubicBezTo>
                      <a:pt x="4" y="35"/>
                      <a:pt x="2" y="35"/>
                      <a:pt x="2" y="35"/>
                    </a:cubicBezTo>
                    <a:cubicBezTo>
                      <a:pt x="2" y="36"/>
                      <a:pt x="2" y="37"/>
                      <a:pt x="2" y="37"/>
                    </a:cubicBezTo>
                    <a:cubicBezTo>
                      <a:pt x="2" y="38"/>
                      <a:pt x="1" y="39"/>
                      <a:pt x="0" y="40"/>
                    </a:cubicBezTo>
                    <a:cubicBezTo>
                      <a:pt x="0" y="41"/>
                      <a:pt x="4" y="46"/>
                      <a:pt x="5" y="47"/>
                    </a:cubicBezTo>
                    <a:cubicBezTo>
                      <a:pt x="5" y="47"/>
                      <a:pt x="4" y="44"/>
                      <a:pt x="4" y="44"/>
                    </a:cubicBezTo>
                    <a:cubicBezTo>
                      <a:pt x="4" y="44"/>
                      <a:pt x="7" y="48"/>
                      <a:pt x="7" y="48"/>
                    </a:cubicBezTo>
                    <a:cubicBezTo>
                      <a:pt x="8" y="50"/>
                      <a:pt x="6" y="50"/>
                      <a:pt x="7" y="52"/>
                    </a:cubicBezTo>
                    <a:cubicBezTo>
                      <a:pt x="6" y="51"/>
                      <a:pt x="8" y="51"/>
                      <a:pt x="9" y="52"/>
                    </a:cubicBezTo>
                    <a:cubicBezTo>
                      <a:pt x="10" y="54"/>
                      <a:pt x="11" y="56"/>
                      <a:pt x="11" y="58"/>
                    </a:cubicBezTo>
                    <a:cubicBezTo>
                      <a:pt x="11" y="58"/>
                      <a:pt x="10" y="67"/>
                      <a:pt x="10" y="67"/>
                    </a:cubicBezTo>
                    <a:cubicBezTo>
                      <a:pt x="11" y="67"/>
                      <a:pt x="11" y="64"/>
                      <a:pt x="11" y="64"/>
                    </a:cubicBezTo>
                    <a:cubicBezTo>
                      <a:pt x="11" y="64"/>
                      <a:pt x="11" y="67"/>
                      <a:pt x="11" y="67"/>
                    </a:cubicBezTo>
                    <a:cubicBezTo>
                      <a:pt x="11" y="67"/>
                      <a:pt x="12" y="66"/>
                      <a:pt x="12" y="66"/>
                    </a:cubicBezTo>
                    <a:cubicBezTo>
                      <a:pt x="12" y="66"/>
                      <a:pt x="12" y="68"/>
                      <a:pt x="12" y="68"/>
                    </a:cubicBezTo>
                    <a:cubicBezTo>
                      <a:pt x="13" y="68"/>
                      <a:pt x="13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7" y="66"/>
                      <a:pt x="17" y="65"/>
                    </a:cubicBezTo>
                    <a:cubicBezTo>
                      <a:pt x="18" y="65"/>
                      <a:pt x="23" y="62"/>
                      <a:pt x="21" y="61"/>
                    </a:cubicBezTo>
                    <a:cubicBezTo>
                      <a:pt x="22" y="61"/>
                      <a:pt x="21" y="63"/>
                      <a:pt x="22" y="64"/>
                    </a:cubicBezTo>
                    <a:cubicBezTo>
                      <a:pt x="23" y="64"/>
                      <a:pt x="24" y="64"/>
                      <a:pt x="24" y="65"/>
                    </a:cubicBezTo>
                    <a:cubicBezTo>
                      <a:pt x="25" y="67"/>
                      <a:pt x="25" y="70"/>
                      <a:pt x="25" y="72"/>
                    </a:cubicBezTo>
                    <a:cubicBezTo>
                      <a:pt x="26" y="75"/>
                      <a:pt x="26" y="77"/>
                      <a:pt x="28" y="79"/>
                    </a:cubicBezTo>
                    <a:cubicBezTo>
                      <a:pt x="28" y="79"/>
                      <a:pt x="29" y="80"/>
                      <a:pt x="29" y="80"/>
                    </a:cubicBezTo>
                    <a:cubicBezTo>
                      <a:pt x="29" y="82"/>
                      <a:pt x="30" y="82"/>
                      <a:pt x="30" y="82"/>
                    </a:cubicBezTo>
                    <a:cubicBezTo>
                      <a:pt x="31" y="83"/>
                      <a:pt x="29" y="85"/>
                      <a:pt x="30" y="85"/>
                    </a:cubicBezTo>
                    <a:cubicBezTo>
                      <a:pt x="30" y="85"/>
                      <a:pt x="30" y="85"/>
                      <a:pt x="31" y="85"/>
                    </a:cubicBezTo>
                    <a:cubicBezTo>
                      <a:pt x="31" y="86"/>
                      <a:pt x="29" y="87"/>
                      <a:pt x="29" y="88"/>
                    </a:cubicBezTo>
                    <a:cubicBezTo>
                      <a:pt x="29" y="90"/>
                      <a:pt x="30" y="88"/>
                      <a:pt x="31" y="89"/>
                    </a:cubicBezTo>
                    <a:cubicBezTo>
                      <a:pt x="31" y="89"/>
                      <a:pt x="29" y="97"/>
                      <a:pt x="29" y="98"/>
                    </a:cubicBezTo>
                    <a:cubicBezTo>
                      <a:pt x="31" y="96"/>
                      <a:pt x="32" y="92"/>
                      <a:pt x="33" y="90"/>
                    </a:cubicBezTo>
                    <a:cubicBezTo>
                      <a:pt x="34" y="88"/>
                      <a:pt x="35" y="87"/>
                      <a:pt x="34" y="85"/>
                    </a:cubicBezTo>
                    <a:cubicBezTo>
                      <a:pt x="33" y="83"/>
                      <a:pt x="33" y="82"/>
                      <a:pt x="33" y="80"/>
                    </a:cubicBezTo>
                    <a:cubicBezTo>
                      <a:pt x="32" y="78"/>
                      <a:pt x="27" y="74"/>
                      <a:pt x="28" y="71"/>
                    </a:cubicBezTo>
                    <a:cubicBezTo>
                      <a:pt x="28" y="71"/>
                      <a:pt x="30" y="70"/>
                      <a:pt x="30" y="69"/>
                    </a:cubicBezTo>
                    <a:cubicBezTo>
                      <a:pt x="29" y="67"/>
                      <a:pt x="30" y="67"/>
                      <a:pt x="30" y="65"/>
                    </a:cubicBezTo>
                    <a:cubicBezTo>
                      <a:pt x="31" y="62"/>
                      <a:pt x="27" y="60"/>
                      <a:pt x="26" y="58"/>
                    </a:cubicBezTo>
                    <a:cubicBezTo>
                      <a:pt x="23" y="56"/>
                      <a:pt x="25" y="52"/>
                      <a:pt x="26" y="49"/>
                    </a:cubicBezTo>
                    <a:cubicBezTo>
                      <a:pt x="26" y="47"/>
                      <a:pt x="27" y="47"/>
                      <a:pt x="29" y="47"/>
                    </a:cubicBezTo>
                    <a:cubicBezTo>
                      <a:pt x="31" y="47"/>
                      <a:pt x="33" y="45"/>
                      <a:pt x="34" y="44"/>
                    </a:cubicBezTo>
                    <a:cubicBezTo>
                      <a:pt x="36" y="43"/>
                      <a:pt x="37" y="44"/>
                      <a:pt x="39" y="42"/>
                    </a:cubicBezTo>
                    <a:cubicBezTo>
                      <a:pt x="40" y="40"/>
                      <a:pt x="41" y="39"/>
                      <a:pt x="41" y="38"/>
                    </a:cubicBezTo>
                    <a:cubicBezTo>
                      <a:pt x="41" y="38"/>
                      <a:pt x="40" y="38"/>
                      <a:pt x="39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0" name="Freeform 703">
                <a:extLst>
                  <a:ext uri="{FF2B5EF4-FFF2-40B4-BE49-F238E27FC236}">
                    <a16:creationId xmlns:a16="http://schemas.microsoft.com/office/drawing/2014/main" id="{B2A4FC5B-877C-0041-8C1D-E43322367F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950" y="7781150"/>
                <a:ext cx="213379" cy="261215"/>
              </a:xfrm>
              <a:custGeom>
                <a:avLst/>
                <a:gdLst>
                  <a:gd name="T0" fmla="*/ 21 w 23"/>
                  <a:gd name="T1" fmla="*/ 26 h 28"/>
                  <a:gd name="T2" fmla="*/ 20 w 23"/>
                  <a:gd name="T3" fmla="*/ 17 h 28"/>
                  <a:gd name="T4" fmla="*/ 18 w 23"/>
                  <a:gd name="T5" fmla="*/ 16 h 28"/>
                  <a:gd name="T6" fmla="*/ 16 w 23"/>
                  <a:gd name="T7" fmla="*/ 18 h 28"/>
                  <a:gd name="T8" fmla="*/ 17 w 23"/>
                  <a:gd name="T9" fmla="*/ 13 h 28"/>
                  <a:gd name="T10" fmla="*/ 18 w 23"/>
                  <a:gd name="T11" fmla="*/ 7 h 28"/>
                  <a:gd name="T12" fmla="*/ 14 w 23"/>
                  <a:gd name="T13" fmla="*/ 7 h 28"/>
                  <a:gd name="T14" fmla="*/ 10 w 23"/>
                  <a:gd name="T15" fmla="*/ 7 h 28"/>
                  <a:gd name="T16" fmla="*/ 8 w 23"/>
                  <a:gd name="T17" fmla="*/ 4 h 28"/>
                  <a:gd name="T18" fmla="*/ 6 w 23"/>
                  <a:gd name="T19" fmla="*/ 2 h 28"/>
                  <a:gd name="T20" fmla="*/ 2 w 23"/>
                  <a:gd name="T21" fmla="*/ 1 h 28"/>
                  <a:gd name="T22" fmla="*/ 4 w 23"/>
                  <a:gd name="T23" fmla="*/ 5 h 28"/>
                  <a:gd name="T24" fmla="*/ 1 w 23"/>
                  <a:gd name="T25" fmla="*/ 9 h 28"/>
                  <a:gd name="T26" fmla="*/ 3 w 23"/>
                  <a:gd name="T27" fmla="*/ 16 h 28"/>
                  <a:gd name="T28" fmla="*/ 5 w 23"/>
                  <a:gd name="T29" fmla="*/ 25 h 28"/>
                  <a:gd name="T30" fmla="*/ 6 w 23"/>
                  <a:gd name="T31" fmla="*/ 22 h 28"/>
                  <a:gd name="T32" fmla="*/ 7 w 23"/>
                  <a:gd name="T33" fmla="*/ 24 h 28"/>
                  <a:gd name="T34" fmla="*/ 7 w 23"/>
                  <a:gd name="T35" fmla="*/ 23 h 28"/>
                  <a:gd name="T36" fmla="*/ 8 w 23"/>
                  <a:gd name="T37" fmla="*/ 21 h 28"/>
                  <a:gd name="T38" fmla="*/ 13 w 23"/>
                  <a:gd name="T39" fmla="*/ 22 h 28"/>
                  <a:gd name="T40" fmla="*/ 11 w 23"/>
                  <a:gd name="T41" fmla="*/ 16 h 28"/>
                  <a:gd name="T42" fmla="*/ 13 w 23"/>
                  <a:gd name="T43" fmla="*/ 19 h 28"/>
                  <a:gd name="T44" fmla="*/ 17 w 23"/>
                  <a:gd name="T45" fmla="*/ 20 h 28"/>
                  <a:gd name="T46" fmla="*/ 18 w 23"/>
                  <a:gd name="T47" fmla="*/ 22 h 28"/>
                  <a:gd name="T48" fmla="*/ 19 w 23"/>
                  <a:gd name="T49" fmla="*/ 28 h 28"/>
                  <a:gd name="T50" fmla="*/ 21 w 23"/>
                  <a:gd name="T51" fmla="*/ 26 h 28"/>
                  <a:gd name="T52" fmla="*/ 21 w 23"/>
                  <a:gd name="T53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8">
                    <a:moveTo>
                      <a:pt x="21" y="26"/>
                    </a:moveTo>
                    <a:cubicBezTo>
                      <a:pt x="22" y="24"/>
                      <a:pt x="20" y="19"/>
                      <a:pt x="20" y="17"/>
                    </a:cubicBezTo>
                    <a:cubicBezTo>
                      <a:pt x="20" y="17"/>
                      <a:pt x="19" y="13"/>
                      <a:pt x="18" y="16"/>
                    </a:cubicBezTo>
                    <a:cubicBezTo>
                      <a:pt x="18" y="16"/>
                      <a:pt x="17" y="17"/>
                      <a:pt x="16" y="18"/>
                    </a:cubicBezTo>
                    <a:cubicBezTo>
                      <a:pt x="16" y="17"/>
                      <a:pt x="14" y="13"/>
                      <a:pt x="17" y="13"/>
                    </a:cubicBezTo>
                    <a:cubicBezTo>
                      <a:pt x="19" y="12"/>
                      <a:pt x="23" y="6"/>
                      <a:pt x="18" y="7"/>
                    </a:cubicBezTo>
                    <a:cubicBezTo>
                      <a:pt x="17" y="8"/>
                      <a:pt x="15" y="7"/>
                      <a:pt x="14" y="7"/>
                    </a:cubicBezTo>
                    <a:cubicBezTo>
                      <a:pt x="13" y="7"/>
                      <a:pt x="11" y="7"/>
                      <a:pt x="10" y="7"/>
                    </a:cubicBezTo>
                    <a:cubicBezTo>
                      <a:pt x="8" y="6"/>
                      <a:pt x="8" y="5"/>
                      <a:pt x="8" y="4"/>
                    </a:cubicBezTo>
                    <a:cubicBezTo>
                      <a:pt x="8" y="2"/>
                      <a:pt x="7" y="3"/>
                      <a:pt x="6" y="2"/>
                    </a:cubicBezTo>
                    <a:cubicBezTo>
                      <a:pt x="4" y="1"/>
                      <a:pt x="3" y="0"/>
                      <a:pt x="2" y="1"/>
                    </a:cubicBezTo>
                    <a:cubicBezTo>
                      <a:pt x="1" y="3"/>
                      <a:pt x="3" y="4"/>
                      <a:pt x="4" y="5"/>
                    </a:cubicBezTo>
                    <a:cubicBezTo>
                      <a:pt x="7" y="8"/>
                      <a:pt x="2" y="6"/>
                      <a:pt x="1" y="9"/>
                    </a:cubicBezTo>
                    <a:cubicBezTo>
                      <a:pt x="0" y="12"/>
                      <a:pt x="2" y="14"/>
                      <a:pt x="3" y="16"/>
                    </a:cubicBezTo>
                    <a:cubicBezTo>
                      <a:pt x="5" y="19"/>
                      <a:pt x="6" y="22"/>
                      <a:pt x="5" y="25"/>
                    </a:cubicBezTo>
                    <a:cubicBezTo>
                      <a:pt x="6" y="26"/>
                      <a:pt x="6" y="23"/>
                      <a:pt x="6" y="22"/>
                    </a:cubicBezTo>
                    <a:cubicBezTo>
                      <a:pt x="6" y="23"/>
                      <a:pt x="6" y="24"/>
                      <a:pt x="7" y="24"/>
                    </a:cubicBezTo>
                    <a:cubicBezTo>
                      <a:pt x="7" y="24"/>
                      <a:pt x="7" y="23"/>
                      <a:pt x="7" y="23"/>
                    </a:cubicBezTo>
                    <a:cubicBezTo>
                      <a:pt x="8" y="26"/>
                      <a:pt x="8" y="23"/>
                      <a:pt x="8" y="21"/>
                    </a:cubicBezTo>
                    <a:cubicBezTo>
                      <a:pt x="8" y="22"/>
                      <a:pt x="12" y="25"/>
                      <a:pt x="13" y="22"/>
                    </a:cubicBezTo>
                    <a:cubicBezTo>
                      <a:pt x="13" y="21"/>
                      <a:pt x="12" y="16"/>
                      <a:pt x="11" y="16"/>
                    </a:cubicBezTo>
                    <a:cubicBezTo>
                      <a:pt x="12" y="16"/>
                      <a:pt x="13" y="18"/>
                      <a:pt x="13" y="19"/>
                    </a:cubicBezTo>
                    <a:cubicBezTo>
                      <a:pt x="14" y="20"/>
                      <a:pt x="17" y="18"/>
                      <a:pt x="17" y="20"/>
                    </a:cubicBezTo>
                    <a:cubicBezTo>
                      <a:pt x="17" y="21"/>
                      <a:pt x="18" y="20"/>
                      <a:pt x="18" y="22"/>
                    </a:cubicBezTo>
                    <a:cubicBezTo>
                      <a:pt x="18" y="24"/>
                      <a:pt x="18" y="26"/>
                      <a:pt x="19" y="28"/>
                    </a:cubicBezTo>
                    <a:cubicBezTo>
                      <a:pt x="20" y="27"/>
                      <a:pt x="20" y="27"/>
                      <a:pt x="21" y="26"/>
                    </a:cubicBezTo>
                    <a:cubicBezTo>
                      <a:pt x="22" y="25"/>
                      <a:pt x="20" y="27"/>
                      <a:pt x="21" y="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1" name="Freeform 704">
                <a:extLst>
                  <a:ext uri="{FF2B5EF4-FFF2-40B4-BE49-F238E27FC236}">
                    <a16:creationId xmlns:a16="http://schemas.microsoft.com/office/drawing/2014/main" id="{63279A54-868C-9042-AB67-BF5B28EF4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9224" y="8071035"/>
                <a:ext cx="391720" cy="719934"/>
              </a:xfrm>
              <a:custGeom>
                <a:avLst/>
                <a:gdLst>
                  <a:gd name="T0" fmla="*/ 40 w 42"/>
                  <a:gd name="T1" fmla="*/ 30 h 77"/>
                  <a:gd name="T2" fmla="*/ 41 w 42"/>
                  <a:gd name="T3" fmla="*/ 27 h 77"/>
                  <a:gd name="T4" fmla="*/ 39 w 42"/>
                  <a:gd name="T5" fmla="*/ 24 h 77"/>
                  <a:gd name="T6" fmla="*/ 36 w 42"/>
                  <a:gd name="T7" fmla="*/ 20 h 77"/>
                  <a:gd name="T8" fmla="*/ 35 w 42"/>
                  <a:gd name="T9" fmla="*/ 15 h 77"/>
                  <a:gd name="T10" fmla="*/ 30 w 42"/>
                  <a:gd name="T11" fmla="*/ 12 h 77"/>
                  <a:gd name="T12" fmla="*/ 25 w 42"/>
                  <a:gd name="T13" fmla="*/ 14 h 77"/>
                  <a:gd name="T14" fmla="*/ 21 w 42"/>
                  <a:gd name="T15" fmla="*/ 14 h 77"/>
                  <a:gd name="T16" fmla="*/ 17 w 42"/>
                  <a:gd name="T17" fmla="*/ 16 h 77"/>
                  <a:gd name="T18" fmla="*/ 19 w 42"/>
                  <a:gd name="T19" fmla="*/ 12 h 77"/>
                  <a:gd name="T20" fmla="*/ 19 w 42"/>
                  <a:gd name="T21" fmla="*/ 9 h 77"/>
                  <a:gd name="T22" fmla="*/ 18 w 42"/>
                  <a:gd name="T23" fmla="*/ 5 h 77"/>
                  <a:gd name="T24" fmla="*/ 15 w 42"/>
                  <a:gd name="T25" fmla="*/ 4 h 77"/>
                  <a:gd name="T26" fmla="*/ 9 w 42"/>
                  <a:gd name="T27" fmla="*/ 1 h 77"/>
                  <a:gd name="T28" fmla="*/ 4 w 42"/>
                  <a:gd name="T29" fmla="*/ 4 h 77"/>
                  <a:gd name="T30" fmla="*/ 1 w 42"/>
                  <a:gd name="T31" fmla="*/ 8 h 77"/>
                  <a:gd name="T32" fmla="*/ 0 w 42"/>
                  <a:gd name="T33" fmla="*/ 13 h 77"/>
                  <a:gd name="T34" fmla="*/ 3 w 42"/>
                  <a:gd name="T35" fmla="*/ 16 h 77"/>
                  <a:gd name="T36" fmla="*/ 6 w 42"/>
                  <a:gd name="T37" fmla="*/ 20 h 77"/>
                  <a:gd name="T38" fmla="*/ 5 w 42"/>
                  <a:gd name="T39" fmla="*/ 24 h 77"/>
                  <a:gd name="T40" fmla="*/ 5 w 42"/>
                  <a:gd name="T41" fmla="*/ 27 h 77"/>
                  <a:gd name="T42" fmla="*/ 4 w 42"/>
                  <a:gd name="T43" fmla="*/ 28 h 77"/>
                  <a:gd name="T44" fmla="*/ 6 w 42"/>
                  <a:gd name="T45" fmla="*/ 33 h 77"/>
                  <a:gd name="T46" fmla="*/ 9 w 42"/>
                  <a:gd name="T47" fmla="*/ 37 h 77"/>
                  <a:gd name="T48" fmla="*/ 10 w 42"/>
                  <a:gd name="T49" fmla="*/ 42 h 77"/>
                  <a:gd name="T50" fmla="*/ 6 w 42"/>
                  <a:gd name="T51" fmla="*/ 52 h 77"/>
                  <a:gd name="T52" fmla="*/ 5 w 42"/>
                  <a:gd name="T53" fmla="*/ 55 h 77"/>
                  <a:gd name="T54" fmla="*/ 4 w 42"/>
                  <a:gd name="T55" fmla="*/ 58 h 77"/>
                  <a:gd name="T56" fmla="*/ 5 w 42"/>
                  <a:gd name="T57" fmla="*/ 62 h 77"/>
                  <a:gd name="T58" fmla="*/ 11 w 42"/>
                  <a:gd name="T59" fmla="*/ 69 h 77"/>
                  <a:gd name="T60" fmla="*/ 13 w 42"/>
                  <a:gd name="T61" fmla="*/ 72 h 77"/>
                  <a:gd name="T62" fmla="*/ 16 w 42"/>
                  <a:gd name="T63" fmla="*/ 72 h 77"/>
                  <a:gd name="T64" fmla="*/ 18 w 42"/>
                  <a:gd name="T65" fmla="*/ 74 h 77"/>
                  <a:gd name="T66" fmla="*/ 19 w 42"/>
                  <a:gd name="T67" fmla="*/ 76 h 77"/>
                  <a:gd name="T68" fmla="*/ 21 w 42"/>
                  <a:gd name="T69" fmla="*/ 76 h 77"/>
                  <a:gd name="T70" fmla="*/ 23 w 42"/>
                  <a:gd name="T71" fmla="*/ 74 h 77"/>
                  <a:gd name="T72" fmla="*/ 16 w 42"/>
                  <a:gd name="T73" fmla="*/ 69 h 77"/>
                  <a:gd name="T74" fmla="*/ 13 w 42"/>
                  <a:gd name="T75" fmla="*/ 67 h 77"/>
                  <a:gd name="T76" fmla="*/ 15 w 42"/>
                  <a:gd name="T77" fmla="*/ 67 h 77"/>
                  <a:gd name="T78" fmla="*/ 12 w 42"/>
                  <a:gd name="T79" fmla="*/ 60 h 77"/>
                  <a:gd name="T80" fmla="*/ 11 w 42"/>
                  <a:gd name="T81" fmla="*/ 58 h 77"/>
                  <a:gd name="T82" fmla="*/ 9 w 42"/>
                  <a:gd name="T83" fmla="*/ 56 h 77"/>
                  <a:gd name="T84" fmla="*/ 11 w 42"/>
                  <a:gd name="T85" fmla="*/ 48 h 77"/>
                  <a:gd name="T86" fmla="*/ 13 w 42"/>
                  <a:gd name="T87" fmla="*/ 43 h 77"/>
                  <a:gd name="T88" fmla="*/ 14 w 42"/>
                  <a:gd name="T89" fmla="*/ 36 h 77"/>
                  <a:gd name="T90" fmla="*/ 17 w 42"/>
                  <a:gd name="T91" fmla="*/ 40 h 77"/>
                  <a:gd name="T92" fmla="*/ 22 w 42"/>
                  <a:gd name="T93" fmla="*/ 41 h 77"/>
                  <a:gd name="T94" fmla="*/ 27 w 42"/>
                  <a:gd name="T95" fmla="*/ 44 h 77"/>
                  <a:gd name="T96" fmla="*/ 24 w 42"/>
                  <a:gd name="T97" fmla="*/ 38 h 77"/>
                  <a:gd name="T98" fmla="*/ 28 w 42"/>
                  <a:gd name="T99" fmla="*/ 33 h 77"/>
                  <a:gd name="T100" fmla="*/ 34 w 42"/>
                  <a:gd name="T101" fmla="*/ 32 h 77"/>
                  <a:gd name="T102" fmla="*/ 38 w 42"/>
                  <a:gd name="T103" fmla="*/ 33 h 77"/>
                  <a:gd name="T104" fmla="*/ 40 w 42"/>
                  <a:gd name="T105" fmla="*/ 30 h 77"/>
                  <a:gd name="T106" fmla="*/ 40 w 42"/>
                  <a:gd name="T107" fmla="*/ 3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" h="77">
                    <a:moveTo>
                      <a:pt x="40" y="30"/>
                    </a:moveTo>
                    <a:cubicBezTo>
                      <a:pt x="41" y="30"/>
                      <a:pt x="40" y="28"/>
                      <a:pt x="41" y="27"/>
                    </a:cubicBezTo>
                    <a:cubicBezTo>
                      <a:pt x="42" y="26"/>
                      <a:pt x="40" y="24"/>
                      <a:pt x="39" y="24"/>
                    </a:cubicBezTo>
                    <a:cubicBezTo>
                      <a:pt x="38" y="23"/>
                      <a:pt x="36" y="22"/>
                      <a:pt x="36" y="20"/>
                    </a:cubicBezTo>
                    <a:cubicBezTo>
                      <a:pt x="36" y="18"/>
                      <a:pt x="37" y="17"/>
                      <a:pt x="35" y="15"/>
                    </a:cubicBezTo>
                    <a:cubicBezTo>
                      <a:pt x="34" y="14"/>
                      <a:pt x="32" y="12"/>
                      <a:pt x="30" y="12"/>
                    </a:cubicBezTo>
                    <a:cubicBezTo>
                      <a:pt x="28" y="12"/>
                      <a:pt x="27" y="14"/>
                      <a:pt x="25" y="14"/>
                    </a:cubicBezTo>
                    <a:cubicBezTo>
                      <a:pt x="23" y="13"/>
                      <a:pt x="23" y="13"/>
                      <a:pt x="21" y="14"/>
                    </a:cubicBezTo>
                    <a:cubicBezTo>
                      <a:pt x="21" y="14"/>
                      <a:pt x="18" y="17"/>
                      <a:pt x="17" y="16"/>
                    </a:cubicBezTo>
                    <a:cubicBezTo>
                      <a:pt x="17" y="15"/>
                      <a:pt x="20" y="13"/>
                      <a:pt x="19" y="12"/>
                    </a:cubicBezTo>
                    <a:cubicBezTo>
                      <a:pt x="17" y="11"/>
                      <a:pt x="19" y="10"/>
                      <a:pt x="19" y="9"/>
                    </a:cubicBezTo>
                    <a:cubicBezTo>
                      <a:pt x="19" y="8"/>
                      <a:pt x="19" y="5"/>
                      <a:pt x="18" y="5"/>
                    </a:cubicBezTo>
                    <a:cubicBezTo>
                      <a:pt x="16" y="6"/>
                      <a:pt x="14" y="6"/>
                      <a:pt x="15" y="4"/>
                    </a:cubicBezTo>
                    <a:cubicBezTo>
                      <a:pt x="16" y="0"/>
                      <a:pt x="11" y="0"/>
                      <a:pt x="9" y="1"/>
                    </a:cubicBezTo>
                    <a:cubicBezTo>
                      <a:pt x="8" y="3"/>
                      <a:pt x="6" y="4"/>
                      <a:pt x="4" y="4"/>
                    </a:cubicBezTo>
                    <a:cubicBezTo>
                      <a:pt x="2" y="4"/>
                      <a:pt x="1" y="7"/>
                      <a:pt x="1" y="8"/>
                    </a:cubicBezTo>
                    <a:cubicBezTo>
                      <a:pt x="1" y="10"/>
                      <a:pt x="0" y="11"/>
                      <a:pt x="0" y="13"/>
                    </a:cubicBezTo>
                    <a:cubicBezTo>
                      <a:pt x="0" y="15"/>
                      <a:pt x="1" y="15"/>
                      <a:pt x="3" y="16"/>
                    </a:cubicBezTo>
                    <a:cubicBezTo>
                      <a:pt x="4" y="18"/>
                      <a:pt x="5" y="19"/>
                      <a:pt x="6" y="20"/>
                    </a:cubicBezTo>
                    <a:cubicBezTo>
                      <a:pt x="7" y="22"/>
                      <a:pt x="5" y="23"/>
                      <a:pt x="5" y="24"/>
                    </a:cubicBezTo>
                    <a:cubicBezTo>
                      <a:pt x="5" y="25"/>
                      <a:pt x="6" y="26"/>
                      <a:pt x="5" y="27"/>
                    </a:cubicBezTo>
                    <a:cubicBezTo>
                      <a:pt x="5" y="27"/>
                      <a:pt x="4" y="27"/>
                      <a:pt x="4" y="28"/>
                    </a:cubicBezTo>
                    <a:cubicBezTo>
                      <a:pt x="3" y="29"/>
                      <a:pt x="5" y="32"/>
                      <a:pt x="6" y="33"/>
                    </a:cubicBezTo>
                    <a:cubicBezTo>
                      <a:pt x="7" y="34"/>
                      <a:pt x="8" y="35"/>
                      <a:pt x="9" y="37"/>
                    </a:cubicBezTo>
                    <a:cubicBezTo>
                      <a:pt x="9" y="39"/>
                      <a:pt x="9" y="40"/>
                      <a:pt x="10" y="42"/>
                    </a:cubicBezTo>
                    <a:cubicBezTo>
                      <a:pt x="11" y="46"/>
                      <a:pt x="8" y="49"/>
                      <a:pt x="6" y="52"/>
                    </a:cubicBezTo>
                    <a:cubicBezTo>
                      <a:pt x="6" y="53"/>
                      <a:pt x="5" y="54"/>
                      <a:pt x="5" y="55"/>
                    </a:cubicBezTo>
                    <a:cubicBezTo>
                      <a:pt x="4" y="56"/>
                      <a:pt x="4" y="57"/>
                      <a:pt x="4" y="58"/>
                    </a:cubicBezTo>
                    <a:cubicBezTo>
                      <a:pt x="4" y="59"/>
                      <a:pt x="3" y="62"/>
                      <a:pt x="5" y="62"/>
                    </a:cubicBezTo>
                    <a:cubicBezTo>
                      <a:pt x="8" y="64"/>
                      <a:pt x="9" y="67"/>
                      <a:pt x="11" y="69"/>
                    </a:cubicBezTo>
                    <a:cubicBezTo>
                      <a:pt x="12" y="70"/>
                      <a:pt x="12" y="71"/>
                      <a:pt x="13" y="72"/>
                    </a:cubicBezTo>
                    <a:cubicBezTo>
                      <a:pt x="14" y="72"/>
                      <a:pt x="15" y="72"/>
                      <a:pt x="16" y="72"/>
                    </a:cubicBezTo>
                    <a:cubicBezTo>
                      <a:pt x="17" y="73"/>
                      <a:pt x="18" y="73"/>
                      <a:pt x="18" y="74"/>
                    </a:cubicBezTo>
                    <a:cubicBezTo>
                      <a:pt x="18" y="75"/>
                      <a:pt x="18" y="76"/>
                      <a:pt x="19" y="76"/>
                    </a:cubicBezTo>
                    <a:cubicBezTo>
                      <a:pt x="19" y="77"/>
                      <a:pt x="20" y="76"/>
                      <a:pt x="21" y="76"/>
                    </a:cubicBezTo>
                    <a:cubicBezTo>
                      <a:pt x="22" y="76"/>
                      <a:pt x="23" y="74"/>
                      <a:pt x="23" y="74"/>
                    </a:cubicBezTo>
                    <a:cubicBezTo>
                      <a:pt x="21" y="71"/>
                      <a:pt x="20" y="70"/>
                      <a:pt x="16" y="69"/>
                    </a:cubicBezTo>
                    <a:cubicBezTo>
                      <a:pt x="15" y="69"/>
                      <a:pt x="14" y="68"/>
                      <a:pt x="13" y="67"/>
                    </a:cubicBezTo>
                    <a:cubicBezTo>
                      <a:pt x="13" y="65"/>
                      <a:pt x="14" y="67"/>
                      <a:pt x="15" y="67"/>
                    </a:cubicBezTo>
                    <a:cubicBezTo>
                      <a:pt x="14" y="67"/>
                      <a:pt x="12" y="61"/>
                      <a:pt x="12" y="60"/>
                    </a:cubicBezTo>
                    <a:cubicBezTo>
                      <a:pt x="12" y="59"/>
                      <a:pt x="12" y="59"/>
                      <a:pt x="11" y="58"/>
                    </a:cubicBezTo>
                    <a:cubicBezTo>
                      <a:pt x="10" y="58"/>
                      <a:pt x="9" y="57"/>
                      <a:pt x="9" y="56"/>
                    </a:cubicBezTo>
                    <a:cubicBezTo>
                      <a:pt x="8" y="53"/>
                      <a:pt x="10" y="50"/>
                      <a:pt x="11" y="48"/>
                    </a:cubicBezTo>
                    <a:cubicBezTo>
                      <a:pt x="11" y="46"/>
                      <a:pt x="13" y="44"/>
                      <a:pt x="13" y="43"/>
                    </a:cubicBezTo>
                    <a:cubicBezTo>
                      <a:pt x="13" y="41"/>
                      <a:pt x="12" y="37"/>
                      <a:pt x="14" y="36"/>
                    </a:cubicBezTo>
                    <a:cubicBezTo>
                      <a:pt x="17" y="36"/>
                      <a:pt x="17" y="37"/>
                      <a:pt x="17" y="40"/>
                    </a:cubicBezTo>
                    <a:cubicBezTo>
                      <a:pt x="16" y="42"/>
                      <a:pt x="20" y="41"/>
                      <a:pt x="22" y="41"/>
                    </a:cubicBezTo>
                    <a:cubicBezTo>
                      <a:pt x="23" y="41"/>
                      <a:pt x="26" y="43"/>
                      <a:pt x="27" y="44"/>
                    </a:cubicBezTo>
                    <a:cubicBezTo>
                      <a:pt x="27" y="42"/>
                      <a:pt x="25" y="41"/>
                      <a:pt x="24" y="38"/>
                    </a:cubicBezTo>
                    <a:cubicBezTo>
                      <a:pt x="24" y="36"/>
                      <a:pt x="26" y="35"/>
                      <a:pt x="28" y="33"/>
                    </a:cubicBezTo>
                    <a:cubicBezTo>
                      <a:pt x="29" y="32"/>
                      <a:pt x="32" y="32"/>
                      <a:pt x="34" y="32"/>
                    </a:cubicBezTo>
                    <a:cubicBezTo>
                      <a:pt x="36" y="32"/>
                      <a:pt x="37" y="32"/>
                      <a:pt x="38" y="33"/>
                    </a:cubicBezTo>
                    <a:cubicBezTo>
                      <a:pt x="40" y="33"/>
                      <a:pt x="39" y="32"/>
                      <a:pt x="40" y="30"/>
                    </a:cubicBezTo>
                    <a:cubicBezTo>
                      <a:pt x="41" y="30"/>
                      <a:pt x="40" y="31"/>
                      <a:pt x="40" y="3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2" name="Freeform 705">
                <a:extLst>
                  <a:ext uri="{FF2B5EF4-FFF2-40B4-BE49-F238E27FC236}">
                    <a16:creationId xmlns:a16="http://schemas.microsoft.com/office/drawing/2014/main" id="{9DCC5367-69A0-3E41-BAA8-FE5E539C4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62601" y="7921315"/>
                <a:ext cx="356687" cy="729492"/>
              </a:xfrm>
              <a:custGeom>
                <a:avLst/>
                <a:gdLst>
                  <a:gd name="T0" fmla="*/ 37 w 38"/>
                  <a:gd name="T1" fmla="*/ 55 h 78"/>
                  <a:gd name="T2" fmla="*/ 36 w 38"/>
                  <a:gd name="T3" fmla="*/ 49 h 78"/>
                  <a:gd name="T4" fmla="*/ 32 w 38"/>
                  <a:gd name="T5" fmla="*/ 41 h 78"/>
                  <a:gd name="T6" fmla="*/ 28 w 38"/>
                  <a:gd name="T7" fmla="*/ 37 h 78"/>
                  <a:gd name="T8" fmla="*/ 22 w 38"/>
                  <a:gd name="T9" fmla="*/ 31 h 78"/>
                  <a:gd name="T10" fmla="*/ 18 w 38"/>
                  <a:gd name="T11" fmla="*/ 26 h 78"/>
                  <a:gd name="T12" fmla="*/ 19 w 38"/>
                  <a:gd name="T13" fmla="*/ 20 h 78"/>
                  <a:gd name="T14" fmla="*/ 23 w 38"/>
                  <a:gd name="T15" fmla="*/ 15 h 78"/>
                  <a:gd name="T16" fmla="*/ 29 w 38"/>
                  <a:gd name="T17" fmla="*/ 11 h 78"/>
                  <a:gd name="T18" fmla="*/ 23 w 38"/>
                  <a:gd name="T19" fmla="*/ 7 h 78"/>
                  <a:gd name="T20" fmla="*/ 24 w 38"/>
                  <a:gd name="T21" fmla="*/ 4 h 78"/>
                  <a:gd name="T22" fmla="*/ 19 w 38"/>
                  <a:gd name="T23" fmla="*/ 3 h 78"/>
                  <a:gd name="T24" fmla="*/ 14 w 38"/>
                  <a:gd name="T25" fmla="*/ 3 h 78"/>
                  <a:gd name="T26" fmla="*/ 11 w 38"/>
                  <a:gd name="T27" fmla="*/ 5 h 78"/>
                  <a:gd name="T28" fmla="*/ 8 w 38"/>
                  <a:gd name="T29" fmla="*/ 5 h 78"/>
                  <a:gd name="T30" fmla="*/ 5 w 38"/>
                  <a:gd name="T31" fmla="*/ 5 h 78"/>
                  <a:gd name="T32" fmla="*/ 3 w 38"/>
                  <a:gd name="T33" fmla="*/ 5 h 78"/>
                  <a:gd name="T34" fmla="*/ 0 w 38"/>
                  <a:gd name="T35" fmla="*/ 6 h 78"/>
                  <a:gd name="T36" fmla="*/ 4 w 38"/>
                  <a:gd name="T37" fmla="*/ 9 h 78"/>
                  <a:gd name="T38" fmla="*/ 5 w 38"/>
                  <a:gd name="T39" fmla="*/ 13 h 78"/>
                  <a:gd name="T40" fmla="*/ 9 w 38"/>
                  <a:gd name="T41" fmla="*/ 14 h 78"/>
                  <a:gd name="T42" fmla="*/ 12 w 38"/>
                  <a:gd name="T43" fmla="*/ 17 h 78"/>
                  <a:gd name="T44" fmla="*/ 13 w 38"/>
                  <a:gd name="T45" fmla="*/ 21 h 78"/>
                  <a:gd name="T46" fmla="*/ 10 w 38"/>
                  <a:gd name="T47" fmla="*/ 22 h 78"/>
                  <a:gd name="T48" fmla="*/ 14 w 38"/>
                  <a:gd name="T49" fmla="*/ 25 h 78"/>
                  <a:gd name="T50" fmla="*/ 19 w 38"/>
                  <a:gd name="T51" fmla="*/ 31 h 78"/>
                  <a:gd name="T52" fmla="*/ 23 w 38"/>
                  <a:gd name="T53" fmla="*/ 35 h 78"/>
                  <a:gd name="T54" fmla="*/ 26 w 38"/>
                  <a:gd name="T55" fmla="*/ 39 h 78"/>
                  <a:gd name="T56" fmla="*/ 28 w 38"/>
                  <a:gd name="T57" fmla="*/ 43 h 78"/>
                  <a:gd name="T58" fmla="*/ 27 w 38"/>
                  <a:gd name="T59" fmla="*/ 48 h 78"/>
                  <a:gd name="T60" fmla="*/ 28 w 38"/>
                  <a:gd name="T61" fmla="*/ 52 h 78"/>
                  <a:gd name="T62" fmla="*/ 28 w 38"/>
                  <a:gd name="T63" fmla="*/ 57 h 78"/>
                  <a:gd name="T64" fmla="*/ 23 w 38"/>
                  <a:gd name="T65" fmla="*/ 60 h 78"/>
                  <a:gd name="T66" fmla="*/ 20 w 38"/>
                  <a:gd name="T67" fmla="*/ 62 h 78"/>
                  <a:gd name="T68" fmla="*/ 20 w 38"/>
                  <a:gd name="T69" fmla="*/ 65 h 78"/>
                  <a:gd name="T70" fmla="*/ 18 w 38"/>
                  <a:gd name="T71" fmla="*/ 66 h 78"/>
                  <a:gd name="T72" fmla="*/ 14 w 38"/>
                  <a:gd name="T73" fmla="*/ 67 h 78"/>
                  <a:gd name="T74" fmla="*/ 15 w 38"/>
                  <a:gd name="T75" fmla="*/ 70 h 78"/>
                  <a:gd name="T76" fmla="*/ 14 w 38"/>
                  <a:gd name="T77" fmla="*/ 74 h 78"/>
                  <a:gd name="T78" fmla="*/ 14 w 38"/>
                  <a:gd name="T79" fmla="*/ 77 h 78"/>
                  <a:gd name="T80" fmla="*/ 18 w 38"/>
                  <a:gd name="T81" fmla="*/ 75 h 78"/>
                  <a:gd name="T82" fmla="*/ 19 w 38"/>
                  <a:gd name="T83" fmla="*/ 71 h 78"/>
                  <a:gd name="T84" fmla="*/ 22 w 38"/>
                  <a:gd name="T85" fmla="*/ 72 h 78"/>
                  <a:gd name="T86" fmla="*/ 21 w 38"/>
                  <a:gd name="T87" fmla="*/ 70 h 78"/>
                  <a:gd name="T88" fmla="*/ 23 w 38"/>
                  <a:gd name="T89" fmla="*/ 71 h 78"/>
                  <a:gd name="T90" fmla="*/ 24 w 38"/>
                  <a:gd name="T91" fmla="*/ 67 h 78"/>
                  <a:gd name="T92" fmla="*/ 26 w 38"/>
                  <a:gd name="T93" fmla="*/ 68 h 78"/>
                  <a:gd name="T94" fmla="*/ 30 w 38"/>
                  <a:gd name="T95" fmla="*/ 66 h 78"/>
                  <a:gd name="T96" fmla="*/ 36 w 38"/>
                  <a:gd name="T97" fmla="*/ 61 h 78"/>
                  <a:gd name="T98" fmla="*/ 36 w 38"/>
                  <a:gd name="T99" fmla="*/ 57 h 78"/>
                  <a:gd name="T100" fmla="*/ 37 w 38"/>
                  <a:gd name="T101" fmla="*/ 55 h 78"/>
                  <a:gd name="T102" fmla="*/ 37 w 38"/>
                  <a:gd name="T103" fmla="*/ 5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" h="78">
                    <a:moveTo>
                      <a:pt x="37" y="55"/>
                    </a:moveTo>
                    <a:cubicBezTo>
                      <a:pt x="36" y="54"/>
                      <a:pt x="36" y="52"/>
                      <a:pt x="36" y="49"/>
                    </a:cubicBezTo>
                    <a:cubicBezTo>
                      <a:pt x="35" y="46"/>
                      <a:pt x="34" y="44"/>
                      <a:pt x="32" y="41"/>
                    </a:cubicBezTo>
                    <a:cubicBezTo>
                      <a:pt x="31" y="39"/>
                      <a:pt x="30" y="38"/>
                      <a:pt x="28" y="37"/>
                    </a:cubicBezTo>
                    <a:cubicBezTo>
                      <a:pt x="26" y="35"/>
                      <a:pt x="23" y="34"/>
                      <a:pt x="22" y="31"/>
                    </a:cubicBezTo>
                    <a:cubicBezTo>
                      <a:pt x="22" y="29"/>
                      <a:pt x="20" y="28"/>
                      <a:pt x="18" y="26"/>
                    </a:cubicBezTo>
                    <a:cubicBezTo>
                      <a:pt x="17" y="25"/>
                      <a:pt x="18" y="21"/>
                      <a:pt x="19" y="20"/>
                    </a:cubicBezTo>
                    <a:cubicBezTo>
                      <a:pt x="21" y="19"/>
                      <a:pt x="23" y="17"/>
                      <a:pt x="23" y="15"/>
                    </a:cubicBezTo>
                    <a:cubicBezTo>
                      <a:pt x="24" y="14"/>
                      <a:pt x="28" y="12"/>
                      <a:pt x="29" y="11"/>
                    </a:cubicBezTo>
                    <a:cubicBezTo>
                      <a:pt x="27" y="10"/>
                      <a:pt x="25" y="9"/>
                      <a:pt x="23" y="7"/>
                    </a:cubicBezTo>
                    <a:cubicBezTo>
                      <a:pt x="21" y="6"/>
                      <a:pt x="24" y="6"/>
                      <a:pt x="24" y="4"/>
                    </a:cubicBezTo>
                    <a:cubicBezTo>
                      <a:pt x="24" y="4"/>
                      <a:pt x="19" y="3"/>
                      <a:pt x="19" y="3"/>
                    </a:cubicBezTo>
                    <a:cubicBezTo>
                      <a:pt x="17" y="2"/>
                      <a:pt x="15" y="0"/>
                      <a:pt x="14" y="3"/>
                    </a:cubicBezTo>
                    <a:cubicBezTo>
                      <a:pt x="13" y="4"/>
                      <a:pt x="12" y="4"/>
                      <a:pt x="11" y="5"/>
                    </a:cubicBezTo>
                    <a:cubicBezTo>
                      <a:pt x="9" y="8"/>
                      <a:pt x="9" y="4"/>
                      <a:pt x="8" y="5"/>
                    </a:cubicBezTo>
                    <a:cubicBezTo>
                      <a:pt x="6" y="6"/>
                      <a:pt x="6" y="5"/>
                      <a:pt x="5" y="5"/>
                    </a:cubicBezTo>
                    <a:cubicBezTo>
                      <a:pt x="4" y="6"/>
                      <a:pt x="3" y="6"/>
                      <a:pt x="3" y="5"/>
                    </a:cubicBezTo>
                    <a:cubicBezTo>
                      <a:pt x="3" y="4"/>
                      <a:pt x="1" y="6"/>
                      <a:pt x="0" y="6"/>
                    </a:cubicBezTo>
                    <a:cubicBezTo>
                      <a:pt x="0" y="7"/>
                      <a:pt x="3" y="9"/>
                      <a:pt x="4" y="9"/>
                    </a:cubicBezTo>
                    <a:cubicBezTo>
                      <a:pt x="5" y="11"/>
                      <a:pt x="4" y="12"/>
                      <a:pt x="5" y="13"/>
                    </a:cubicBezTo>
                    <a:cubicBezTo>
                      <a:pt x="5" y="15"/>
                      <a:pt x="8" y="15"/>
                      <a:pt x="9" y="14"/>
                    </a:cubicBezTo>
                    <a:cubicBezTo>
                      <a:pt x="11" y="13"/>
                      <a:pt x="12" y="16"/>
                      <a:pt x="12" y="17"/>
                    </a:cubicBezTo>
                    <a:cubicBezTo>
                      <a:pt x="13" y="19"/>
                      <a:pt x="15" y="19"/>
                      <a:pt x="13" y="21"/>
                    </a:cubicBezTo>
                    <a:cubicBezTo>
                      <a:pt x="11" y="22"/>
                      <a:pt x="10" y="19"/>
                      <a:pt x="10" y="22"/>
                    </a:cubicBezTo>
                    <a:cubicBezTo>
                      <a:pt x="10" y="24"/>
                      <a:pt x="13" y="24"/>
                      <a:pt x="14" y="25"/>
                    </a:cubicBezTo>
                    <a:cubicBezTo>
                      <a:pt x="16" y="27"/>
                      <a:pt x="17" y="29"/>
                      <a:pt x="19" y="31"/>
                    </a:cubicBezTo>
                    <a:cubicBezTo>
                      <a:pt x="20" y="33"/>
                      <a:pt x="22" y="33"/>
                      <a:pt x="23" y="35"/>
                    </a:cubicBezTo>
                    <a:cubicBezTo>
                      <a:pt x="24" y="37"/>
                      <a:pt x="24" y="38"/>
                      <a:pt x="26" y="39"/>
                    </a:cubicBezTo>
                    <a:cubicBezTo>
                      <a:pt x="27" y="40"/>
                      <a:pt x="26" y="42"/>
                      <a:pt x="28" y="43"/>
                    </a:cubicBezTo>
                    <a:cubicBezTo>
                      <a:pt x="29" y="44"/>
                      <a:pt x="28" y="47"/>
                      <a:pt x="27" y="48"/>
                    </a:cubicBezTo>
                    <a:cubicBezTo>
                      <a:pt x="26" y="49"/>
                      <a:pt x="27" y="51"/>
                      <a:pt x="28" y="52"/>
                    </a:cubicBezTo>
                    <a:cubicBezTo>
                      <a:pt x="28" y="54"/>
                      <a:pt x="28" y="55"/>
                      <a:pt x="28" y="57"/>
                    </a:cubicBezTo>
                    <a:cubicBezTo>
                      <a:pt x="26" y="59"/>
                      <a:pt x="26" y="59"/>
                      <a:pt x="23" y="60"/>
                    </a:cubicBezTo>
                    <a:cubicBezTo>
                      <a:pt x="21" y="60"/>
                      <a:pt x="24" y="63"/>
                      <a:pt x="20" y="62"/>
                    </a:cubicBezTo>
                    <a:cubicBezTo>
                      <a:pt x="18" y="62"/>
                      <a:pt x="20" y="64"/>
                      <a:pt x="20" y="65"/>
                    </a:cubicBezTo>
                    <a:cubicBezTo>
                      <a:pt x="21" y="67"/>
                      <a:pt x="19" y="66"/>
                      <a:pt x="18" y="66"/>
                    </a:cubicBezTo>
                    <a:cubicBezTo>
                      <a:pt x="16" y="66"/>
                      <a:pt x="15" y="66"/>
                      <a:pt x="14" y="67"/>
                    </a:cubicBezTo>
                    <a:cubicBezTo>
                      <a:pt x="11" y="69"/>
                      <a:pt x="13" y="69"/>
                      <a:pt x="15" y="70"/>
                    </a:cubicBezTo>
                    <a:cubicBezTo>
                      <a:pt x="16" y="70"/>
                      <a:pt x="14" y="73"/>
                      <a:pt x="14" y="74"/>
                    </a:cubicBezTo>
                    <a:cubicBezTo>
                      <a:pt x="13" y="74"/>
                      <a:pt x="13" y="78"/>
                      <a:pt x="14" y="77"/>
                    </a:cubicBezTo>
                    <a:cubicBezTo>
                      <a:pt x="16" y="76"/>
                      <a:pt x="17" y="75"/>
                      <a:pt x="18" y="75"/>
                    </a:cubicBezTo>
                    <a:cubicBezTo>
                      <a:pt x="22" y="74"/>
                      <a:pt x="20" y="73"/>
                      <a:pt x="19" y="71"/>
                    </a:cubicBezTo>
                    <a:cubicBezTo>
                      <a:pt x="20" y="71"/>
                      <a:pt x="21" y="73"/>
                      <a:pt x="22" y="72"/>
                    </a:cubicBezTo>
                    <a:cubicBezTo>
                      <a:pt x="23" y="71"/>
                      <a:pt x="21" y="70"/>
                      <a:pt x="21" y="70"/>
                    </a:cubicBezTo>
                    <a:cubicBezTo>
                      <a:pt x="21" y="69"/>
                      <a:pt x="23" y="71"/>
                      <a:pt x="23" y="71"/>
                    </a:cubicBezTo>
                    <a:cubicBezTo>
                      <a:pt x="22" y="71"/>
                      <a:pt x="23" y="67"/>
                      <a:pt x="24" y="67"/>
                    </a:cubicBezTo>
                    <a:cubicBezTo>
                      <a:pt x="24" y="66"/>
                      <a:pt x="26" y="68"/>
                      <a:pt x="26" y="68"/>
                    </a:cubicBezTo>
                    <a:cubicBezTo>
                      <a:pt x="28" y="68"/>
                      <a:pt x="29" y="67"/>
                      <a:pt x="30" y="66"/>
                    </a:cubicBezTo>
                    <a:cubicBezTo>
                      <a:pt x="31" y="65"/>
                      <a:pt x="36" y="63"/>
                      <a:pt x="36" y="61"/>
                    </a:cubicBezTo>
                    <a:cubicBezTo>
                      <a:pt x="36" y="60"/>
                      <a:pt x="35" y="59"/>
                      <a:pt x="36" y="57"/>
                    </a:cubicBezTo>
                    <a:cubicBezTo>
                      <a:pt x="36" y="56"/>
                      <a:pt x="38" y="57"/>
                      <a:pt x="37" y="55"/>
                    </a:cubicBezTo>
                    <a:cubicBezTo>
                      <a:pt x="36" y="54"/>
                      <a:pt x="38" y="56"/>
                      <a:pt x="37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3" name="Freeform 706">
                <a:extLst>
                  <a:ext uri="{FF2B5EF4-FFF2-40B4-BE49-F238E27FC236}">
                    <a16:creationId xmlns:a16="http://schemas.microsoft.com/office/drawing/2014/main" id="{5DE338D0-DFAE-D74A-83DF-DF889AB02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9798" y="7978655"/>
                <a:ext cx="343949" cy="420492"/>
              </a:xfrm>
              <a:custGeom>
                <a:avLst/>
                <a:gdLst>
                  <a:gd name="T0" fmla="*/ 37 w 37"/>
                  <a:gd name="T1" fmla="*/ 38 h 45"/>
                  <a:gd name="T2" fmla="*/ 35 w 37"/>
                  <a:gd name="T3" fmla="*/ 35 h 45"/>
                  <a:gd name="T4" fmla="*/ 33 w 37"/>
                  <a:gd name="T5" fmla="*/ 32 h 45"/>
                  <a:gd name="T6" fmla="*/ 30 w 37"/>
                  <a:gd name="T7" fmla="*/ 28 h 45"/>
                  <a:gd name="T8" fmla="*/ 26 w 37"/>
                  <a:gd name="T9" fmla="*/ 22 h 45"/>
                  <a:gd name="T10" fmla="*/ 22 w 37"/>
                  <a:gd name="T11" fmla="*/ 18 h 45"/>
                  <a:gd name="T12" fmla="*/ 19 w 37"/>
                  <a:gd name="T13" fmla="*/ 15 h 45"/>
                  <a:gd name="T14" fmla="*/ 22 w 37"/>
                  <a:gd name="T15" fmla="*/ 14 h 45"/>
                  <a:gd name="T16" fmla="*/ 21 w 37"/>
                  <a:gd name="T17" fmla="*/ 10 h 45"/>
                  <a:gd name="T18" fmla="*/ 14 w 37"/>
                  <a:gd name="T19" fmla="*/ 8 h 45"/>
                  <a:gd name="T20" fmla="*/ 13 w 37"/>
                  <a:gd name="T21" fmla="*/ 4 h 45"/>
                  <a:gd name="T22" fmla="*/ 9 w 37"/>
                  <a:gd name="T23" fmla="*/ 0 h 45"/>
                  <a:gd name="T24" fmla="*/ 7 w 37"/>
                  <a:gd name="T25" fmla="*/ 0 h 45"/>
                  <a:gd name="T26" fmla="*/ 8 w 37"/>
                  <a:gd name="T27" fmla="*/ 4 h 45"/>
                  <a:gd name="T28" fmla="*/ 8 w 37"/>
                  <a:gd name="T29" fmla="*/ 7 h 45"/>
                  <a:gd name="T30" fmla="*/ 4 w 37"/>
                  <a:gd name="T31" fmla="*/ 5 h 45"/>
                  <a:gd name="T32" fmla="*/ 0 w 37"/>
                  <a:gd name="T33" fmla="*/ 10 h 45"/>
                  <a:gd name="T34" fmla="*/ 4 w 37"/>
                  <a:gd name="T35" fmla="*/ 15 h 45"/>
                  <a:gd name="T36" fmla="*/ 4 w 37"/>
                  <a:gd name="T37" fmla="*/ 22 h 45"/>
                  <a:gd name="T38" fmla="*/ 3 w 37"/>
                  <a:gd name="T39" fmla="*/ 26 h 45"/>
                  <a:gd name="T40" fmla="*/ 7 w 37"/>
                  <a:gd name="T41" fmla="*/ 25 h 45"/>
                  <a:gd name="T42" fmla="*/ 10 w 37"/>
                  <a:gd name="T43" fmla="*/ 23 h 45"/>
                  <a:gd name="T44" fmla="*/ 15 w 37"/>
                  <a:gd name="T45" fmla="*/ 22 h 45"/>
                  <a:gd name="T46" fmla="*/ 23 w 37"/>
                  <a:gd name="T47" fmla="*/ 28 h 45"/>
                  <a:gd name="T48" fmla="*/ 27 w 37"/>
                  <a:gd name="T49" fmla="*/ 36 h 45"/>
                  <a:gd name="T50" fmla="*/ 27 w 37"/>
                  <a:gd name="T51" fmla="*/ 39 h 45"/>
                  <a:gd name="T52" fmla="*/ 25 w 37"/>
                  <a:gd name="T53" fmla="*/ 43 h 45"/>
                  <a:gd name="T54" fmla="*/ 29 w 37"/>
                  <a:gd name="T55" fmla="*/ 43 h 45"/>
                  <a:gd name="T56" fmla="*/ 32 w 37"/>
                  <a:gd name="T57" fmla="*/ 42 h 45"/>
                  <a:gd name="T58" fmla="*/ 35 w 37"/>
                  <a:gd name="T59" fmla="*/ 42 h 45"/>
                  <a:gd name="T60" fmla="*/ 37 w 37"/>
                  <a:gd name="T61" fmla="*/ 3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" h="45">
                    <a:moveTo>
                      <a:pt x="37" y="38"/>
                    </a:moveTo>
                    <a:cubicBezTo>
                      <a:pt x="37" y="37"/>
                      <a:pt x="36" y="37"/>
                      <a:pt x="35" y="35"/>
                    </a:cubicBezTo>
                    <a:cubicBezTo>
                      <a:pt x="35" y="33"/>
                      <a:pt x="34" y="34"/>
                      <a:pt x="33" y="32"/>
                    </a:cubicBezTo>
                    <a:cubicBezTo>
                      <a:pt x="32" y="30"/>
                      <a:pt x="32" y="29"/>
                      <a:pt x="30" y="28"/>
                    </a:cubicBezTo>
                    <a:cubicBezTo>
                      <a:pt x="28" y="26"/>
                      <a:pt x="27" y="24"/>
                      <a:pt x="26" y="22"/>
                    </a:cubicBezTo>
                    <a:cubicBezTo>
                      <a:pt x="25" y="21"/>
                      <a:pt x="23" y="19"/>
                      <a:pt x="22" y="18"/>
                    </a:cubicBezTo>
                    <a:cubicBezTo>
                      <a:pt x="20" y="17"/>
                      <a:pt x="19" y="18"/>
                      <a:pt x="19" y="15"/>
                    </a:cubicBezTo>
                    <a:cubicBezTo>
                      <a:pt x="19" y="14"/>
                      <a:pt x="21" y="16"/>
                      <a:pt x="22" y="14"/>
                    </a:cubicBezTo>
                    <a:cubicBezTo>
                      <a:pt x="24" y="13"/>
                      <a:pt x="22" y="12"/>
                      <a:pt x="21" y="10"/>
                    </a:cubicBezTo>
                    <a:cubicBezTo>
                      <a:pt x="19" y="5"/>
                      <a:pt x="16" y="11"/>
                      <a:pt x="14" y="8"/>
                    </a:cubicBezTo>
                    <a:cubicBezTo>
                      <a:pt x="13" y="7"/>
                      <a:pt x="14" y="5"/>
                      <a:pt x="13" y="4"/>
                    </a:cubicBezTo>
                    <a:cubicBezTo>
                      <a:pt x="12" y="3"/>
                      <a:pt x="10" y="2"/>
                      <a:pt x="9" y="0"/>
                    </a:cubicBezTo>
                    <a:cubicBezTo>
                      <a:pt x="9" y="0"/>
                      <a:pt x="7" y="0"/>
                      <a:pt x="7" y="0"/>
                    </a:cubicBezTo>
                    <a:cubicBezTo>
                      <a:pt x="6" y="1"/>
                      <a:pt x="8" y="3"/>
                      <a:pt x="8" y="4"/>
                    </a:cubicBezTo>
                    <a:cubicBezTo>
                      <a:pt x="8" y="5"/>
                      <a:pt x="9" y="7"/>
                      <a:pt x="8" y="7"/>
                    </a:cubicBezTo>
                    <a:cubicBezTo>
                      <a:pt x="6" y="7"/>
                      <a:pt x="6" y="5"/>
                      <a:pt x="4" y="5"/>
                    </a:cubicBezTo>
                    <a:cubicBezTo>
                      <a:pt x="3" y="4"/>
                      <a:pt x="0" y="10"/>
                      <a:pt x="0" y="10"/>
                    </a:cubicBezTo>
                    <a:cubicBezTo>
                      <a:pt x="1" y="13"/>
                      <a:pt x="0" y="17"/>
                      <a:pt x="4" y="15"/>
                    </a:cubicBezTo>
                    <a:cubicBezTo>
                      <a:pt x="6" y="14"/>
                      <a:pt x="4" y="22"/>
                      <a:pt x="4" y="22"/>
                    </a:cubicBezTo>
                    <a:cubicBezTo>
                      <a:pt x="6" y="23"/>
                      <a:pt x="4" y="24"/>
                      <a:pt x="3" y="26"/>
                    </a:cubicBezTo>
                    <a:cubicBezTo>
                      <a:pt x="3" y="27"/>
                      <a:pt x="6" y="25"/>
                      <a:pt x="7" y="25"/>
                    </a:cubicBezTo>
                    <a:cubicBezTo>
                      <a:pt x="7" y="24"/>
                      <a:pt x="9" y="23"/>
                      <a:pt x="10" y="23"/>
                    </a:cubicBezTo>
                    <a:cubicBezTo>
                      <a:pt x="12" y="24"/>
                      <a:pt x="13" y="24"/>
                      <a:pt x="15" y="22"/>
                    </a:cubicBezTo>
                    <a:cubicBezTo>
                      <a:pt x="17" y="21"/>
                      <a:pt x="24" y="25"/>
                      <a:pt x="23" y="28"/>
                    </a:cubicBezTo>
                    <a:cubicBezTo>
                      <a:pt x="21" y="32"/>
                      <a:pt x="25" y="33"/>
                      <a:pt x="27" y="36"/>
                    </a:cubicBezTo>
                    <a:cubicBezTo>
                      <a:pt x="27" y="37"/>
                      <a:pt x="27" y="38"/>
                      <a:pt x="27" y="39"/>
                    </a:cubicBezTo>
                    <a:cubicBezTo>
                      <a:pt x="27" y="40"/>
                      <a:pt x="26" y="42"/>
                      <a:pt x="25" y="43"/>
                    </a:cubicBezTo>
                    <a:cubicBezTo>
                      <a:pt x="26" y="43"/>
                      <a:pt x="29" y="45"/>
                      <a:pt x="29" y="43"/>
                    </a:cubicBezTo>
                    <a:cubicBezTo>
                      <a:pt x="29" y="42"/>
                      <a:pt x="31" y="41"/>
                      <a:pt x="32" y="42"/>
                    </a:cubicBezTo>
                    <a:cubicBezTo>
                      <a:pt x="33" y="43"/>
                      <a:pt x="34" y="43"/>
                      <a:pt x="35" y="42"/>
                    </a:cubicBezTo>
                    <a:cubicBezTo>
                      <a:pt x="37" y="42"/>
                      <a:pt x="37" y="40"/>
                      <a:pt x="37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4" name="Freeform 707">
                <a:extLst>
                  <a:ext uri="{FF2B5EF4-FFF2-40B4-BE49-F238E27FC236}">
                    <a16:creationId xmlns:a16="http://schemas.microsoft.com/office/drawing/2014/main" id="{1D8AF8C5-7E07-6447-98B3-45F73548F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4319" y="9119079"/>
                <a:ext cx="420382" cy="356781"/>
              </a:xfrm>
              <a:custGeom>
                <a:avLst/>
                <a:gdLst>
                  <a:gd name="T0" fmla="*/ 45 w 45"/>
                  <a:gd name="T1" fmla="*/ 29 h 38"/>
                  <a:gd name="T2" fmla="*/ 45 w 45"/>
                  <a:gd name="T3" fmla="*/ 26 h 38"/>
                  <a:gd name="T4" fmla="*/ 45 w 45"/>
                  <a:gd name="T5" fmla="*/ 24 h 38"/>
                  <a:gd name="T6" fmla="*/ 45 w 45"/>
                  <a:gd name="T7" fmla="*/ 15 h 38"/>
                  <a:gd name="T8" fmla="*/ 45 w 45"/>
                  <a:gd name="T9" fmla="*/ 6 h 38"/>
                  <a:gd name="T10" fmla="*/ 35 w 45"/>
                  <a:gd name="T11" fmla="*/ 3 h 38"/>
                  <a:gd name="T12" fmla="*/ 30 w 45"/>
                  <a:gd name="T13" fmla="*/ 0 h 38"/>
                  <a:gd name="T14" fmla="*/ 26 w 45"/>
                  <a:gd name="T15" fmla="*/ 3 h 38"/>
                  <a:gd name="T16" fmla="*/ 22 w 45"/>
                  <a:gd name="T17" fmla="*/ 5 h 38"/>
                  <a:gd name="T18" fmla="*/ 18 w 45"/>
                  <a:gd name="T19" fmla="*/ 10 h 38"/>
                  <a:gd name="T20" fmla="*/ 14 w 45"/>
                  <a:gd name="T21" fmla="*/ 8 h 38"/>
                  <a:gd name="T22" fmla="*/ 11 w 45"/>
                  <a:gd name="T23" fmla="*/ 5 h 38"/>
                  <a:gd name="T24" fmla="*/ 9 w 45"/>
                  <a:gd name="T25" fmla="*/ 6 h 38"/>
                  <a:gd name="T26" fmla="*/ 7 w 45"/>
                  <a:gd name="T27" fmla="*/ 5 h 38"/>
                  <a:gd name="T28" fmla="*/ 4 w 45"/>
                  <a:gd name="T29" fmla="*/ 6 h 38"/>
                  <a:gd name="T30" fmla="*/ 0 w 45"/>
                  <a:gd name="T31" fmla="*/ 7 h 38"/>
                  <a:gd name="T32" fmla="*/ 3 w 45"/>
                  <a:gd name="T33" fmla="*/ 8 h 38"/>
                  <a:gd name="T34" fmla="*/ 4 w 45"/>
                  <a:gd name="T35" fmla="*/ 11 h 38"/>
                  <a:gd name="T36" fmla="*/ 7 w 45"/>
                  <a:gd name="T37" fmla="*/ 14 h 38"/>
                  <a:gd name="T38" fmla="*/ 9 w 45"/>
                  <a:gd name="T39" fmla="*/ 8 h 38"/>
                  <a:gd name="T40" fmla="*/ 10 w 45"/>
                  <a:gd name="T41" fmla="*/ 12 h 38"/>
                  <a:gd name="T42" fmla="*/ 15 w 45"/>
                  <a:gd name="T43" fmla="*/ 12 h 38"/>
                  <a:gd name="T44" fmla="*/ 18 w 45"/>
                  <a:gd name="T45" fmla="*/ 15 h 38"/>
                  <a:gd name="T46" fmla="*/ 27 w 45"/>
                  <a:gd name="T47" fmla="*/ 19 h 38"/>
                  <a:gd name="T48" fmla="*/ 32 w 45"/>
                  <a:gd name="T49" fmla="*/ 22 h 38"/>
                  <a:gd name="T50" fmla="*/ 34 w 45"/>
                  <a:gd name="T51" fmla="*/ 26 h 38"/>
                  <a:gd name="T52" fmla="*/ 36 w 45"/>
                  <a:gd name="T53" fmla="*/ 27 h 38"/>
                  <a:gd name="T54" fmla="*/ 34 w 45"/>
                  <a:gd name="T55" fmla="*/ 28 h 38"/>
                  <a:gd name="T56" fmla="*/ 36 w 45"/>
                  <a:gd name="T57" fmla="*/ 29 h 38"/>
                  <a:gd name="T58" fmla="*/ 35 w 45"/>
                  <a:gd name="T59" fmla="*/ 30 h 38"/>
                  <a:gd name="T60" fmla="*/ 32 w 45"/>
                  <a:gd name="T61" fmla="*/ 31 h 38"/>
                  <a:gd name="T62" fmla="*/ 29 w 45"/>
                  <a:gd name="T63" fmla="*/ 34 h 38"/>
                  <a:gd name="T64" fmla="*/ 34 w 45"/>
                  <a:gd name="T65" fmla="*/ 35 h 38"/>
                  <a:gd name="T66" fmla="*/ 36 w 45"/>
                  <a:gd name="T67" fmla="*/ 31 h 38"/>
                  <a:gd name="T68" fmla="*/ 36 w 45"/>
                  <a:gd name="T69" fmla="*/ 33 h 38"/>
                  <a:gd name="T70" fmla="*/ 40 w 45"/>
                  <a:gd name="T71" fmla="*/ 32 h 38"/>
                  <a:gd name="T72" fmla="*/ 45 w 45"/>
                  <a:gd name="T73" fmla="*/ 38 h 38"/>
                  <a:gd name="T74" fmla="*/ 45 w 45"/>
                  <a:gd name="T75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38">
                    <a:moveTo>
                      <a:pt x="45" y="29"/>
                    </a:moveTo>
                    <a:cubicBezTo>
                      <a:pt x="45" y="28"/>
                      <a:pt x="44" y="27"/>
                      <a:pt x="45" y="26"/>
                    </a:cubicBezTo>
                    <a:cubicBezTo>
                      <a:pt x="45" y="25"/>
                      <a:pt x="45" y="25"/>
                      <a:pt x="45" y="24"/>
                    </a:cubicBezTo>
                    <a:cubicBezTo>
                      <a:pt x="45" y="21"/>
                      <a:pt x="45" y="18"/>
                      <a:pt x="45" y="15"/>
                    </a:cubicBezTo>
                    <a:cubicBezTo>
                      <a:pt x="45" y="12"/>
                      <a:pt x="45" y="9"/>
                      <a:pt x="45" y="6"/>
                    </a:cubicBezTo>
                    <a:cubicBezTo>
                      <a:pt x="45" y="6"/>
                      <a:pt x="36" y="3"/>
                      <a:pt x="35" y="3"/>
                    </a:cubicBezTo>
                    <a:cubicBezTo>
                      <a:pt x="33" y="2"/>
                      <a:pt x="32" y="1"/>
                      <a:pt x="30" y="0"/>
                    </a:cubicBezTo>
                    <a:cubicBezTo>
                      <a:pt x="27" y="0"/>
                      <a:pt x="27" y="2"/>
                      <a:pt x="26" y="3"/>
                    </a:cubicBezTo>
                    <a:cubicBezTo>
                      <a:pt x="26" y="4"/>
                      <a:pt x="23" y="4"/>
                      <a:pt x="22" y="5"/>
                    </a:cubicBezTo>
                    <a:cubicBezTo>
                      <a:pt x="21" y="7"/>
                      <a:pt x="20" y="9"/>
                      <a:pt x="18" y="10"/>
                    </a:cubicBezTo>
                    <a:cubicBezTo>
                      <a:pt x="16" y="11"/>
                      <a:pt x="14" y="10"/>
                      <a:pt x="14" y="8"/>
                    </a:cubicBezTo>
                    <a:cubicBezTo>
                      <a:pt x="13" y="6"/>
                      <a:pt x="12" y="6"/>
                      <a:pt x="11" y="5"/>
                    </a:cubicBezTo>
                    <a:cubicBezTo>
                      <a:pt x="11" y="3"/>
                      <a:pt x="10" y="5"/>
                      <a:pt x="9" y="6"/>
                    </a:cubicBezTo>
                    <a:cubicBezTo>
                      <a:pt x="8" y="6"/>
                      <a:pt x="7" y="5"/>
                      <a:pt x="7" y="5"/>
                    </a:cubicBezTo>
                    <a:cubicBezTo>
                      <a:pt x="6" y="5"/>
                      <a:pt x="5" y="6"/>
                      <a:pt x="4" y="6"/>
                    </a:cubicBezTo>
                    <a:cubicBezTo>
                      <a:pt x="4" y="7"/>
                      <a:pt x="0" y="6"/>
                      <a:pt x="0" y="7"/>
                    </a:cubicBezTo>
                    <a:cubicBezTo>
                      <a:pt x="0" y="8"/>
                      <a:pt x="2" y="8"/>
                      <a:pt x="3" y="8"/>
                    </a:cubicBezTo>
                    <a:cubicBezTo>
                      <a:pt x="4" y="9"/>
                      <a:pt x="4" y="10"/>
                      <a:pt x="4" y="11"/>
                    </a:cubicBezTo>
                    <a:cubicBezTo>
                      <a:pt x="4" y="13"/>
                      <a:pt x="7" y="13"/>
                      <a:pt x="7" y="14"/>
                    </a:cubicBezTo>
                    <a:cubicBezTo>
                      <a:pt x="7" y="12"/>
                      <a:pt x="7" y="9"/>
                      <a:pt x="9" y="8"/>
                    </a:cubicBezTo>
                    <a:cubicBezTo>
                      <a:pt x="7" y="9"/>
                      <a:pt x="8" y="11"/>
                      <a:pt x="10" y="12"/>
                    </a:cubicBezTo>
                    <a:cubicBezTo>
                      <a:pt x="12" y="13"/>
                      <a:pt x="13" y="13"/>
                      <a:pt x="15" y="12"/>
                    </a:cubicBezTo>
                    <a:cubicBezTo>
                      <a:pt x="12" y="13"/>
                      <a:pt x="17" y="15"/>
                      <a:pt x="18" y="15"/>
                    </a:cubicBezTo>
                    <a:cubicBezTo>
                      <a:pt x="21" y="16"/>
                      <a:pt x="24" y="18"/>
                      <a:pt x="27" y="19"/>
                    </a:cubicBezTo>
                    <a:cubicBezTo>
                      <a:pt x="29" y="20"/>
                      <a:pt x="31" y="21"/>
                      <a:pt x="32" y="22"/>
                    </a:cubicBezTo>
                    <a:cubicBezTo>
                      <a:pt x="32" y="24"/>
                      <a:pt x="33" y="25"/>
                      <a:pt x="34" y="26"/>
                    </a:cubicBezTo>
                    <a:cubicBezTo>
                      <a:pt x="34" y="26"/>
                      <a:pt x="36" y="27"/>
                      <a:pt x="36" y="27"/>
                    </a:cubicBezTo>
                    <a:cubicBezTo>
                      <a:pt x="36" y="27"/>
                      <a:pt x="34" y="28"/>
                      <a:pt x="34" y="28"/>
                    </a:cubicBezTo>
                    <a:cubicBezTo>
                      <a:pt x="34" y="28"/>
                      <a:pt x="36" y="28"/>
                      <a:pt x="36" y="29"/>
                    </a:cubicBezTo>
                    <a:cubicBezTo>
                      <a:pt x="36" y="28"/>
                      <a:pt x="35" y="29"/>
                      <a:pt x="35" y="30"/>
                    </a:cubicBezTo>
                    <a:cubicBezTo>
                      <a:pt x="34" y="31"/>
                      <a:pt x="33" y="30"/>
                      <a:pt x="32" y="31"/>
                    </a:cubicBezTo>
                    <a:cubicBezTo>
                      <a:pt x="31" y="31"/>
                      <a:pt x="28" y="34"/>
                      <a:pt x="29" y="34"/>
                    </a:cubicBezTo>
                    <a:cubicBezTo>
                      <a:pt x="30" y="35"/>
                      <a:pt x="32" y="35"/>
                      <a:pt x="34" y="35"/>
                    </a:cubicBezTo>
                    <a:cubicBezTo>
                      <a:pt x="34" y="34"/>
                      <a:pt x="35" y="30"/>
                      <a:pt x="36" y="31"/>
                    </a:cubicBezTo>
                    <a:cubicBezTo>
                      <a:pt x="36" y="32"/>
                      <a:pt x="33" y="33"/>
                      <a:pt x="36" y="33"/>
                    </a:cubicBezTo>
                    <a:cubicBezTo>
                      <a:pt x="38" y="34"/>
                      <a:pt x="39" y="34"/>
                      <a:pt x="40" y="32"/>
                    </a:cubicBezTo>
                    <a:cubicBezTo>
                      <a:pt x="39" y="34"/>
                      <a:pt x="44" y="37"/>
                      <a:pt x="45" y="38"/>
                    </a:cubicBezTo>
                    <a:cubicBezTo>
                      <a:pt x="45" y="35"/>
                      <a:pt x="45" y="32"/>
                      <a:pt x="45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5" name="Freeform 708">
                <a:extLst>
                  <a:ext uri="{FF2B5EF4-FFF2-40B4-BE49-F238E27FC236}">
                    <a16:creationId xmlns:a16="http://schemas.microsoft.com/office/drawing/2014/main" id="{A4CECC14-CF8F-614B-84E2-75CEA13BA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5148" y="9176423"/>
                <a:ext cx="477707" cy="382265"/>
              </a:xfrm>
              <a:custGeom>
                <a:avLst/>
                <a:gdLst>
                  <a:gd name="T0" fmla="*/ 50 w 51"/>
                  <a:gd name="T1" fmla="*/ 39 h 41"/>
                  <a:gd name="T2" fmla="*/ 45 w 51"/>
                  <a:gd name="T3" fmla="*/ 37 h 41"/>
                  <a:gd name="T4" fmla="*/ 47 w 51"/>
                  <a:gd name="T5" fmla="*/ 36 h 41"/>
                  <a:gd name="T6" fmla="*/ 42 w 51"/>
                  <a:gd name="T7" fmla="*/ 34 h 41"/>
                  <a:gd name="T8" fmla="*/ 38 w 51"/>
                  <a:gd name="T9" fmla="*/ 30 h 41"/>
                  <a:gd name="T10" fmla="*/ 37 w 51"/>
                  <a:gd name="T11" fmla="*/ 28 h 41"/>
                  <a:gd name="T12" fmla="*/ 34 w 51"/>
                  <a:gd name="T13" fmla="*/ 26 h 41"/>
                  <a:gd name="T14" fmla="*/ 29 w 51"/>
                  <a:gd name="T15" fmla="*/ 21 h 41"/>
                  <a:gd name="T16" fmla="*/ 34 w 51"/>
                  <a:gd name="T17" fmla="*/ 21 h 41"/>
                  <a:gd name="T18" fmla="*/ 34 w 51"/>
                  <a:gd name="T19" fmla="*/ 18 h 41"/>
                  <a:gd name="T20" fmla="*/ 31 w 51"/>
                  <a:gd name="T21" fmla="*/ 17 h 41"/>
                  <a:gd name="T22" fmla="*/ 25 w 51"/>
                  <a:gd name="T23" fmla="*/ 12 h 41"/>
                  <a:gd name="T24" fmla="*/ 19 w 51"/>
                  <a:gd name="T25" fmla="*/ 7 h 41"/>
                  <a:gd name="T26" fmla="*/ 16 w 51"/>
                  <a:gd name="T27" fmla="*/ 6 h 41"/>
                  <a:gd name="T28" fmla="*/ 13 w 51"/>
                  <a:gd name="T29" fmla="*/ 4 h 41"/>
                  <a:gd name="T30" fmla="*/ 8 w 51"/>
                  <a:gd name="T31" fmla="*/ 2 h 41"/>
                  <a:gd name="T32" fmla="*/ 1 w 51"/>
                  <a:gd name="T33" fmla="*/ 0 h 41"/>
                  <a:gd name="T34" fmla="*/ 1 w 51"/>
                  <a:gd name="T35" fmla="*/ 10 h 41"/>
                  <a:gd name="T36" fmla="*/ 1 w 51"/>
                  <a:gd name="T37" fmla="*/ 20 h 41"/>
                  <a:gd name="T38" fmla="*/ 1 w 51"/>
                  <a:gd name="T39" fmla="*/ 25 h 41"/>
                  <a:gd name="T40" fmla="*/ 1 w 51"/>
                  <a:gd name="T41" fmla="*/ 30 h 41"/>
                  <a:gd name="T42" fmla="*/ 4 w 51"/>
                  <a:gd name="T43" fmla="*/ 33 h 41"/>
                  <a:gd name="T44" fmla="*/ 13 w 51"/>
                  <a:gd name="T45" fmla="*/ 31 h 41"/>
                  <a:gd name="T46" fmla="*/ 9 w 51"/>
                  <a:gd name="T47" fmla="*/ 28 h 41"/>
                  <a:gd name="T48" fmla="*/ 14 w 51"/>
                  <a:gd name="T49" fmla="*/ 30 h 41"/>
                  <a:gd name="T50" fmla="*/ 13 w 51"/>
                  <a:gd name="T51" fmla="*/ 26 h 41"/>
                  <a:gd name="T52" fmla="*/ 15 w 51"/>
                  <a:gd name="T53" fmla="*/ 27 h 41"/>
                  <a:gd name="T54" fmla="*/ 18 w 51"/>
                  <a:gd name="T55" fmla="*/ 25 h 41"/>
                  <a:gd name="T56" fmla="*/ 26 w 51"/>
                  <a:gd name="T57" fmla="*/ 27 h 41"/>
                  <a:gd name="T58" fmla="*/ 31 w 51"/>
                  <a:gd name="T59" fmla="*/ 33 h 41"/>
                  <a:gd name="T60" fmla="*/ 36 w 51"/>
                  <a:gd name="T61" fmla="*/ 38 h 41"/>
                  <a:gd name="T62" fmla="*/ 45 w 51"/>
                  <a:gd name="T63" fmla="*/ 40 h 41"/>
                  <a:gd name="T64" fmla="*/ 48 w 51"/>
                  <a:gd name="T65" fmla="*/ 40 h 41"/>
                  <a:gd name="T66" fmla="*/ 50 w 51"/>
                  <a:gd name="T67" fmla="*/ 39 h 41"/>
                  <a:gd name="T68" fmla="*/ 50 w 51"/>
                  <a:gd name="T6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1" h="41">
                    <a:moveTo>
                      <a:pt x="50" y="39"/>
                    </a:moveTo>
                    <a:cubicBezTo>
                      <a:pt x="48" y="38"/>
                      <a:pt x="46" y="38"/>
                      <a:pt x="45" y="37"/>
                    </a:cubicBezTo>
                    <a:cubicBezTo>
                      <a:pt x="44" y="36"/>
                      <a:pt x="46" y="35"/>
                      <a:pt x="47" y="36"/>
                    </a:cubicBezTo>
                    <a:cubicBezTo>
                      <a:pt x="45" y="35"/>
                      <a:pt x="42" y="36"/>
                      <a:pt x="42" y="34"/>
                    </a:cubicBezTo>
                    <a:cubicBezTo>
                      <a:pt x="42" y="32"/>
                      <a:pt x="39" y="32"/>
                      <a:pt x="38" y="30"/>
                    </a:cubicBezTo>
                    <a:cubicBezTo>
                      <a:pt x="37" y="29"/>
                      <a:pt x="38" y="29"/>
                      <a:pt x="37" y="28"/>
                    </a:cubicBezTo>
                    <a:cubicBezTo>
                      <a:pt x="36" y="27"/>
                      <a:pt x="35" y="27"/>
                      <a:pt x="34" y="26"/>
                    </a:cubicBezTo>
                    <a:cubicBezTo>
                      <a:pt x="34" y="26"/>
                      <a:pt x="30" y="21"/>
                      <a:pt x="29" y="21"/>
                    </a:cubicBezTo>
                    <a:cubicBezTo>
                      <a:pt x="30" y="20"/>
                      <a:pt x="33" y="21"/>
                      <a:pt x="34" y="21"/>
                    </a:cubicBezTo>
                    <a:cubicBezTo>
                      <a:pt x="36" y="21"/>
                      <a:pt x="35" y="20"/>
                      <a:pt x="34" y="18"/>
                    </a:cubicBezTo>
                    <a:cubicBezTo>
                      <a:pt x="34" y="17"/>
                      <a:pt x="32" y="17"/>
                      <a:pt x="31" y="17"/>
                    </a:cubicBezTo>
                    <a:cubicBezTo>
                      <a:pt x="28" y="15"/>
                      <a:pt x="26" y="14"/>
                      <a:pt x="25" y="12"/>
                    </a:cubicBezTo>
                    <a:cubicBezTo>
                      <a:pt x="24" y="10"/>
                      <a:pt x="21" y="8"/>
                      <a:pt x="19" y="7"/>
                    </a:cubicBezTo>
                    <a:cubicBezTo>
                      <a:pt x="18" y="6"/>
                      <a:pt x="17" y="6"/>
                      <a:pt x="16" y="6"/>
                    </a:cubicBezTo>
                    <a:cubicBezTo>
                      <a:pt x="15" y="6"/>
                      <a:pt x="14" y="4"/>
                      <a:pt x="13" y="4"/>
                    </a:cubicBezTo>
                    <a:cubicBezTo>
                      <a:pt x="12" y="3"/>
                      <a:pt x="10" y="3"/>
                      <a:pt x="8" y="2"/>
                    </a:cubicBezTo>
                    <a:cubicBezTo>
                      <a:pt x="6" y="2"/>
                      <a:pt x="4" y="0"/>
                      <a:pt x="1" y="0"/>
                    </a:cubicBezTo>
                    <a:cubicBezTo>
                      <a:pt x="1" y="3"/>
                      <a:pt x="1" y="7"/>
                      <a:pt x="1" y="10"/>
                    </a:cubicBezTo>
                    <a:cubicBezTo>
                      <a:pt x="1" y="13"/>
                      <a:pt x="2" y="17"/>
                      <a:pt x="1" y="20"/>
                    </a:cubicBezTo>
                    <a:cubicBezTo>
                      <a:pt x="0" y="21"/>
                      <a:pt x="1" y="23"/>
                      <a:pt x="1" y="25"/>
                    </a:cubicBezTo>
                    <a:cubicBezTo>
                      <a:pt x="1" y="27"/>
                      <a:pt x="1" y="28"/>
                      <a:pt x="1" y="30"/>
                    </a:cubicBezTo>
                    <a:cubicBezTo>
                      <a:pt x="1" y="33"/>
                      <a:pt x="2" y="33"/>
                      <a:pt x="4" y="33"/>
                    </a:cubicBezTo>
                    <a:cubicBezTo>
                      <a:pt x="7" y="33"/>
                      <a:pt x="10" y="33"/>
                      <a:pt x="13" y="31"/>
                    </a:cubicBezTo>
                    <a:cubicBezTo>
                      <a:pt x="14" y="31"/>
                      <a:pt x="9" y="28"/>
                      <a:pt x="9" y="28"/>
                    </a:cubicBezTo>
                    <a:cubicBezTo>
                      <a:pt x="10" y="28"/>
                      <a:pt x="14" y="31"/>
                      <a:pt x="14" y="30"/>
                    </a:cubicBezTo>
                    <a:cubicBezTo>
                      <a:pt x="14" y="29"/>
                      <a:pt x="13" y="28"/>
                      <a:pt x="13" y="26"/>
                    </a:cubicBezTo>
                    <a:cubicBezTo>
                      <a:pt x="13" y="26"/>
                      <a:pt x="16" y="28"/>
                      <a:pt x="15" y="27"/>
                    </a:cubicBezTo>
                    <a:cubicBezTo>
                      <a:pt x="15" y="25"/>
                      <a:pt x="17" y="25"/>
                      <a:pt x="18" y="25"/>
                    </a:cubicBezTo>
                    <a:cubicBezTo>
                      <a:pt x="19" y="25"/>
                      <a:pt x="26" y="28"/>
                      <a:pt x="26" y="27"/>
                    </a:cubicBezTo>
                    <a:cubicBezTo>
                      <a:pt x="26" y="29"/>
                      <a:pt x="30" y="31"/>
                      <a:pt x="31" y="33"/>
                    </a:cubicBezTo>
                    <a:cubicBezTo>
                      <a:pt x="32" y="35"/>
                      <a:pt x="34" y="38"/>
                      <a:pt x="36" y="38"/>
                    </a:cubicBezTo>
                    <a:cubicBezTo>
                      <a:pt x="39" y="38"/>
                      <a:pt x="42" y="39"/>
                      <a:pt x="45" y="40"/>
                    </a:cubicBezTo>
                    <a:cubicBezTo>
                      <a:pt x="46" y="40"/>
                      <a:pt x="48" y="41"/>
                      <a:pt x="48" y="40"/>
                    </a:cubicBezTo>
                    <a:cubicBezTo>
                      <a:pt x="48" y="39"/>
                      <a:pt x="51" y="39"/>
                      <a:pt x="50" y="39"/>
                    </a:cubicBezTo>
                    <a:cubicBezTo>
                      <a:pt x="49" y="38"/>
                      <a:pt x="51" y="39"/>
                      <a:pt x="50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6" name="Freeform 709">
                <a:extLst>
                  <a:ext uri="{FF2B5EF4-FFF2-40B4-BE49-F238E27FC236}">
                    <a16:creationId xmlns:a16="http://schemas.microsoft.com/office/drawing/2014/main" id="{A5AAB07E-F9FE-E843-AC8C-D945F55E1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1072" y="8829198"/>
                <a:ext cx="477707" cy="420492"/>
              </a:xfrm>
              <a:custGeom>
                <a:avLst/>
                <a:gdLst>
                  <a:gd name="T0" fmla="*/ 33 w 51"/>
                  <a:gd name="T1" fmla="*/ 5 h 45"/>
                  <a:gd name="T2" fmla="*/ 29 w 51"/>
                  <a:gd name="T3" fmla="*/ 13 h 45"/>
                  <a:gd name="T4" fmla="*/ 20 w 51"/>
                  <a:gd name="T5" fmla="*/ 16 h 45"/>
                  <a:gd name="T6" fmla="*/ 15 w 51"/>
                  <a:gd name="T7" fmla="*/ 18 h 45"/>
                  <a:gd name="T8" fmla="*/ 10 w 51"/>
                  <a:gd name="T9" fmla="*/ 19 h 45"/>
                  <a:gd name="T10" fmla="*/ 7 w 51"/>
                  <a:gd name="T11" fmla="*/ 18 h 45"/>
                  <a:gd name="T12" fmla="*/ 3 w 51"/>
                  <a:gd name="T13" fmla="*/ 14 h 45"/>
                  <a:gd name="T14" fmla="*/ 0 w 51"/>
                  <a:gd name="T15" fmla="*/ 20 h 45"/>
                  <a:gd name="T16" fmla="*/ 4 w 51"/>
                  <a:gd name="T17" fmla="*/ 29 h 45"/>
                  <a:gd name="T18" fmla="*/ 8 w 51"/>
                  <a:gd name="T19" fmla="*/ 37 h 45"/>
                  <a:gd name="T20" fmla="*/ 13 w 51"/>
                  <a:gd name="T21" fmla="*/ 39 h 45"/>
                  <a:gd name="T22" fmla="*/ 14 w 51"/>
                  <a:gd name="T23" fmla="*/ 41 h 45"/>
                  <a:gd name="T24" fmla="*/ 19 w 51"/>
                  <a:gd name="T25" fmla="*/ 41 h 45"/>
                  <a:gd name="T26" fmla="*/ 21 w 51"/>
                  <a:gd name="T27" fmla="*/ 39 h 45"/>
                  <a:gd name="T28" fmla="*/ 25 w 51"/>
                  <a:gd name="T29" fmla="*/ 40 h 45"/>
                  <a:gd name="T30" fmla="*/ 28 w 51"/>
                  <a:gd name="T31" fmla="*/ 40 h 45"/>
                  <a:gd name="T32" fmla="*/ 31 w 51"/>
                  <a:gd name="T33" fmla="*/ 43 h 45"/>
                  <a:gd name="T34" fmla="*/ 34 w 51"/>
                  <a:gd name="T35" fmla="*/ 42 h 45"/>
                  <a:gd name="T36" fmla="*/ 36 w 51"/>
                  <a:gd name="T37" fmla="*/ 43 h 45"/>
                  <a:gd name="T38" fmla="*/ 37 w 51"/>
                  <a:gd name="T39" fmla="*/ 37 h 45"/>
                  <a:gd name="T40" fmla="*/ 37 w 51"/>
                  <a:gd name="T41" fmla="*/ 33 h 45"/>
                  <a:gd name="T42" fmla="*/ 39 w 51"/>
                  <a:gd name="T43" fmla="*/ 30 h 45"/>
                  <a:gd name="T44" fmla="*/ 42 w 51"/>
                  <a:gd name="T45" fmla="*/ 24 h 45"/>
                  <a:gd name="T46" fmla="*/ 47 w 51"/>
                  <a:gd name="T47" fmla="*/ 19 h 45"/>
                  <a:gd name="T48" fmla="*/ 49 w 51"/>
                  <a:gd name="T49" fmla="*/ 18 h 45"/>
                  <a:gd name="T50" fmla="*/ 45 w 51"/>
                  <a:gd name="T51" fmla="*/ 13 h 45"/>
                  <a:gd name="T52" fmla="*/ 42 w 51"/>
                  <a:gd name="T53" fmla="*/ 7 h 45"/>
                  <a:gd name="T54" fmla="*/ 44 w 51"/>
                  <a:gd name="T55" fmla="*/ 6 h 45"/>
                  <a:gd name="T56" fmla="*/ 44 w 51"/>
                  <a:gd name="T57" fmla="*/ 3 h 45"/>
                  <a:gd name="T58" fmla="*/ 33 w 51"/>
                  <a:gd name="T59" fmla="*/ 5 h 45"/>
                  <a:gd name="T60" fmla="*/ 33 w 51"/>
                  <a:gd name="T61" fmla="*/ 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" h="45">
                    <a:moveTo>
                      <a:pt x="33" y="5"/>
                    </a:moveTo>
                    <a:cubicBezTo>
                      <a:pt x="32" y="8"/>
                      <a:pt x="31" y="10"/>
                      <a:pt x="29" y="13"/>
                    </a:cubicBezTo>
                    <a:cubicBezTo>
                      <a:pt x="28" y="17"/>
                      <a:pt x="23" y="17"/>
                      <a:pt x="20" y="16"/>
                    </a:cubicBezTo>
                    <a:cubicBezTo>
                      <a:pt x="18" y="15"/>
                      <a:pt x="16" y="17"/>
                      <a:pt x="15" y="18"/>
                    </a:cubicBezTo>
                    <a:cubicBezTo>
                      <a:pt x="14" y="19"/>
                      <a:pt x="11" y="18"/>
                      <a:pt x="10" y="19"/>
                    </a:cubicBezTo>
                    <a:cubicBezTo>
                      <a:pt x="8" y="20"/>
                      <a:pt x="8" y="20"/>
                      <a:pt x="7" y="18"/>
                    </a:cubicBezTo>
                    <a:cubicBezTo>
                      <a:pt x="5" y="17"/>
                      <a:pt x="4" y="16"/>
                      <a:pt x="3" y="14"/>
                    </a:cubicBezTo>
                    <a:cubicBezTo>
                      <a:pt x="2" y="13"/>
                      <a:pt x="0" y="19"/>
                      <a:pt x="0" y="20"/>
                    </a:cubicBezTo>
                    <a:cubicBezTo>
                      <a:pt x="0" y="23"/>
                      <a:pt x="3" y="26"/>
                      <a:pt x="4" y="29"/>
                    </a:cubicBezTo>
                    <a:cubicBezTo>
                      <a:pt x="6" y="32"/>
                      <a:pt x="5" y="35"/>
                      <a:pt x="8" y="37"/>
                    </a:cubicBezTo>
                    <a:cubicBezTo>
                      <a:pt x="10" y="38"/>
                      <a:pt x="12" y="39"/>
                      <a:pt x="13" y="39"/>
                    </a:cubicBezTo>
                    <a:cubicBezTo>
                      <a:pt x="16" y="38"/>
                      <a:pt x="13" y="40"/>
                      <a:pt x="14" y="41"/>
                    </a:cubicBezTo>
                    <a:cubicBezTo>
                      <a:pt x="15" y="41"/>
                      <a:pt x="18" y="41"/>
                      <a:pt x="19" y="41"/>
                    </a:cubicBezTo>
                    <a:cubicBezTo>
                      <a:pt x="20" y="40"/>
                      <a:pt x="20" y="38"/>
                      <a:pt x="21" y="39"/>
                    </a:cubicBezTo>
                    <a:cubicBezTo>
                      <a:pt x="22" y="40"/>
                      <a:pt x="24" y="41"/>
                      <a:pt x="25" y="40"/>
                    </a:cubicBezTo>
                    <a:cubicBezTo>
                      <a:pt x="26" y="40"/>
                      <a:pt x="28" y="39"/>
                      <a:pt x="28" y="40"/>
                    </a:cubicBezTo>
                    <a:cubicBezTo>
                      <a:pt x="29" y="43"/>
                      <a:pt x="27" y="45"/>
                      <a:pt x="31" y="43"/>
                    </a:cubicBezTo>
                    <a:cubicBezTo>
                      <a:pt x="32" y="43"/>
                      <a:pt x="33" y="42"/>
                      <a:pt x="34" y="42"/>
                    </a:cubicBezTo>
                    <a:cubicBezTo>
                      <a:pt x="35" y="42"/>
                      <a:pt x="36" y="43"/>
                      <a:pt x="36" y="43"/>
                    </a:cubicBezTo>
                    <a:cubicBezTo>
                      <a:pt x="37" y="41"/>
                      <a:pt x="35" y="39"/>
                      <a:pt x="37" y="37"/>
                    </a:cubicBezTo>
                    <a:cubicBezTo>
                      <a:pt x="38" y="36"/>
                      <a:pt x="37" y="35"/>
                      <a:pt x="37" y="33"/>
                    </a:cubicBezTo>
                    <a:cubicBezTo>
                      <a:pt x="37" y="32"/>
                      <a:pt x="38" y="31"/>
                      <a:pt x="39" y="30"/>
                    </a:cubicBezTo>
                    <a:cubicBezTo>
                      <a:pt x="41" y="28"/>
                      <a:pt x="43" y="27"/>
                      <a:pt x="42" y="24"/>
                    </a:cubicBezTo>
                    <a:cubicBezTo>
                      <a:pt x="42" y="22"/>
                      <a:pt x="45" y="18"/>
                      <a:pt x="47" y="19"/>
                    </a:cubicBezTo>
                    <a:cubicBezTo>
                      <a:pt x="48" y="20"/>
                      <a:pt x="51" y="19"/>
                      <a:pt x="49" y="18"/>
                    </a:cubicBezTo>
                    <a:cubicBezTo>
                      <a:pt x="48" y="16"/>
                      <a:pt x="45" y="15"/>
                      <a:pt x="45" y="13"/>
                    </a:cubicBezTo>
                    <a:cubicBezTo>
                      <a:pt x="45" y="11"/>
                      <a:pt x="43" y="9"/>
                      <a:pt x="42" y="7"/>
                    </a:cubicBezTo>
                    <a:cubicBezTo>
                      <a:pt x="41" y="4"/>
                      <a:pt x="44" y="7"/>
                      <a:pt x="44" y="6"/>
                    </a:cubicBezTo>
                    <a:cubicBezTo>
                      <a:pt x="45" y="5"/>
                      <a:pt x="41" y="4"/>
                      <a:pt x="44" y="3"/>
                    </a:cubicBezTo>
                    <a:cubicBezTo>
                      <a:pt x="40" y="2"/>
                      <a:pt x="34" y="0"/>
                      <a:pt x="33" y="5"/>
                    </a:cubicBezTo>
                    <a:cubicBezTo>
                      <a:pt x="32" y="7"/>
                      <a:pt x="34" y="3"/>
                      <a:pt x="3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7" name="Freeform 710">
                <a:extLst>
                  <a:ext uri="{FF2B5EF4-FFF2-40B4-BE49-F238E27FC236}">
                    <a16:creationId xmlns:a16="http://schemas.microsoft.com/office/drawing/2014/main" id="{B737DFD6-409D-E24E-8B7E-1385D0137C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9733" y="8717701"/>
                <a:ext cx="458600" cy="299442"/>
              </a:xfrm>
              <a:custGeom>
                <a:avLst/>
                <a:gdLst>
                  <a:gd name="T0" fmla="*/ 45 w 49"/>
                  <a:gd name="T1" fmla="*/ 10 h 32"/>
                  <a:gd name="T2" fmla="*/ 47 w 49"/>
                  <a:gd name="T3" fmla="*/ 8 h 32"/>
                  <a:gd name="T4" fmla="*/ 43 w 49"/>
                  <a:gd name="T5" fmla="*/ 7 h 32"/>
                  <a:gd name="T6" fmla="*/ 42 w 49"/>
                  <a:gd name="T7" fmla="*/ 6 h 32"/>
                  <a:gd name="T8" fmla="*/ 41 w 49"/>
                  <a:gd name="T9" fmla="*/ 6 h 32"/>
                  <a:gd name="T10" fmla="*/ 41 w 49"/>
                  <a:gd name="T11" fmla="*/ 4 h 32"/>
                  <a:gd name="T12" fmla="*/ 39 w 49"/>
                  <a:gd name="T13" fmla="*/ 2 h 32"/>
                  <a:gd name="T14" fmla="*/ 37 w 49"/>
                  <a:gd name="T15" fmla="*/ 2 h 32"/>
                  <a:gd name="T16" fmla="*/ 36 w 49"/>
                  <a:gd name="T17" fmla="*/ 1 h 32"/>
                  <a:gd name="T18" fmla="*/ 32 w 49"/>
                  <a:gd name="T19" fmla="*/ 6 h 32"/>
                  <a:gd name="T20" fmla="*/ 30 w 49"/>
                  <a:gd name="T21" fmla="*/ 8 h 32"/>
                  <a:gd name="T22" fmla="*/ 29 w 49"/>
                  <a:gd name="T23" fmla="*/ 9 h 32"/>
                  <a:gd name="T24" fmla="*/ 29 w 49"/>
                  <a:gd name="T25" fmla="*/ 10 h 32"/>
                  <a:gd name="T26" fmla="*/ 25 w 49"/>
                  <a:gd name="T27" fmla="*/ 12 h 32"/>
                  <a:gd name="T28" fmla="*/ 25 w 49"/>
                  <a:gd name="T29" fmla="*/ 15 h 32"/>
                  <a:gd name="T30" fmla="*/ 27 w 49"/>
                  <a:gd name="T31" fmla="*/ 14 h 32"/>
                  <a:gd name="T32" fmla="*/ 29 w 49"/>
                  <a:gd name="T33" fmla="*/ 13 h 32"/>
                  <a:gd name="T34" fmla="*/ 28 w 49"/>
                  <a:gd name="T35" fmla="*/ 11 h 32"/>
                  <a:gd name="T36" fmla="*/ 29 w 49"/>
                  <a:gd name="T37" fmla="*/ 13 h 32"/>
                  <a:gd name="T38" fmla="*/ 26 w 49"/>
                  <a:gd name="T39" fmla="*/ 14 h 32"/>
                  <a:gd name="T40" fmla="*/ 23 w 49"/>
                  <a:gd name="T41" fmla="*/ 13 h 32"/>
                  <a:gd name="T42" fmla="*/ 14 w 49"/>
                  <a:gd name="T43" fmla="*/ 20 h 32"/>
                  <a:gd name="T44" fmla="*/ 9 w 49"/>
                  <a:gd name="T45" fmla="*/ 23 h 32"/>
                  <a:gd name="T46" fmla="*/ 7 w 49"/>
                  <a:gd name="T47" fmla="*/ 26 h 32"/>
                  <a:gd name="T48" fmla="*/ 9 w 49"/>
                  <a:gd name="T49" fmla="*/ 28 h 32"/>
                  <a:gd name="T50" fmla="*/ 0 w 49"/>
                  <a:gd name="T51" fmla="*/ 26 h 32"/>
                  <a:gd name="T52" fmla="*/ 5 w 49"/>
                  <a:gd name="T53" fmla="*/ 32 h 32"/>
                  <a:gd name="T54" fmla="*/ 7 w 49"/>
                  <a:gd name="T55" fmla="*/ 31 h 32"/>
                  <a:gd name="T56" fmla="*/ 12 w 49"/>
                  <a:gd name="T57" fmla="*/ 30 h 32"/>
                  <a:gd name="T58" fmla="*/ 20 w 49"/>
                  <a:gd name="T59" fmla="*/ 29 h 32"/>
                  <a:gd name="T60" fmla="*/ 27 w 49"/>
                  <a:gd name="T61" fmla="*/ 24 h 32"/>
                  <a:gd name="T62" fmla="*/ 30 w 49"/>
                  <a:gd name="T63" fmla="*/ 18 h 32"/>
                  <a:gd name="T64" fmla="*/ 34 w 49"/>
                  <a:gd name="T65" fmla="*/ 14 h 32"/>
                  <a:gd name="T66" fmla="*/ 43 w 49"/>
                  <a:gd name="T67" fmla="*/ 14 h 32"/>
                  <a:gd name="T68" fmla="*/ 45 w 49"/>
                  <a:gd name="T69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" h="32">
                    <a:moveTo>
                      <a:pt x="45" y="10"/>
                    </a:moveTo>
                    <a:cubicBezTo>
                      <a:pt x="48" y="10"/>
                      <a:pt x="49" y="9"/>
                      <a:pt x="47" y="8"/>
                    </a:cubicBezTo>
                    <a:cubicBezTo>
                      <a:pt x="45" y="7"/>
                      <a:pt x="45" y="6"/>
                      <a:pt x="43" y="7"/>
                    </a:cubicBezTo>
                    <a:cubicBezTo>
                      <a:pt x="42" y="8"/>
                      <a:pt x="43" y="7"/>
                      <a:pt x="42" y="6"/>
                    </a:cubicBezTo>
                    <a:cubicBezTo>
                      <a:pt x="42" y="6"/>
                      <a:pt x="41" y="6"/>
                      <a:pt x="41" y="6"/>
                    </a:cubicBezTo>
                    <a:cubicBezTo>
                      <a:pt x="41" y="6"/>
                      <a:pt x="41" y="4"/>
                      <a:pt x="41" y="4"/>
                    </a:cubicBezTo>
                    <a:cubicBezTo>
                      <a:pt x="40" y="3"/>
                      <a:pt x="39" y="2"/>
                      <a:pt x="39" y="2"/>
                    </a:cubicBezTo>
                    <a:cubicBezTo>
                      <a:pt x="37" y="0"/>
                      <a:pt x="38" y="1"/>
                      <a:pt x="37" y="2"/>
                    </a:cubicBezTo>
                    <a:cubicBezTo>
                      <a:pt x="36" y="3"/>
                      <a:pt x="36" y="1"/>
                      <a:pt x="36" y="1"/>
                    </a:cubicBezTo>
                    <a:cubicBezTo>
                      <a:pt x="35" y="1"/>
                      <a:pt x="32" y="5"/>
                      <a:pt x="32" y="6"/>
                    </a:cubicBezTo>
                    <a:cubicBezTo>
                      <a:pt x="31" y="6"/>
                      <a:pt x="30" y="7"/>
                      <a:pt x="30" y="8"/>
                    </a:cubicBezTo>
                    <a:cubicBezTo>
                      <a:pt x="29" y="8"/>
                      <a:pt x="29" y="9"/>
                      <a:pt x="2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1"/>
                      <a:pt x="26" y="11"/>
                      <a:pt x="25" y="12"/>
                    </a:cubicBezTo>
                    <a:cubicBezTo>
                      <a:pt x="22" y="12"/>
                      <a:pt x="23" y="14"/>
                      <a:pt x="25" y="15"/>
                    </a:cubicBezTo>
                    <a:cubicBezTo>
                      <a:pt x="27" y="17"/>
                      <a:pt x="26" y="15"/>
                      <a:pt x="27" y="14"/>
                    </a:cubicBezTo>
                    <a:cubicBezTo>
                      <a:pt x="27" y="13"/>
                      <a:pt x="29" y="13"/>
                      <a:pt x="29" y="13"/>
                    </a:cubicBezTo>
                    <a:cubicBezTo>
                      <a:pt x="29" y="13"/>
                      <a:pt x="28" y="12"/>
                      <a:pt x="28" y="11"/>
                    </a:cubicBezTo>
                    <a:cubicBezTo>
                      <a:pt x="28" y="12"/>
                      <a:pt x="29" y="13"/>
                      <a:pt x="29" y="13"/>
                    </a:cubicBezTo>
                    <a:cubicBezTo>
                      <a:pt x="29" y="13"/>
                      <a:pt x="27" y="13"/>
                      <a:pt x="26" y="14"/>
                    </a:cubicBezTo>
                    <a:cubicBezTo>
                      <a:pt x="26" y="17"/>
                      <a:pt x="24" y="14"/>
                      <a:pt x="23" y="13"/>
                    </a:cubicBezTo>
                    <a:cubicBezTo>
                      <a:pt x="20" y="16"/>
                      <a:pt x="18" y="19"/>
                      <a:pt x="14" y="20"/>
                    </a:cubicBezTo>
                    <a:cubicBezTo>
                      <a:pt x="12" y="21"/>
                      <a:pt x="10" y="21"/>
                      <a:pt x="9" y="23"/>
                    </a:cubicBezTo>
                    <a:cubicBezTo>
                      <a:pt x="8" y="24"/>
                      <a:pt x="8" y="25"/>
                      <a:pt x="7" y="26"/>
                    </a:cubicBezTo>
                    <a:cubicBezTo>
                      <a:pt x="7" y="27"/>
                      <a:pt x="9" y="28"/>
                      <a:pt x="9" y="28"/>
                    </a:cubicBezTo>
                    <a:cubicBezTo>
                      <a:pt x="8" y="29"/>
                      <a:pt x="1" y="26"/>
                      <a:pt x="0" y="26"/>
                    </a:cubicBezTo>
                    <a:cubicBezTo>
                      <a:pt x="1" y="28"/>
                      <a:pt x="3" y="31"/>
                      <a:pt x="5" y="32"/>
                    </a:cubicBezTo>
                    <a:cubicBezTo>
                      <a:pt x="6" y="32"/>
                      <a:pt x="7" y="31"/>
                      <a:pt x="7" y="31"/>
                    </a:cubicBezTo>
                    <a:cubicBezTo>
                      <a:pt x="9" y="30"/>
                      <a:pt x="12" y="31"/>
                      <a:pt x="12" y="30"/>
                    </a:cubicBezTo>
                    <a:cubicBezTo>
                      <a:pt x="15" y="27"/>
                      <a:pt x="17" y="28"/>
                      <a:pt x="20" y="29"/>
                    </a:cubicBezTo>
                    <a:cubicBezTo>
                      <a:pt x="23" y="29"/>
                      <a:pt x="26" y="27"/>
                      <a:pt x="27" y="24"/>
                    </a:cubicBezTo>
                    <a:cubicBezTo>
                      <a:pt x="28" y="22"/>
                      <a:pt x="29" y="20"/>
                      <a:pt x="30" y="18"/>
                    </a:cubicBezTo>
                    <a:cubicBezTo>
                      <a:pt x="30" y="15"/>
                      <a:pt x="31" y="14"/>
                      <a:pt x="34" y="14"/>
                    </a:cubicBezTo>
                    <a:cubicBezTo>
                      <a:pt x="37" y="14"/>
                      <a:pt x="40" y="15"/>
                      <a:pt x="43" y="14"/>
                    </a:cubicBezTo>
                    <a:cubicBezTo>
                      <a:pt x="47" y="13"/>
                      <a:pt x="40" y="10"/>
                      <a:pt x="45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8" name="Freeform 711">
                <a:extLst>
                  <a:ext uri="{FF2B5EF4-FFF2-40B4-BE49-F238E27FC236}">
                    <a16:creationId xmlns:a16="http://schemas.microsoft.com/office/drawing/2014/main" id="{ECFCFD19-FF5B-3D4C-BF82-7061BF947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6615" y="7679214"/>
                <a:ext cx="159235" cy="92380"/>
              </a:xfrm>
              <a:custGeom>
                <a:avLst/>
                <a:gdLst>
                  <a:gd name="T0" fmla="*/ 2 w 17"/>
                  <a:gd name="T1" fmla="*/ 8 h 10"/>
                  <a:gd name="T2" fmla="*/ 7 w 17"/>
                  <a:gd name="T3" fmla="*/ 9 h 10"/>
                  <a:gd name="T4" fmla="*/ 12 w 17"/>
                  <a:gd name="T5" fmla="*/ 9 h 10"/>
                  <a:gd name="T6" fmla="*/ 16 w 17"/>
                  <a:gd name="T7" fmla="*/ 8 h 10"/>
                  <a:gd name="T8" fmla="*/ 15 w 17"/>
                  <a:gd name="T9" fmla="*/ 3 h 10"/>
                  <a:gd name="T10" fmla="*/ 10 w 17"/>
                  <a:gd name="T11" fmla="*/ 3 h 10"/>
                  <a:gd name="T12" fmla="*/ 6 w 17"/>
                  <a:gd name="T13" fmla="*/ 1 h 10"/>
                  <a:gd name="T14" fmla="*/ 2 w 17"/>
                  <a:gd name="T15" fmla="*/ 8 h 10"/>
                  <a:gd name="T16" fmla="*/ 2 w 17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2" y="8"/>
                    </a:moveTo>
                    <a:cubicBezTo>
                      <a:pt x="3" y="9"/>
                      <a:pt x="6" y="10"/>
                      <a:pt x="7" y="9"/>
                    </a:cubicBezTo>
                    <a:cubicBezTo>
                      <a:pt x="9" y="8"/>
                      <a:pt x="10" y="10"/>
                      <a:pt x="12" y="9"/>
                    </a:cubicBezTo>
                    <a:cubicBezTo>
                      <a:pt x="13" y="9"/>
                      <a:pt x="17" y="9"/>
                      <a:pt x="16" y="8"/>
                    </a:cubicBezTo>
                    <a:cubicBezTo>
                      <a:pt x="15" y="6"/>
                      <a:pt x="14" y="5"/>
                      <a:pt x="15" y="3"/>
                    </a:cubicBezTo>
                    <a:cubicBezTo>
                      <a:pt x="13" y="2"/>
                      <a:pt x="11" y="4"/>
                      <a:pt x="10" y="3"/>
                    </a:cubicBezTo>
                    <a:cubicBezTo>
                      <a:pt x="9" y="2"/>
                      <a:pt x="7" y="0"/>
                      <a:pt x="6" y="1"/>
                    </a:cubicBezTo>
                    <a:cubicBezTo>
                      <a:pt x="4" y="3"/>
                      <a:pt x="0" y="6"/>
                      <a:pt x="2" y="8"/>
                    </a:cubicBezTo>
                    <a:cubicBezTo>
                      <a:pt x="3" y="9"/>
                      <a:pt x="1" y="7"/>
                      <a:pt x="2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9" name="Freeform 712">
                <a:extLst>
                  <a:ext uri="{FF2B5EF4-FFF2-40B4-BE49-F238E27FC236}">
                    <a16:creationId xmlns:a16="http://schemas.microsoft.com/office/drawing/2014/main" id="{A07E1D9C-A0D3-D44B-8A89-1E4E70E8B4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0372" y="7574093"/>
                <a:ext cx="347131" cy="216615"/>
              </a:xfrm>
              <a:custGeom>
                <a:avLst/>
                <a:gdLst>
                  <a:gd name="T0" fmla="*/ 1 w 37"/>
                  <a:gd name="T1" fmla="*/ 3 h 23"/>
                  <a:gd name="T2" fmla="*/ 0 w 37"/>
                  <a:gd name="T3" fmla="*/ 9 h 23"/>
                  <a:gd name="T4" fmla="*/ 5 w 37"/>
                  <a:gd name="T5" fmla="*/ 13 h 23"/>
                  <a:gd name="T6" fmla="*/ 7 w 37"/>
                  <a:gd name="T7" fmla="*/ 14 h 23"/>
                  <a:gd name="T8" fmla="*/ 12 w 37"/>
                  <a:gd name="T9" fmla="*/ 15 h 23"/>
                  <a:gd name="T10" fmla="*/ 15 w 37"/>
                  <a:gd name="T11" fmla="*/ 16 h 23"/>
                  <a:gd name="T12" fmla="*/ 19 w 37"/>
                  <a:gd name="T13" fmla="*/ 16 h 23"/>
                  <a:gd name="T14" fmla="*/ 22 w 37"/>
                  <a:gd name="T15" fmla="*/ 19 h 23"/>
                  <a:gd name="T16" fmla="*/ 26 w 37"/>
                  <a:gd name="T17" fmla="*/ 20 h 23"/>
                  <a:gd name="T18" fmla="*/ 29 w 37"/>
                  <a:gd name="T19" fmla="*/ 22 h 23"/>
                  <a:gd name="T20" fmla="*/ 32 w 37"/>
                  <a:gd name="T21" fmla="*/ 20 h 23"/>
                  <a:gd name="T22" fmla="*/ 35 w 37"/>
                  <a:gd name="T23" fmla="*/ 22 h 23"/>
                  <a:gd name="T24" fmla="*/ 37 w 37"/>
                  <a:gd name="T25" fmla="*/ 21 h 23"/>
                  <a:gd name="T26" fmla="*/ 37 w 37"/>
                  <a:gd name="T27" fmla="*/ 18 h 23"/>
                  <a:gd name="T28" fmla="*/ 37 w 37"/>
                  <a:gd name="T29" fmla="*/ 14 h 23"/>
                  <a:gd name="T30" fmla="*/ 32 w 37"/>
                  <a:gd name="T31" fmla="*/ 14 h 23"/>
                  <a:gd name="T32" fmla="*/ 31 w 37"/>
                  <a:gd name="T33" fmla="*/ 13 h 23"/>
                  <a:gd name="T34" fmla="*/ 28 w 37"/>
                  <a:gd name="T35" fmla="*/ 13 h 23"/>
                  <a:gd name="T36" fmla="*/ 26 w 37"/>
                  <a:gd name="T37" fmla="*/ 12 h 23"/>
                  <a:gd name="T38" fmla="*/ 24 w 37"/>
                  <a:gd name="T39" fmla="*/ 12 h 23"/>
                  <a:gd name="T40" fmla="*/ 20 w 37"/>
                  <a:gd name="T41" fmla="*/ 10 h 23"/>
                  <a:gd name="T42" fmla="*/ 18 w 37"/>
                  <a:gd name="T43" fmla="*/ 8 h 23"/>
                  <a:gd name="T44" fmla="*/ 16 w 37"/>
                  <a:gd name="T45" fmla="*/ 7 h 23"/>
                  <a:gd name="T46" fmla="*/ 10 w 37"/>
                  <a:gd name="T47" fmla="*/ 2 h 23"/>
                  <a:gd name="T48" fmla="*/ 8 w 37"/>
                  <a:gd name="T49" fmla="*/ 0 h 23"/>
                  <a:gd name="T50" fmla="*/ 5 w 37"/>
                  <a:gd name="T51" fmla="*/ 2 h 23"/>
                  <a:gd name="T52" fmla="*/ 4 w 37"/>
                  <a:gd name="T53" fmla="*/ 2 h 23"/>
                  <a:gd name="T54" fmla="*/ 1 w 37"/>
                  <a:gd name="T55" fmla="*/ 3 h 23"/>
                  <a:gd name="T56" fmla="*/ 1 w 37"/>
                  <a:gd name="T57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23">
                    <a:moveTo>
                      <a:pt x="1" y="3"/>
                    </a:moveTo>
                    <a:cubicBezTo>
                      <a:pt x="0" y="4"/>
                      <a:pt x="0" y="8"/>
                      <a:pt x="0" y="9"/>
                    </a:cubicBezTo>
                    <a:cubicBezTo>
                      <a:pt x="1" y="10"/>
                      <a:pt x="4" y="11"/>
                      <a:pt x="5" y="13"/>
                    </a:cubicBezTo>
                    <a:cubicBezTo>
                      <a:pt x="6" y="13"/>
                      <a:pt x="7" y="14"/>
                      <a:pt x="7" y="14"/>
                    </a:cubicBezTo>
                    <a:cubicBezTo>
                      <a:pt x="9" y="15"/>
                      <a:pt x="10" y="14"/>
                      <a:pt x="12" y="15"/>
                    </a:cubicBezTo>
                    <a:cubicBezTo>
                      <a:pt x="13" y="15"/>
                      <a:pt x="14" y="16"/>
                      <a:pt x="15" y="16"/>
                    </a:cubicBezTo>
                    <a:cubicBezTo>
                      <a:pt x="16" y="16"/>
                      <a:pt x="18" y="16"/>
                      <a:pt x="19" y="16"/>
                    </a:cubicBezTo>
                    <a:cubicBezTo>
                      <a:pt x="20" y="17"/>
                      <a:pt x="21" y="18"/>
                      <a:pt x="22" y="19"/>
                    </a:cubicBezTo>
                    <a:cubicBezTo>
                      <a:pt x="23" y="19"/>
                      <a:pt x="25" y="19"/>
                      <a:pt x="26" y="20"/>
                    </a:cubicBezTo>
                    <a:cubicBezTo>
                      <a:pt x="27" y="20"/>
                      <a:pt x="28" y="22"/>
                      <a:pt x="29" y="22"/>
                    </a:cubicBezTo>
                    <a:cubicBezTo>
                      <a:pt x="30" y="22"/>
                      <a:pt x="31" y="20"/>
                      <a:pt x="32" y="20"/>
                    </a:cubicBezTo>
                    <a:cubicBezTo>
                      <a:pt x="33" y="21"/>
                      <a:pt x="33" y="23"/>
                      <a:pt x="35" y="22"/>
                    </a:cubicBezTo>
                    <a:cubicBezTo>
                      <a:pt x="35" y="22"/>
                      <a:pt x="37" y="21"/>
                      <a:pt x="37" y="21"/>
                    </a:cubicBezTo>
                    <a:cubicBezTo>
                      <a:pt x="37" y="20"/>
                      <a:pt x="37" y="19"/>
                      <a:pt x="37" y="18"/>
                    </a:cubicBezTo>
                    <a:cubicBezTo>
                      <a:pt x="36" y="17"/>
                      <a:pt x="37" y="16"/>
                      <a:pt x="37" y="14"/>
                    </a:cubicBezTo>
                    <a:cubicBezTo>
                      <a:pt x="35" y="14"/>
                      <a:pt x="34" y="15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30" y="13"/>
                      <a:pt x="29" y="14"/>
                      <a:pt x="28" y="13"/>
                    </a:cubicBezTo>
                    <a:cubicBezTo>
                      <a:pt x="28" y="13"/>
                      <a:pt x="27" y="12"/>
                      <a:pt x="26" y="12"/>
                    </a:cubicBezTo>
                    <a:cubicBezTo>
                      <a:pt x="25" y="12"/>
                      <a:pt x="24" y="14"/>
                      <a:pt x="24" y="12"/>
                    </a:cubicBezTo>
                    <a:cubicBezTo>
                      <a:pt x="22" y="10"/>
                      <a:pt x="21" y="11"/>
                      <a:pt x="20" y="10"/>
                    </a:cubicBezTo>
                    <a:cubicBezTo>
                      <a:pt x="19" y="9"/>
                      <a:pt x="19" y="8"/>
                      <a:pt x="18" y="8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4" y="6"/>
                      <a:pt x="11" y="4"/>
                      <a:pt x="10" y="2"/>
                    </a:cubicBezTo>
                    <a:cubicBezTo>
                      <a:pt x="10" y="1"/>
                      <a:pt x="9" y="0"/>
                      <a:pt x="8" y="0"/>
                    </a:cubicBezTo>
                    <a:cubicBezTo>
                      <a:pt x="6" y="0"/>
                      <a:pt x="6" y="1"/>
                      <a:pt x="5" y="2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3"/>
                      <a:pt x="2" y="3"/>
                      <a:pt x="1" y="3"/>
                    </a:cubicBezTo>
                    <a:cubicBezTo>
                      <a:pt x="0" y="4"/>
                      <a:pt x="2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0" name="Freeform 713">
                <a:extLst>
                  <a:ext uri="{FF2B5EF4-FFF2-40B4-BE49-F238E27FC236}">
                    <a16:creationId xmlns:a16="http://schemas.microsoft.com/office/drawing/2014/main" id="{97891F6F-D43D-634B-9218-1384F359AC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2154" y="8360921"/>
                <a:ext cx="261145" cy="216615"/>
              </a:xfrm>
              <a:custGeom>
                <a:avLst/>
                <a:gdLst>
                  <a:gd name="T0" fmla="*/ 14 w 28"/>
                  <a:gd name="T1" fmla="*/ 19 h 23"/>
                  <a:gd name="T2" fmla="*/ 19 w 28"/>
                  <a:gd name="T3" fmla="*/ 18 h 23"/>
                  <a:gd name="T4" fmla="*/ 19 w 28"/>
                  <a:gd name="T5" fmla="*/ 15 h 23"/>
                  <a:gd name="T6" fmla="*/ 21 w 28"/>
                  <a:gd name="T7" fmla="*/ 14 h 23"/>
                  <a:gd name="T8" fmla="*/ 24 w 28"/>
                  <a:gd name="T9" fmla="*/ 12 h 23"/>
                  <a:gd name="T10" fmla="*/ 27 w 28"/>
                  <a:gd name="T11" fmla="*/ 9 h 23"/>
                  <a:gd name="T12" fmla="*/ 26 w 28"/>
                  <a:gd name="T13" fmla="*/ 1 h 23"/>
                  <a:gd name="T14" fmla="*/ 22 w 28"/>
                  <a:gd name="T15" fmla="*/ 1 h 23"/>
                  <a:gd name="T16" fmla="*/ 19 w 28"/>
                  <a:gd name="T17" fmla="*/ 2 h 23"/>
                  <a:gd name="T18" fmla="*/ 17 w 28"/>
                  <a:gd name="T19" fmla="*/ 2 h 23"/>
                  <a:gd name="T20" fmla="*/ 3 w 28"/>
                  <a:gd name="T21" fmla="*/ 3 h 23"/>
                  <a:gd name="T22" fmla="*/ 0 w 28"/>
                  <a:gd name="T23" fmla="*/ 7 h 23"/>
                  <a:gd name="T24" fmla="*/ 1 w 28"/>
                  <a:gd name="T25" fmla="*/ 10 h 23"/>
                  <a:gd name="T26" fmla="*/ 3 w 28"/>
                  <a:gd name="T27" fmla="*/ 14 h 23"/>
                  <a:gd name="T28" fmla="*/ 5 w 28"/>
                  <a:gd name="T29" fmla="*/ 18 h 23"/>
                  <a:gd name="T30" fmla="*/ 6 w 28"/>
                  <a:gd name="T31" fmla="*/ 19 h 23"/>
                  <a:gd name="T32" fmla="*/ 7 w 28"/>
                  <a:gd name="T33" fmla="*/ 21 h 23"/>
                  <a:gd name="T34" fmla="*/ 8 w 28"/>
                  <a:gd name="T35" fmla="*/ 23 h 23"/>
                  <a:gd name="T36" fmla="*/ 14 w 28"/>
                  <a:gd name="T37" fmla="*/ 19 h 23"/>
                  <a:gd name="T38" fmla="*/ 14 w 28"/>
                  <a:gd name="T39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" h="23">
                    <a:moveTo>
                      <a:pt x="14" y="19"/>
                    </a:moveTo>
                    <a:cubicBezTo>
                      <a:pt x="14" y="18"/>
                      <a:pt x="20" y="20"/>
                      <a:pt x="19" y="18"/>
                    </a:cubicBezTo>
                    <a:cubicBezTo>
                      <a:pt x="19" y="18"/>
                      <a:pt x="18" y="15"/>
                      <a:pt x="19" y="15"/>
                    </a:cubicBezTo>
                    <a:cubicBezTo>
                      <a:pt x="20" y="15"/>
                      <a:pt x="21" y="16"/>
                      <a:pt x="21" y="14"/>
                    </a:cubicBezTo>
                    <a:cubicBezTo>
                      <a:pt x="21" y="12"/>
                      <a:pt x="23" y="13"/>
                      <a:pt x="24" y="12"/>
                    </a:cubicBezTo>
                    <a:cubicBezTo>
                      <a:pt x="26" y="12"/>
                      <a:pt x="26" y="10"/>
                      <a:pt x="27" y="9"/>
                    </a:cubicBezTo>
                    <a:cubicBezTo>
                      <a:pt x="28" y="7"/>
                      <a:pt x="25" y="2"/>
                      <a:pt x="26" y="1"/>
                    </a:cubicBezTo>
                    <a:cubicBezTo>
                      <a:pt x="24" y="2"/>
                      <a:pt x="24" y="2"/>
                      <a:pt x="22" y="1"/>
                    </a:cubicBezTo>
                    <a:cubicBezTo>
                      <a:pt x="21" y="0"/>
                      <a:pt x="19" y="2"/>
                      <a:pt x="19" y="2"/>
                    </a:cubicBezTo>
                    <a:cubicBezTo>
                      <a:pt x="19" y="4"/>
                      <a:pt x="17" y="2"/>
                      <a:pt x="17" y="2"/>
                    </a:cubicBezTo>
                    <a:cubicBezTo>
                      <a:pt x="13" y="1"/>
                      <a:pt x="6" y="0"/>
                      <a:pt x="3" y="3"/>
                    </a:cubicBezTo>
                    <a:cubicBezTo>
                      <a:pt x="2" y="4"/>
                      <a:pt x="0" y="5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3" y="11"/>
                      <a:pt x="3" y="13"/>
                      <a:pt x="3" y="14"/>
                    </a:cubicBezTo>
                    <a:cubicBezTo>
                      <a:pt x="4" y="16"/>
                      <a:pt x="4" y="17"/>
                      <a:pt x="5" y="18"/>
                    </a:cubicBezTo>
                    <a:cubicBezTo>
                      <a:pt x="5" y="19"/>
                      <a:pt x="6" y="18"/>
                      <a:pt x="6" y="19"/>
                    </a:cubicBezTo>
                    <a:cubicBezTo>
                      <a:pt x="7" y="19"/>
                      <a:pt x="6" y="20"/>
                      <a:pt x="7" y="21"/>
                    </a:cubicBezTo>
                    <a:cubicBezTo>
                      <a:pt x="9" y="21"/>
                      <a:pt x="8" y="22"/>
                      <a:pt x="8" y="23"/>
                    </a:cubicBezTo>
                    <a:cubicBezTo>
                      <a:pt x="8" y="22"/>
                      <a:pt x="14" y="20"/>
                      <a:pt x="14" y="19"/>
                    </a:cubicBezTo>
                    <a:cubicBezTo>
                      <a:pt x="14" y="19"/>
                      <a:pt x="14" y="20"/>
                      <a:pt x="14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1" name="Freeform 714">
                <a:extLst>
                  <a:ext uri="{FF2B5EF4-FFF2-40B4-BE49-F238E27FC236}">
                    <a16:creationId xmlns:a16="http://schemas.microsoft.com/office/drawing/2014/main" id="{61F2D6E0-97C4-6E40-8A30-5608060D5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0242" y="8743185"/>
                <a:ext cx="207005" cy="245289"/>
              </a:xfrm>
              <a:custGeom>
                <a:avLst/>
                <a:gdLst>
                  <a:gd name="T0" fmla="*/ 10 w 22"/>
                  <a:gd name="T1" fmla="*/ 3 h 26"/>
                  <a:gd name="T2" fmla="*/ 7 w 22"/>
                  <a:gd name="T3" fmla="*/ 4 h 26"/>
                  <a:gd name="T4" fmla="*/ 6 w 22"/>
                  <a:gd name="T5" fmla="*/ 4 h 26"/>
                  <a:gd name="T6" fmla="*/ 5 w 22"/>
                  <a:gd name="T7" fmla="*/ 1 h 26"/>
                  <a:gd name="T8" fmla="*/ 0 w 22"/>
                  <a:gd name="T9" fmla="*/ 0 h 26"/>
                  <a:gd name="T10" fmla="*/ 1 w 22"/>
                  <a:gd name="T11" fmla="*/ 6 h 26"/>
                  <a:gd name="T12" fmla="*/ 4 w 22"/>
                  <a:gd name="T13" fmla="*/ 14 h 26"/>
                  <a:gd name="T14" fmla="*/ 9 w 22"/>
                  <a:gd name="T15" fmla="*/ 21 h 26"/>
                  <a:gd name="T16" fmla="*/ 19 w 22"/>
                  <a:gd name="T17" fmla="*/ 26 h 26"/>
                  <a:gd name="T18" fmla="*/ 20 w 22"/>
                  <a:gd name="T19" fmla="*/ 23 h 26"/>
                  <a:gd name="T20" fmla="*/ 16 w 22"/>
                  <a:gd name="T21" fmla="*/ 14 h 26"/>
                  <a:gd name="T22" fmla="*/ 16 w 22"/>
                  <a:gd name="T23" fmla="*/ 6 h 26"/>
                  <a:gd name="T24" fmla="*/ 10 w 22"/>
                  <a:gd name="T25" fmla="*/ 3 h 26"/>
                  <a:gd name="T26" fmla="*/ 10 w 22"/>
                  <a:gd name="T2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6">
                    <a:moveTo>
                      <a:pt x="10" y="3"/>
                    </a:moveTo>
                    <a:cubicBezTo>
                      <a:pt x="9" y="3"/>
                      <a:pt x="8" y="4"/>
                      <a:pt x="7" y="4"/>
                    </a:cubicBezTo>
                    <a:cubicBezTo>
                      <a:pt x="7" y="3"/>
                      <a:pt x="6" y="4"/>
                      <a:pt x="6" y="4"/>
                    </a:cubicBezTo>
                    <a:cubicBezTo>
                      <a:pt x="5" y="4"/>
                      <a:pt x="5" y="2"/>
                      <a:pt x="5" y="1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1" y="1"/>
                      <a:pt x="1" y="4"/>
                      <a:pt x="1" y="6"/>
                    </a:cubicBezTo>
                    <a:cubicBezTo>
                      <a:pt x="2" y="8"/>
                      <a:pt x="3" y="11"/>
                      <a:pt x="4" y="14"/>
                    </a:cubicBezTo>
                    <a:cubicBezTo>
                      <a:pt x="6" y="16"/>
                      <a:pt x="7" y="19"/>
                      <a:pt x="9" y="21"/>
                    </a:cubicBezTo>
                    <a:cubicBezTo>
                      <a:pt x="12" y="22"/>
                      <a:pt x="15" y="26"/>
                      <a:pt x="19" y="26"/>
                    </a:cubicBezTo>
                    <a:cubicBezTo>
                      <a:pt x="22" y="26"/>
                      <a:pt x="21" y="25"/>
                      <a:pt x="20" y="23"/>
                    </a:cubicBezTo>
                    <a:cubicBezTo>
                      <a:pt x="18" y="20"/>
                      <a:pt x="16" y="18"/>
                      <a:pt x="16" y="14"/>
                    </a:cubicBezTo>
                    <a:cubicBezTo>
                      <a:pt x="16" y="11"/>
                      <a:pt x="18" y="9"/>
                      <a:pt x="16" y="6"/>
                    </a:cubicBezTo>
                    <a:cubicBezTo>
                      <a:pt x="15" y="5"/>
                      <a:pt x="11" y="0"/>
                      <a:pt x="10" y="3"/>
                    </a:cubicBezTo>
                    <a:cubicBezTo>
                      <a:pt x="9" y="4"/>
                      <a:pt x="10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2" name="Freeform 715">
                <a:extLst>
                  <a:ext uri="{FF2B5EF4-FFF2-40B4-BE49-F238E27FC236}">
                    <a16:creationId xmlns:a16="http://schemas.microsoft.com/office/drawing/2014/main" id="{DA7DF264-7013-634D-8B14-FE5FDD1F3D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04639" y="6264832"/>
                <a:ext cx="2799365" cy="1825318"/>
              </a:xfrm>
              <a:custGeom>
                <a:avLst/>
                <a:gdLst>
                  <a:gd name="T0" fmla="*/ 279 w 300"/>
                  <a:gd name="T1" fmla="*/ 37 h 195"/>
                  <a:gd name="T2" fmla="*/ 244 w 300"/>
                  <a:gd name="T3" fmla="*/ 1 h 195"/>
                  <a:gd name="T4" fmla="*/ 223 w 300"/>
                  <a:gd name="T5" fmla="*/ 18 h 195"/>
                  <a:gd name="T6" fmla="*/ 214 w 300"/>
                  <a:gd name="T7" fmla="*/ 27 h 195"/>
                  <a:gd name="T8" fmla="*/ 205 w 300"/>
                  <a:gd name="T9" fmla="*/ 39 h 195"/>
                  <a:gd name="T10" fmla="*/ 224 w 300"/>
                  <a:gd name="T11" fmla="*/ 46 h 195"/>
                  <a:gd name="T12" fmla="*/ 197 w 300"/>
                  <a:gd name="T13" fmla="*/ 55 h 195"/>
                  <a:gd name="T14" fmla="*/ 180 w 300"/>
                  <a:gd name="T15" fmla="*/ 66 h 195"/>
                  <a:gd name="T16" fmla="*/ 146 w 300"/>
                  <a:gd name="T17" fmla="*/ 75 h 195"/>
                  <a:gd name="T18" fmla="*/ 121 w 300"/>
                  <a:gd name="T19" fmla="*/ 70 h 195"/>
                  <a:gd name="T20" fmla="*/ 94 w 300"/>
                  <a:gd name="T21" fmla="*/ 56 h 195"/>
                  <a:gd name="T22" fmla="*/ 66 w 300"/>
                  <a:gd name="T23" fmla="*/ 30 h 195"/>
                  <a:gd name="T24" fmla="*/ 56 w 300"/>
                  <a:gd name="T25" fmla="*/ 44 h 195"/>
                  <a:gd name="T26" fmla="*/ 44 w 300"/>
                  <a:gd name="T27" fmla="*/ 51 h 195"/>
                  <a:gd name="T28" fmla="*/ 34 w 300"/>
                  <a:gd name="T29" fmla="*/ 63 h 195"/>
                  <a:gd name="T30" fmla="*/ 28 w 300"/>
                  <a:gd name="T31" fmla="*/ 76 h 195"/>
                  <a:gd name="T32" fmla="*/ 11 w 300"/>
                  <a:gd name="T33" fmla="*/ 84 h 195"/>
                  <a:gd name="T34" fmla="*/ 1 w 300"/>
                  <a:gd name="T35" fmla="*/ 91 h 195"/>
                  <a:gd name="T36" fmla="*/ 7 w 300"/>
                  <a:gd name="T37" fmla="*/ 103 h 195"/>
                  <a:gd name="T38" fmla="*/ 23 w 300"/>
                  <a:gd name="T39" fmla="*/ 111 h 195"/>
                  <a:gd name="T40" fmla="*/ 27 w 300"/>
                  <a:gd name="T41" fmla="*/ 121 h 195"/>
                  <a:gd name="T42" fmla="*/ 27 w 300"/>
                  <a:gd name="T43" fmla="*/ 135 h 195"/>
                  <a:gd name="T44" fmla="*/ 40 w 300"/>
                  <a:gd name="T45" fmla="*/ 140 h 195"/>
                  <a:gd name="T46" fmla="*/ 62 w 300"/>
                  <a:gd name="T47" fmla="*/ 154 h 195"/>
                  <a:gd name="T48" fmla="*/ 74 w 300"/>
                  <a:gd name="T49" fmla="*/ 156 h 195"/>
                  <a:gd name="T50" fmla="*/ 92 w 300"/>
                  <a:gd name="T51" fmla="*/ 151 h 195"/>
                  <a:gd name="T52" fmla="*/ 106 w 300"/>
                  <a:gd name="T53" fmla="*/ 146 h 195"/>
                  <a:gd name="T54" fmla="*/ 116 w 300"/>
                  <a:gd name="T55" fmla="*/ 155 h 195"/>
                  <a:gd name="T56" fmla="*/ 117 w 300"/>
                  <a:gd name="T57" fmla="*/ 166 h 195"/>
                  <a:gd name="T58" fmla="*/ 119 w 300"/>
                  <a:gd name="T59" fmla="*/ 178 h 195"/>
                  <a:gd name="T60" fmla="*/ 125 w 300"/>
                  <a:gd name="T61" fmla="*/ 187 h 195"/>
                  <a:gd name="T62" fmla="*/ 134 w 300"/>
                  <a:gd name="T63" fmla="*/ 186 h 195"/>
                  <a:gd name="T64" fmla="*/ 143 w 300"/>
                  <a:gd name="T65" fmla="*/ 182 h 195"/>
                  <a:gd name="T66" fmla="*/ 155 w 300"/>
                  <a:gd name="T67" fmla="*/ 180 h 195"/>
                  <a:gd name="T68" fmla="*/ 168 w 300"/>
                  <a:gd name="T69" fmla="*/ 186 h 195"/>
                  <a:gd name="T70" fmla="*/ 175 w 300"/>
                  <a:gd name="T71" fmla="*/ 195 h 195"/>
                  <a:gd name="T72" fmla="*/ 189 w 300"/>
                  <a:gd name="T73" fmla="*/ 186 h 195"/>
                  <a:gd name="T74" fmla="*/ 202 w 300"/>
                  <a:gd name="T75" fmla="*/ 182 h 195"/>
                  <a:gd name="T76" fmla="*/ 215 w 300"/>
                  <a:gd name="T77" fmla="*/ 173 h 195"/>
                  <a:gd name="T78" fmla="*/ 221 w 300"/>
                  <a:gd name="T79" fmla="*/ 164 h 195"/>
                  <a:gd name="T80" fmla="*/ 228 w 300"/>
                  <a:gd name="T81" fmla="*/ 156 h 195"/>
                  <a:gd name="T82" fmla="*/ 232 w 300"/>
                  <a:gd name="T83" fmla="*/ 149 h 195"/>
                  <a:gd name="T84" fmla="*/ 236 w 300"/>
                  <a:gd name="T85" fmla="*/ 143 h 195"/>
                  <a:gd name="T86" fmla="*/ 231 w 300"/>
                  <a:gd name="T87" fmla="*/ 139 h 195"/>
                  <a:gd name="T88" fmla="*/ 229 w 300"/>
                  <a:gd name="T89" fmla="*/ 132 h 195"/>
                  <a:gd name="T90" fmla="*/ 221 w 300"/>
                  <a:gd name="T91" fmla="*/ 115 h 195"/>
                  <a:gd name="T92" fmla="*/ 229 w 300"/>
                  <a:gd name="T93" fmla="*/ 106 h 195"/>
                  <a:gd name="T94" fmla="*/ 238 w 300"/>
                  <a:gd name="T95" fmla="*/ 102 h 195"/>
                  <a:gd name="T96" fmla="*/ 220 w 300"/>
                  <a:gd name="T97" fmla="*/ 102 h 195"/>
                  <a:gd name="T98" fmla="*/ 221 w 300"/>
                  <a:gd name="T99" fmla="*/ 90 h 195"/>
                  <a:gd name="T100" fmla="*/ 234 w 300"/>
                  <a:gd name="T101" fmla="*/ 87 h 195"/>
                  <a:gd name="T102" fmla="*/ 238 w 300"/>
                  <a:gd name="T103" fmla="*/ 89 h 195"/>
                  <a:gd name="T104" fmla="*/ 259 w 300"/>
                  <a:gd name="T105" fmla="*/ 77 h 195"/>
                  <a:gd name="T106" fmla="*/ 271 w 300"/>
                  <a:gd name="T107" fmla="*/ 72 h 195"/>
                  <a:gd name="T108" fmla="*/ 281 w 300"/>
                  <a:gd name="T109" fmla="*/ 60 h 195"/>
                  <a:gd name="T110" fmla="*/ 295 w 300"/>
                  <a:gd name="T111" fmla="*/ 47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00" h="195">
                    <a:moveTo>
                      <a:pt x="298" y="37"/>
                    </a:moveTo>
                    <a:cubicBezTo>
                      <a:pt x="298" y="35"/>
                      <a:pt x="294" y="36"/>
                      <a:pt x="293" y="37"/>
                    </a:cubicBezTo>
                    <a:cubicBezTo>
                      <a:pt x="291" y="37"/>
                      <a:pt x="290" y="38"/>
                      <a:pt x="288" y="39"/>
                    </a:cubicBezTo>
                    <a:cubicBezTo>
                      <a:pt x="286" y="40"/>
                      <a:pt x="279" y="40"/>
                      <a:pt x="279" y="37"/>
                    </a:cubicBezTo>
                    <a:cubicBezTo>
                      <a:pt x="277" y="33"/>
                      <a:pt x="276" y="31"/>
                      <a:pt x="272" y="29"/>
                    </a:cubicBezTo>
                    <a:cubicBezTo>
                      <a:pt x="269" y="28"/>
                      <a:pt x="263" y="28"/>
                      <a:pt x="262" y="24"/>
                    </a:cubicBezTo>
                    <a:cubicBezTo>
                      <a:pt x="261" y="18"/>
                      <a:pt x="259" y="11"/>
                      <a:pt x="255" y="6"/>
                    </a:cubicBezTo>
                    <a:cubicBezTo>
                      <a:pt x="252" y="3"/>
                      <a:pt x="248" y="3"/>
                      <a:pt x="244" y="1"/>
                    </a:cubicBezTo>
                    <a:cubicBezTo>
                      <a:pt x="240" y="0"/>
                      <a:pt x="233" y="1"/>
                      <a:pt x="229" y="3"/>
                    </a:cubicBezTo>
                    <a:cubicBezTo>
                      <a:pt x="228" y="4"/>
                      <a:pt x="226" y="5"/>
                      <a:pt x="225" y="6"/>
                    </a:cubicBezTo>
                    <a:cubicBezTo>
                      <a:pt x="225" y="7"/>
                      <a:pt x="228" y="7"/>
                      <a:pt x="228" y="8"/>
                    </a:cubicBezTo>
                    <a:cubicBezTo>
                      <a:pt x="229" y="12"/>
                      <a:pt x="224" y="15"/>
                      <a:pt x="223" y="18"/>
                    </a:cubicBezTo>
                    <a:cubicBezTo>
                      <a:pt x="222" y="19"/>
                      <a:pt x="222" y="20"/>
                      <a:pt x="222" y="21"/>
                    </a:cubicBezTo>
                    <a:cubicBezTo>
                      <a:pt x="222" y="22"/>
                      <a:pt x="222" y="22"/>
                      <a:pt x="222" y="23"/>
                    </a:cubicBezTo>
                    <a:cubicBezTo>
                      <a:pt x="222" y="25"/>
                      <a:pt x="219" y="25"/>
                      <a:pt x="217" y="26"/>
                    </a:cubicBezTo>
                    <a:cubicBezTo>
                      <a:pt x="216" y="26"/>
                      <a:pt x="215" y="27"/>
                      <a:pt x="214" y="27"/>
                    </a:cubicBezTo>
                    <a:cubicBezTo>
                      <a:pt x="213" y="27"/>
                      <a:pt x="208" y="25"/>
                      <a:pt x="208" y="25"/>
                    </a:cubicBezTo>
                    <a:cubicBezTo>
                      <a:pt x="207" y="27"/>
                      <a:pt x="206" y="30"/>
                      <a:pt x="205" y="32"/>
                    </a:cubicBezTo>
                    <a:cubicBezTo>
                      <a:pt x="205" y="33"/>
                      <a:pt x="204" y="34"/>
                      <a:pt x="204" y="35"/>
                    </a:cubicBezTo>
                    <a:cubicBezTo>
                      <a:pt x="204" y="35"/>
                      <a:pt x="202" y="41"/>
                      <a:pt x="205" y="39"/>
                    </a:cubicBezTo>
                    <a:cubicBezTo>
                      <a:pt x="206" y="38"/>
                      <a:pt x="206" y="38"/>
                      <a:pt x="208" y="38"/>
                    </a:cubicBezTo>
                    <a:cubicBezTo>
                      <a:pt x="209" y="38"/>
                      <a:pt x="211" y="40"/>
                      <a:pt x="212" y="39"/>
                    </a:cubicBezTo>
                    <a:cubicBezTo>
                      <a:pt x="216" y="36"/>
                      <a:pt x="219" y="38"/>
                      <a:pt x="222" y="42"/>
                    </a:cubicBezTo>
                    <a:cubicBezTo>
                      <a:pt x="223" y="43"/>
                      <a:pt x="225" y="45"/>
                      <a:pt x="224" y="46"/>
                    </a:cubicBezTo>
                    <a:cubicBezTo>
                      <a:pt x="224" y="46"/>
                      <a:pt x="220" y="45"/>
                      <a:pt x="219" y="45"/>
                    </a:cubicBezTo>
                    <a:cubicBezTo>
                      <a:pt x="216" y="46"/>
                      <a:pt x="212" y="46"/>
                      <a:pt x="209" y="47"/>
                    </a:cubicBezTo>
                    <a:cubicBezTo>
                      <a:pt x="206" y="48"/>
                      <a:pt x="206" y="54"/>
                      <a:pt x="202" y="54"/>
                    </a:cubicBezTo>
                    <a:cubicBezTo>
                      <a:pt x="200" y="54"/>
                      <a:pt x="198" y="53"/>
                      <a:pt x="197" y="55"/>
                    </a:cubicBezTo>
                    <a:cubicBezTo>
                      <a:pt x="196" y="56"/>
                      <a:pt x="194" y="58"/>
                      <a:pt x="192" y="58"/>
                    </a:cubicBezTo>
                    <a:cubicBezTo>
                      <a:pt x="189" y="57"/>
                      <a:pt x="183" y="53"/>
                      <a:pt x="182" y="59"/>
                    </a:cubicBezTo>
                    <a:cubicBezTo>
                      <a:pt x="182" y="61"/>
                      <a:pt x="184" y="62"/>
                      <a:pt x="184" y="63"/>
                    </a:cubicBezTo>
                    <a:cubicBezTo>
                      <a:pt x="184" y="65"/>
                      <a:pt x="181" y="65"/>
                      <a:pt x="180" y="66"/>
                    </a:cubicBezTo>
                    <a:cubicBezTo>
                      <a:pt x="177" y="69"/>
                      <a:pt x="176" y="72"/>
                      <a:pt x="172" y="72"/>
                    </a:cubicBezTo>
                    <a:cubicBezTo>
                      <a:pt x="167" y="72"/>
                      <a:pt x="162" y="72"/>
                      <a:pt x="157" y="73"/>
                    </a:cubicBezTo>
                    <a:cubicBezTo>
                      <a:pt x="155" y="74"/>
                      <a:pt x="151" y="78"/>
                      <a:pt x="150" y="77"/>
                    </a:cubicBezTo>
                    <a:cubicBezTo>
                      <a:pt x="148" y="77"/>
                      <a:pt x="147" y="75"/>
                      <a:pt x="146" y="75"/>
                    </a:cubicBezTo>
                    <a:cubicBezTo>
                      <a:pt x="144" y="75"/>
                      <a:pt x="143" y="75"/>
                      <a:pt x="141" y="75"/>
                    </a:cubicBezTo>
                    <a:cubicBezTo>
                      <a:pt x="139" y="74"/>
                      <a:pt x="137" y="74"/>
                      <a:pt x="135" y="72"/>
                    </a:cubicBezTo>
                    <a:cubicBezTo>
                      <a:pt x="133" y="71"/>
                      <a:pt x="132" y="71"/>
                      <a:pt x="131" y="70"/>
                    </a:cubicBezTo>
                    <a:cubicBezTo>
                      <a:pt x="127" y="70"/>
                      <a:pt x="125" y="70"/>
                      <a:pt x="121" y="70"/>
                    </a:cubicBezTo>
                    <a:cubicBezTo>
                      <a:pt x="118" y="70"/>
                      <a:pt x="113" y="71"/>
                      <a:pt x="109" y="70"/>
                    </a:cubicBezTo>
                    <a:cubicBezTo>
                      <a:pt x="108" y="70"/>
                      <a:pt x="107" y="68"/>
                      <a:pt x="107" y="67"/>
                    </a:cubicBezTo>
                    <a:cubicBezTo>
                      <a:pt x="105" y="65"/>
                      <a:pt x="104" y="63"/>
                      <a:pt x="102" y="61"/>
                    </a:cubicBezTo>
                    <a:cubicBezTo>
                      <a:pt x="99" y="59"/>
                      <a:pt x="97" y="56"/>
                      <a:pt x="94" y="56"/>
                    </a:cubicBezTo>
                    <a:cubicBezTo>
                      <a:pt x="92" y="56"/>
                      <a:pt x="81" y="56"/>
                      <a:pt x="83" y="52"/>
                    </a:cubicBezTo>
                    <a:cubicBezTo>
                      <a:pt x="85" y="48"/>
                      <a:pt x="84" y="41"/>
                      <a:pt x="79" y="38"/>
                    </a:cubicBezTo>
                    <a:cubicBezTo>
                      <a:pt x="75" y="35"/>
                      <a:pt x="70" y="35"/>
                      <a:pt x="69" y="29"/>
                    </a:cubicBezTo>
                    <a:cubicBezTo>
                      <a:pt x="68" y="30"/>
                      <a:pt x="67" y="29"/>
                      <a:pt x="66" y="30"/>
                    </a:cubicBezTo>
                    <a:cubicBezTo>
                      <a:pt x="65" y="31"/>
                      <a:pt x="65" y="31"/>
                      <a:pt x="65" y="32"/>
                    </a:cubicBezTo>
                    <a:cubicBezTo>
                      <a:pt x="63" y="35"/>
                      <a:pt x="60" y="34"/>
                      <a:pt x="59" y="37"/>
                    </a:cubicBezTo>
                    <a:cubicBezTo>
                      <a:pt x="59" y="39"/>
                      <a:pt x="61" y="41"/>
                      <a:pt x="60" y="42"/>
                    </a:cubicBezTo>
                    <a:cubicBezTo>
                      <a:pt x="59" y="43"/>
                      <a:pt x="57" y="44"/>
                      <a:pt x="56" y="44"/>
                    </a:cubicBezTo>
                    <a:cubicBezTo>
                      <a:pt x="55" y="45"/>
                      <a:pt x="54" y="43"/>
                      <a:pt x="53" y="44"/>
                    </a:cubicBezTo>
                    <a:cubicBezTo>
                      <a:pt x="51" y="44"/>
                      <a:pt x="50" y="43"/>
                      <a:pt x="48" y="42"/>
                    </a:cubicBezTo>
                    <a:cubicBezTo>
                      <a:pt x="47" y="41"/>
                      <a:pt x="46" y="46"/>
                      <a:pt x="45" y="47"/>
                    </a:cubicBezTo>
                    <a:cubicBezTo>
                      <a:pt x="45" y="48"/>
                      <a:pt x="44" y="50"/>
                      <a:pt x="44" y="51"/>
                    </a:cubicBezTo>
                    <a:cubicBezTo>
                      <a:pt x="44" y="53"/>
                      <a:pt x="45" y="53"/>
                      <a:pt x="45" y="54"/>
                    </a:cubicBezTo>
                    <a:cubicBezTo>
                      <a:pt x="45" y="56"/>
                      <a:pt x="39" y="54"/>
                      <a:pt x="39" y="54"/>
                    </a:cubicBezTo>
                    <a:cubicBezTo>
                      <a:pt x="37" y="55"/>
                      <a:pt x="33" y="55"/>
                      <a:pt x="32" y="56"/>
                    </a:cubicBezTo>
                    <a:cubicBezTo>
                      <a:pt x="33" y="55"/>
                      <a:pt x="34" y="62"/>
                      <a:pt x="34" y="63"/>
                    </a:cubicBezTo>
                    <a:cubicBezTo>
                      <a:pt x="35" y="64"/>
                      <a:pt x="36" y="65"/>
                      <a:pt x="37" y="66"/>
                    </a:cubicBezTo>
                    <a:cubicBezTo>
                      <a:pt x="37" y="67"/>
                      <a:pt x="34" y="69"/>
                      <a:pt x="33" y="70"/>
                    </a:cubicBezTo>
                    <a:cubicBezTo>
                      <a:pt x="32" y="71"/>
                      <a:pt x="33" y="74"/>
                      <a:pt x="32" y="74"/>
                    </a:cubicBezTo>
                    <a:cubicBezTo>
                      <a:pt x="31" y="75"/>
                      <a:pt x="29" y="75"/>
                      <a:pt x="28" y="76"/>
                    </a:cubicBezTo>
                    <a:cubicBezTo>
                      <a:pt x="26" y="77"/>
                      <a:pt x="25" y="78"/>
                      <a:pt x="24" y="79"/>
                    </a:cubicBezTo>
                    <a:cubicBezTo>
                      <a:pt x="22" y="79"/>
                      <a:pt x="21" y="79"/>
                      <a:pt x="19" y="80"/>
                    </a:cubicBezTo>
                    <a:cubicBezTo>
                      <a:pt x="17" y="80"/>
                      <a:pt x="16" y="81"/>
                      <a:pt x="15" y="83"/>
                    </a:cubicBezTo>
                    <a:cubicBezTo>
                      <a:pt x="15" y="83"/>
                      <a:pt x="11" y="84"/>
                      <a:pt x="11" y="84"/>
                    </a:cubicBezTo>
                    <a:cubicBezTo>
                      <a:pt x="11" y="84"/>
                      <a:pt x="11" y="83"/>
                      <a:pt x="11" y="83"/>
                    </a:cubicBezTo>
                    <a:cubicBezTo>
                      <a:pt x="10" y="83"/>
                      <a:pt x="9" y="83"/>
                      <a:pt x="7" y="83"/>
                    </a:cubicBezTo>
                    <a:cubicBezTo>
                      <a:pt x="6" y="83"/>
                      <a:pt x="3" y="85"/>
                      <a:pt x="3" y="86"/>
                    </a:cubicBezTo>
                    <a:cubicBezTo>
                      <a:pt x="2" y="88"/>
                      <a:pt x="1" y="90"/>
                      <a:pt x="1" y="91"/>
                    </a:cubicBezTo>
                    <a:cubicBezTo>
                      <a:pt x="0" y="93"/>
                      <a:pt x="3" y="95"/>
                      <a:pt x="4" y="95"/>
                    </a:cubicBezTo>
                    <a:cubicBezTo>
                      <a:pt x="7" y="95"/>
                      <a:pt x="6" y="95"/>
                      <a:pt x="7" y="98"/>
                    </a:cubicBezTo>
                    <a:cubicBezTo>
                      <a:pt x="7" y="99"/>
                      <a:pt x="8" y="99"/>
                      <a:pt x="8" y="101"/>
                    </a:cubicBezTo>
                    <a:cubicBezTo>
                      <a:pt x="8" y="101"/>
                      <a:pt x="7" y="103"/>
                      <a:pt x="7" y="103"/>
                    </a:cubicBezTo>
                    <a:cubicBezTo>
                      <a:pt x="9" y="104"/>
                      <a:pt x="10" y="104"/>
                      <a:pt x="11" y="105"/>
                    </a:cubicBezTo>
                    <a:cubicBezTo>
                      <a:pt x="13" y="107"/>
                      <a:pt x="12" y="109"/>
                      <a:pt x="14" y="110"/>
                    </a:cubicBezTo>
                    <a:cubicBezTo>
                      <a:pt x="16" y="111"/>
                      <a:pt x="18" y="112"/>
                      <a:pt x="20" y="113"/>
                    </a:cubicBezTo>
                    <a:cubicBezTo>
                      <a:pt x="21" y="113"/>
                      <a:pt x="22" y="112"/>
                      <a:pt x="23" y="111"/>
                    </a:cubicBezTo>
                    <a:cubicBezTo>
                      <a:pt x="26" y="109"/>
                      <a:pt x="31" y="110"/>
                      <a:pt x="33" y="113"/>
                    </a:cubicBezTo>
                    <a:cubicBezTo>
                      <a:pt x="34" y="115"/>
                      <a:pt x="32" y="116"/>
                      <a:pt x="31" y="117"/>
                    </a:cubicBezTo>
                    <a:cubicBezTo>
                      <a:pt x="30" y="118"/>
                      <a:pt x="30" y="118"/>
                      <a:pt x="30" y="119"/>
                    </a:cubicBezTo>
                    <a:cubicBezTo>
                      <a:pt x="29" y="121"/>
                      <a:pt x="28" y="121"/>
                      <a:pt x="27" y="121"/>
                    </a:cubicBezTo>
                    <a:cubicBezTo>
                      <a:pt x="24" y="123"/>
                      <a:pt x="32" y="126"/>
                      <a:pt x="29" y="128"/>
                    </a:cubicBezTo>
                    <a:cubicBezTo>
                      <a:pt x="28" y="130"/>
                      <a:pt x="27" y="129"/>
                      <a:pt x="25" y="129"/>
                    </a:cubicBezTo>
                    <a:cubicBezTo>
                      <a:pt x="21" y="128"/>
                      <a:pt x="26" y="132"/>
                      <a:pt x="26" y="132"/>
                    </a:cubicBezTo>
                    <a:cubicBezTo>
                      <a:pt x="26" y="134"/>
                      <a:pt x="25" y="135"/>
                      <a:pt x="27" y="135"/>
                    </a:cubicBezTo>
                    <a:cubicBezTo>
                      <a:pt x="29" y="136"/>
                      <a:pt x="29" y="137"/>
                      <a:pt x="31" y="138"/>
                    </a:cubicBezTo>
                    <a:cubicBezTo>
                      <a:pt x="33" y="138"/>
                      <a:pt x="34" y="140"/>
                      <a:pt x="36" y="141"/>
                    </a:cubicBezTo>
                    <a:cubicBezTo>
                      <a:pt x="36" y="141"/>
                      <a:pt x="37" y="142"/>
                      <a:pt x="38" y="142"/>
                    </a:cubicBezTo>
                    <a:cubicBezTo>
                      <a:pt x="39" y="142"/>
                      <a:pt x="38" y="140"/>
                      <a:pt x="40" y="140"/>
                    </a:cubicBezTo>
                    <a:cubicBezTo>
                      <a:pt x="44" y="140"/>
                      <a:pt x="46" y="147"/>
                      <a:pt x="50" y="147"/>
                    </a:cubicBezTo>
                    <a:cubicBezTo>
                      <a:pt x="52" y="147"/>
                      <a:pt x="52" y="150"/>
                      <a:pt x="54" y="150"/>
                    </a:cubicBezTo>
                    <a:cubicBezTo>
                      <a:pt x="56" y="151"/>
                      <a:pt x="57" y="153"/>
                      <a:pt x="58" y="153"/>
                    </a:cubicBezTo>
                    <a:cubicBezTo>
                      <a:pt x="60" y="151"/>
                      <a:pt x="60" y="154"/>
                      <a:pt x="62" y="154"/>
                    </a:cubicBezTo>
                    <a:cubicBezTo>
                      <a:pt x="63" y="154"/>
                      <a:pt x="63" y="153"/>
                      <a:pt x="64" y="153"/>
                    </a:cubicBezTo>
                    <a:cubicBezTo>
                      <a:pt x="65" y="153"/>
                      <a:pt x="65" y="154"/>
                      <a:pt x="66" y="155"/>
                    </a:cubicBezTo>
                    <a:cubicBezTo>
                      <a:pt x="68" y="155"/>
                      <a:pt x="70" y="155"/>
                      <a:pt x="72" y="154"/>
                    </a:cubicBezTo>
                    <a:cubicBezTo>
                      <a:pt x="75" y="153"/>
                      <a:pt x="73" y="155"/>
                      <a:pt x="74" y="156"/>
                    </a:cubicBezTo>
                    <a:cubicBezTo>
                      <a:pt x="74" y="156"/>
                      <a:pt x="76" y="153"/>
                      <a:pt x="77" y="153"/>
                    </a:cubicBezTo>
                    <a:cubicBezTo>
                      <a:pt x="78" y="152"/>
                      <a:pt x="80" y="152"/>
                      <a:pt x="81" y="153"/>
                    </a:cubicBezTo>
                    <a:cubicBezTo>
                      <a:pt x="83" y="155"/>
                      <a:pt x="85" y="153"/>
                      <a:pt x="87" y="154"/>
                    </a:cubicBezTo>
                    <a:cubicBezTo>
                      <a:pt x="89" y="155"/>
                      <a:pt x="91" y="153"/>
                      <a:pt x="92" y="151"/>
                    </a:cubicBezTo>
                    <a:cubicBezTo>
                      <a:pt x="93" y="151"/>
                      <a:pt x="93" y="150"/>
                      <a:pt x="94" y="150"/>
                    </a:cubicBezTo>
                    <a:cubicBezTo>
                      <a:pt x="95" y="149"/>
                      <a:pt x="96" y="150"/>
                      <a:pt x="97" y="149"/>
                    </a:cubicBezTo>
                    <a:cubicBezTo>
                      <a:pt x="98" y="148"/>
                      <a:pt x="99" y="146"/>
                      <a:pt x="101" y="147"/>
                    </a:cubicBezTo>
                    <a:cubicBezTo>
                      <a:pt x="103" y="148"/>
                      <a:pt x="103" y="148"/>
                      <a:pt x="106" y="146"/>
                    </a:cubicBezTo>
                    <a:cubicBezTo>
                      <a:pt x="107" y="145"/>
                      <a:pt x="109" y="148"/>
                      <a:pt x="109" y="149"/>
                    </a:cubicBezTo>
                    <a:cubicBezTo>
                      <a:pt x="108" y="151"/>
                      <a:pt x="106" y="152"/>
                      <a:pt x="108" y="152"/>
                    </a:cubicBezTo>
                    <a:cubicBezTo>
                      <a:pt x="111" y="152"/>
                      <a:pt x="111" y="152"/>
                      <a:pt x="114" y="151"/>
                    </a:cubicBezTo>
                    <a:cubicBezTo>
                      <a:pt x="115" y="151"/>
                      <a:pt x="116" y="154"/>
                      <a:pt x="116" y="155"/>
                    </a:cubicBezTo>
                    <a:cubicBezTo>
                      <a:pt x="116" y="155"/>
                      <a:pt x="116" y="157"/>
                      <a:pt x="117" y="156"/>
                    </a:cubicBezTo>
                    <a:cubicBezTo>
                      <a:pt x="117" y="156"/>
                      <a:pt x="119" y="156"/>
                      <a:pt x="119" y="157"/>
                    </a:cubicBezTo>
                    <a:cubicBezTo>
                      <a:pt x="119" y="158"/>
                      <a:pt x="117" y="159"/>
                      <a:pt x="118" y="160"/>
                    </a:cubicBezTo>
                    <a:cubicBezTo>
                      <a:pt x="119" y="162"/>
                      <a:pt x="118" y="165"/>
                      <a:pt x="117" y="166"/>
                    </a:cubicBezTo>
                    <a:cubicBezTo>
                      <a:pt x="116" y="168"/>
                      <a:pt x="114" y="169"/>
                      <a:pt x="113" y="170"/>
                    </a:cubicBezTo>
                    <a:cubicBezTo>
                      <a:pt x="113" y="171"/>
                      <a:pt x="113" y="176"/>
                      <a:pt x="112" y="175"/>
                    </a:cubicBezTo>
                    <a:cubicBezTo>
                      <a:pt x="113" y="176"/>
                      <a:pt x="119" y="173"/>
                      <a:pt x="120" y="175"/>
                    </a:cubicBezTo>
                    <a:cubicBezTo>
                      <a:pt x="120" y="175"/>
                      <a:pt x="118" y="176"/>
                      <a:pt x="119" y="178"/>
                    </a:cubicBezTo>
                    <a:cubicBezTo>
                      <a:pt x="120" y="180"/>
                      <a:pt x="123" y="180"/>
                      <a:pt x="122" y="181"/>
                    </a:cubicBezTo>
                    <a:cubicBezTo>
                      <a:pt x="122" y="182"/>
                      <a:pt x="121" y="184"/>
                      <a:pt x="121" y="185"/>
                    </a:cubicBezTo>
                    <a:cubicBezTo>
                      <a:pt x="122" y="186"/>
                      <a:pt x="125" y="185"/>
                      <a:pt x="125" y="186"/>
                    </a:cubicBezTo>
                    <a:cubicBezTo>
                      <a:pt x="125" y="186"/>
                      <a:pt x="125" y="187"/>
                      <a:pt x="125" y="187"/>
                    </a:cubicBezTo>
                    <a:cubicBezTo>
                      <a:pt x="125" y="189"/>
                      <a:pt x="126" y="188"/>
                      <a:pt x="127" y="188"/>
                    </a:cubicBezTo>
                    <a:cubicBezTo>
                      <a:pt x="128" y="188"/>
                      <a:pt x="129" y="187"/>
                      <a:pt x="130" y="188"/>
                    </a:cubicBezTo>
                    <a:cubicBezTo>
                      <a:pt x="131" y="188"/>
                      <a:pt x="132" y="189"/>
                      <a:pt x="133" y="190"/>
                    </a:cubicBezTo>
                    <a:cubicBezTo>
                      <a:pt x="135" y="191"/>
                      <a:pt x="134" y="187"/>
                      <a:pt x="134" y="186"/>
                    </a:cubicBezTo>
                    <a:cubicBezTo>
                      <a:pt x="132" y="182"/>
                      <a:pt x="134" y="184"/>
                      <a:pt x="136" y="182"/>
                    </a:cubicBezTo>
                    <a:cubicBezTo>
                      <a:pt x="138" y="181"/>
                      <a:pt x="137" y="182"/>
                      <a:pt x="139" y="183"/>
                    </a:cubicBezTo>
                    <a:cubicBezTo>
                      <a:pt x="139" y="183"/>
                      <a:pt x="141" y="182"/>
                      <a:pt x="141" y="182"/>
                    </a:cubicBezTo>
                    <a:cubicBezTo>
                      <a:pt x="141" y="183"/>
                      <a:pt x="143" y="181"/>
                      <a:pt x="143" y="182"/>
                    </a:cubicBezTo>
                    <a:cubicBezTo>
                      <a:pt x="144" y="183"/>
                      <a:pt x="144" y="184"/>
                      <a:pt x="146" y="182"/>
                    </a:cubicBezTo>
                    <a:cubicBezTo>
                      <a:pt x="147" y="181"/>
                      <a:pt x="147" y="182"/>
                      <a:pt x="148" y="181"/>
                    </a:cubicBezTo>
                    <a:cubicBezTo>
                      <a:pt x="149" y="180"/>
                      <a:pt x="149" y="178"/>
                      <a:pt x="151" y="178"/>
                    </a:cubicBezTo>
                    <a:cubicBezTo>
                      <a:pt x="152" y="178"/>
                      <a:pt x="153" y="180"/>
                      <a:pt x="155" y="180"/>
                    </a:cubicBezTo>
                    <a:cubicBezTo>
                      <a:pt x="155" y="180"/>
                      <a:pt x="159" y="181"/>
                      <a:pt x="159" y="181"/>
                    </a:cubicBezTo>
                    <a:cubicBezTo>
                      <a:pt x="159" y="182"/>
                      <a:pt x="157" y="183"/>
                      <a:pt x="157" y="184"/>
                    </a:cubicBezTo>
                    <a:cubicBezTo>
                      <a:pt x="158" y="185"/>
                      <a:pt x="160" y="186"/>
                      <a:pt x="161" y="187"/>
                    </a:cubicBezTo>
                    <a:cubicBezTo>
                      <a:pt x="163" y="188"/>
                      <a:pt x="167" y="189"/>
                      <a:pt x="168" y="186"/>
                    </a:cubicBezTo>
                    <a:cubicBezTo>
                      <a:pt x="168" y="186"/>
                      <a:pt x="170" y="188"/>
                      <a:pt x="170" y="188"/>
                    </a:cubicBezTo>
                    <a:cubicBezTo>
                      <a:pt x="171" y="189"/>
                      <a:pt x="172" y="187"/>
                      <a:pt x="174" y="188"/>
                    </a:cubicBezTo>
                    <a:cubicBezTo>
                      <a:pt x="175" y="189"/>
                      <a:pt x="173" y="190"/>
                      <a:pt x="173" y="191"/>
                    </a:cubicBezTo>
                    <a:cubicBezTo>
                      <a:pt x="173" y="192"/>
                      <a:pt x="175" y="194"/>
                      <a:pt x="175" y="195"/>
                    </a:cubicBezTo>
                    <a:cubicBezTo>
                      <a:pt x="176" y="195"/>
                      <a:pt x="177" y="194"/>
                      <a:pt x="178" y="194"/>
                    </a:cubicBezTo>
                    <a:cubicBezTo>
                      <a:pt x="178" y="193"/>
                      <a:pt x="175" y="192"/>
                      <a:pt x="176" y="191"/>
                    </a:cubicBezTo>
                    <a:cubicBezTo>
                      <a:pt x="178" y="188"/>
                      <a:pt x="180" y="188"/>
                      <a:pt x="183" y="187"/>
                    </a:cubicBezTo>
                    <a:cubicBezTo>
                      <a:pt x="185" y="186"/>
                      <a:pt x="187" y="186"/>
                      <a:pt x="189" y="186"/>
                    </a:cubicBezTo>
                    <a:cubicBezTo>
                      <a:pt x="190" y="186"/>
                      <a:pt x="190" y="184"/>
                      <a:pt x="191" y="184"/>
                    </a:cubicBezTo>
                    <a:cubicBezTo>
                      <a:pt x="193" y="184"/>
                      <a:pt x="192" y="183"/>
                      <a:pt x="192" y="182"/>
                    </a:cubicBezTo>
                    <a:cubicBezTo>
                      <a:pt x="192" y="183"/>
                      <a:pt x="196" y="182"/>
                      <a:pt x="196" y="182"/>
                    </a:cubicBezTo>
                    <a:cubicBezTo>
                      <a:pt x="198" y="181"/>
                      <a:pt x="200" y="182"/>
                      <a:pt x="202" y="182"/>
                    </a:cubicBezTo>
                    <a:cubicBezTo>
                      <a:pt x="204" y="182"/>
                      <a:pt x="205" y="181"/>
                      <a:pt x="207" y="180"/>
                    </a:cubicBezTo>
                    <a:cubicBezTo>
                      <a:pt x="208" y="180"/>
                      <a:pt x="208" y="177"/>
                      <a:pt x="209" y="177"/>
                    </a:cubicBezTo>
                    <a:cubicBezTo>
                      <a:pt x="211" y="177"/>
                      <a:pt x="212" y="176"/>
                      <a:pt x="213" y="175"/>
                    </a:cubicBezTo>
                    <a:cubicBezTo>
                      <a:pt x="214" y="175"/>
                      <a:pt x="215" y="174"/>
                      <a:pt x="215" y="173"/>
                    </a:cubicBezTo>
                    <a:cubicBezTo>
                      <a:pt x="214" y="173"/>
                      <a:pt x="218" y="172"/>
                      <a:pt x="218" y="172"/>
                    </a:cubicBezTo>
                    <a:cubicBezTo>
                      <a:pt x="219" y="171"/>
                      <a:pt x="220" y="169"/>
                      <a:pt x="221" y="168"/>
                    </a:cubicBezTo>
                    <a:cubicBezTo>
                      <a:pt x="222" y="167"/>
                      <a:pt x="222" y="167"/>
                      <a:pt x="222" y="166"/>
                    </a:cubicBezTo>
                    <a:cubicBezTo>
                      <a:pt x="223" y="164"/>
                      <a:pt x="221" y="165"/>
                      <a:pt x="221" y="164"/>
                    </a:cubicBezTo>
                    <a:cubicBezTo>
                      <a:pt x="221" y="164"/>
                      <a:pt x="226" y="164"/>
                      <a:pt x="223" y="162"/>
                    </a:cubicBezTo>
                    <a:cubicBezTo>
                      <a:pt x="222" y="161"/>
                      <a:pt x="223" y="161"/>
                      <a:pt x="224" y="161"/>
                    </a:cubicBezTo>
                    <a:cubicBezTo>
                      <a:pt x="225" y="161"/>
                      <a:pt x="225" y="160"/>
                      <a:pt x="226" y="159"/>
                    </a:cubicBezTo>
                    <a:cubicBezTo>
                      <a:pt x="227" y="158"/>
                      <a:pt x="227" y="157"/>
                      <a:pt x="228" y="156"/>
                    </a:cubicBezTo>
                    <a:cubicBezTo>
                      <a:pt x="228" y="156"/>
                      <a:pt x="228" y="154"/>
                      <a:pt x="228" y="154"/>
                    </a:cubicBezTo>
                    <a:cubicBezTo>
                      <a:pt x="229" y="153"/>
                      <a:pt x="230" y="153"/>
                      <a:pt x="231" y="152"/>
                    </a:cubicBezTo>
                    <a:cubicBezTo>
                      <a:pt x="232" y="151"/>
                      <a:pt x="231" y="150"/>
                      <a:pt x="231" y="150"/>
                    </a:cubicBezTo>
                    <a:cubicBezTo>
                      <a:pt x="231" y="149"/>
                      <a:pt x="232" y="149"/>
                      <a:pt x="232" y="149"/>
                    </a:cubicBezTo>
                    <a:cubicBezTo>
                      <a:pt x="233" y="149"/>
                      <a:pt x="232" y="147"/>
                      <a:pt x="232" y="147"/>
                    </a:cubicBezTo>
                    <a:cubicBezTo>
                      <a:pt x="232" y="147"/>
                      <a:pt x="234" y="148"/>
                      <a:pt x="234" y="147"/>
                    </a:cubicBezTo>
                    <a:cubicBezTo>
                      <a:pt x="236" y="146"/>
                      <a:pt x="234" y="146"/>
                      <a:pt x="233" y="145"/>
                    </a:cubicBezTo>
                    <a:cubicBezTo>
                      <a:pt x="233" y="145"/>
                      <a:pt x="236" y="143"/>
                      <a:pt x="236" y="143"/>
                    </a:cubicBezTo>
                    <a:cubicBezTo>
                      <a:pt x="235" y="145"/>
                      <a:pt x="232" y="142"/>
                      <a:pt x="231" y="141"/>
                    </a:cubicBezTo>
                    <a:cubicBezTo>
                      <a:pt x="231" y="141"/>
                      <a:pt x="230" y="142"/>
                      <a:pt x="229" y="142"/>
                    </a:cubicBezTo>
                    <a:cubicBezTo>
                      <a:pt x="228" y="143"/>
                      <a:pt x="227" y="141"/>
                      <a:pt x="226" y="142"/>
                    </a:cubicBezTo>
                    <a:cubicBezTo>
                      <a:pt x="228" y="141"/>
                      <a:pt x="230" y="140"/>
                      <a:pt x="231" y="139"/>
                    </a:cubicBezTo>
                    <a:cubicBezTo>
                      <a:pt x="232" y="138"/>
                      <a:pt x="235" y="138"/>
                      <a:pt x="233" y="136"/>
                    </a:cubicBezTo>
                    <a:cubicBezTo>
                      <a:pt x="231" y="135"/>
                      <a:pt x="230" y="134"/>
                      <a:pt x="228" y="132"/>
                    </a:cubicBezTo>
                    <a:cubicBezTo>
                      <a:pt x="228" y="131"/>
                      <a:pt x="223" y="133"/>
                      <a:pt x="223" y="130"/>
                    </a:cubicBezTo>
                    <a:cubicBezTo>
                      <a:pt x="223" y="132"/>
                      <a:pt x="228" y="132"/>
                      <a:pt x="229" y="132"/>
                    </a:cubicBezTo>
                    <a:cubicBezTo>
                      <a:pt x="230" y="132"/>
                      <a:pt x="233" y="135"/>
                      <a:pt x="234" y="133"/>
                    </a:cubicBezTo>
                    <a:cubicBezTo>
                      <a:pt x="235" y="131"/>
                      <a:pt x="229" y="129"/>
                      <a:pt x="229" y="127"/>
                    </a:cubicBezTo>
                    <a:cubicBezTo>
                      <a:pt x="228" y="125"/>
                      <a:pt x="228" y="121"/>
                      <a:pt x="226" y="120"/>
                    </a:cubicBezTo>
                    <a:cubicBezTo>
                      <a:pt x="225" y="118"/>
                      <a:pt x="219" y="118"/>
                      <a:pt x="221" y="115"/>
                    </a:cubicBezTo>
                    <a:cubicBezTo>
                      <a:pt x="222" y="113"/>
                      <a:pt x="223" y="112"/>
                      <a:pt x="224" y="111"/>
                    </a:cubicBezTo>
                    <a:cubicBezTo>
                      <a:pt x="226" y="109"/>
                      <a:pt x="224" y="110"/>
                      <a:pt x="225" y="109"/>
                    </a:cubicBezTo>
                    <a:cubicBezTo>
                      <a:pt x="225" y="108"/>
                      <a:pt x="228" y="109"/>
                      <a:pt x="228" y="109"/>
                    </a:cubicBezTo>
                    <a:cubicBezTo>
                      <a:pt x="229" y="108"/>
                      <a:pt x="227" y="107"/>
                      <a:pt x="229" y="106"/>
                    </a:cubicBezTo>
                    <a:cubicBezTo>
                      <a:pt x="231" y="106"/>
                      <a:pt x="232" y="105"/>
                      <a:pt x="233" y="104"/>
                    </a:cubicBezTo>
                    <a:cubicBezTo>
                      <a:pt x="234" y="104"/>
                      <a:pt x="235" y="104"/>
                      <a:pt x="235" y="104"/>
                    </a:cubicBezTo>
                    <a:cubicBezTo>
                      <a:pt x="236" y="104"/>
                      <a:pt x="235" y="105"/>
                      <a:pt x="236" y="105"/>
                    </a:cubicBezTo>
                    <a:cubicBezTo>
                      <a:pt x="237" y="106"/>
                      <a:pt x="238" y="103"/>
                      <a:pt x="238" y="102"/>
                    </a:cubicBezTo>
                    <a:cubicBezTo>
                      <a:pt x="236" y="100"/>
                      <a:pt x="234" y="101"/>
                      <a:pt x="233" y="101"/>
                    </a:cubicBezTo>
                    <a:cubicBezTo>
                      <a:pt x="231" y="101"/>
                      <a:pt x="230" y="99"/>
                      <a:pt x="228" y="100"/>
                    </a:cubicBezTo>
                    <a:cubicBezTo>
                      <a:pt x="227" y="100"/>
                      <a:pt x="226" y="102"/>
                      <a:pt x="224" y="102"/>
                    </a:cubicBezTo>
                    <a:cubicBezTo>
                      <a:pt x="223" y="103"/>
                      <a:pt x="221" y="103"/>
                      <a:pt x="220" y="102"/>
                    </a:cubicBezTo>
                    <a:cubicBezTo>
                      <a:pt x="219" y="101"/>
                      <a:pt x="221" y="99"/>
                      <a:pt x="220" y="98"/>
                    </a:cubicBezTo>
                    <a:cubicBezTo>
                      <a:pt x="218" y="97"/>
                      <a:pt x="210" y="97"/>
                      <a:pt x="213" y="92"/>
                    </a:cubicBezTo>
                    <a:cubicBezTo>
                      <a:pt x="214" y="91"/>
                      <a:pt x="215" y="92"/>
                      <a:pt x="217" y="92"/>
                    </a:cubicBezTo>
                    <a:cubicBezTo>
                      <a:pt x="218" y="92"/>
                      <a:pt x="220" y="91"/>
                      <a:pt x="221" y="90"/>
                    </a:cubicBezTo>
                    <a:cubicBezTo>
                      <a:pt x="223" y="87"/>
                      <a:pt x="226" y="85"/>
                      <a:pt x="229" y="83"/>
                    </a:cubicBezTo>
                    <a:cubicBezTo>
                      <a:pt x="230" y="81"/>
                      <a:pt x="231" y="81"/>
                      <a:pt x="233" y="81"/>
                    </a:cubicBezTo>
                    <a:cubicBezTo>
                      <a:pt x="233" y="82"/>
                      <a:pt x="236" y="82"/>
                      <a:pt x="236" y="83"/>
                    </a:cubicBezTo>
                    <a:cubicBezTo>
                      <a:pt x="235" y="84"/>
                      <a:pt x="235" y="86"/>
                      <a:pt x="234" y="87"/>
                    </a:cubicBezTo>
                    <a:cubicBezTo>
                      <a:pt x="233" y="87"/>
                      <a:pt x="231" y="88"/>
                      <a:pt x="231" y="89"/>
                    </a:cubicBezTo>
                    <a:cubicBezTo>
                      <a:pt x="231" y="90"/>
                      <a:pt x="234" y="90"/>
                      <a:pt x="234" y="90"/>
                    </a:cubicBezTo>
                    <a:cubicBezTo>
                      <a:pt x="234" y="90"/>
                      <a:pt x="230" y="93"/>
                      <a:pt x="231" y="93"/>
                    </a:cubicBezTo>
                    <a:cubicBezTo>
                      <a:pt x="232" y="94"/>
                      <a:pt x="237" y="89"/>
                      <a:pt x="238" y="89"/>
                    </a:cubicBezTo>
                    <a:cubicBezTo>
                      <a:pt x="240" y="88"/>
                      <a:pt x="242" y="87"/>
                      <a:pt x="244" y="87"/>
                    </a:cubicBezTo>
                    <a:cubicBezTo>
                      <a:pt x="246" y="87"/>
                      <a:pt x="246" y="87"/>
                      <a:pt x="247" y="85"/>
                    </a:cubicBezTo>
                    <a:cubicBezTo>
                      <a:pt x="249" y="84"/>
                      <a:pt x="252" y="83"/>
                      <a:pt x="254" y="81"/>
                    </a:cubicBezTo>
                    <a:cubicBezTo>
                      <a:pt x="255" y="80"/>
                      <a:pt x="257" y="77"/>
                      <a:pt x="259" y="77"/>
                    </a:cubicBezTo>
                    <a:cubicBezTo>
                      <a:pt x="260" y="76"/>
                      <a:pt x="266" y="80"/>
                      <a:pt x="266" y="77"/>
                    </a:cubicBezTo>
                    <a:cubicBezTo>
                      <a:pt x="266" y="76"/>
                      <a:pt x="265" y="75"/>
                      <a:pt x="266" y="74"/>
                    </a:cubicBezTo>
                    <a:cubicBezTo>
                      <a:pt x="267" y="74"/>
                      <a:pt x="268" y="74"/>
                      <a:pt x="269" y="74"/>
                    </a:cubicBezTo>
                    <a:cubicBezTo>
                      <a:pt x="271" y="74"/>
                      <a:pt x="270" y="73"/>
                      <a:pt x="271" y="72"/>
                    </a:cubicBezTo>
                    <a:cubicBezTo>
                      <a:pt x="273" y="71"/>
                      <a:pt x="274" y="72"/>
                      <a:pt x="274" y="70"/>
                    </a:cubicBezTo>
                    <a:cubicBezTo>
                      <a:pt x="274" y="67"/>
                      <a:pt x="277" y="70"/>
                      <a:pt x="278" y="71"/>
                    </a:cubicBezTo>
                    <a:cubicBezTo>
                      <a:pt x="278" y="69"/>
                      <a:pt x="281" y="69"/>
                      <a:pt x="281" y="67"/>
                    </a:cubicBezTo>
                    <a:cubicBezTo>
                      <a:pt x="281" y="65"/>
                      <a:pt x="282" y="62"/>
                      <a:pt x="281" y="60"/>
                    </a:cubicBezTo>
                    <a:cubicBezTo>
                      <a:pt x="279" y="57"/>
                      <a:pt x="280" y="58"/>
                      <a:pt x="282" y="56"/>
                    </a:cubicBezTo>
                    <a:cubicBezTo>
                      <a:pt x="284" y="55"/>
                      <a:pt x="285" y="54"/>
                      <a:pt x="287" y="55"/>
                    </a:cubicBezTo>
                    <a:cubicBezTo>
                      <a:pt x="290" y="56"/>
                      <a:pt x="290" y="56"/>
                      <a:pt x="291" y="53"/>
                    </a:cubicBezTo>
                    <a:cubicBezTo>
                      <a:pt x="292" y="51"/>
                      <a:pt x="294" y="50"/>
                      <a:pt x="295" y="47"/>
                    </a:cubicBezTo>
                    <a:cubicBezTo>
                      <a:pt x="295" y="45"/>
                      <a:pt x="296" y="43"/>
                      <a:pt x="298" y="41"/>
                    </a:cubicBezTo>
                    <a:cubicBezTo>
                      <a:pt x="300" y="39"/>
                      <a:pt x="298" y="39"/>
                      <a:pt x="298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3" name="Freeform 716">
                <a:extLst>
                  <a:ext uri="{FF2B5EF4-FFF2-40B4-BE49-F238E27FC236}">
                    <a16:creationId xmlns:a16="http://schemas.microsoft.com/office/drawing/2014/main" id="{5A8503B0-B875-F54B-AD07-46282535F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950" y="6357215"/>
                <a:ext cx="1464967" cy="637107"/>
              </a:xfrm>
              <a:custGeom>
                <a:avLst/>
                <a:gdLst>
                  <a:gd name="T0" fmla="*/ 0 w 157"/>
                  <a:gd name="T1" fmla="*/ 19 h 68"/>
                  <a:gd name="T2" fmla="*/ 7 w 157"/>
                  <a:gd name="T3" fmla="*/ 26 h 68"/>
                  <a:gd name="T4" fmla="*/ 12 w 157"/>
                  <a:gd name="T5" fmla="*/ 29 h 68"/>
                  <a:gd name="T6" fmla="*/ 15 w 157"/>
                  <a:gd name="T7" fmla="*/ 36 h 68"/>
                  <a:gd name="T8" fmla="*/ 15 w 157"/>
                  <a:gd name="T9" fmla="*/ 38 h 68"/>
                  <a:gd name="T10" fmla="*/ 15 w 157"/>
                  <a:gd name="T11" fmla="*/ 40 h 68"/>
                  <a:gd name="T12" fmla="*/ 16 w 157"/>
                  <a:gd name="T13" fmla="*/ 45 h 68"/>
                  <a:gd name="T14" fmla="*/ 28 w 157"/>
                  <a:gd name="T15" fmla="*/ 47 h 68"/>
                  <a:gd name="T16" fmla="*/ 36 w 157"/>
                  <a:gd name="T17" fmla="*/ 54 h 68"/>
                  <a:gd name="T18" fmla="*/ 39 w 157"/>
                  <a:gd name="T19" fmla="*/ 59 h 68"/>
                  <a:gd name="T20" fmla="*/ 44 w 157"/>
                  <a:gd name="T21" fmla="*/ 60 h 68"/>
                  <a:gd name="T22" fmla="*/ 56 w 157"/>
                  <a:gd name="T23" fmla="*/ 60 h 68"/>
                  <a:gd name="T24" fmla="*/ 64 w 157"/>
                  <a:gd name="T25" fmla="*/ 61 h 68"/>
                  <a:gd name="T26" fmla="*/ 69 w 157"/>
                  <a:gd name="T27" fmla="*/ 64 h 68"/>
                  <a:gd name="T28" fmla="*/ 76 w 157"/>
                  <a:gd name="T29" fmla="*/ 66 h 68"/>
                  <a:gd name="T30" fmla="*/ 81 w 157"/>
                  <a:gd name="T31" fmla="*/ 67 h 68"/>
                  <a:gd name="T32" fmla="*/ 93 w 157"/>
                  <a:gd name="T33" fmla="*/ 62 h 68"/>
                  <a:gd name="T34" fmla="*/ 106 w 157"/>
                  <a:gd name="T35" fmla="*/ 61 h 68"/>
                  <a:gd name="T36" fmla="*/ 113 w 157"/>
                  <a:gd name="T37" fmla="*/ 55 h 68"/>
                  <a:gd name="T38" fmla="*/ 114 w 157"/>
                  <a:gd name="T39" fmla="*/ 51 h 68"/>
                  <a:gd name="T40" fmla="*/ 115 w 157"/>
                  <a:gd name="T41" fmla="*/ 47 h 68"/>
                  <a:gd name="T42" fmla="*/ 126 w 157"/>
                  <a:gd name="T43" fmla="*/ 46 h 68"/>
                  <a:gd name="T44" fmla="*/ 130 w 157"/>
                  <a:gd name="T45" fmla="*/ 44 h 68"/>
                  <a:gd name="T46" fmla="*/ 137 w 157"/>
                  <a:gd name="T47" fmla="*/ 42 h 68"/>
                  <a:gd name="T48" fmla="*/ 139 w 157"/>
                  <a:gd name="T49" fmla="*/ 38 h 68"/>
                  <a:gd name="T50" fmla="*/ 143 w 157"/>
                  <a:gd name="T51" fmla="*/ 37 h 68"/>
                  <a:gd name="T52" fmla="*/ 154 w 157"/>
                  <a:gd name="T53" fmla="*/ 36 h 68"/>
                  <a:gd name="T54" fmla="*/ 150 w 157"/>
                  <a:gd name="T55" fmla="*/ 29 h 68"/>
                  <a:gd name="T56" fmla="*/ 145 w 157"/>
                  <a:gd name="T57" fmla="*/ 28 h 68"/>
                  <a:gd name="T58" fmla="*/ 141 w 157"/>
                  <a:gd name="T59" fmla="*/ 29 h 68"/>
                  <a:gd name="T60" fmla="*/ 136 w 157"/>
                  <a:gd name="T61" fmla="*/ 28 h 68"/>
                  <a:gd name="T62" fmla="*/ 134 w 157"/>
                  <a:gd name="T63" fmla="*/ 27 h 68"/>
                  <a:gd name="T64" fmla="*/ 137 w 157"/>
                  <a:gd name="T65" fmla="*/ 19 h 68"/>
                  <a:gd name="T66" fmla="*/ 137 w 157"/>
                  <a:gd name="T67" fmla="*/ 14 h 68"/>
                  <a:gd name="T68" fmla="*/ 131 w 157"/>
                  <a:gd name="T69" fmla="*/ 14 h 68"/>
                  <a:gd name="T70" fmla="*/ 124 w 157"/>
                  <a:gd name="T71" fmla="*/ 15 h 68"/>
                  <a:gd name="T72" fmla="*/ 114 w 157"/>
                  <a:gd name="T73" fmla="*/ 19 h 68"/>
                  <a:gd name="T74" fmla="*/ 103 w 157"/>
                  <a:gd name="T75" fmla="*/ 19 h 68"/>
                  <a:gd name="T76" fmla="*/ 98 w 157"/>
                  <a:gd name="T77" fmla="*/ 17 h 68"/>
                  <a:gd name="T78" fmla="*/ 94 w 157"/>
                  <a:gd name="T79" fmla="*/ 15 h 68"/>
                  <a:gd name="T80" fmla="*/ 83 w 157"/>
                  <a:gd name="T81" fmla="*/ 11 h 68"/>
                  <a:gd name="T82" fmla="*/ 77 w 157"/>
                  <a:gd name="T83" fmla="*/ 13 h 68"/>
                  <a:gd name="T84" fmla="*/ 71 w 157"/>
                  <a:gd name="T85" fmla="*/ 12 h 68"/>
                  <a:gd name="T86" fmla="*/ 68 w 157"/>
                  <a:gd name="T87" fmla="*/ 8 h 68"/>
                  <a:gd name="T88" fmla="*/ 64 w 157"/>
                  <a:gd name="T89" fmla="*/ 5 h 68"/>
                  <a:gd name="T90" fmla="*/ 58 w 157"/>
                  <a:gd name="T91" fmla="*/ 3 h 68"/>
                  <a:gd name="T92" fmla="*/ 52 w 157"/>
                  <a:gd name="T93" fmla="*/ 1 h 68"/>
                  <a:gd name="T94" fmla="*/ 45 w 157"/>
                  <a:gd name="T95" fmla="*/ 7 h 68"/>
                  <a:gd name="T96" fmla="*/ 47 w 157"/>
                  <a:gd name="T97" fmla="*/ 13 h 68"/>
                  <a:gd name="T98" fmla="*/ 41 w 157"/>
                  <a:gd name="T99" fmla="*/ 15 h 68"/>
                  <a:gd name="T100" fmla="*/ 37 w 157"/>
                  <a:gd name="T101" fmla="*/ 14 h 68"/>
                  <a:gd name="T102" fmla="*/ 34 w 157"/>
                  <a:gd name="T103" fmla="*/ 14 h 68"/>
                  <a:gd name="T104" fmla="*/ 28 w 157"/>
                  <a:gd name="T105" fmla="*/ 10 h 68"/>
                  <a:gd name="T106" fmla="*/ 21 w 157"/>
                  <a:gd name="T107" fmla="*/ 9 h 68"/>
                  <a:gd name="T108" fmla="*/ 13 w 157"/>
                  <a:gd name="T109" fmla="*/ 13 h 68"/>
                  <a:gd name="T110" fmla="*/ 7 w 157"/>
                  <a:gd name="T111" fmla="*/ 17 h 68"/>
                  <a:gd name="T112" fmla="*/ 0 w 157"/>
                  <a:gd name="T113" fmla="*/ 1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7" h="68">
                    <a:moveTo>
                      <a:pt x="0" y="19"/>
                    </a:moveTo>
                    <a:cubicBezTo>
                      <a:pt x="1" y="23"/>
                      <a:pt x="3" y="25"/>
                      <a:pt x="7" y="26"/>
                    </a:cubicBezTo>
                    <a:cubicBezTo>
                      <a:pt x="9" y="27"/>
                      <a:pt x="10" y="28"/>
                      <a:pt x="12" y="29"/>
                    </a:cubicBezTo>
                    <a:cubicBezTo>
                      <a:pt x="13" y="31"/>
                      <a:pt x="14" y="34"/>
                      <a:pt x="15" y="36"/>
                    </a:cubicBezTo>
                    <a:cubicBezTo>
                      <a:pt x="16" y="37"/>
                      <a:pt x="15" y="37"/>
                      <a:pt x="15" y="38"/>
                    </a:cubicBezTo>
                    <a:cubicBezTo>
                      <a:pt x="14" y="38"/>
                      <a:pt x="15" y="39"/>
                      <a:pt x="15" y="40"/>
                    </a:cubicBezTo>
                    <a:cubicBezTo>
                      <a:pt x="14" y="43"/>
                      <a:pt x="13" y="43"/>
                      <a:pt x="16" y="45"/>
                    </a:cubicBezTo>
                    <a:cubicBezTo>
                      <a:pt x="20" y="46"/>
                      <a:pt x="24" y="45"/>
                      <a:pt x="28" y="47"/>
                    </a:cubicBezTo>
                    <a:cubicBezTo>
                      <a:pt x="30" y="49"/>
                      <a:pt x="34" y="52"/>
                      <a:pt x="36" y="54"/>
                    </a:cubicBezTo>
                    <a:cubicBezTo>
                      <a:pt x="37" y="55"/>
                      <a:pt x="38" y="57"/>
                      <a:pt x="39" y="59"/>
                    </a:cubicBezTo>
                    <a:cubicBezTo>
                      <a:pt x="40" y="61"/>
                      <a:pt x="43" y="60"/>
                      <a:pt x="44" y="60"/>
                    </a:cubicBezTo>
                    <a:cubicBezTo>
                      <a:pt x="48" y="60"/>
                      <a:pt x="52" y="60"/>
                      <a:pt x="56" y="60"/>
                    </a:cubicBezTo>
                    <a:cubicBezTo>
                      <a:pt x="58" y="60"/>
                      <a:pt x="62" y="60"/>
                      <a:pt x="64" y="61"/>
                    </a:cubicBezTo>
                    <a:cubicBezTo>
                      <a:pt x="66" y="62"/>
                      <a:pt x="67" y="64"/>
                      <a:pt x="69" y="64"/>
                    </a:cubicBezTo>
                    <a:cubicBezTo>
                      <a:pt x="71" y="65"/>
                      <a:pt x="74" y="66"/>
                      <a:pt x="76" y="66"/>
                    </a:cubicBezTo>
                    <a:cubicBezTo>
                      <a:pt x="78" y="65"/>
                      <a:pt x="80" y="68"/>
                      <a:pt x="81" y="67"/>
                    </a:cubicBezTo>
                    <a:cubicBezTo>
                      <a:pt x="85" y="65"/>
                      <a:pt x="88" y="63"/>
                      <a:pt x="93" y="62"/>
                    </a:cubicBezTo>
                    <a:cubicBezTo>
                      <a:pt x="97" y="62"/>
                      <a:pt x="103" y="63"/>
                      <a:pt x="106" y="61"/>
                    </a:cubicBezTo>
                    <a:cubicBezTo>
                      <a:pt x="109" y="59"/>
                      <a:pt x="110" y="56"/>
                      <a:pt x="113" y="55"/>
                    </a:cubicBezTo>
                    <a:cubicBezTo>
                      <a:pt x="116" y="54"/>
                      <a:pt x="116" y="53"/>
                      <a:pt x="114" y="51"/>
                    </a:cubicBezTo>
                    <a:cubicBezTo>
                      <a:pt x="113" y="50"/>
                      <a:pt x="113" y="48"/>
                      <a:pt x="115" y="47"/>
                    </a:cubicBezTo>
                    <a:cubicBezTo>
                      <a:pt x="118" y="44"/>
                      <a:pt x="122" y="50"/>
                      <a:pt x="126" y="46"/>
                    </a:cubicBezTo>
                    <a:cubicBezTo>
                      <a:pt x="127" y="45"/>
                      <a:pt x="128" y="44"/>
                      <a:pt x="130" y="44"/>
                    </a:cubicBezTo>
                    <a:cubicBezTo>
                      <a:pt x="133" y="43"/>
                      <a:pt x="134" y="44"/>
                      <a:pt x="137" y="42"/>
                    </a:cubicBezTo>
                    <a:cubicBezTo>
                      <a:pt x="138" y="41"/>
                      <a:pt x="138" y="38"/>
                      <a:pt x="139" y="38"/>
                    </a:cubicBezTo>
                    <a:cubicBezTo>
                      <a:pt x="141" y="37"/>
                      <a:pt x="142" y="37"/>
                      <a:pt x="143" y="37"/>
                    </a:cubicBezTo>
                    <a:cubicBezTo>
                      <a:pt x="147" y="36"/>
                      <a:pt x="150" y="35"/>
                      <a:pt x="154" y="36"/>
                    </a:cubicBezTo>
                    <a:cubicBezTo>
                      <a:pt x="157" y="36"/>
                      <a:pt x="151" y="29"/>
                      <a:pt x="150" y="29"/>
                    </a:cubicBezTo>
                    <a:cubicBezTo>
                      <a:pt x="149" y="28"/>
                      <a:pt x="147" y="27"/>
                      <a:pt x="145" y="28"/>
                    </a:cubicBezTo>
                    <a:cubicBezTo>
                      <a:pt x="143" y="28"/>
                      <a:pt x="143" y="30"/>
                      <a:pt x="141" y="29"/>
                    </a:cubicBezTo>
                    <a:cubicBezTo>
                      <a:pt x="140" y="28"/>
                      <a:pt x="137" y="27"/>
                      <a:pt x="136" y="28"/>
                    </a:cubicBezTo>
                    <a:cubicBezTo>
                      <a:pt x="135" y="30"/>
                      <a:pt x="134" y="29"/>
                      <a:pt x="134" y="27"/>
                    </a:cubicBezTo>
                    <a:cubicBezTo>
                      <a:pt x="134" y="25"/>
                      <a:pt x="137" y="21"/>
                      <a:pt x="137" y="19"/>
                    </a:cubicBezTo>
                    <a:cubicBezTo>
                      <a:pt x="138" y="17"/>
                      <a:pt x="141" y="14"/>
                      <a:pt x="137" y="14"/>
                    </a:cubicBezTo>
                    <a:cubicBezTo>
                      <a:pt x="134" y="14"/>
                      <a:pt x="134" y="15"/>
                      <a:pt x="131" y="14"/>
                    </a:cubicBezTo>
                    <a:cubicBezTo>
                      <a:pt x="128" y="13"/>
                      <a:pt x="127" y="13"/>
                      <a:pt x="124" y="15"/>
                    </a:cubicBezTo>
                    <a:cubicBezTo>
                      <a:pt x="121" y="17"/>
                      <a:pt x="117" y="18"/>
                      <a:pt x="114" y="19"/>
                    </a:cubicBezTo>
                    <a:cubicBezTo>
                      <a:pt x="109" y="20"/>
                      <a:pt x="107" y="19"/>
                      <a:pt x="103" y="19"/>
                    </a:cubicBezTo>
                    <a:cubicBezTo>
                      <a:pt x="101" y="18"/>
                      <a:pt x="100" y="18"/>
                      <a:pt x="98" y="17"/>
                    </a:cubicBezTo>
                    <a:cubicBezTo>
                      <a:pt x="97" y="17"/>
                      <a:pt x="96" y="15"/>
                      <a:pt x="94" y="15"/>
                    </a:cubicBezTo>
                    <a:cubicBezTo>
                      <a:pt x="90" y="14"/>
                      <a:pt x="88" y="12"/>
                      <a:pt x="83" y="11"/>
                    </a:cubicBezTo>
                    <a:cubicBezTo>
                      <a:pt x="81" y="11"/>
                      <a:pt x="79" y="12"/>
                      <a:pt x="77" y="13"/>
                    </a:cubicBezTo>
                    <a:cubicBezTo>
                      <a:pt x="75" y="14"/>
                      <a:pt x="73" y="13"/>
                      <a:pt x="71" y="12"/>
                    </a:cubicBezTo>
                    <a:cubicBezTo>
                      <a:pt x="69" y="11"/>
                      <a:pt x="68" y="11"/>
                      <a:pt x="68" y="8"/>
                    </a:cubicBezTo>
                    <a:cubicBezTo>
                      <a:pt x="67" y="6"/>
                      <a:pt x="67" y="6"/>
                      <a:pt x="64" y="5"/>
                    </a:cubicBezTo>
                    <a:cubicBezTo>
                      <a:pt x="62" y="4"/>
                      <a:pt x="60" y="3"/>
                      <a:pt x="58" y="3"/>
                    </a:cubicBezTo>
                    <a:cubicBezTo>
                      <a:pt x="56" y="3"/>
                      <a:pt x="53" y="0"/>
                      <a:pt x="52" y="1"/>
                    </a:cubicBezTo>
                    <a:cubicBezTo>
                      <a:pt x="50" y="1"/>
                      <a:pt x="46" y="5"/>
                      <a:pt x="45" y="7"/>
                    </a:cubicBezTo>
                    <a:cubicBezTo>
                      <a:pt x="45" y="9"/>
                      <a:pt x="48" y="11"/>
                      <a:pt x="47" y="13"/>
                    </a:cubicBezTo>
                    <a:cubicBezTo>
                      <a:pt x="46" y="15"/>
                      <a:pt x="43" y="17"/>
                      <a:pt x="41" y="15"/>
                    </a:cubicBezTo>
                    <a:cubicBezTo>
                      <a:pt x="39" y="15"/>
                      <a:pt x="38" y="14"/>
                      <a:pt x="37" y="14"/>
                    </a:cubicBezTo>
                    <a:cubicBezTo>
                      <a:pt x="36" y="14"/>
                      <a:pt x="35" y="14"/>
                      <a:pt x="34" y="14"/>
                    </a:cubicBezTo>
                    <a:cubicBezTo>
                      <a:pt x="31" y="13"/>
                      <a:pt x="31" y="11"/>
                      <a:pt x="28" y="10"/>
                    </a:cubicBezTo>
                    <a:cubicBezTo>
                      <a:pt x="26" y="9"/>
                      <a:pt x="23" y="8"/>
                      <a:pt x="21" y="9"/>
                    </a:cubicBezTo>
                    <a:cubicBezTo>
                      <a:pt x="18" y="10"/>
                      <a:pt x="16" y="12"/>
                      <a:pt x="13" y="13"/>
                    </a:cubicBezTo>
                    <a:cubicBezTo>
                      <a:pt x="11" y="14"/>
                      <a:pt x="9" y="16"/>
                      <a:pt x="7" y="17"/>
                    </a:cubicBezTo>
                    <a:cubicBezTo>
                      <a:pt x="4" y="17"/>
                      <a:pt x="2" y="19"/>
                      <a:pt x="0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4" name="Freeform 717">
                <a:extLst>
                  <a:ext uri="{FF2B5EF4-FFF2-40B4-BE49-F238E27FC236}">
                    <a16:creationId xmlns:a16="http://schemas.microsoft.com/office/drawing/2014/main" id="{175283CB-6881-3441-A977-3443258E0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89" y="5133964"/>
                <a:ext cx="585987" cy="1009821"/>
              </a:xfrm>
              <a:custGeom>
                <a:avLst/>
                <a:gdLst>
                  <a:gd name="T0" fmla="*/ 61 w 63"/>
                  <a:gd name="T1" fmla="*/ 25 h 108"/>
                  <a:gd name="T2" fmla="*/ 61 w 63"/>
                  <a:gd name="T3" fmla="*/ 20 h 108"/>
                  <a:gd name="T4" fmla="*/ 61 w 63"/>
                  <a:gd name="T5" fmla="*/ 16 h 108"/>
                  <a:gd name="T6" fmla="*/ 60 w 63"/>
                  <a:gd name="T7" fmla="*/ 13 h 108"/>
                  <a:gd name="T8" fmla="*/ 60 w 63"/>
                  <a:gd name="T9" fmla="*/ 11 h 108"/>
                  <a:gd name="T10" fmla="*/ 57 w 63"/>
                  <a:gd name="T11" fmla="*/ 7 h 108"/>
                  <a:gd name="T12" fmla="*/ 51 w 63"/>
                  <a:gd name="T13" fmla="*/ 5 h 108"/>
                  <a:gd name="T14" fmla="*/ 44 w 63"/>
                  <a:gd name="T15" fmla="*/ 1 h 108"/>
                  <a:gd name="T16" fmla="*/ 44 w 63"/>
                  <a:gd name="T17" fmla="*/ 5 h 108"/>
                  <a:gd name="T18" fmla="*/ 34 w 63"/>
                  <a:gd name="T19" fmla="*/ 5 h 108"/>
                  <a:gd name="T20" fmla="*/ 34 w 63"/>
                  <a:gd name="T21" fmla="*/ 10 h 108"/>
                  <a:gd name="T22" fmla="*/ 29 w 63"/>
                  <a:gd name="T23" fmla="*/ 10 h 108"/>
                  <a:gd name="T24" fmla="*/ 27 w 63"/>
                  <a:gd name="T25" fmla="*/ 12 h 108"/>
                  <a:gd name="T26" fmla="*/ 25 w 63"/>
                  <a:gd name="T27" fmla="*/ 15 h 108"/>
                  <a:gd name="T28" fmla="*/ 25 w 63"/>
                  <a:gd name="T29" fmla="*/ 18 h 108"/>
                  <a:gd name="T30" fmla="*/ 24 w 63"/>
                  <a:gd name="T31" fmla="*/ 20 h 108"/>
                  <a:gd name="T32" fmla="*/ 20 w 63"/>
                  <a:gd name="T33" fmla="*/ 25 h 108"/>
                  <a:gd name="T34" fmla="*/ 17 w 63"/>
                  <a:gd name="T35" fmla="*/ 27 h 108"/>
                  <a:gd name="T36" fmla="*/ 16 w 63"/>
                  <a:gd name="T37" fmla="*/ 33 h 108"/>
                  <a:gd name="T38" fmla="*/ 13 w 63"/>
                  <a:gd name="T39" fmla="*/ 38 h 108"/>
                  <a:gd name="T40" fmla="*/ 15 w 63"/>
                  <a:gd name="T41" fmla="*/ 42 h 108"/>
                  <a:gd name="T42" fmla="*/ 9 w 63"/>
                  <a:gd name="T43" fmla="*/ 44 h 108"/>
                  <a:gd name="T44" fmla="*/ 5 w 63"/>
                  <a:gd name="T45" fmla="*/ 51 h 108"/>
                  <a:gd name="T46" fmla="*/ 6 w 63"/>
                  <a:gd name="T47" fmla="*/ 57 h 108"/>
                  <a:gd name="T48" fmla="*/ 8 w 63"/>
                  <a:gd name="T49" fmla="*/ 63 h 108"/>
                  <a:gd name="T50" fmla="*/ 7 w 63"/>
                  <a:gd name="T51" fmla="*/ 67 h 108"/>
                  <a:gd name="T52" fmla="*/ 7 w 63"/>
                  <a:gd name="T53" fmla="*/ 74 h 108"/>
                  <a:gd name="T54" fmla="*/ 4 w 63"/>
                  <a:gd name="T55" fmla="*/ 78 h 108"/>
                  <a:gd name="T56" fmla="*/ 3 w 63"/>
                  <a:gd name="T57" fmla="*/ 83 h 108"/>
                  <a:gd name="T58" fmla="*/ 0 w 63"/>
                  <a:gd name="T59" fmla="*/ 82 h 108"/>
                  <a:gd name="T60" fmla="*/ 4 w 63"/>
                  <a:gd name="T61" fmla="*/ 90 h 108"/>
                  <a:gd name="T62" fmla="*/ 7 w 63"/>
                  <a:gd name="T63" fmla="*/ 97 h 108"/>
                  <a:gd name="T64" fmla="*/ 8 w 63"/>
                  <a:gd name="T65" fmla="*/ 102 h 108"/>
                  <a:gd name="T66" fmla="*/ 10 w 63"/>
                  <a:gd name="T67" fmla="*/ 107 h 108"/>
                  <a:gd name="T68" fmla="*/ 14 w 63"/>
                  <a:gd name="T69" fmla="*/ 108 h 108"/>
                  <a:gd name="T70" fmla="*/ 15 w 63"/>
                  <a:gd name="T71" fmla="*/ 105 h 108"/>
                  <a:gd name="T72" fmla="*/ 24 w 63"/>
                  <a:gd name="T73" fmla="*/ 101 h 108"/>
                  <a:gd name="T74" fmla="*/ 27 w 63"/>
                  <a:gd name="T75" fmla="*/ 92 h 108"/>
                  <a:gd name="T76" fmla="*/ 26 w 63"/>
                  <a:gd name="T77" fmla="*/ 87 h 108"/>
                  <a:gd name="T78" fmla="*/ 28 w 63"/>
                  <a:gd name="T79" fmla="*/ 84 h 108"/>
                  <a:gd name="T80" fmla="*/ 32 w 63"/>
                  <a:gd name="T81" fmla="*/ 82 h 108"/>
                  <a:gd name="T82" fmla="*/ 32 w 63"/>
                  <a:gd name="T83" fmla="*/ 81 h 108"/>
                  <a:gd name="T84" fmla="*/ 35 w 63"/>
                  <a:gd name="T85" fmla="*/ 80 h 108"/>
                  <a:gd name="T86" fmla="*/ 34 w 63"/>
                  <a:gd name="T87" fmla="*/ 78 h 108"/>
                  <a:gd name="T88" fmla="*/ 36 w 63"/>
                  <a:gd name="T89" fmla="*/ 77 h 108"/>
                  <a:gd name="T90" fmla="*/ 35 w 63"/>
                  <a:gd name="T91" fmla="*/ 73 h 108"/>
                  <a:gd name="T92" fmla="*/ 29 w 63"/>
                  <a:gd name="T93" fmla="*/ 66 h 108"/>
                  <a:gd name="T94" fmla="*/ 30 w 63"/>
                  <a:gd name="T95" fmla="*/ 60 h 108"/>
                  <a:gd name="T96" fmla="*/ 30 w 63"/>
                  <a:gd name="T97" fmla="*/ 56 h 108"/>
                  <a:gd name="T98" fmla="*/ 33 w 63"/>
                  <a:gd name="T99" fmla="*/ 53 h 108"/>
                  <a:gd name="T100" fmla="*/ 39 w 63"/>
                  <a:gd name="T101" fmla="*/ 48 h 108"/>
                  <a:gd name="T102" fmla="*/ 49 w 63"/>
                  <a:gd name="T103" fmla="*/ 41 h 108"/>
                  <a:gd name="T104" fmla="*/ 50 w 63"/>
                  <a:gd name="T105" fmla="*/ 35 h 108"/>
                  <a:gd name="T106" fmla="*/ 50 w 63"/>
                  <a:gd name="T107" fmla="*/ 32 h 108"/>
                  <a:gd name="T108" fmla="*/ 54 w 63"/>
                  <a:gd name="T109" fmla="*/ 30 h 108"/>
                  <a:gd name="T110" fmla="*/ 58 w 63"/>
                  <a:gd name="T111" fmla="*/ 29 h 108"/>
                  <a:gd name="T112" fmla="*/ 60 w 63"/>
                  <a:gd name="T113" fmla="*/ 28 h 108"/>
                  <a:gd name="T114" fmla="*/ 63 w 63"/>
                  <a:gd name="T115" fmla="*/ 28 h 108"/>
                  <a:gd name="T116" fmla="*/ 61 w 63"/>
                  <a:gd name="T117" fmla="*/ 25 h 108"/>
                  <a:gd name="T118" fmla="*/ 61 w 63"/>
                  <a:gd name="T119" fmla="*/ 2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3" h="108">
                    <a:moveTo>
                      <a:pt x="61" y="25"/>
                    </a:moveTo>
                    <a:cubicBezTo>
                      <a:pt x="60" y="24"/>
                      <a:pt x="62" y="22"/>
                      <a:pt x="61" y="20"/>
                    </a:cubicBezTo>
                    <a:cubicBezTo>
                      <a:pt x="60" y="18"/>
                      <a:pt x="61" y="18"/>
                      <a:pt x="61" y="16"/>
                    </a:cubicBezTo>
                    <a:cubicBezTo>
                      <a:pt x="61" y="15"/>
                      <a:pt x="60" y="14"/>
                      <a:pt x="60" y="13"/>
                    </a:cubicBezTo>
                    <a:cubicBezTo>
                      <a:pt x="59" y="12"/>
                      <a:pt x="60" y="12"/>
                      <a:pt x="60" y="11"/>
                    </a:cubicBezTo>
                    <a:cubicBezTo>
                      <a:pt x="59" y="9"/>
                      <a:pt x="59" y="8"/>
                      <a:pt x="57" y="7"/>
                    </a:cubicBezTo>
                    <a:cubicBezTo>
                      <a:pt x="55" y="6"/>
                      <a:pt x="53" y="6"/>
                      <a:pt x="51" y="5"/>
                    </a:cubicBezTo>
                    <a:cubicBezTo>
                      <a:pt x="49" y="3"/>
                      <a:pt x="47" y="0"/>
                      <a:pt x="44" y="1"/>
                    </a:cubicBezTo>
                    <a:cubicBezTo>
                      <a:pt x="43" y="1"/>
                      <a:pt x="44" y="4"/>
                      <a:pt x="44" y="5"/>
                    </a:cubicBezTo>
                    <a:cubicBezTo>
                      <a:pt x="43" y="8"/>
                      <a:pt x="37" y="6"/>
                      <a:pt x="34" y="5"/>
                    </a:cubicBezTo>
                    <a:cubicBezTo>
                      <a:pt x="34" y="7"/>
                      <a:pt x="34" y="8"/>
                      <a:pt x="34" y="10"/>
                    </a:cubicBezTo>
                    <a:cubicBezTo>
                      <a:pt x="33" y="10"/>
                      <a:pt x="31" y="9"/>
                      <a:pt x="29" y="10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7" y="13"/>
                      <a:pt x="25" y="14"/>
                      <a:pt x="25" y="15"/>
                    </a:cubicBezTo>
                    <a:cubicBezTo>
                      <a:pt x="24" y="16"/>
                      <a:pt x="26" y="18"/>
                      <a:pt x="25" y="18"/>
                    </a:cubicBezTo>
                    <a:cubicBezTo>
                      <a:pt x="25" y="19"/>
                      <a:pt x="24" y="19"/>
                      <a:pt x="24" y="20"/>
                    </a:cubicBezTo>
                    <a:cubicBezTo>
                      <a:pt x="22" y="21"/>
                      <a:pt x="20" y="23"/>
                      <a:pt x="20" y="25"/>
                    </a:cubicBezTo>
                    <a:cubicBezTo>
                      <a:pt x="20" y="27"/>
                      <a:pt x="18" y="25"/>
                      <a:pt x="17" y="27"/>
                    </a:cubicBezTo>
                    <a:cubicBezTo>
                      <a:pt x="17" y="29"/>
                      <a:pt x="17" y="31"/>
                      <a:pt x="16" y="33"/>
                    </a:cubicBezTo>
                    <a:cubicBezTo>
                      <a:pt x="16" y="35"/>
                      <a:pt x="13" y="36"/>
                      <a:pt x="13" y="38"/>
                    </a:cubicBezTo>
                    <a:cubicBezTo>
                      <a:pt x="13" y="39"/>
                      <a:pt x="16" y="41"/>
                      <a:pt x="15" y="42"/>
                    </a:cubicBezTo>
                    <a:cubicBezTo>
                      <a:pt x="13" y="44"/>
                      <a:pt x="11" y="43"/>
                      <a:pt x="9" y="44"/>
                    </a:cubicBezTo>
                    <a:cubicBezTo>
                      <a:pt x="6" y="45"/>
                      <a:pt x="5" y="48"/>
                      <a:pt x="5" y="51"/>
                    </a:cubicBezTo>
                    <a:cubicBezTo>
                      <a:pt x="6" y="53"/>
                      <a:pt x="6" y="55"/>
                      <a:pt x="6" y="57"/>
                    </a:cubicBezTo>
                    <a:cubicBezTo>
                      <a:pt x="6" y="60"/>
                      <a:pt x="4" y="61"/>
                      <a:pt x="8" y="63"/>
                    </a:cubicBezTo>
                    <a:cubicBezTo>
                      <a:pt x="10" y="65"/>
                      <a:pt x="9" y="66"/>
                      <a:pt x="7" y="67"/>
                    </a:cubicBezTo>
                    <a:cubicBezTo>
                      <a:pt x="6" y="68"/>
                      <a:pt x="8" y="72"/>
                      <a:pt x="7" y="74"/>
                    </a:cubicBezTo>
                    <a:cubicBezTo>
                      <a:pt x="7" y="76"/>
                      <a:pt x="4" y="76"/>
                      <a:pt x="4" y="78"/>
                    </a:cubicBezTo>
                    <a:cubicBezTo>
                      <a:pt x="4" y="79"/>
                      <a:pt x="4" y="83"/>
                      <a:pt x="3" y="83"/>
                    </a:cubicBezTo>
                    <a:cubicBezTo>
                      <a:pt x="3" y="83"/>
                      <a:pt x="1" y="82"/>
                      <a:pt x="0" y="82"/>
                    </a:cubicBezTo>
                    <a:cubicBezTo>
                      <a:pt x="0" y="86"/>
                      <a:pt x="4" y="87"/>
                      <a:pt x="4" y="90"/>
                    </a:cubicBezTo>
                    <a:cubicBezTo>
                      <a:pt x="3" y="91"/>
                      <a:pt x="6" y="96"/>
                      <a:pt x="7" y="97"/>
                    </a:cubicBezTo>
                    <a:cubicBezTo>
                      <a:pt x="9" y="99"/>
                      <a:pt x="8" y="100"/>
                      <a:pt x="8" y="102"/>
                    </a:cubicBezTo>
                    <a:cubicBezTo>
                      <a:pt x="8" y="103"/>
                      <a:pt x="10" y="105"/>
                      <a:pt x="10" y="107"/>
                    </a:cubicBezTo>
                    <a:cubicBezTo>
                      <a:pt x="9" y="108"/>
                      <a:pt x="13" y="107"/>
                      <a:pt x="14" y="108"/>
                    </a:cubicBezTo>
                    <a:cubicBezTo>
                      <a:pt x="16" y="108"/>
                      <a:pt x="15" y="107"/>
                      <a:pt x="15" y="105"/>
                    </a:cubicBezTo>
                    <a:cubicBezTo>
                      <a:pt x="15" y="100"/>
                      <a:pt x="23" y="104"/>
                      <a:pt x="24" y="101"/>
                    </a:cubicBezTo>
                    <a:cubicBezTo>
                      <a:pt x="25" y="98"/>
                      <a:pt x="26" y="95"/>
                      <a:pt x="27" y="92"/>
                    </a:cubicBezTo>
                    <a:cubicBezTo>
                      <a:pt x="27" y="90"/>
                      <a:pt x="27" y="88"/>
                      <a:pt x="26" y="87"/>
                    </a:cubicBezTo>
                    <a:cubicBezTo>
                      <a:pt x="25" y="85"/>
                      <a:pt x="26" y="85"/>
                      <a:pt x="28" y="84"/>
                    </a:cubicBezTo>
                    <a:cubicBezTo>
                      <a:pt x="29" y="84"/>
                      <a:pt x="32" y="83"/>
                      <a:pt x="32" y="82"/>
                    </a:cubicBezTo>
                    <a:cubicBezTo>
                      <a:pt x="32" y="82"/>
                      <a:pt x="32" y="81"/>
                      <a:pt x="32" y="81"/>
                    </a:cubicBezTo>
                    <a:cubicBezTo>
                      <a:pt x="33" y="81"/>
                      <a:pt x="35" y="81"/>
                      <a:pt x="35" y="80"/>
                    </a:cubicBezTo>
                    <a:cubicBezTo>
                      <a:pt x="35" y="79"/>
                      <a:pt x="34" y="79"/>
                      <a:pt x="34" y="78"/>
                    </a:cubicBezTo>
                    <a:cubicBezTo>
                      <a:pt x="35" y="78"/>
                      <a:pt x="36" y="77"/>
                      <a:pt x="36" y="77"/>
                    </a:cubicBezTo>
                    <a:cubicBezTo>
                      <a:pt x="38" y="75"/>
                      <a:pt x="37" y="74"/>
                      <a:pt x="35" y="73"/>
                    </a:cubicBezTo>
                    <a:cubicBezTo>
                      <a:pt x="33" y="71"/>
                      <a:pt x="29" y="70"/>
                      <a:pt x="29" y="66"/>
                    </a:cubicBezTo>
                    <a:cubicBezTo>
                      <a:pt x="29" y="64"/>
                      <a:pt x="29" y="62"/>
                      <a:pt x="30" y="60"/>
                    </a:cubicBezTo>
                    <a:cubicBezTo>
                      <a:pt x="31" y="58"/>
                      <a:pt x="31" y="58"/>
                      <a:pt x="30" y="56"/>
                    </a:cubicBezTo>
                    <a:cubicBezTo>
                      <a:pt x="29" y="56"/>
                      <a:pt x="33" y="53"/>
                      <a:pt x="33" y="53"/>
                    </a:cubicBezTo>
                    <a:cubicBezTo>
                      <a:pt x="35" y="51"/>
                      <a:pt x="36" y="49"/>
                      <a:pt x="39" y="48"/>
                    </a:cubicBezTo>
                    <a:cubicBezTo>
                      <a:pt x="42" y="47"/>
                      <a:pt x="47" y="44"/>
                      <a:pt x="49" y="41"/>
                    </a:cubicBezTo>
                    <a:cubicBezTo>
                      <a:pt x="51" y="38"/>
                      <a:pt x="46" y="36"/>
                      <a:pt x="50" y="35"/>
                    </a:cubicBezTo>
                    <a:cubicBezTo>
                      <a:pt x="52" y="34"/>
                      <a:pt x="51" y="34"/>
                      <a:pt x="50" y="32"/>
                    </a:cubicBezTo>
                    <a:cubicBezTo>
                      <a:pt x="50" y="31"/>
                      <a:pt x="53" y="30"/>
                      <a:pt x="54" y="30"/>
                    </a:cubicBezTo>
                    <a:cubicBezTo>
                      <a:pt x="56" y="28"/>
                      <a:pt x="57" y="27"/>
                      <a:pt x="58" y="29"/>
                    </a:cubicBezTo>
                    <a:cubicBezTo>
                      <a:pt x="59" y="29"/>
                      <a:pt x="60" y="28"/>
                      <a:pt x="60" y="28"/>
                    </a:cubicBezTo>
                    <a:cubicBezTo>
                      <a:pt x="61" y="28"/>
                      <a:pt x="62" y="28"/>
                      <a:pt x="63" y="28"/>
                    </a:cubicBezTo>
                    <a:cubicBezTo>
                      <a:pt x="63" y="27"/>
                      <a:pt x="62" y="27"/>
                      <a:pt x="61" y="25"/>
                    </a:cubicBezTo>
                    <a:cubicBezTo>
                      <a:pt x="60" y="24"/>
                      <a:pt x="61" y="26"/>
                      <a:pt x="61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5" name="Freeform 718">
                <a:extLst>
                  <a:ext uri="{FF2B5EF4-FFF2-40B4-BE49-F238E27FC236}">
                    <a16:creationId xmlns:a16="http://schemas.microsoft.com/office/drawing/2014/main" id="{09F710FF-E9BF-C54E-93AE-0A9B4FAA0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49227" y="5057512"/>
                <a:ext cx="503185" cy="786831"/>
              </a:xfrm>
              <a:custGeom>
                <a:avLst/>
                <a:gdLst>
                  <a:gd name="T0" fmla="*/ 53 w 54"/>
                  <a:gd name="T1" fmla="*/ 59 h 84"/>
                  <a:gd name="T2" fmla="*/ 47 w 54"/>
                  <a:gd name="T3" fmla="*/ 55 h 84"/>
                  <a:gd name="T4" fmla="*/ 49 w 54"/>
                  <a:gd name="T5" fmla="*/ 51 h 84"/>
                  <a:gd name="T6" fmla="*/ 44 w 54"/>
                  <a:gd name="T7" fmla="*/ 44 h 84"/>
                  <a:gd name="T8" fmla="*/ 46 w 54"/>
                  <a:gd name="T9" fmla="*/ 43 h 84"/>
                  <a:gd name="T10" fmla="*/ 44 w 54"/>
                  <a:gd name="T11" fmla="*/ 38 h 84"/>
                  <a:gd name="T12" fmla="*/ 45 w 54"/>
                  <a:gd name="T13" fmla="*/ 36 h 84"/>
                  <a:gd name="T14" fmla="*/ 44 w 54"/>
                  <a:gd name="T15" fmla="*/ 32 h 84"/>
                  <a:gd name="T16" fmla="*/ 42 w 54"/>
                  <a:gd name="T17" fmla="*/ 26 h 84"/>
                  <a:gd name="T18" fmla="*/ 45 w 54"/>
                  <a:gd name="T19" fmla="*/ 23 h 84"/>
                  <a:gd name="T20" fmla="*/ 44 w 54"/>
                  <a:gd name="T21" fmla="*/ 19 h 84"/>
                  <a:gd name="T22" fmla="*/ 38 w 54"/>
                  <a:gd name="T23" fmla="*/ 13 h 84"/>
                  <a:gd name="T24" fmla="*/ 40 w 54"/>
                  <a:gd name="T25" fmla="*/ 12 h 84"/>
                  <a:gd name="T26" fmla="*/ 39 w 54"/>
                  <a:gd name="T27" fmla="*/ 10 h 84"/>
                  <a:gd name="T28" fmla="*/ 41 w 54"/>
                  <a:gd name="T29" fmla="*/ 3 h 84"/>
                  <a:gd name="T30" fmla="*/ 37 w 54"/>
                  <a:gd name="T31" fmla="*/ 1 h 84"/>
                  <a:gd name="T32" fmla="*/ 34 w 54"/>
                  <a:gd name="T33" fmla="*/ 0 h 84"/>
                  <a:gd name="T34" fmla="*/ 29 w 54"/>
                  <a:gd name="T35" fmla="*/ 1 h 84"/>
                  <a:gd name="T36" fmla="*/ 25 w 54"/>
                  <a:gd name="T37" fmla="*/ 5 h 84"/>
                  <a:gd name="T38" fmla="*/ 24 w 54"/>
                  <a:gd name="T39" fmla="*/ 10 h 84"/>
                  <a:gd name="T40" fmla="*/ 21 w 54"/>
                  <a:gd name="T41" fmla="*/ 13 h 84"/>
                  <a:gd name="T42" fmla="*/ 17 w 54"/>
                  <a:gd name="T43" fmla="*/ 11 h 84"/>
                  <a:gd name="T44" fmla="*/ 14 w 54"/>
                  <a:gd name="T45" fmla="*/ 12 h 84"/>
                  <a:gd name="T46" fmla="*/ 7 w 54"/>
                  <a:gd name="T47" fmla="*/ 10 h 84"/>
                  <a:gd name="T48" fmla="*/ 4 w 54"/>
                  <a:gd name="T49" fmla="*/ 7 h 84"/>
                  <a:gd name="T50" fmla="*/ 0 w 54"/>
                  <a:gd name="T51" fmla="*/ 9 h 84"/>
                  <a:gd name="T52" fmla="*/ 8 w 54"/>
                  <a:gd name="T53" fmla="*/ 14 h 84"/>
                  <a:gd name="T54" fmla="*/ 12 w 54"/>
                  <a:gd name="T55" fmla="*/ 16 h 84"/>
                  <a:gd name="T56" fmla="*/ 14 w 54"/>
                  <a:gd name="T57" fmla="*/ 19 h 84"/>
                  <a:gd name="T58" fmla="*/ 14 w 54"/>
                  <a:gd name="T59" fmla="*/ 21 h 84"/>
                  <a:gd name="T60" fmla="*/ 15 w 54"/>
                  <a:gd name="T61" fmla="*/ 24 h 84"/>
                  <a:gd name="T62" fmla="*/ 15 w 54"/>
                  <a:gd name="T63" fmla="*/ 27 h 84"/>
                  <a:gd name="T64" fmla="*/ 16 w 54"/>
                  <a:gd name="T65" fmla="*/ 29 h 84"/>
                  <a:gd name="T66" fmla="*/ 15 w 54"/>
                  <a:gd name="T67" fmla="*/ 33 h 84"/>
                  <a:gd name="T68" fmla="*/ 17 w 54"/>
                  <a:gd name="T69" fmla="*/ 36 h 84"/>
                  <a:gd name="T70" fmla="*/ 21 w 54"/>
                  <a:gd name="T71" fmla="*/ 38 h 84"/>
                  <a:gd name="T72" fmla="*/ 22 w 54"/>
                  <a:gd name="T73" fmla="*/ 41 h 84"/>
                  <a:gd name="T74" fmla="*/ 23 w 54"/>
                  <a:gd name="T75" fmla="*/ 44 h 84"/>
                  <a:gd name="T76" fmla="*/ 20 w 54"/>
                  <a:gd name="T77" fmla="*/ 44 h 84"/>
                  <a:gd name="T78" fmla="*/ 16 w 54"/>
                  <a:gd name="T79" fmla="*/ 49 h 84"/>
                  <a:gd name="T80" fmla="*/ 13 w 54"/>
                  <a:gd name="T81" fmla="*/ 51 h 84"/>
                  <a:gd name="T82" fmla="*/ 10 w 54"/>
                  <a:gd name="T83" fmla="*/ 54 h 84"/>
                  <a:gd name="T84" fmla="*/ 4 w 54"/>
                  <a:gd name="T85" fmla="*/ 57 h 84"/>
                  <a:gd name="T86" fmla="*/ 2 w 54"/>
                  <a:gd name="T87" fmla="*/ 62 h 84"/>
                  <a:gd name="T88" fmla="*/ 4 w 54"/>
                  <a:gd name="T89" fmla="*/ 67 h 84"/>
                  <a:gd name="T90" fmla="*/ 4 w 54"/>
                  <a:gd name="T91" fmla="*/ 73 h 84"/>
                  <a:gd name="T92" fmla="*/ 4 w 54"/>
                  <a:gd name="T93" fmla="*/ 78 h 84"/>
                  <a:gd name="T94" fmla="*/ 7 w 54"/>
                  <a:gd name="T95" fmla="*/ 80 h 84"/>
                  <a:gd name="T96" fmla="*/ 5 w 54"/>
                  <a:gd name="T97" fmla="*/ 81 h 84"/>
                  <a:gd name="T98" fmla="*/ 8 w 54"/>
                  <a:gd name="T99" fmla="*/ 79 h 84"/>
                  <a:gd name="T100" fmla="*/ 8 w 54"/>
                  <a:gd name="T101" fmla="*/ 83 h 84"/>
                  <a:gd name="T102" fmla="*/ 11 w 54"/>
                  <a:gd name="T103" fmla="*/ 80 h 84"/>
                  <a:gd name="T104" fmla="*/ 11 w 54"/>
                  <a:gd name="T105" fmla="*/ 83 h 84"/>
                  <a:gd name="T106" fmla="*/ 23 w 54"/>
                  <a:gd name="T107" fmla="*/ 80 h 84"/>
                  <a:gd name="T108" fmla="*/ 36 w 54"/>
                  <a:gd name="T109" fmla="*/ 78 h 84"/>
                  <a:gd name="T110" fmla="*/ 46 w 54"/>
                  <a:gd name="T111" fmla="*/ 68 h 84"/>
                  <a:gd name="T112" fmla="*/ 53 w 54"/>
                  <a:gd name="T113" fmla="*/ 59 h 84"/>
                  <a:gd name="T114" fmla="*/ 53 w 54"/>
                  <a:gd name="T11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84">
                    <a:moveTo>
                      <a:pt x="53" y="59"/>
                    </a:moveTo>
                    <a:cubicBezTo>
                      <a:pt x="52" y="57"/>
                      <a:pt x="49" y="56"/>
                      <a:pt x="47" y="55"/>
                    </a:cubicBezTo>
                    <a:cubicBezTo>
                      <a:pt x="44" y="53"/>
                      <a:pt x="48" y="53"/>
                      <a:pt x="49" y="51"/>
                    </a:cubicBezTo>
                    <a:cubicBezTo>
                      <a:pt x="49" y="51"/>
                      <a:pt x="45" y="45"/>
                      <a:pt x="44" y="44"/>
                    </a:cubicBezTo>
                    <a:cubicBezTo>
                      <a:pt x="44" y="44"/>
                      <a:pt x="46" y="43"/>
                      <a:pt x="46" y="43"/>
                    </a:cubicBezTo>
                    <a:cubicBezTo>
                      <a:pt x="46" y="42"/>
                      <a:pt x="44" y="39"/>
                      <a:pt x="44" y="38"/>
                    </a:cubicBezTo>
                    <a:cubicBezTo>
                      <a:pt x="44" y="37"/>
                      <a:pt x="45" y="37"/>
                      <a:pt x="45" y="36"/>
                    </a:cubicBezTo>
                    <a:cubicBezTo>
                      <a:pt x="46" y="35"/>
                      <a:pt x="44" y="33"/>
                      <a:pt x="44" y="32"/>
                    </a:cubicBezTo>
                    <a:cubicBezTo>
                      <a:pt x="42" y="30"/>
                      <a:pt x="40" y="28"/>
                      <a:pt x="42" y="26"/>
                    </a:cubicBezTo>
                    <a:cubicBezTo>
                      <a:pt x="43" y="25"/>
                      <a:pt x="45" y="24"/>
                      <a:pt x="45" y="23"/>
                    </a:cubicBezTo>
                    <a:cubicBezTo>
                      <a:pt x="46" y="21"/>
                      <a:pt x="44" y="20"/>
                      <a:pt x="44" y="19"/>
                    </a:cubicBezTo>
                    <a:cubicBezTo>
                      <a:pt x="43" y="18"/>
                      <a:pt x="36" y="15"/>
                      <a:pt x="38" y="13"/>
                    </a:cubicBezTo>
                    <a:cubicBezTo>
                      <a:pt x="38" y="13"/>
                      <a:pt x="40" y="12"/>
                      <a:pt x="40" y="12"/>
                    </a:cubicBezTo>
                    <a:cubicBezTo>
                      <a:pt x="40" y="12"/>
                      <a:pt x="37" y="10"/>
                      <a:pt x="39" y="10"/>
                    </a:cubicBezTo>
                    <a:cubicBezTo>
                      <a:pt x="42" y="10"/>
                      <a:pt x="44" y="5"/>
                      <a:pt x="41" y="3"/>
                    </a:cubicBezTo>
                    <a:cubicBezTo>
                      <a:pt x="40" y="2"/>
                      <a:pt x="38" y="2"/>
                      <a:pt x="37" y="1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2" y="1"/>
                      <a:pt x="31" y="0"/>
                      <a:pt x="29" y="1"/>
                    </a:cubicBezTo>
                    <a:cubicBezTo>
                      <a:pt x="28" y="2"/>
                      <a:pt x="26" y="4"/>
                      <a:pt x="25" y="5"/>
                    </a:cubicBezTo>
                    <a:cubicBezTo>
                      <a:pt x="25" y="6"/>
                      <a:pt x="25" y="10"/>
                      <a:pt x="24" y="10"/>
                    </a:cubicBezTo>
                    <a:cubicBezTo>
                      <a:pt x="23" y="11"/>
                      <a:pt x="22" y="12"/>
                      <a:pt x="21" y="13"/>
                    </a:cubicBezTo>
                    <a:cubicBezTo>
                      <a:pt x="20" y="13"/>
                      <a:pt x="18" y="11"/>
                      <a:pt x="17" y="11"/>
                    </a:cubicBezTo>
                    <a:cubicBezTo>
                      <a:pt x="16" y="11"/>
                      <a:pt x="15" y="12"/>
                      <a:pt x="14" y="12"/>
                    </a:cubicBezTo>
                    <a:cubicBezTo>
                      <a:pt x="11" y="13"/>
                      <a:pt x="9" y="12"/>
                      <a:pt x="7" y="10"/>
                    </a:cubicBezTo>
                    <a:cubicBezTo>
                      <a:pt x="7" y="9"/>
                      <a:pt x="5" y="7"/>
                      <a:pt x="4" y="7"/>
                    </a:cubicBezTo>
                    <a:cubicBezTo>
                      <a:pt x="3" y="7"/>
                      <a:pt x="1" y="9"/>
                      <a:pt x="0" y="9"/>
                    </a:cubicBezTo>
                    <a:cubicBezTo>
                      <a:pt x="2" y="11"/>
                      <a:pt x="5" y="13"/>
                      <a:pt x="8" y="14"/>
                    </a:cubicBezTo>
                    <a:cubicBezTo>
                      <a:pt x="9" y="14"/>
                      <a:pt x="11" y="15"/>
                      <a:pt x="12" y="16"/>
                    </a:cubicBezTo>
                    <a:cubicBezTo>
                      <a:pt x="13" y="17"/>
                      <a:pt x="13" y="18"/>
                      <a:pt x="14" y="19"/>
                    </a:cubicBezTo>
                    <a:cubicBezTo>
                      <a:pt x="14" y="20"/>
                      <a:pt x="13" y="20"/>
                      <a:pt x="14" y="21"/>
                    </a:cubicBezTo>
                    <a:cubicBezTo>
                      <a:pt x="14" y="22"/>
                      <a:pt x="16" y="23"/>
                      <a:pt x="15" y="24"/>
                    </a:cubicBezTo>
                    <a:cubicBezTo>
                      <a:pt x="15" y="25"/>
                      <a:pt x="14" y="26"/>
                      <a:pt x="15" y="27"/>
                    </a:cubicBezTo>
                    <a:cubicBezTo>
                      <a:pt x="15" y="27"/>
                      <a:pt x="16" y="29"/>
                      <a:pt x="16" y="29"/>
                    </a:cubicBezTo>
                    <a:cubicBezTo>
                      <a:pt x="15" y="30"/>
                      <a:pt x="15" y="32"/>
                      <a:pt x="15" y="33"/>
                    </a:cubicBezTo>
                    <a:cubicBezTo>
                      <a:pt x="15" y="33"/>
                      <a:pt x="17" y="36"/>
                      <a:pt x="17" y="36"/>
                    </a:cubicBezTo>
                    <a:cubicBezTo>
                      <a:pt x="18" y="37"/>
                      <a:pt x="20" y="38"/>
                      <a:pt x="21" y="38"/>
                    </a:cubicBezTo>
                    <a:cubicBezTo>
                      <a:pt x="22" y="39"/>
                      <a:pt x="22" y="40"/>
                      <a:pt x="22" y="41"/>
                    </a:cubicBezTo>
                    <a:cubicBezTo>
                      <a:pt x="22" y="42"/>
                      <a:pt x="23" y="43"/>
                      <a:pt x="23" y="44"/>
                    </a:cubicBezTo>
                    <a:cubicBezTo>
                      <a:pt x="23" y="45"/>
                      <a:pt x="21" y="44"/>
                      <a:pt x="20" y="44"/>
                    </a:cubicBezTo>
                    <a:cubicBezTo>
                      <a:pt x="19" y="44"/>
                      <a:pt x="16" y="48"/>
                      <a:pt x="16" y="49"/>
                    </a:cubicBezTo>
                    <a:cubicBezTo>
                      <a:pt x="15" y="50"/>
                      <a:pt x="14" y="50"/>
                      <a:pt x="13" y="51"/>
                    </a:cubicBezTo>
                    <a:cubicBezTo>
                      <a:pt x="12" y="52"/>
                      <a:pt x="11" y="53"/>
                      <a:pt x="10" y="54"/>
                    </a:cubicBezTo>
                    <a:cubicBezTo>
                      <a:pt x="9" y="54"/>
                      <a:pt x="4" y="58"/>
                      <a:pt x="4" y="57"/>
                    </a:cubicBezTo>
                    <a:cubicBezTo>
                      <a:pt x="4" y="59"/>
                      <a:pt x="2" y="60"/>
                      <a:pt x="2" y="62"/>
                    </a:cubicBezTo>
                    <a:cubicBezTo>
                      <a:pt x="3" y="64"/>
                      <a:pt x="2" y="67"/>
                      <a:pt x="4" y="67"/>
                    </a:cubicBezTo>
                    <a:cubicBezTo>
                      <a:pt x="5" y="67"/>
                      <a:pt x="4" y="72"/>
                      <a:pt x="4" y="73"/>
                    </a:cubicBezTo>
                    <a:cubicBezTo>
                      <a:pt x="4" y="75"/>
                      <a:pt x="2" y="77"/>
                      <a:pt x="4" y="78"/>
                    </a:cubicBezTo>
                    <a:cubicBezTo>
                      <a:pt x="4" y="78"/>
                      <a:pt x="8" y="79"/>
                      <a:pt x="7" y="80"/>
                    </a:cubicBezTo>
                    <a:cubicBezTo>
                      <a:pt x="7" y="80"/>
                      <a:pt x="5" y="81"/>
                      <a:pt x="5" y="81"/>
                    </a:cubicBezTo>
                    <a:cubicBezTo>
                      <a:pt x="7" y="81"/>
                      <a:pt x="7" y="79"/>
                      <a:pt x="8" y="79"/>
                    </a:cubicBezTo>
                    <a:cubicBezTo>
                      <a:pt x="10" y="78"/>
                      <a:pt x="8" y="83"/>
                      <a:pt x="8" y="83"/>
                    </a:cubicBezTo>
                    <a:cubicBezTo>
                      <a:pt x="8" y="83"/>
                      <a:pt x="11" y="80"/>
                      <a:pt x="11" y="80"/>
                    </a:cubicBezTo>
                    <a:cubicBezTo>
                      <a:pt x="12" y="79"/>
                      <a:pt x="11" y="83"/>
                      <a:pt x="11" y="83"/>
                    </a:cubicBezTo>
                    <a:cubicBezTo>
                      <a:pt x="14" y="84"/>
                      <a:pt x="20" y="81"/>
                      <a:pt x="23" y="80"/>
                    </a:cubicBezTo>
                    <a:cubicBezTo>
                      <a:pt x="27" y="79"/>
                      <a:pt x="31" y="79"/>
                      <a:pt x="36" y="78"/>
                    </a:cubicBezTo>
                    <a:cubicBezTo>
                      <a:pt x="39" y="74"/>
                      <a:pt x="43" y="71"/>
                      <a:pt x="46" y="68"/>
                    </a:cubicBezTo>
                    <a:cubicBezTo>
                      <a:pt x="48" y="66"/>
                      <a:pt x="54" y="62"/>
                      <a:pt x="53" y="59"/>
                    </a:cubicBezTo>
                    <a:cubicBezTo>
                      <a:pt x="52" y="57"/>
                      <a:pt x="54" y="62"/>
                      <a:pt x="53" y="5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6" name="Freeform 719">
                <a:extLst>
                  <a:ext uri="{FF2B5EF4-FFF2-40B4-BE49-F238E27FC236}">
                    <a16:creationId xmlns:a16="http://schemas.microsoft.com/office/drawing/2014/main" id="{B739DFD9-2A48-C640-AB92-9C03F54E16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9481" y="4965129"/>
                <a:ext cx="1194268" cy="1000263"/>
              </a:xfrm>
              <a:custGeom>
                <a:avLst/>
                <a:gdLst>
                  <a:gd name="T0" fmla="*/ 38 w 128"/>
                  <a:gd name="T1" fmla="*/ 87 h 107"/>
                  <a:gd name="T2" fmla="*/ 38 w 128"/>
                  <a:gd name="T3" fmla="*/ 63 h 107"/>
                  <a:gd name="T4" fmla="*/ 47 w 128"/>
                  <a:gd name="T5" fmla="*/ 52 h 107"/>
                  <a:gd name="T6" fmla="*/ 56 w 128"/>
                  <a:gd name="T7" fmla="*/ 34 h 107"/>
                  <a:gd name="T8" fmla="*/ 72 w 128"/>
                  <a:gd name="T9" fmla="*/ 25 h 107"/>
                  <a:gd name="T10" fmla="*/ 86 w 128"/>
                  <a:gd name="T11" fmla="*/ 22 h 107"/>
                  <a:gd name="T12" fmla="*/ 102 w 128"/>
                  <a:gd name="T13" fmla="*/ 20 h 107"/>
                  <a:gd name="T14" fmla="*/ 112 w 128"/>
                  <a:gd name="T15" fmla="*/ 10 h 107"/>
                  <a:gd name="T16" fmla="*/ 120 w 128"/>
                  <a:gd name="T17" fmla="*/ 13 h 107"/>
                  <a:gd name="T18" fmla="*/ 127 w 128"/>
                  <a:gd name="T19" fmla="*/ 6 h 107"/>
                  <a:gd name="T20" fmla="*/ 114 w 128"/>
                  <a:gd name="T21" fmla="*/ 5 h 107"/>
                  <a:gd name="T22" fmla="*/ 116 w 128"/>
                  <a:gd name="T23" fmla="*/ 2 h 107"/>
                  <a:gd name="T24" fmla="*/ 106 w 128"/>
                  <a:gd name="T25" fmla="*/ 3 h 107"/>
                  <a:gd name="T26" fmla="*/ 100 w 128"/>
                  <a:gd name="T27" fmla="*/ 1 h 107"/>
                  <a:gd name="T28" fmla="*/ 95 w 128"/>
                  <a:gd name="T29" fmla="*/ 3 h 107"/>
                  <a:gd name="T30" fmla="*/ 91 w 128"/>
                  <a:gd name="T31" fmla="*/ 6 h 107"/>
                  <a:gd name="T32" fmla="*/ 90 w 128"/>
                  <a:gd name="T33" fmla="*/ 11 h 107"/>
                  <a:gd name="T34" fmla="*/ 84 w 128"/>
                  <a:gd name="T35" fmla="*/ 10 h 107"/>
                  <a:gd name="T36" fmla="*/ 80 w 128"/>
                  <a:gd name="T37" fmla="*/ 13 h 107"/>
                  <a:gd name="T38" fmla="*/ 76 w 128"/>
                  <a:gd name="T39" fmla="*/ 15 h 107"/>
                  <a:gd name="T40" fmla="*/ 72 w 128"/>
                  <a:gd name="T41" fmla="*/ 16 h 107"/>
                  <a:gd name="T42" fmla="*/ 68 w 128"/>
                  <a:gd name="T43" fmla="*/ 10 h 107"/>
                  <a:gd name="T44" fmla="*/ 67 w 128"/>
                  <a:gd name="T45" fmla="*/ 14 h 107"/>
                  <a:gd name="T46" fmla="*/ 65 w 128"/>
                  <a:gd name="T47" fmla="*/ 14 h 107"/>
                  <a:gd name="T48" fmla="*/ 62 w 128"/>
                  <a:gd name="T49" fmla="*/ 18 h 107"/>
                  <a:gd name="T50" fmla="*/ 61 w 128"/>
                  <a:gd name="T51" fmla="*/ 21 h 107"/>
                  <a:gd name="T52" fmla="*/ 57 w 128"/>
                  <a:gd name="T53" fmla="*/ 20 h 107"/>
                  <a:gd name="T54" fmla="*/ 54 w 128"/>
                  <a:gd name="T55" fmla="*/ 20 h 107"/>
                  <a:gd name="T56" fmla="*/ 51 w 128"/>
                  <a:gd name="T57" fmla="*/ 22 h 107"/>
                  <a:gd name="T58" fmla="*/ 49 w 128"/>
                  <a:gd name="T59" fmla="*/ 23 h 107"/>
                  <a:gd name="T60" fmla="*/ 54 w 128"/>
                  <a:gd name="T61" fmla="*/ 25 h 107"/>
                  <a:gd name="T62" fmla="*/ 56 w 128"/>
                  <a:gd name="T63" fmla="*/ 25 h 107"/>
                  <a:gd name="T64" fmla="*/ 57 w 128"/>
                  <a:gd name="T65" fmla="*/ 28 h 107"/>
                  <a:gd name="T66" fmla="*/ 49 w 128"/>
                  <a:gd name="T67" fmla="*/ 31 h 107"/>
                  <a:gd name="T68" fmla="*/ 53 w 128"/>
                  <a:gd name="T69" fmla="*/ 33 h 107"/>
                  <a:gd name="T70" fmla="*/ 49 w 128"/>
                  <a:gd name="T71" fmla="*/ 35 h 107"/>
                  <a:gd name="T72" fmla="*/ 43 w 128"/>
                  <a:gd name="T73" fmla="*/ 40 h 107"/>
                  <a:gd name="T74" fmla="*/ 42 w 128"/>
                  <a:gd name="T75" fmla="*/ 43 h 107"/>
                  <a:gd name="T76" fmla="*/ 39 w 128"/>
                  <a:gd name="T77" fmla="*/ 45 h 107"/>
                  <a:gd name="T78" fmla="*/ 39 w 128"/>
                  <a:gd name="T79" fmla="*/ 49 h 107"/>
                  <a:gd name="T80" fmla="*/ 39 w 128"/>
                  <a:gd name="T81" fmla="*/ 52 h 107"/>
                  <a:gd name="T82" fmla="*/ 35 w 128"/>
                  <a:gd name="T83" fmla="*/ 56 h 107"/>
                  <a:gd name="T84" fmla="*/ 27 w 128"/>
                  <a:gd name="T85" fmla="*/ 62 h 107"/>
                  <a:gd name="T86" fmla="*/ 31 w 128"/>
                  <a:gd name="T87" fmla="*/ 64 h 107"/>
                  <a:gd name="T88" fmla="*/ 28 w 128"/>
                  <a:gd name="T89" fmla="*/ 66 h 107"/>
                  <a:gd name="T90" fmla="*/ 19 w 128"/>
                  <a:gd name="T91" fmla="*/ 68 h 107"/>
                  <a:gd name="T92" fmla="*/ 16 w 128"/>
                  <a:gd name="T93" fmla="*/ 72 h 107"/>
                  <a:gd name="T94" fmla="*/ 10 w 128"/>
                  <a:gd name="T95" fmla="*/ 73 h 107"/>
                  <a:gd name="T96" fmla="*/ 10 w 128"/>
                  <a:gd name="T97" fmla="*/ 74 h 107"/>
                  <a:gd name="T98" fmla="*/ 5 w 128"/>
                  <a:gd name="T99" fmla="*/ 75 h 107"/>
                  <a:gd name="T100" fmla="*/ 4 w 128"/>
                  <a:gd name="T101" fmla="*/ 81 h 107"/>
                  <a:gd name="T102" fmla="*/ 1 w 128"/>
                  <a:gd name="T103" fmla="*/ 86 h 107"/>
                  <a:gd name="T104" fmla="*/ 6 w 128"/>
                  <a:gd name="T105" fmla="*/ 92 h 107"/>
                  <a:gd name="T106" fmla="*/ 7 w 128"/>
                  <a:gd name="T107" fmla="*/ 94 h 107"/>
                  <a:gd name="T108" fmla="*/ 3 w 128"/>
                  <a:gd name="T109" fmla="*/ 93 h 107"/>
                  <a:gd name="T110" fmla="*/ 5 w 128"/>
                  <a:gd name="T111" fmla="*/ 97 h 107"/>
                  <a:gd name="T112" fmla="*/ 5 w 128"/>
                  <a:gd name="T113" fmla="*/ 103 h 107"/>
                  <a:gd name="T114" fmla="*/ 27 w 128"/>
                  <a:gd name="T115" fmla="*/ 99 h 107"/>
                  <a:gd name="T116" fmla="*/ 34 w 128"/>
                  <a:gd name="T117" fmla="*/ 10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07">
                    <a:moveTo>
                      <a:pt x="34" y="101"/>
                    </a:moveTo>
                    <a:cubicBezTo>
                      <a:pt x="34" y="101"/>
                      <a:pt x="35" y="98"/>
                      <a:pt x="35" y="97"/>
                    </a:cubicBezTo>
                    <a:cubicBezTo>
                      <a:pt x="35" y="95"/>
                      <a:pt x="36" y="94"/>
                      <a:pt x="38" y="93"/>
                    </a:cubicBezTo>
                    <a:cubicBezTo>
                      <a:pt x="40" y="91"/>
                      <a:pt x="38" y="88"/>
                      <a:pt x="38" y="87"/>
                    </a:cubicBezTo>
                    <a:cubicBezTo>
                      <a:pt x="38" y="84"/>
                      <a:pt x="42" y="84"/>
                      <a:pt x="39" y="82"/>
                    </a:cubicBezTo>
                    <a:cubicBezTo>
                      <a:pt x="37" y="80"/>
                      <a:pt x="36" y="80"/>
                      <a:pt x="37" y="77"/>
                    </a:cubicBezTo>
                    <a:cubicBezTo>
                      <a:pt x="38" y="75"/>
                      <a:pt x="37" y="73"/>
                      <a:pt x="37" y="71"/>
                    </a:cubicBezTo>
                    <a:cubicBezTo>
                      <a:pt x="36" y="68"/>
                      <a:pt x="35" y="65"/>
                      <a:pt x="38" y="63"/>
                    </a:cubicBezTo>
                    <a:cubicBezTo>
                      <a:pt x="39" y="62"/>
                      <a:pt x="41" y="62"/>
                      <a:pt x="42" y="61"/>
                    </a:cubicBezTo>
                    <a:cubicBezTo>
                      <a:pt x="43" y="61"/>
                      <a:pt x="44" y="62"/>
                      <a:pt x="45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4" y="55"/>
                      <a:pt x="46" y="54"/>
                      <a:pt x="47" y="52"/>
                    </a:cubicBezTo>
                    <a:cubicBezTo>
                      <a:pt x="47" y="51"/>
                      <a:pt x="48" y="48"/>
                      <a:pt x="48" y="46"/>
                    </a:cubicBezTo>
                    <a:cubicBezTo>
                      <a:pt x="48" y="44"/>
                      <a:pt x="52" y="44"/>
                      <a:pt x="51" y="43"/>
                    </a:cubicBezTo>
                    <a:cubicBezTo>
                      <a:pt x="51" y="41"/>
                      <a:pt x="53" y="40"/>
                      <a:pt x="54" y="38"/>
                    </a:cubicBezTo>
                    <a:cubicBezTo>
                      <a:pt x="56" y="36"/>
                      <a:pt x="56" y="37"/>
                      <a:pt x="56" y="34"/>
                    </a:cubicBezTo>
                    <a:cubicBezTo>
                      <a:pt x="55" y="33"/>
                      <a:pt x="59" y="28"/>
                      <a:pt x="60" y="28"/>
                    </a:cubicBezTo>
                    <a:cubicBezTo>
                      <a:pt x="61" y="27"/>
                      <a:pt x="64" y="28"/>
                      <a:pt x="65" y="28"/>
                    </a:cubicBezTo>
                    <a:cubicBezTo>
                      <a:pt x="65" y="26"/>
                      <a:pt x="65" y="25"/>
                      <a:pt x="65" y="23"/>
                    </a:cubicBezTo>
                    <a:cubicBezTo>
                      <a:pt x="68" y="24"/>
                      <a:pt x="70" y="24"/>
                      <a:pt x="72" y="25"/>
                    </a:cubicBezTo>
                    <a:cubicBezTo>
                      <a:pt x="76" y="25"/>
                      <a:pt x="74" y="21"/>
                      <a:pt x="75" y="19"/>
                    </a:cubicBezTo>
                    <a:cubicBezTo>
                      <a:pt x="75" y="19"/>
                      <a:pt x="77" y="19"/>
                      <a:pt x="78" y="19"/>
                    </a:cubicBezTo>
                    <a:cubicBezTo>
                      <a:pt x="79" y="18"/>
                      <a:pt x="81" y="16"/>
                      <a:pt x="82" y="18"/>
                    </a:cubicBezTo>
                    <a:cubicBezTo>
                      <a:pt x="84" y="19"/>
                      <a:pt x="84" y="21"/>
                      <a:pt x="86" y="22"/>
                    </a:cubicBezTo>
                    <a:cubicBezTo>
                      <a:pt x="87" y="22"/>
                      <a:pt x="89" y="22"/>
                      <a:pt x="90" y="22"/>
                    </a:cubicBezTo>
                    <a:cubicBezTo>
                      <a:pt x="91" y="22"/>
                      <a:pt x="92" y="21"/>
                      <a:pt x="94" y="21"/>
                    </a:cubicBezTo>
                    <a:cubicBezTo>
                      <a:pt x="95" y="21"/>
                      <a:pt x="96" y="23"/>
                      <a:pt x="98" y="23"/>
                    </a:cubicBezTo>
                    <a:cubicBezTo>
                      <a:pt x="98" y="22"/>
                      <a:pt x="102" y="20"/>
                      <a:pt x="102" y="20"/>
                    </a:cubicBezTo>
                    <a:cubicBezTo>
                      <a:pt x="102" y="17"/>
                      <a:pt x="102" y="16"/>
                      <a:pt x="103" y="14"/>
                    </a:cubicBezTo>
                    <a:cubicBezTo>
                      <a:pt x="104" y="13"/>
                      <a:pt x="106" y="11"/>
                      <a:pt x="107" y="11"/>
                    </a:cubicBezTo>
                    <a:cubicBezTo>
                      <a:pt x="108" y="11"/>
                      <a:pt x="109" y="11"/>
                      <a:pt x="110" y="11"/>
                    </a:cubicBezTo>
                    <a:cubicBezTo>
                      <a:pt x="111" y="11"/>
                      <a:pt x="111" y="10"/>
                      <a:pt x="112" y="10"/>
                    </a:cubicBezTo>
                    <a:cubicBezTo>
                      <a:pt x="113" y="10"/>
                      <a:pt x="115" y="12"/>
                      <a:pt x="116" y="12"/>
                    </a:cubicBezTo>
                    <a:cubicBezTo>
                      <a:pt x="118" y="13"/>
                      <a:pt x="119" y="14"/>
                      <a:pt x="119" y="17"/>
                    </a:cubicBezTo>
                    <a:cubicBezTo>
                      <a:pt x="121" y="17"/>
                      <a:pt x="126" y="14"/>
                      <a:pt x="124" y="12"/>
                    </a:cubicBezTo>
                    <a:cubicBezTo>
                      <a:pt x="126" y="13"/>
                      <a:pt x="121" y="13"/>
                      <a:pt x="120" y="13"/>
                    </a:cubicBezTo>
                    <a:cubicBezTo>
                      <a:pt x="125" y="12"/>
                      <a:pt x="118" y="9"/>
                      <a:pt x="117" y="10"/>
                    </a:cubicBezTo>
                    <a:cubicBezTo>
                      <a:pt x="118" y="9"/>
                      <a:pt x="119" y="10"/>
                      <a:pt x="119" y="10"/>
                    </a:cubicBezTo>
                    <a:cubicBezTo>
                      <a:pt x="121" y="10"/>
                      <a:pt x="123" y="10"/>
                      <a:pt x="124" y="9"/>
                    </a:cubicBezTo>
                    <a:cubicBezTo>
                      <a:pt x="125" y="9"/>
                      <a:pt x="128" y="7"/>
                      <a:pt x="127" y="6"/>
                    </a:cubicBezTo>
                    <a:cubicBezTo>
                      <a:pt x="125" y="5"/>
                      <a:pt x="122" y="4"/>
                      <a:pt x="119" y="3"/>
                    </a:cubicBezTo>
                    <a:cubicBezTo>
                      <a:pt x="118" y="2"/>
                      <a:pt x="117" y="4"/>
                      <a:pt x="116" y="5"/>
                    </a:cubicBezTo>
                    <a:cubicBezTo>
                      <a:pt x="116" y="5"/>
                      <a:pt x="114" y="8"/>
                      <a:pt x="114" y="7"/>
                    </a:cubicBezTo>
                    <a:cubicBezTo>
                      <a:pt x="114" y="7"/>
                      <a:pt x="114" y="6"/>
                      <a:pt x="114" y="5"/>
                    </a:cubicBezTo>
                    <a:cubicBezTo>
                      <a:pt x="114" y="5"/>
                      <a:pt x="112" y="5"/>
                      <a:pt x="112" y="5"/>
                    </a:cubicBezTo>
                    <a:cubicBezTo>
                      <a:pt x="113" y="4"/>
                      <a:pt x="115" y="5"/>
                      <a:pt x="115" y="4"/>
                    </a:cubicBezTo>
                    <a:cubicBezTo>
                      <a:pt x="115" y="4"/>
                      <a:pt x="112" y="4"/>
                      <a:pt x="112" y="4"/>
                    </a:cubicBezTo>
                    <a:cubicBezTo>
                      <a:pt x="112" y="3"/>
                      <a:pt x="116" y="3"/>
                      <a:pt x="116" y="2"/>
                    </a:cubicBezTo>
                    <a:cubicBezTo>
                      <a:pt x="115" y="1"/>
                      <a:pt x="109" y="0"/>
                      <a:pt x="110" y="2"/>
                    </a:cubicBezTo>
                    <a:cubicBezTo>
                      <a:pt x="111" y="3"/>
                      <a:pt x="111" y="3"/>
                      <a:pt x="110" y="4"/>
                    </a:cubicBezTo>
                    <a:cubicBezTo>
                      <a:pt x="109" y="5"/>
                      <a:pt x="107" y="7"/>
                      <a:pt x="106" y="7"/>
                    </a:cubicBezTo>
                    <a:cubicBezTo>
                      <a:pt x="105" y="7"/>
                      <a:pt x="106" y="3"/>
                      <a:pt x="106" y="3"/>
                    </a:cubicBezTo>
                    <a:cubicBezTo>
                      <a:pt x="106" y="2"/>
                      <a:pt x="101" y="9"/>
                      <a:pt x="100" y="9"/>
                    </a:cubicBezTo>
                    <a:cubicBezTo>
                      <a:pt x="97" y="9"/>
                      <a:pt x="100" y="5"/>
                      <a:pt x="101" y="4"/>
                    </a:cubicBezTo>
                    <a:cubicBezTo>
                      <a:pt x="102" y="4"/>
                      <a:pt x="103" y="2"/>
                      <a:pt x="103" y="2"/>
                    </a:cubicBezTo>
                    <a:cubicBezTo>
                      <a:pt x="102" y="1"/>
                      <a:pt x="100" y="0"/>
                      <a:pt x="100" y="1"/>
                    </a:cubicBezTo>
                    <a:cubicBezTo>
                      <a:pt x="100" y="1"/>
                      <a:pt x="101" y="2"/>
                      <a:pt x="101" y="2"/>
                    </a:cubicBezTo>
                    <a:cubicBezTo>
                      <a:pt x="101" y="2"/>
                      <a:pt x="99" y="2"/>
                      <a:pt x="98" y="2"/>
                    </a:cubicBezTo>
                    <a:cubicBezTo>
                      <a:pt x="97" y="3"/>
                      <a:pt x="98" y="2"/>
                      <a:pt x="97" y="1"/>
                    </a:cubicBezTo>
                    <a:cubicBezTo>
                      <a:pt x="97" y="1"/>
                      <a:pt x="95" y="3"/>
                      <a:pt x="95" y="3"/>
                    </a:cubicBezTo>
                    <a:cubicBezTo>
                      <a:pt x="95" y="4"/>
                      <a:pt x="97" y="5"/>
                      <a:pt x="96" y="5"/>
                    </a:cubicBezTo>
                    <a:cubicBezTo>
                      <a:pt x="95" y="5"/>
                      <a:pt x="95" y="5"/>
                      <a:pt x="95" y="5"/>
                    </a:cubicBezTo>
                    <a:cubicBezTo>
                      <a:pt x="94" y="5"/>
                      <a:pt x="94" y="6"/>
                      <a:pt x="94" y="7"/>
                    </a:cubicBezTo>
                    <a:cubicBezTo>
                      <a:pt x="95" y="5"/>
                      <a:pt x="91" y="6"/>
                      <a:pt x="91" y="6"/>
                    </a:cubicBezTo>
                    <a:cubicBezTo>
                      <a:pt x="91" y="6"/>
                      <a:pt x="93" y="5"/>
                      <a:pt x="93" y="4"/>
                    </a:cubicBezTo>
                    <a:cubicBezTo>
                      <a:pt x="93" y="5"/>
                      <a:pt x="89" y="6"/>
                      <a:pt x="88" y="6"/>
                    </a:cubicBezTo>
                    <a:cubicBezTo>
                      <a:pt x="87" y="6"/>
                      <a:pt x="91" y="9"/>
                      <a:pt x="91" y="9"/>
                    </a:cubicBezTo>
                    <a:cubicBezTo>
                      <a:pt x="91" y="9"/>
                      <a:pt x="90" y="11"/>
                      <a:pt x="90" y="11"/>
                    </a:cubicBezTo>
                    <a:cubicBezTo>
                      <a:pt x="90" y="11"/>
                      <a:pt x="87" y="8"/>
                      <a:pt x="87" y="8"/>
                    </a:cubicBezTo>
                    <a:cubicBezTo>
                      <a:pt x="87" y="8"/>
                      <a:pt x="85" y="11"/>
                      <a:pt x="85" y="8"/>
                    </a:cubicBezTo>
                    <a:cubicBezTo>
                      <a:pt x="84" y="7"/>
                      <a:pt x="81" y="9"/>
                      <a:pt x="80" y="8"/>
                    </a:cubicBezTo>
                    <a:cubicBezTo>
                      <a:pt x="81" y="9"/>
                      <a:pt x="84" y="9"/>
                      <a:pt x="84" y="10"/>
                    </a:cubicBezTo>
                    <a:cubicBezTo>
                      <a:pt x="84" y="10"/>
                      <a:pt x="83" y="10"/>
                      <a:pt x="83" y="11"/>
                    </a:cubicBezTo>
                    <a:cubicBezTo>
                      <a:pt x="83" y="12"/>
                      <a:pt x="84" y="12"/>
                      <a:pt x="84" y="13"/>
                    </a:cubicBezTo>
                    <a:cubicBezTo>
                      <a:pt x="84" y="13"/>
                      <a:pt x="81" y="12"/>
                      <a:pt x="81" y="11"/>
                    </a:cubicBezTo>
                    <a:cubicBezTo>
                      <a:pt x="80" y="11"/>
                      <a:pt x="80" y="12"/>
                      <a:pt x="80" y="13"/>
                    </a:cubicBezTo>
                    <a:cubicBezTo>
                      <a:pt x="79" y="13"/>
                      <a:pt x="79" y="12"/>
                      <a:pt x="79" y="11"/>
                    </a:cubicBezTo>
                    <a:cubicBezTo>
                      <a:pt x="79" y="11"/>
                      <a:pt x="77" y="13"/>
                      <a:pt x="77" y="13"/>
                    </a:cubicBezTo>
                    <a:cubicBezTo>
                      <a:pt x="76" y="14"/>
                      <a:pt x="78" y="14"/>
                      <a:pt x="78" y="15"/>
                    </a:cubicBezTo>
                    <a:cubicBezTo>
                      <a:pt x="78" y="15"/>
                      <a:pt x="76" y="15"/>
                      <a:pt x="76" y="15"/>
                    </a:cubicBezTo>
                    <a:cubicBezTo>
                      <a:pt x="75" y="14"/>
                      <a:pt x="76" y="13"/>
                      <a:pt x="76" y="12"/>
                    </a:cubicBezTo>
                    <a:cubicBezTo>
                      <a:pt x="76" y="12"/>
                      <a:pt x="73" y="14"/>
                      <a:pt x="73" y="14"/>
                    </a:cubicBezTo>
                    <a:cubicBezTo>
                      <a:pt x="73" y="14"/>
                      <a:pt x="73" y="14"/>
                      <a:pt x="74" y="14"/>
                    </a:cubicBezTo>
                    <a:cubicBezTo>
                      <a:pt x="73" y="14"/>
                      <a:pt x="72" y="16"/>
                      <a:pt x="72" y="16"/>
                    </a:cubicBezTo>
                    <a:cubicBezTo>
                      <a:pt x="71" y="15"/>
                      <a:pt x="73" y="14"/>
                      <a:pt x="72" y="14"/>
                    </a:cubicBezTo>
                    <a:cubicBezTo>
                      <a:pt x="71" y="13"/>
                      <a:pt x="70" y="13"/>
                      <a:pt x="70" y="12"/>
                    </a:cubicBezTo>
                    <a:cubicBezTo>
                      <a:pt x="70" y="12"/>
                      <a:pt x="72" y="12"/>
                      <a:pt x="72" y="12"/>
                    </a:cubicBezTo>
                    <a:cubicBezTo>
                      <a:pt x="72" y="11"/>
                      <a:pt x="69" y="10"/>
                      <a:pt x="68" y="10"/>
                    </a:cubicBezTo>
                    <a:cubicBezTo>
                      <a:pt x="68" y="11"/>
                      <a:pt x="69" y="13"/>
                      <a:pt x="69" y="13"/>
                    </a:cubicBezTo>
                    <a:cubicBezTo>
                      <a:pt x="69" y="13"/>
                      <a:pt x="65" y="14"/>
                      <a:pt x="66" y="14"/>
                    </a:cubicBezTo>
                    <a:cubicBezTo>
                      <a:pt x="66" y="14"/>
                      <a:pt x="68" y="14"/>
                      <a:pt x="68" y="14"/>
                    </a:cubicBezTo>
                    <a:cubicBezTo>
                      <a:pt x="68" y="14"/>
                      <a:pt x="67" y="14"/>
                      <a:pt x="67" y="14"/>
                    </a:cubicBezTo>
                    <a:cubicBezTo>
                      <a:pt x="68" y="16"/>
                      <a:pt x="70" y="14"/>
                      <a:pt x="69" y="14"/>
                    </a:cubicBezTo>
                    <a:cubicBezTo>
                      <a:pt x="70" y="15"/>
                      <a:pt x="69" y="16"/>
                      <a:pt x="69" y="16"/>
                    </a:cubicBezTo>
                    <a:cubicBezTo>
                      <a:pt x="69" y="17"/>
                      <a:pt x="67" y="15"/>
                      <a:pt x="67" y="15"/>
                    </a:cubicBezTo>
                    <a:cubicBezTo>
                      <a:pt x="66" y="15"/>
                      <a:pt x="66" y="14"/>
                      <a:pt x="65" y="14"/>
                    </a:cubicBezTo>
                    <a:cubicBezTo>
                      <a:pt x="65" y="14"/>
                      <a:pt x="64" y="16"/>
                      <a:pt x="63" y="15"/>
                    </a:cubicBezTo>
                    <a:cubicBezTo>
                      <a:pt x="63" y="14"/>
                      <a:pt x="60" y="16"/>
                      <a:pt x="60" y="16"/>
                    </a:cubicBezTo>
                    <a:cubicBezTo>
                      <a:pt x="60" y="16"/>
                      <a:pt x="60" y="19"/>
                      <a:pt x="60" y="19"/>
                    </a:cubicBezTo>
                    <a:cubicBezTo>
                      <a:pt x="60" y="20"/>
                      <a:pt x="61" y="17"/>
                      <a:pt x="62" y="18"/>
                    </a:cubicBezTo>
                    <a:cubicBezTo>
                      <a:pt x="62" y="18"/>
                      <a:pt x="64" y="19"/>
                      <a:pt x="64" y="18"/>
                    </a:cubicBezTo>
                    <a:cubicBezTo>
                      <a:pt x="64" y="19"/>
                      <a:pt x="63" y="19"/>
                      <a:pt x="63" y="20"/>
                    </a:cubicBezTo>
                    <a:cubicBezTo>
                      <a:pt x="62" y="20"/>
                      <a:pt x="63" y="22"/>
                      <a:pt x="62" y="22"/>
                    </a:cubicBezTo>
                    <a:cubicBezTo>
                      <a:pt x="62" y="23"/>
                      <a:pt x="61" y="21"/>
                      <a:pt x="61" y="21"/>
                    </a:cubicBezTo>
                    <a:cubicBezTo>
                      <a:pt x="60" y="21"/>
                      <a:pt x="60" y="23"/>
                      <a:pt x="59" y="23"/>
                    </a:cubicBezTo>
                    <a:cubicBezTo>
                      <a:pt x="59" y="23"/>
                      <a:pt x="59" y="21"/>
                      <a:pt x="59" y="21"/>
                    </a:cubicBezTo>
                    <a:cubicBezTo>
                      <a:pt x="58" y="21"/>
                      <a:pt x="58" y="22"/>
                      <a:pt x="57" y="22"/>
                    </a:cubicBezTo>
                    <a:cubicBezTo>
                      <a:pt x="57" y="22"/>
                      <a:pt x="57" y="20"/>
                      <a:pt x="57" y="20"/>
                    </a:cubicBezTo>
                    <a:cubicBezTo>
                      <a:pt x="57" y="19"/>
                      <a:pt x="56" y="22"/>
                      <a:pt x="55" y="22"/>
                    </a:cubicBezTo>
                    <a:cubicBezTo>
                      <a:pt x="53" y="23"/>
                      <a:pt x="56" y="17"/>
                      <a:pt x="56" y="17"/>
                    </a:cubicBezTo>
                    <a:cubicBezTo>
                      <a:pt x="55" y="17"/>
                      <a:pt x="53" y="18"/>
                      <a:pt x="53" y="18"/>
                    </a:cubicBezTo>
                    <a:cubicBezTo>
                      <a:pt x="52" y="19"/>
                      <a:pt x="54" y="20"/>
                      <a:pt x="54" y="20"/>
                    </a:cubicBezTo>
                    <a:cubicBezTo>
                      <a:pt x="53" y="20"/>
                      <a:pt x="53" y="20"/>
                      <a:pt x="52" y="20"/>
                    </a:cubicBezTo>
                    <a:cubicBezTo>
                      <a:pt x="52" y="20"/>
                      <a:pt x="52" y="21"/>
                      <a:pt x="51" y="22"/>
                    </a:cubicBezTo>
                    <a:cubicBezTo>
                      <a:pt x="52" y="21"/>
                      <a:pt x="47" y="21"/>
                      <a:pt x="49" y="22"/>
                    </a:cubicBezTo>
                    <a:cubicBezTo>
                      <a:pt x="49" y="23"/>
                      <a:pt x="51" y="22"/>
                      <a:pt x="51" y="22"/>
                    </a:cubicBezTo>
                    <a:cubicBezTo>
                      <a:pt x="51" y="22"/>
                      <a:pt x="50" y="23"/>
                      <a:pt x="51" y="23"/>
                    </a:cubicBezTo>
                    <a:cubicBezTo>
                      <a:pt x="51" y="23"/>
                      <a:pt x="52" y="23"/>
                      <a:pt x="52" y="22"/>
                    </a:cubicBezTo>
                    <a:cubicBezTo>
                      <a:pt x="52" y="22"/>
                      <a:pt x="52" y="24"/>
                      <a:pt x="51" y="24"/>
                    </a:cubicBezTo>
                    <a:cubicBezTo>
                      <a:pt x="50" y="24"/>
                      <a:pt x="50" y="23"/>
                      <a:pt x="49" y="23"/>
                    </a:cubicBezTo>
                    <a:cubicBezTo>
                      <a:pt x="48" y="24"/>
                      <a:pt x="48" y="26"/>
                      <a:pt x="47" y="26"/>
                    </a:cubicBezTo>
                    <a:cubicBezTo>
                      <a:pt x="47" y="26"/>
                      <a:pt x="44" y="26"/>
                      <a:pt x="44" y="26"/>
                    </a:cubicBezTo>
                    <a:cubicBezTo>
                      <a:pt x="44" y="29"/>
                      <a:pt x="51" y="25"/>
                      <a:pt x="51" y="25"/>
                    </a:cubicBezTo>
                    <a:cubicBezTo>
                      <a:pt x="52" y="25"/>
                      <a:pt x="53" y="24"/>
                      <a:pt x="54" y="25"/>
                    </a:cubicBezTo>
                    <a:cubicBezTo>
                      <a:pt x="56" y="25"/>
                      <a:pt x="55" y="23"/>
                      <a:pt x="54" y="2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6" y="25"/>
                      <a:pt x="57" y="23"/>
                      <a:pt x="58" y="23"/>
                    </a:cubicBezTo>
                    <a:cubicBezTo>
                      <a:pt x="57" y="23"/>
                      <a:pt x="57" y="25"/>
                      <a:pt x="56" y="25"/>
                    </a:cubicBezTo>
                    <a:cubicBezTo>
                      <a:pt x="57" y="25"/>
                      <a:pt x="58" y="25"/>
                      <a:pt x="58" y="25"/>
                    </a:cubicBezTo>
                    <a:cubicBezTo>
                      <a:pt x="58" y="25"/>
                      <a:pt x="56" y="26"/>
                      <a:pt x="56" y="27"/>
                    </a:cubicBezTo>
                    <a:cubicBezTo>
                      <a:pt x="56" y="27"/>
                      <a:pt x="61" y="25"/>
                      <a:pt x="61" y="26"/>
                    </a:cubicBezTo>
                    <a:cubicBezTo>
                      <a:pt x="60" y="27"/>
                      <a:pt x="57" y="26"/>
                      <a:pt x="57" y="28"/>
                    </a:cubicBezTo>
                    <a:cubicBezTo>
                      <a:pt x="56" y="31"/>
                      <a:pt x="54" y="27"/>
                      <a:pt x="54" y="27"/>
                    </a:cubicBezTo>
                    <a:cubicBezTo>
                      <a:pt x="54" y="26"/>
                      <a:pt x="54" y="29"/>
                      <a:pt x="54" y="29"/>
                    </a:cubicBezTo>
                    <a:cubicBezTo>
                      <a:pt x="54" y="29"/>
                      <a:pt x="53" y="27"/>
                      <a:pt x="52" y="27"/>
                    </a:cubicBezTo>
                    <a:cubicBezTo>
                      <a:pt x="51" y="28"/>
                      <a:pt x="49" y="30"/>
                      <a:pt x="49" y="31"/>
                    </a:cubicBezTo>
                    <a:cubicBezTo>
                      <a:pt x="49" y="31"/>
                      <a:pt x="51" y="30"/>
                      <a:pt x="51" y="30"/>
                    </a:cubicBezTo>
                    <a:cubicBezTo>
                      <a:pt x="51" y="31"/>
                      <a:pt x="53" y="30"/>
                      <a:pt x="53" y="31"/>
                    </a:cubicBezTo>
                    <a:cubicBezTo>
                      <a:pt x="53" y="30"/>
                      <a:pt x="50" y="31"/>
                      <a:pt x="50" y="32"/>
                    </a:cubicBezTo>
                    <a:cubicBezTo>
                      <a:pt x="51" y="33"/>
                      <a:pt x="54" y="31"/>
                      <a:pt x="53" y="33"/>
                    </a:cubicBezTo>
                    <a:cubicBezTo>
                      <a:pt x="54" y="31"/>
                      <a:pt x="47" y="34"/>
                      <a:pt x="47" y="34"/>
                    </a:cubicBezTo>
                    <a:cubicBezTo>
                      <a:pt x="47" y="33"/>
                      <a:pt x="53" y="35"/>
                      <a:pt x="52" y="35"/>
                    </a:cubicBezTo>
                    <a:cubicBezTo>
                      <a:pt x="51" y="36"/>
                      <a:pt x="50" y="34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6"/>
                      <a:pt x="46" y="34"/>
                      <a:pt x="45" y="36"/>
                    </a:cubicBezTo>
                    <a:cubicBezTo>
                      <a:pt x="45" y="36"/>
                      <a:pt x="48" y="36"/>
                      <a:pt x="48" y="36"/>
                    </a:cubicBezTo>
                    <a:cubicBezTo>
                      <a:pt x="46" y="38"/>
                      <a:pt x="44" y="36"/>
                      <a:pt x="45" y="39"/>
                    </a:cubicBezTo>
                    <a:cubicBezTo>
                      <a:pt x="45" y="39"/>
                      <a:pt x="43" y="40"/>
                      <a:pt x="43" y="40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2"/>
                      <a:pt x="41" y="42"/>
                      <a:pt x="41" y="42"/>
                    </a:cubicBezTo>
                    <a:cubicBezTo>
                      <a:pt x="41" y="43"/>
                      <a:pt x="42" y="42"/>
                      <a:pt x="42" y="42"/>
                    </a:cubicBezTo>
                    <a:cubicBezTo>
                      <a:pt x="43" y="42"/>
                      <a:pt x="42" y="43"/>
                      <a:pt x="42" y="43"/>
                    </a:cubicBezTo>
                    <a:cubicBezTo>
                      <a:pt x="43" y="43"/>
                      <a:pt x="45" y="44"/>
                      <a:pt x="46" y="43"/>
                    </a:cubicBezTo>
                    <a:cubicBezTo>
                      <a:pt x="44" y="44"/>
                      <a:pt x="44" y="44"/>
                      <a:pt x="42" y="44"/>
                    </a:cubicBezTo>
                    <a:cubicBezTo>
                      <a:pt x="41" y="44"/>
                      <a:pt x="38" y="44"/>
                      <a:pt x="38" y="45"/>
                    </a:cubicBezTo>
                    <a:cubicBezTo>
                      <a:pt x="38" y="45"/>
                      <a:pt x="39" y="45"/>
                      <a:pt x="39" y="45"/>
                    </a:cubicBezTo>
                    <a:cubicBezTo>
                      <a:pt x="39" y="45"/>
                      <a:pt x="38" y="46"/>
                      <a:pt x="38" y="46"/>
                    </a:cubicBezTo>
                    <a:cubicBezTo>
                      <a:pt x="38" y="46"/>
                      <a:pt x="40" y="45"/>
                      <a:pt x="40" y="46"/>
                    </a:cubicBezTo>
                    <a:cubicBezTo>
                      <a:pt x="40" y="46"/>
                      <a:pt x="38" y="48"/>
                      <a:pt x="38" y="48"/>
                    </a:cubicBezTo>
                    <a:cubicBezTo>
                      <a:pt x="38" y="48"/>
                      <a:pt x="39" y="48"/>
                      <a:pt x="39" y="49"/>
                    </a:cubicBezTo>
                    <a:cubicBezTo>
                      <a:pt x="39" y="49"/>
                      <a:pt x="37" y="49"/>
                      <a:pt x="37" y="49"/>
                    </a:cubicBezTo>
                    <a:cubicBezTo>
                      <a:pt x="37" y="49"/>
                      <a:pt x="39" y="50"/>
                      <a:pt x="39" y="50"/>
                    </a:cubicBezTo>
                    <a:cubicBezTo>
                      <a:pt x="38" y="50"/>
                      <a:pt x="37" y="50"/>
                      <a:pt x="37" y="50"/>
                    </a:cubicBezTo>
                    <a:cubicBezTo>
                      <a:pt x="37" y="51"/>
                      <a:pt x="38" y="52"/>
                      <a:pt x="39" y="52"/>
                    </a:cubicBezTo>
                    <a:cubicBezTo>
                      <a:pt x="37" y="52"/>
                      <a:pt x="35" y="52"/>
                      <a:pt x="34" y="54"/>
                    </a:cubicBezTo>
                    <a:cubicBezTo>
                      <a:pt x="34" y="55"/>
                      <a:pt x="30" y="54"/>
                      <a:pt x="30" y="54"/>
                    </a:cubicBezTo>
                    <a:cubicBezTo>
                      <a:pt x="30" y="57"/>
                      <a:pt x="36" y="54"/>
                      <a:pt x="37" y="54"/>
                    </a:cubicBezTo>
                    <a:cubicBezTo>
                      <a:pt x="36" y="54"/>
                      <a:pt x="35" y="56"/>
                      <a:pt x="35" y="56"/>
                    </a:cubicBezTo>
                    <a:cubicBezTo>
                      <a:pt x="32" y="56"/>
                      <a:pt x="34" y="57"/>
                      <a:pt x="33" y="58"/>
                    </a:cubicBezTo>
                    <a:cubicBezTo>
                      <a:pt x="32" y="59"/>
                      <a:pt x="30" y="57"/>
                      <a:pt x="29" y="58"/>
                    </a:cubicBezTo>
                    <a:cubicBezTo>
                      <a:pt x="29" y="59"/>
                      <a:pt x="26" y="61"/>
                      <a:pt x="26" y="61"/>
                    </a:cubicBezTo>
                    <a:cubicBezTo>
                      <a:pt x="26" y="62"/>
                      <a:pt x="27" y="62"/>
                      <a:pt x="27" y="62"/>
                    </a:cubicBezTo>
                    <a:cubicBezTo>
                      <a:pt x="27" y="63"/>
                      <a:pt x="24" y="63"/>
                      <a:pt x="24" y="63"/>
                    </a:cubicBezTo>
                    <a:cubicBezTo>
                      <a:pt x="24" y="63"/>
                      <a:pt x="25" y="64"/>
                      <a:pt x="25" y="65"/>
                    </a:cubicBezTo>
                    <a:cubicBezTo>
                      <a:pt x="25" y="66"/>
                      <a:pt x="27" y="65"/>
                      <a:pt x="28" y="65"/>
                    </a:cubicBezTo>
                    <a:cubicBezTo>
                      <a:pt x="29" y="64"/>
                      <a:pt x="30" y="65"/>
                      <a:pt x="31" y="64"/>
                    </a:cubicBezTo>
                    <a:cubicBezTo>
                      <a:pt x="31" y="64"/>
                      <a:pt x="30" y="63"/>
                      <a:pt x="30" y="62"/>
                    </a:cubicBezTo>
                    <a:cubicBezTo>
                      <a:pt x="30" y="62"/>
                      <a:pt x="32" y="63"/>
                      <a:pt x="33" y="64"/>
                    </a:cubicBezTo>
                    <a:cubicBezTo>
                      <a:pt x="33" y="64"/>
                      <a:pt x="30" y="66"/>
                      <a:pt x="30" y="66"/>
                    </a:cubicBezTo>
                    <a:cubicBezTo>
                      <a:pt x="29" y="66"/>
                      <a:pt x="28" y="67"/>
                      <a:pt x="28" y="66"/>
                    </a:cubicBezTo>
                    <a:cubicBezTo>
                      <a:pt x="27" y="65"/>
                      <a:pt x="26" y="67"/>
                      <a:pt x="25" y="67"/>
                    </a:cubicBezTo>
                    <a:cubicBezTo>
                      <a:pt x="24" y="66"/>
                      <a:pt x="24" y="63"/>
                      <a:pt x="23" y="66"/>
                    </a:cubicBezTo>
                    <a:cubicBezTo>
                      <a:pt x="21" y="70"/>
                      <a:pt x="20" y="65"/>
                      <a:pt x="21" y="65"/>
                    </a:cubicBezTo>
                    <a:cubicBezTo>
                      <a:pt x="19" y="65"/>
                      <a:pt x="21" y="69"/>
                      <a:pt x="19" y="68"/>
                    </a:cubicBezTo>
                    <a:cubicBezTo>
                      <a:pt x="15" y="68"/>
                      <a:pt x="18" y="70"/>
                      <a:pt x="17" y="71"/>
                    </a:cubicBezTo>
                    <a:cubicBezTo>
                      <a:pt x="16" y="71"/>
                      <a:pt x="16" y="69"/>
                      <a:pt x="16" y="69"/>
                    </a:cubicBezTo>
                    <a:cubicBezTo>
                      <a:pt x="14" y="69"/>
                      <a:pt x="12" y="70"/>
                      <a:pt x="11" y="71"/>
                    </a:cubicBezTo>
                    <a:cubicBezTo>
                      <a:pt x="11" y="72"/>
                      <a:pt x="15" y="72"/>
                      <a:pt x="16" y="72"/>
                    </a:cubicBezTo>
                    <a:cubicBezTo>
                      <a:pt x="16" y="72"/>
                      <a:pt x="19" y="71"/>
                      <a:pt x="19" y="71"/>
                    </a:cubicBezTo>
                    <a:cubicBezTo>
                      <a:pt x="20" y="72"/>
                      <a:pt x="15" y="72"/>
                      <a:pt x="15" y="72"/>
                    </a:cubicBezTo>
                    <a:cubicBezTo>
                      <a:pt x="14" y="72"/>
                      <a:pt x="14" y="73"/>
                      <a:pt x="13" y="73"/>
                    </a:cubicBezTo>
                    <a:cubicBezTo>
                      <a:pt x="12" y="73"/>
                      <a:pt x="11" y="73"/>
                      <a:pt x="10" y="73"/>
                    </a:cubicBezTo>
                    <a:cubicBezTo>
                      <a:pt x="8" y="72"/>
                      <a:pt x="7" y="73"/>
                      <a:pt x="9" y="74"/>
                    </a:cubicBezTo>
                    <a:cubicBezTo>
                      <a:pt x="10" y="74"/>
                      <a:pt x="12" y="74"/>
                      <a:pt x="12" y="76"/>
                    </a:cubicBezTo>
                    <a:cubicBezTo>
                      <a:pt x="12" y="76"/>
                      <a:pt x="11" y="78"/>
                      <a:pt x="11" y="77"/>
                    </a:cubicBezTo>
                    <a:cubicBezTo>
                      <a:pt x="10" y="77"/>
                      <a:pt x="12" y="75"/>
                      <a:pt x="10" y="74"/>
                    </a:cubicBezTo>
                    <a:cubicBezTo>
                      <a:pt x="7" y="74"/>
                      <a:pt x="9" y="75"/>
                      <a:pt x="8" y="76"/>
                    </a:cubicBezTo>
                    <a:cubicBezTo>
                      <a:pt x="8" y="76"/>
                      <a:pt x="8" y="73"/>
                      <a:pt x="7" y="73"/>
                    </a:cubicBezTo>
                    <a:cubicBezTo>
                      <a:pt x="7" y="72"/>
                      <a:pt x="5" y="78"/>
                      <a:pt x="6" y="77"/>
                    </a:cubicBezTo>
                    <a:cubicBezTo>
                      <a:pt x="5" y="77"/>
                      <a:pt x="5" y="75"/>
                      <a:pt x="5" y="75"/>
                    </a:cubicBezTo>
                    <a:cubicBezTo>
                      <a:pt x="4" y="75"/>
                      <a:pt x="4" y="77"/>
                      <a:pt x="4" y="77"/>
                    </a:cubicBezTo>
                    <a:cubicBezTo>
                      <a:pt x="3" y="78"/>
                      <a:pt x="1" y="77"/>
                      <a:pt x="1" y="78"/>
                    </a:cubicBezTo>
                    <a:cubicBezTo>
                      <a:pt x="1" y="79"/>
                      <a:pt x="0" y="80"/>
                      <a:pt x="1" y="80"/>
                    </a:cubicBezTo>
                    <a:cubicBezTo>
                      <a:pt x="2" y="80"/>
                      <a:pt x="3" y="80"/>
                      <a:pt x="4" y="81"/>
                    </a:cubicBezTo>
                    <a:cubicBezTo>
                      <a:pt x="4" y="81"/>
                      <a:pt x="0" y="82"/>
                      <a:pt x="1" y="83"/>
                    </a:cubicBezTo>
                    <a:cubicBezTo>
                      <a:pt x="1" y="84"/>
                      <a:pt x="3" y="84"/>
                      <a:pt x="3" y="84"/>
                    </a:cubicBezTo>
                    <a:cubicBezTo>
                      <a:pt x="3" y="84"/>
                      <a:pt x="6" y="83"/>
                      <a:pt x="6" y="84"/>
                    </a:cubicBezTo>
                    <a:cubicBezTo>
                      <a:pt x="5" y="85"/>
                      <a:pt x="2" y="84"/>
                      <a:pt x="1" y="86"/>
                    </a:cubicBezTo>
                    <a:cubicBezTo>
                      <a:pt x="0" y="87"/>
                      <a:pt x="6" y="87"/>
                      <a:pt x="4" y="89"/>
                    </a:cubicBezTo>
                    <a:cubicBezTo>
                      <a:pt x="4" y="89"/>
                      <a:pt x="3" y="87"/>
                      <a:pt x="2" y="88"/>
                    </a:cubicBezTo>
                    <a:cubicBezTo>
                      <a:pt x="1" y="89"/>
                      <a:pt x="1" y="90"/>
                      <a:pt x="2" y="91"/>
                    </a:cubicBezTo>
                    <a:cubicBezTo>
                      <a:pt x="3" y="91"/>
                      <a:pt x="5" y="92"/>
                      <a:pt x="6" y="92"/>
                    </a:cubicBezTo>
                    <a:cubicBezTo>
                      <a:pt x="7" y="91"/>
                      <a:pt x="8" y="89"/>
                      <a:pt x="9" y="90"/>
                    </a:cubicBezTo>
                    <a:cubicBezTo>
                      <a:pt x="8" y="90"/>
                      <a:pt x="7" y="91"/>
                      <a:pt x="7" y="91"/>
                    </a:cubicBezTo>
                    <a:cubicBezTo>
                      <a:pt x="7" y="92"/>
                      <a:pt x="6" y="92"/>
                      <a:pt x="5" y="92"/>
                    </a:cubicBezTo>
                    <a:cubicBezTo>
                      <a:pt x="5" y="92"/>
                      <a:pt x="7" y="93"/>
                      <a:pt x="7" y="94"/>
                    </a:cubicBezTo>
                    <a:cubicBezTo>
                      <a:pt x="7" y="94"/>
                      <a:pt x="4" y="92"/>
                      <a:pt x="5" y="94"/>
                    </a:cubicBezTo>
                    <a:cubicBezTo>
                      <a:pt x="5" y="95"/>
                      <a:pt x="8" y="96"/>
                      <a:pt x="8" y="96"/>
                    </a:cubicBezTo>
                    <a:cubicBezTo>
                      <a:pt x="8" y="97"/>
                      <a:pt x="5" y="95"/>
                      <a:pt x="4" y="96"/>
                    </a:cubicBezTo>
                    <a:cubicBezTo>
                      <a:pt x="2" y="96"/>
                      <a:pt x="4" y="93"/>
                      <a:pt x="3" y="93"/>
                    </a:cubicBezTo>
                    <a:cubicBezTo>
                      <a:pt x="3" y="93"/>
                      <a:pt x="1" y="95"/>
                      <a:pt x="2" y="96"/>
                    </a:cubicBezTo>
                    <a:cubicBezTo>
                      <a:pt x="3" y="96"/>
                      <a:pt x="2" y="98"/>
                      <a:pt x="2" y="98"/>
                    </a:cubicBezTo>
                    <a:cubicBezTo>
                      <a:pt x="3" y="99"/>
                      <a:pt x="4" y="97"/>
                      <a:pt x="5" y="96"/>
                    </a:cubicBezTo>
                    <a:cubicBezTo>
                      <a:pt x="5" y="96"/>
                      <a:pt x="5" y="97"/>
                      <a:pt x="5" y="97"/>
                    </a:cubicBezTo>
                    <a:cubicBezTo>
                      <a:pt x="6" y="97"/>
                      <a:pt x="6" y="96"/>
                      <a:pt x="7" y="96"/>
                    </a:cubicBezTo>
                    <a:cubicBezTo>
                      <a:pt x="7" y="96"/>
                      <a:pt x="7" y="98"/>
                      <a:pt x="6" y="98"/>
                    </a:cubicBezTo>
                    <a:cubicBezTo>
                      <a:pt x="4" y="99"/>
                      <a:pt x="8" y="101"/>
                      <a:pt x="8" y="100"/>
                    </a:cubicBezTo>
                    <a:cubicBezTo>
                      <a:pt x="8" y="102"/>
                      <a:pt x="1" y="100"/>
                      <a:pt x="5" y="103"/>
                    </a:cubicBezTo>
                    <a:cubicBezTo>
                      <a:pt x="7" y="104"/>
                      <a:pt x="8" y="105"/>
                      <a:pt x="10" y="105"/>
                    </a:cubicBezTo>
                    <a:cubicBezTo>
                      <a:pt x="10" y="105"/>
                      <a:pt x="13" y="107"/>
                      <a:pt x="14" y="107"/>
                    </a:cubicBezTo>
                    <a:cubicBezTo>
                      <a:pt x="17" y="107"/>
                      <a:pt x="21" y="104"/>
                      <a:pt x="23" y="102"/>
                    </a:cubicBezTo>
                    <a:cubicBezTo>
                      <a:pt x="24" y="100"/>
                      <a:pt x="25" y="100"/>
                      <a:pt x="27" y="99"/>
                    </a:cubicBezTo>
                    <a:cubicBezTo>
                      <a:pt x="28" y="98"/>
                      <a:pt x="28" y="95"/>
                      <a:pt x="29" y="95"/>
                    </a:cubicBezTo>
                    <a:cubicBezTo>
                      <a:pt x="29" y="95"/>
                      <a:pt x="29" y="98"/>
                      <a:pt x="30" y="98"/>
                    </a:cubicBezTo>
                    <a:cubicBezTo>
                      <a:pt x="32" y="99"/>
                      <a:pt x="31" y="99"/>
                      <a:pt x="31" y="100"/>
                    </a:cubicBezTo>
                    <a:cubicBezTo>
                      <a:pt x="32" y="100"/>
                      <a:pt x="33" y="100"/>
                      <a:pt x="34" y="101"/>
                    </a:cubicBezTo>
                    <a:cubicBezTo>
                      <a:pt x="34" y="102"/>
                      <a:pt x="33" y="100"/>
                      <a:pt x="34" y="10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7" name="Freeform 720">
                <a:extLst>
                  <a:ext uri="{FF2B5EF4-FFF2-40B4-BE49-F238E27FC236}">
                    <a16:creationId xmlns:a16="http://schemas.microsoft.com/office/drawing/2014/main" id="{24777540-3943-684D-BF75-FD9D3D240E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945403" y="4366247"/>
                <a:ext cx="7563694" cy="2637633"/>
              </a:xfrm>
              <a:custGeom>
                <a:avLst/>
                <a:gdLst>
                  <a:gd name="T0" fmla="*/ 785 w 810"/>
                  <a:gd name="T1" fmla="*/ 109 h 282"/>
                  <a:gd name="T2" fmla="*/ 725 w 810"/>
                  <a:gd name="T3" fmla="*/ 77 h 282"/>
                  <a:gd name="T4" fmla="*/ 665 w 810"/>
                  <a:gd name="T5" fmla="*/ 80 h 282"/>
                  <a:gd name="T6" fmla="*/ 607 w 810"/>
                  <a:gd name="T7" fmla="*/ 65 h 282"/>
                  <a:gd name="T8" fmla="*/ 578 w 810"/>
                  <a:gd name="T9" fmla="*/ 56 h 282"/>
                  <a:gd name="T10" fmla="*/ 555 w 810"/>
                  <a:gd name="T11" fmla="*/ 61 h 282"/>
                  <a:gd name="T12" fmla="*/ 521 w 810"/>
                  <a:gd name="T13" fmla="*/ 59 h 282"/>
                  <a:gd name="T14" fmla="*/ 495 w 810"/>
                  <a:gd name="T15" fmla="*/ 44 h 282"/>
                  <a:gd name="T16" fmla="*/ 469 w 810"/>
                  <a:gd name="T17" fmla="*/ 49 h 282"/>
                  <a:gd name="T18" fmla="*/ 423 w 810"/>
                  <a:gd name="T19" fmla="*/ 43 h 282"/>
                  <a:gd name="T20" fmla="*/ 383 w 810"/>
                  <a:gd name="T21" fmla="*/ 50 h 282"/>
                  <a:gd name="T22" fmla="*/ 423 w 810"/>
                  <a:gd name="T23" fmla="*/ 17 h 282"/>
                  <a:gd name="T24" fmla="*/ 378 w 810"/>
                  <a:gd name="T25" fmla="*/ 7 h 282"/>
                  <a:gd name="T26" fmla="*/ 355 w 810"/>
                  <a:gd name="T27" fmla="*/ 17 h 282"/>
                  <a:gd name="T28" fmla="*/ 320 w 810"/>
                  <a:gd name="T29" fmla="*/ 22 h 282"/>
                  <a:gd name="T30" fmla="*/ 297 w 810"/>
                  <a:gd name="T31" fmla="*/ 32 h 282"/>
                  <a:gd name="T32" fmla="*/ 269 w 810"/>
                  <a:gd name="T33" fmla="*/ 49 h 282"/>
                  <a:gd name="T34" fmla="*/ 247 w 810"/>
                  <a:gd name="T35" fmla="*/ 58 h 282"/>
                  <a:gd name="T36" fmla="*/ 242 w 810"/>
                  <a:gd name="T37" fmla="*/ 50 h 282"/>
                  <a:gd name="T38" fmla="*/ 259 w 810"/>
                  <a:gd name="T39" fmla="*/ 97 h 282"/>
                  <a:gd name="T40" fmla="*/ 227 w 810"/>
                  <a:gd name="T41" fmla="*/ 107 h 282"/>
                  <a:gd name="T42" fmla="*/ 231 w 810"/>
                  <a:gd name="T43" fmla="*/ 88 h 282"/>
                  <a:gd name="T44" fmla="*/ 206 w 810"/>
                  <a:gd name="T45" fmla="*/ 60 h 282"/>
                  <a:gd name="T46" fmla="*/ 191 w 810"/>
                  <a:gd name="T47" fmla="*/ 83 h 282"/>
                  <a:gd name="T48" fmla="*/ 131 w 810"/>
                  <a:gd name="T49" fmla="*/ 90 h 282"/>
                  <a:gd name="T50" fmla="*/ 92 w 810"/>
                  <a:gd name="T51" fmla="*/ 100 h 282"/>
                  <a:gd name="T52" fmla="*/ 84 w 810"/>
                  <a:gd name="T53" fmla="*/ 107 h 282"/>
                  <a:gd name="T54" fmla="*/ 53 w 810"/>
                  <a:gd name="T55" fmla="*/ 120 h 282"/>
                  <a:gd name="T56" fmla="*/ 31 w 810"/>
                  <a:gd name="T57" fmla="*/ 102 h 282"/>
                  <a:gd name="T58" fmla="*/ 29 w 810"/>
                  <a:gd name="T59" fmla="*/ 84 h 282"/>
                  <a:gd name="T60" fmla="*/ 5 w 810"/>
                  <a:gd name="T61" fmla="*/ 88 h 282"/>
                  <a:gd name="T62" fmla="*/ 7 w 810"/>
                  <a:gd name="T63" fmla="*/ 152 h 282"/>
                  <a:gd name="T64" fmla="*/ 16 w 810"/>
                  <a:gd name="T65" fmla="*/ 187 h 282"/>
                  <a:gd name="T66" fmla="*/ 40 w 810"/>
                  <a:gd name="T67" fmla="*/ 223 h 282"/>
                  <a:gd name="T68" fmla="*/ 53 w 810"/>
                  <a:gd name="T69" fmla="*/ 244 h 282"/>
                  <a:gd name="T70" fmla="*/ 82 w 810"/>
                  <a:gd name="T71" fmla="*/ 272 h 282"/>
                  <a:gd name="T72" fmla="*/ 109 w 810"/>
                  <a:gd name="T73" fmla="*/ 250 h 282"/>
                  <a:gd name="T74" fmla="*/ 108 w 810"/>
                  <a:gd name="T75" fmla="*/ 222 h 282"/>
                  <a:gd name="T76" fmla="*/ 160 w 810"/>
                  <a:gd name="T77" fmla="*/ 223 h 282"/>
                  <a:gd name="T78" fmla="*/ 196 w 810"/>
                  <a:gd name="T79" fmla="*/ 196 h 282"/>
                  <a:gd name="T80" fmla="*/ 252 w 810"/>
                  <a:gd name="T81" fmla="*/ 204 h 282"/>
                  <a:gd name="T82" fmla="*/ 331 w 810"/>
                  <a:gd name="T83" fmla="*/ 226 h 282"/>
                  <a:gd name="T84" fmla="*/ 415 w 810"/>
                  <a:gd name="T85" fmla="*/ 231 h 282"/>
                  <a:gd name="T86" fmla="*/ 483 w 810"/>
                  <a:gd name="T87" fmla="*/ 207 h 282"/>
                  <a:gd name="T88" fmla="*/ 521 w 810"/>
                  <a:gd name="T89" fmla="*/ 258 h 282"/>
                  <a:gd name="T90" fmla="*/ 558 w 810"/>
                  <a:gd name="T91" fmla="*/ 226 h 282"/>
                  <a:gd name="T92" fmla="*/ 543 w 810"/>
                  <a:gd name="T93" fmla="*/ 199 h 282"/>
                  <a:gd name="T94" fmla="*/ 591 w 810"/>
                  <a:gd name="T95" fmla="*/ 162 h 282"/>
                  <a:gd name="T96" fmla="*/ 627 w 810"/>
                  <a:gd name="T97" fmla="*/ 165 h 282"/>
                  <a:gd name="T98" fmla="*/ 657 w 810"/>
                  <a:gd name="T99" fmla="*/ 153 h 282"/>
                  <a:gd name="T100" fmla="*/ 669 w 810"/>
                  <a:gd name="T101" fmla="*/ 154 h 282"/>
                  <a:gd name="T102" fmla="*/ 649 w 810"/>
                  <a:gd name="T103" fmla="*/ 210 h 282"/>
                  <a:gd name="T104" fmla="*/ 667 w 810"/>
                  <a:gd name="T105" fmla="*/ 171 h 282"/>
                  <a:gd name="T106" fmla="*/ 710 w 810"/>
                  <a:gd name="T107" fmla="*/ 156 h 282"/>
                  <a:gd name="T108" fmla="*/ 738 w 810"/>
                  <a:gd name="T109" fmla="*/ 121 h 282"/>
                  <a:gd name="T110" fmla="*/ 765 w 810"/>
                  <a:gd name="T111" fmla="*/ 116 h 282"/>
                  <a:gd name="T112" fmla="*/ 802 w 810"/>
                  <a:gd name="T113" fmla="*/ 115 h 282"/>
                  <a:gd name="T114" fmla="*/ 388 w 810"/>
                  <a:gd name="T115" fmla="*/ 21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10" h="282">
                    <a:moveTo>
                      <a:pt x="808" y="111"/>
                    </a:moveTo>
                    <a:cubicBezTo>
                      <a:pt x="806" y="109"/>
                      <a:pt x="803" y="108"/>
                      <a:pt x="801" y="106"/>
                    </a:cubicBezTo>
                    <a:cubicBezTo>
                      <a:pt x="800" y="105"/>
                      <a:pt x="799" y="104"/>
                      <a:pt x="797" y="103"/>
                    </a:cubicBezTo>
                    <a:cubicBezTo>
                      <a:pt x="796" y="103"/>
                      <a:pt x="794" y="103"/>
                      <a:pt x="793" y="102"/>
                    </a:cubicBezTo>
                    <a:cubicBezTo>
                      <a:pt x="793" y="103"/>
                      <a:pt x="794" y="103"/>
                      <a:pt x="794" y="103"/>
                    </a:cubicBezTo>
                    <a:cubicBezTo>
                      <a:pt x="795" y="103"/>
                      <a:pt x="792" y="104"/>
                      <a:pt x="791" y="103"/>
                    </a:cubicBezTo>
                    <a:cubicBezTo>
                      <a:pt x="791" y="103"/>
                      <a:pt x="792" y="103"/>
                      <a:pt x="792" y="102"/>
                    </a:cubicBezTo>
                    <a:cubicBezTo>
                      <a:pt x="791" y="101"/>
                      <a:pt x="786" y="103"/>
                      <a:pt x="785" y="102"/>
                    </a:cubicBezTo>
                    <a:cubicBezTo>
                      <a:pt x="787" y="103"/>
                      <a:pt x="787" y="103"/>
                      <a:pt x="787" y="106"/>
                    </a:cubicBezTo>
                    <a:cubicBezTo>
                      <a:pt x="786" y="107"/>
                      <a:pt x="788" y="109"/>
                      <a:pt x="788" y="109"/>
                    </a:cubicBezTo>
                    <a:cubicBezTo>
                      <a:pt x="787" y="109"/>
                      <a:pt x="787" y="108"/>
                      <a:pt x="787" y="108"/>
                    </a:cubicBezTo>
                    <a:cubicBezTo>
                      <a:pt x="786" y="107"/>
                      <a:pt x="786" y="109"/>
                      <a:pt x="785" y="109"/>
                    </a:cubicBezTo>
                    <a:cubicBezTo>
                      <a:pt x="785" y="109"/>
                      <a:pt x="783" y="105"/>
                      <a:pt x="783" y="105"/>
                    </a:cubicBezTo>
                    <a:cubicBezTo>
                      <a:pt x="783" y="104"/>
                      <a:pt x="783" y="104"/>
                      <a:pt x="783" y="104"/>
                    </a:cubicBezTo>
                    <a:cubicBezTo>
                      <a:pt x="783" y="103"/>
                      <a:pt x="782" y="102"/>
                      <a:pt x="783" y="101"/>
                    </a:cubicBezTo>
                    <a:cubicBezTo>
                      <a:pt x="784" y="99"/>
                      <a:pt x="782" y="100"/>
                      <a:pt x="781" y="99"/>
                    </a:cubicBezTo>
                    <a:cubicBezTo>
                      <a:pt x="781" y="98"/>
                      <a:pt x="779" y="97"/>
                      <a:pt x="778" y="97"/>
                    </a:cubicBezTo>
                    <a:cubicBezTo>
                      <a:pt x="771" y="93"/>
                      <a:pt x="765" y="89"/>
                      <a:pt x="758" y="87"/>
                    </a:cubicBezTo>
                    <a:cubicBezTo>
                      <a:pt x="756" y="86"/>
                      <a:pt x="755" y="85"/>
                      <a:pt x="754" y="84"/>
                    </a:cubicBezTo>
                    <a:cubicBezTo>
                      <a:pt x="753" y="83"/>
                      <a:pt x="751" y="82"/>
                      <a:pt x="749" y="82"/>
                    </a:cubicBezTo>
                    <a:cubicBezTo>
                      <a:pt x="746" y="81"/>
                      <a:pt x="743" y="80"/>
                      <a:pt x="739" y="78"/>
                    </a:cubicBezTo>
                    <a:cubicBezTo>
                      <a:pt x="736" y="78"/>
                      <a:pt x="732" y="78"/>
                      <a:pt x="730" y="78"/>
                    </a:cubicBezTo>
                    <a:cubicBezTo>
                      <a:pt x="728" y="78"/>
                      <a:pt x="727" y="78"/>
                      <a:pt x="726" y="78"/>
                    </a:cubicBezTo>
                    <a:cubicBezTo>
                      <a:pt x="726" y="78"/>
                      <a:pt x="725" y="77"/>
                      <a:pt x="725" y="77"/>
                    </a:cubicBezTo>
                    <a:cubicBezTo>
                      <a:pt x="724" y="78"/>
                      <a:pt x="724" y="79"/>
                      <a:pt x="723" y="78"/>
                    </a:cubicBezTo>
                    <a:cubicBezTo>
                      <a:pt x="720" y="78"/>
                      <a:pt x="717" y="77"/>
                      <a:pt x="714" y="76"/>
                    </a:cubicBezTo>
                    <a:cubicBezTo>
                      <a:pt x="713" y="76"/>
                      <a:pt x="710" y="75"/>
                      <a:pt x="710" y="77"/>
                    </a:cubicBezTo>
                    <a:cubicBezTo>
                      <a:pt x="709" y="79"/>
                      <a:pt x="708" y="79"/>
                      <a:pt x="710" y="80"/>
                    </a:cubicBezTo>
                    <a:cubicBezTo>
                      <a:pt x="712" y="82"/>
                      <a:pt x="714" y="86"/>
                      <a:pt x="709" y="87"/>
                    </a:cubicBezTo>
                    <a:cubicBezTo>
                      <a:pt x="708" y="88"/>
                      <a:pt x="705" y="88"/>
                      <a:pt x="704" y="86"/>
                    </a:cubicBezTo>
                    <a:cubicBezTo>
                      <a:pt x="703" y="85"/>
                      <a:pt x="703" y="84"/>
                      <a:pt x="700" y="84"/>
                    </a:cubicBezTo>
                    <a:cubicBezTo>
                      <a:pt x="697" y="83"/>
                      <a:pt x="699" y="82"/>
                      <a:pt x="698" y="81"/>
                    </a:cubicBezTo>
                    <a:cubicBezTo>
                      <a:pt x="698" y="80"/>
                      <a:pt x="695" y="79"/>
                      <a:pt x="694" y="80"/>
                    </a:cubicBezTo>
                    <a:cubicBezTo>
                      <a:pt x="691" y="83"/>
                      <a:pt x="686" y="80"/>
                      <a:pt x="682" y="80"/>
                    </a:cubicBezTo>
                    <a:cubicBezTo>
                      <a:pt x="678" y="80"/>
                      <a:pt x="674" y="79"/>
                      <a:pt x="670" y="79"/>
                    </a:cubicBezTo>
                    <a:cubicBezTo>
                      <a:pt x="668" y="79"/>
                      <a:pt x="667" y="79"/>
                      <a:pt x="665" y="80"/>
                    </a:cubicBezTo>
                    <a:cubicBezTo>
                      <a:pt x="663" y="81"/>
                      <a:pt x="664" y="84"/>
                      <a:pt x="664" y="86"/>
                    </a:cubicBezTo>
                    <a:cubicBezTo>
                      <a:pt x="664" y="86"/>
                      <a:pt x="664" y="86"/>
                      <a:pt x="664" y="86"/>
                    </a:cubicBezTo>
                    <a:cubicBezTo>
                      <a:pt x="663" y="86"/>
                      <a:pt x="662" y="81"/>
                      <a:pt x="661" y="80"/>
                    </a:cubicBezTo>
                    <a:cubicBezTo>
                      <a:pt x="660" y="80"/>
                      <a:pt x="656" y="80"/>
                      <a:pt x="655" y="78"/>
                    </a:cubicBezTo>
                    <a:cubicBezTo>
                      <a:pt x="655" y="75"/>
                      <a:pt x="659" y="74"/>
                      <a:pt x="655" y="71"/>
                    </a:cubicBezTo>
                    <a:cubicBezTo>
                      <a:pt x="653" y="70"/>
                      <a:pt x="651" y="69"/>
                      <a:pt x="648" y="68"/>
                    </a:cubicBezTo>
                    <a:cubicBezTo>
                      <a:pt x="642" y="66"/>
                      <a:pt x="635" y="68"/>
                      <a:pt x="629" y="69"/>
                    </a:cubicBezTo>
                    <a:cubicBezTo>
                      <a:pt x="626" y="69"/>
                      <a:pt x="623" y="69"/>
                      <a:pt x="619" y="69"/>
                    </a:cubicBezTo>
                    <a:cubicBezTo>
                      <a:pt x="618" y="69"/>
                      <a:pt x="618" y="69"/>
                      <a:pt x="617" y="69"/>
                    </a:cubicBezTo>
                    <a:cubicBezTo>
                      <a:pt x="615" y="68"/>
                      <a:pt x="617" y="68"/>
                      <a:pt x="618" y="67"/>
                    </a:cubicBezTo>
                    <a:cubicBezTo>
                      <a:pt x="618" y="66"/>
                      <a:pt x="613" y="65"/>
                      <a:pt x="613" y="65"/>
                    </a:cubicBezTo>
                    <a:cubicBezTo>
                      <a:pt x="612" y="64"/>
                      <a:pt x="608" y="65"/>
                      <a:pt x="607" y="65"/>
                    </a:cubicBezTo>
                    <a:cubicBezTo>
                      <a:pt x="607" y="65"/>
                      <a:pt x="611" y="64"/>
                      <a:pt x="610" y="63"/>
                    </a:cubicBezTo>
                    <a:cubicBezTo>
                      <a:pt x="609" y="63"/>
                      <a:pt x="608" y="64"/>
                      <a:pt x="607" y="64"/>
                    </a:cubicBezTo>
                    <a:cubicBezTo>
                      <a:pt x="606" y="63"/>
                      <a:pt x="604" y="62"/>
                      <a:pt x="604" y="62"/>
                    </a:cubicBezTo>
                    <a:cubicBezTo>
                      <a:pt x="603" y="62"/>
                      <a:pt x="600" y="60"/>
                      <a:pt x="602" y="60"/>
                    </a:cubicBezTo>
                    <a:cubicBezTo>
                      <a:pt x="603" y="60"/>
                      <a:pt x="605" y="60"/>
                      <a:pt x="606" y="60"/>
                    </a:cubicBezTo>
                    <a:cubicBezTo>
                      <a:pt x="609" y="60"/>
                      <a:pt x="605" y="57"/>
                      <a:pt x="604" y="57"/>
                    </a:cubicBezTo>
                    <a:cubicBezTo>
                      <a:pt x="602" y="55"/>
                      <a:pt x="597" y="56"/>
                      <a:pt x="594" y="55"/>
                    </a:cubicBezTo>
                    <a:cubicBezTo>
                      <a:pt x="592" y="55"/>
                      <a:pt x="591" y="57"/>
                      <a:pt x="589" y="59"/>
                    </a:cubicBezTo>
                    <a:cubicBezTo>
                      <a:pt x="589" y="59"/>
                      <a:pt x="582" y="63"/>
                      <a:pt x="582" y="60"/>
                    </a:cubicBezTo>
                    <a:cubicBezTo>
                      <a:pt x="583" y="58"/>
                      <a:pt x="584" y="60"/>
                      <a:pt x="586" y="59"/>
                    </a:cubicBezTo>
                    <a:cubicBezTo>
                      <a:pt x="586" y="59"/>
                      <a:pt x="585" y="56"/>
                      <a:pt x="584" y="56"/>
                    </a:cubicBezTo>
                    <a:cubicBezTo>
                      <a:pt x="584" y="56"/>
                      <a:pt x="578" y="56"/>
                      <a:pt x="578" y="56"/>
                    </a:cubicBezTo>
                    <a:cubicBezTo>
                      <a:pt x="579" y="55"/>
                      <a:pt x="581" y="54"/>
                      <a:pt x="583" y="54"/>
                    </a:cubicBezTo>
                    <a:cubicBezTo>
                      <a:pt x="584" y="55"/>
                      <a:pt x="591" y="55"/>
                      <a:pt x="591" y="55"/>
                    </a:cubicBezTo>
                    <a:cubicBezTo>
                      <a:pt x="591" y="54"/>
                      <a:pt x="585" y="54"/>
                      <a:pt x="584" y="53"/>
                    </a:cubicBezTo>
                    <a:cubicBezTo>
                      <a:pt x="582" y="53"/>
                      <a:pt x="580" y="53"/>
                      <a:pt x="578" y="53"/>
                    </a:cubicBezTo>
                    <a:cubicBezTo>
                      <a:pt x="574" y="52"/>
                      <a:pt x="570" y="52"/>
                      <a:pt x="566" y="51"/>
                    </a:cubicBezTo>
                    <a:cubicBezTo>
                      <a:pt x="565" y="51"/>
                      <a:pt x="561" y="50"/>
                      <a:pt x="561" y="50"/>
                    </a:cubicBezTo>
                    <a:cubicBezTo>
                      <a:pt x="561" y="51"/>
                      <a:pt x="562" y="52"/>
                      <a:pt x="561" y="52"/>
                    </a:cubicBezTo>
                    <a:cubicBezTo>
                      <a:pt x="560" y="53"/>
                      <a:pt x="559" y="53"/>
                      <a:pt x="558" y="53"/>
                    </a:cubicBezTo>
                    <a:cubicBezTo>
                      <a:pt x="557" y="53"/>
                      <a:pt x="552" y="54"/>
                      <a:pt x="553" y="56"/>
                    </a:cubicBezTo>
                    <a:cubicBezTo>
                      <a:pt x="554" y="58"/>
                      <a:pt x="556" y="55"/>
                      <a:pt x="557" y="56"/>
                    </a:cubicBezTo>
                    <a:cubicBezTo>
                      <a:pt x="557" y="56"/>
                      <a:pt x="554" y="57"/>
                      <a:pt x="555" y="59"/>
                    </a:cubicBezTo>
                    <a:cubicBezTo>
                      <a:pt x="556" y="59"/>
                      <a:pt x="555" y="60"/>
                      <a:pt x="555" y="61"/>
                    </a:cubicBezTo>
                    <a:cubicBezTo>
                      <a:pt x="556" y="61"/>
                      <a:pt x="557" y="62"/>
                      <a:pt x="557" y="63"/>
                    </a:cubicBezTo>
                    <a:cubicBezTo>
                      <a:pt x="557" y="63"/>
                      <a:pt x="553" y="63"/>
                      <a:pt x="552" y="63"/>
                    </a:cubicBezTo>
                    <a:cubicBezTo>
                      <a:pt x="550" y="63"/>
                      <a:pt x="552" y="62"/>
                      <a:pt x="552" y="62"/>
                    </a:cubicBezTo>
                    <a:cubicBezTo>
                      <a:pt x="551" y="61"/>
                      <a:pt x="548" y="62"/>
                      <a:pt x="548" y="62"/>
                    </a:cubicBezTo>
                    <a:cubicBezTo>
                      <a:pt x="546" y="63"/>
                      <a:pt x="544" y="62"/>
                      <a:pt x="543" y="62"/>
                    </a:cubicBezTo>
                    <a:cubicBezTo>
                      <a:pt x="542" y="62"/>
                      <a:pt x="546" y="63"/>
                      <a:pt x="546" y="63"/>
                    </a:cubicBezTo>
                    <a:cubicBezTo>
                      <a:pt x="549" y="64"/>
                      <a:pt x="546" y="66"/>
                      <a:pt x="545" y="65"/>
                    </a:cubicBezTo>
                    <a:cubicBezTo>
                      <a:pt x="544" y="65"/>
                      <a:pt x="544" y="64"/>
                      <a:pt x="544" y="63"/>
                    </a:cubicBezTo>
                    <a:cubicBezTo>
                      <a:pt x="543" y="63"/>
                      <a:pt x="542" y="63"/>
                      <a:pt x="541" y="63"/>
                    </a:cubicBezTo>
                    <a:cubicBezTo>
                      <a:pt x="539" y="62"/>
                      <a:pt x="537" y="61"/>
                      <a:pt x="534" y="62"/>
                    </a:cubicBezTo>
                    <a:cubicBezTo>
                      <a:pt x="531" y="62"/>
                      <a:pt x="529" y="65"/>
                      <a:pt x="526" y="63"/>
                    </a:cubicBezTo>
                    <a:cubicBezTo>
                      <a:pt x="524" y="62"/>
                      <a:pt x="522" y="61"/>
                      <a:pt x="521" y="59"/>
                    </a:cubicBezTo>
                    <a:cubicBezTo>
                      <a:pt x="520" y="58"/>
                      <a:pt x="518" y="62"/>
                      <a:pt x="517" y="62"/>
                    </a:cubicBezTo>
                    <a:cubicBezTo>
                      <a:pt x="516" y="64"/>
                      <a:pt x="515" y="70"/>
                      <a:pt x="512" y="69"/>
                    </a:cubicBezTo>
                    <a:cubicBezTo>
                      <a:pt x="510" y="68"/>
                      <a:pt x="508" y="68"/>
                      <a:pt x="506" y="66"/>
                    </a:cubicBezTo>
                    <a:cubicBezTo>
                      <a:pt x="505" y="65"/>
                      <a:pt x="503" y="63"/>
                      <a:pt x="502" y="62"/>
                    </a:cubicBezTo>
                    <a:cubicBezTo>
                      <a:pt x="501" y="60"/>
                      <a:pt x="499" y="59"/>
                      <a:pt x="498" y="58"/>
                    </a:cubicBezTo>
                    <a:cubicBezTo>
                      <a:pt x="496" y="56"/>
                      <a:pt x="500" y="57"/>
                      <a:pt x="501" y="57"/>
                    </a:cubicBezTo>
                    <a:cubicBezTo>
                      <a:pt x="502" y="57"/>
                      <a:pt x="504" y="56"/>
                      <a:pt x="504" y="55"/>
                    </a:cubicBezTo>
                    <a:cubicBezTo>
                      <a:pt x="504" y="55"/>
                      <a:pt x="499" y="52"/>
                      <a:pt x="499" y="52"/>
                    </a:cubicBezTo>
                    <a:cubicBezTo>
                      <a:pt x="499" y="52"/>
                      <a:pt x="502" y="52"/>
                      <a:pt x="502" y="51"/>
                    </a:cubicBezTo>
                    <a:cubicBezTo>
                      <a:pt x="501" y="50"/>
                      <a:pt x="499" y="50"/>
                      <a:pt x="499" y="50"/>
                    </a:cubicBezTo>
                    <a:cubicBezTo>
                      <a:pt x="499" y="48"/>
                      <a:pt x="504" y="47"/>
                      <a:pt x="499" y="46"/>
                    </a:cubicBezTo>
                    <a:cubicBezTo>
                      <a:pt x="498" y="46"/>
                      <a:pt x="497" y="44"/>
                      <a:pt x="495" y="44"/>
                    </a:cubicBezTo>
                    <a:cubicBezTo>
                      <a:pt x="494" y="44"/>
                      <a:pt x="492" y="43"/>
                      <a:pt x="491" y="44"/>
                    </a:cubicBezTo>
                    <a:cubicBezTo>
                      <a:pt x="490" y="44"/>
                      <a:pt x="490" y="45"/>
                      <a:pt x="489" y="45"/>
                    </a:cubicBezTo>
                    <a:cubicBezTo>
                      <a:pt x="488" y="44"/>
                      <a:pt x="488" y="44"/>
                      <a:pt x="487" y="44"/>
                    </a:cubicBezTo>
                    <a:cubicBezTo>
                      <a:pt x="486" y="44"/>
                      <a:pt x="484" y="44"/>
                      <a:pt x="483" y="43"/>
                    </a:cubicBezTo>
                    <a:cubicBezTo>
                      <a:pt x="482" y="43"/>
                      <a:pt x="481" y="43"/>
                      <a:pt x="480" y="41"/>
                    </a:cubicBezTo>
                    <a:cubicBezTo>
                      <a:pt x="479" y="41"/>
                      <a:pt x="480" y="40"/>
                      <a:pt x="478" y="41"/>
                    </a:cubicBezTo>
                    <a:cubicBezTo>
                      <a:pt x="478" y="41"/>
                      <a:pt x="477" y="42"/>
                      <a:pt x="476" y="42"/>
                    </a:cubicBezTo>
                    <a:cubicBezTo>
                      <a:pt x="475" y="42"/>
                      <a:pt x="475" y="41"/>
                      <a:pt x="474" y="42"/>
                    </a:cubicBezTo>
                    <a:cubicBezTo>
                      <a:pt x="474" y="43"/>
                      <a:pt x="473" y="44"/>
                      <a:pt x="473" y="45"/>
                    </a:cubicBezTo>
                    <a:cubicBezTo>
                      <a:pt x="473" y="46"/>
                      <a:pt x="475" y="46"/>
                      <a:pt x="474" y="47"/>
                    </a:cubicBezTo>
                    <a:cubicBezTo>
                      <a:pt x="473" y="48"/>
                      <a:pt x="474" y="48"/>
                      <a:pt x="473" y="48"/>
                    </a:cubicBezTo>
                    <a:cubicBezTo>
                      <a:pt x="472" y="48"/>
                      <a:pt x="470" y="48"/>
                      <a:pt x="469" y="49"/>
                    </a:cubicBezTo>
                    <a:cubicBezTo>
                      <a:pt x="470" y="48"/>
                      <a:pt x="473" y="50"/>
                      <a:pt x="473" y="50"/>
                    </a:cubicBezTo>
                    <a:cubicBezTo>
                      <a:pt x="472" y="51"/>
                      <a:pt x="469" y="49"/>
                      <a:pt x="467" y="49"/>
                    </a:cubicBezTo>
                    <a:cubicBezTo>
                      <a:pt x="465" y="49"/>
                      <a:pt x="462" y="49"/>
                      <a:pt x="459" y="49"/>
                    </a:cubicBezTo>
                    <a:cubicBezTo>
                      <a:pt x="458" y="49"/>
                      <a:pt x="458" y="48"/>
                      <a:pt x="457" y="48"/>
                    </a:cubicBezTo>
                    <a:cubicBezTo>
                      <a:pt x="456" y="47"/>
                      <a:pt x="453" y="48"/>
                      <a:pt x="452" y="48"/>
                    </a:cubicBezTo>
                    <a:cubicBezTo>
                      <a:pt x="451" y="47"/>
                      <a:pt x="449" y="47"/>
                      <a:pt x="448" y="46"/>
                    </a:cubicBezTo>
                    <a:cubicBezTo>
                      <a:pt x="448" y="45"/>
                      <a:pt x="450" y="45"/>
                      <a:pt x="450" y="44"/>
                    </a:cubicBezTo>
                    <a:cubicBezTo>
                      <a:pt x="451" y="43"/>
                      <a:pt x="442" y="43"/>
                      <a:pt x="441" y="43"/>
                    </a:cubicBezTo>
                    <a:cubicBezTo>
                      <a:pt x="436" y="42"/>
                      <a:pt x="432" y="43"/>
                      <a:pt x="427" y="43"/>
                    </a:cubicBezTo>
                    <a:cubicBezTo>
                      <a:pt x="424" y="43"/>
                      <a:pt x="425" y="43"/>
                      <a:pt x="426" y="45"/>
                    </a:cubicBezTo>
                    <a:cubicBezTo>
                      <a:pt x="426" y="46"/>
                      <a:pt x="424" y="45"/>
                      <a:pt x="424" y="45"/>
                    </a:cubicBezTo>
                    <a:cubicBezTo>
                      <a:pt x="422" y="45"/>
                      <a:pt x="423" y="44"/>
                      <a:pt x="423" y="43"/>
                    </a:cubicBezTo>
                    <a:cubicBezTo>
                      <a:pt x="423" y="41"/>
                      <a:pt x="422" y="38"/>
                      <a:pt x="420" y="40"/>
                    </a:cubicBezTo>
                    <a:cubicBezTo>
                      <a:pt x="420" y="42"/>
                      <a:pt x="416" y="42"/>
                      <a:pt x="414" y="41"/>
                    </a:cubicBezTo>
                    <a:cubicBezTo>
                      <a:pt x="413" y="40"/>
                      <a:pt x="415" y="38"/>
                      <a:pt x="411" y="39"/>
                    </a:cubicBezTo>
                    <a:cubicBezTo>
                      <a:pt x="410" y="39"/>
                      <a:pt x="409" y="39"/>
                      <a:pt x="408" y="39"/>
                    </a:cubicBezTo>
                    <a:cubicBezTo>
                      <a:pt x="407" y="38"/>
                      <a:pt x="406" y="39"/>
                      <a:pt x="404" y="40"/>
                    </a:cubicBezTo>
                    <a:cubicBezTo>
                      <a:pt x="402" y="42"/>
                      <a:pt x="407" y="41"/>
                      <a:pt x="407" y="42"/>
                    </a:cubicBezTo>
                    <a:cubicBezTo>
                      <a:pt x="407" y="44"/>
                      <a:pt x="403" y="43"/>
                      <a:pt x="402" y="44"/>
                    </a:cubicBezTo>
                    <a:cubicBezTo>
                      <a:pt x="401" y="45"/>
                      <a:pt x="399" y="45"/>
                      <a:pt x="397" y="46"/>
                    </a:cubicBezTo>
                    <a:cubicBezTo>
                      <a:pt x="395" y="47"/>
                      <a:pt x="393" y="47"/>
                      <a:pt x="390" y="47"/>
                    </a:cubicBezTo>
                    <a:cubicBezTo>
                      <a:pt x="388" y="47"/>
                      <a:pt x="388" y="47"/>
                      <a:pt x="387" y="49"/>
                    </a:cubicBezTo>
                    <a:cubicBezTo>
                      <a:pt x="386" y="50"/>
                      <a:pt x="382" y="51"/>
                      <a:pt x="381" y="51"/>
                    </a:cubicBezTo>
                    <a:cubicBezTo>
                      <a:pt x="381" y="50"/>
                      <a:pt x="383" y="50"/>
                      <a:pt x="383" y="50"/>
                    </a:cubicBezTo>
                    <a:cubicBezTo>
                      <a:pt x="385" y="49"/>
                      <a:pt x="385" y="47"/>
                      <a:pt x="386" y="46"/>
                    </a:cubicBezTo>
                    <a:cubicBezTo>
                      <a:pt x="387" y="44"/>
                      <a:pt x="388" y="46"/>
                      <a:pt x="389" y="45"/>
                    </a:cubicBezTo>
                    <a:cubicBezTo>
                      <a:pt x="390" y="45"/>
                      <a:pt x="390" y="44"/>
                      <a:pt x="391" y="44"/>
                    </a:cubicBezTo>
                    <a:cubicBezTo>
                      <a:pt x="394" y="42"/>
                      <a:pt x="398" y="41"/>
                      <a:pt x="401" y="39"/>
                    </a:cubicBezTo>
                    <a:cubicBezTo>
                      <a:pt x="403" y="38"/>
                      <a:pt x="405" y="37"/>
                      <a:pt x="407" y="36"/>
                    </a:cubicBezTo>
                    <a:cubicBezTo>
                      <a:pt x="411" y="33"/>
                      <a:pt x="416" y="31"/>
                      <a:pt x="420" y="29"/>
                    </a:cubicBezTo>
                    <a:cubicBezTo>
                      <a:pt x="423" y="28"/>
                      <a:pt x="426" y="26"/>
                      <a:pt x="423" y="23"/>
                    </a:cubicBezTo>
                    <a:cubicBezTo>
                      <a:pt x="422" y="22"/>
                      <a:pt x="422" y="24"/>
                      <a:pt x="421" y="23"/>
                    </a:cubicBezTo>
                    <a:cubicBezTo>
                      <a:pt x="420" y="22"/>
                      <a:pt x="419" y="22"/>
                      <a:pt x="418" y="21"/>
                    </a:cubicBezTo>
                    <a:cubicBezTo>
                      <a:pt x="418" y="20"/>
                      <a:pt x="423" y="22"/>
                      <a:pt x="423" y="22"/>
                    </a:cubicBezTo>
                    <a:cubicBezTo>
                      <a:pt x="424" y="22"/>
                      <a:pt x="427" y="22"/>
                      <a:pt x="425" y="20"/>
                    </a:cubicBezTo>
                    <a:cubicBezTo>
                      <a:pt x="424" y="19"/>
                      <a:pt x="424" y="18"/>
                      <a:pt x="423" y="17"/>
                    </a:cubicBezTo>
                    <a:cubicBezTo>
                      <a:pt x="422" y="15"/>
                      <a:pt x="421" y="19"/>
                      <a:pt x="420" y="19"/>
                    </a:cubicBezTo>
                    <a:cubicBezTo>
                      <a:pt x="420" y="18"/>
                      <a:pt x="420" y="17"/>
                      <a:pt x="420" y="17"/>
                    </a:cubicBezTo>
                    <a:cubicBezTo>
                      <a:pt x="420" y="16"/>
                      <a:pt x="420" y="16"/>
                      <a:pt x="419" y="15"/>
                    </a:cubicBezTo>
                    <a:cubicBezTo>
                      <a:pt x="419" y="14"/>
                      <a:pt x="417" y="13"/>
                      <a:pt x="416" y="13"/>
                    </a:cubicBezTo>
                    <a:cubicBezTo>
                      <a:pt x="414" y="12"/>
                      <a:pt x="413" y="12"/>
                      <a:pt x="411" y="11"/>
                    </a:cubicBezTo>
                    <a:cubicBezTo>
                      <a:pt x="409" y="11"/>
                      <a:pt x="409" y="11"/>
                      <a:pt x="406" y="12"/>
                    </a:cubicBezTo>
                    <a:cubicBezTo>
                      <a:pt x="404" y="12"/>
                      <a:pt x="397" y="9"/>
                      <a:pt x="396" y="12"/>
                    </a:cubicBezTo>
                    <a:cubicBezTo>
                      <a:pt x="395" y="13"/>
                      <a:pt x="389" y="14"/>
                      <a:pt x="388" y="13"/>
                    </a:cubicBezTo>
                    <a:cubicBezTo>
                      <a:pt x="388" y="13"/>
                      <a:pt x="394" y="9"/>
                      <a:pt x="392" y="8"/>
                    </a:cubicBezTo>
                    <a:cubicBezTo>
                      <a:pt x="392" y="8"/>
                      <a:pt x="385" y="9"/>
                      <a:pt x="384" y="8"/>
                    </a:cubicBezTo>
                    <a:cubicBezTo>
                      <a:pt x="384" y="7"/>
                      <a:pt x="386" y="7"/>
                      <a:pt x="386" y="7"/>
                    </a:cubicBezTo>
                    <a:cubicBezTo>
                      <a:pt x="386" y="6"/>
                      <a:pt x="378" y="7"/>
                      <a:pt x="378" y="7"/>
                    </a:cubicBezTo>
                    <a:cubicBezTo>
                      <a:pt x="379" y="5"/>
                      <a:pt x="383" y="6"/>
                      <a:pt x="384" y="5"/>
                    </a:cubicBezTo>
                    <a:cubicBezTo>
                      <a:pt x="385" y="4"/>
                      <a:pt x="387" y="5"/>
                      <a:pt x="386" y="4"/>
                    </a:cubicBezTo>
                    <a:cubicBezTo>
                      <a:pt x="386" y="3"/>
                      <a:pt x="386" y="2"/>
                      <a:pt x="385" y="2"/>
                    </a:cubicBezTo>
                    <a:cubicBezTo>
                      <a:pt x="382" y="2"/>
                      <a:pt x="381" y="1"/>
                      <a:pt x="378" y="1"/>
                    </a:cubicBezTo>
                    <a:cubicBezTo>
                      <a:pt x="376" y="0"/>
                      <a:pt x="374" y="1"/>
                      <a:pt x="372" y="2"/>
                    </a:cubicBezTo>
                    <a:cubicBezTo>
                      <a:pt x="368" y="3"/>
                      <a:pt x="364" y="6"/>
                      <a:pt x="362" y="8"/>
                    </a:cubicBezTo>
                    <a:cubicBezTo>
                      <a:pt x="361" y="9"/>
                      <a:pt x="361" y="9"/>
                      <a:pt x="362" y="10"/>
                    </a:cubicBezTo>
                    <a:cubicBezTo>
                      <a:pt x="363" y="10"/>
                      <a:pt x="362" y="11"/>
                      <a:pt x="362" y="12"/>
                    </a:cubicBezTo>
                    <a:cubicBezTo>
                      <a:pt x="362" y="14"/>
                      <a:pt x="366" y="13"/>
                      <a:pt x="366" y="14"/>
                    </a:cubicBezTo>
                    <a:cubicBezTo>
                      <a:pt x="366" y="13"/>
                      <a:pt x="361" y="14"/>
                      <a:pt x="360" y="14"/>
                    </a:cubicBezTo>
                    <a:cubicBezTo>
                      <a:pt x="359" y="14"/>
                      <a:pt x="353" y="13"/>
                      <a:pt x="352" y="14"/>
                    </a:cubicBezTo>
                    <a:cubicBezTo>
                      <a:pt x="352" y="13"/>
                      <a:pt x="355" y="17"/>
                      <a:pt x="355" y="17"/>
                    </a:cubicBezTo>
                    <a:cubicBezTo>
                      <a:pt x="356" y="18"/>
                      <a:pt x="351" y="16"/>
                      <a:pt x="350" y="16"/>
                    </a:cubicBezTo>
                    <a:cubicBezTo>
                      <a:pt x="349" y="16"/>
                      <a:pt x="347" y="17"/>
                      <a:pt x="345" y="18"/>
                    </a:cubicBezTo>
                    <a:cubicBezTo>
                      <a:pt x="345" y="18"/>
                      <a:pt x="345" y="18"/>
                      <a:pt x="344" y="18"/>
                    </a:cubicBezTo>
                    <a:cubicBezTo>
                      <a:pt x="342" y="18"/>
                      <a:pt x="344" y="18"/>
                      <a:pt x="343" y="17"/>
                    </a:cubicBezTo>
                    <a:cubicBezTo>
                      <a:pt x="343" y="18"/>
                      <a:pt x="338" y="20"/>
                      <a:pt x="338" y="20"/>
                    </a:cubicBezTo>
                    <a:cubicBezTo>
                      <a:pt x="338" y="19"/>
                      <a:pt x="340" y="18"/>
                      <a:pt x="340" y="18"/>
                    </a:cubicBezTo>
                    <a:cubicBezTo>
                      <a:pt x="340" y="17"/>
                      <a:pt x="335" y="18"/>
                      <a:pt x="334" y="17"/>
                    </a:cubicBezTo>
                    <a:cubicBezTo>
                      <a:pt x="334" y="17"/>
                      <a:pt x="336" y="16"/>
                      <a:pt x="336" y="16"/>
                    </a:cubicBezTo>
                    <a:cubicBezTo>
                      <a:pt x="335" y="17"/>
                      <a:pt x="330" y="18"/>
                      <a:pt x="328" y="18"/>
                    </a:cubicBezTo>
                    <a:cubicBezTo>
                      <a:pt x="323" y="19"/>
                      <a:pt x="329" y="19"/>
                      <a:pt x="330" y="20"/>
                    </a:cubicBezTo>
                    <a:cubicBezTo>
                      <a:pt x="329" y="19"/>
                      <a:pt x="324" y="21"/>
                      <a:pt x="323" y="21"/>
                    </a:cubicBezTo>
                    <a:cubicBezTo>
                      <a:pt x="322" y="21"/>
                      <a:pt x="321" y="21"/>
                      <a:pt x="320" y="22"/>
                    </a:cubicBezTo>
                    <a:cubicBezTo>
                      <a:pt x="319" y="23"/>
                      <a:pt x="317" y="22"/>
                      <a:pt x="315" y="22"/>
                    </a:cubicBezTo>
                    <a:cubicBezTo>
                      <a:pt x="314" y="22"/>
                      <a:pt x="313" y="24"/>
                      <a:pt x="311" y="24"/>
                    </a:cubicBezTo>
                    <a:cubicBezTo>
                      <a:pt x="309" y="25"/>
                      <a:pt x="308" y="24"/>
                      <a:pt x="307" y="25"/>
                    </a:cubicBezTo>
                    <a:cubicBezTo>
                      <a:pt x="306" y="26"/>
                      <a:pt x="305" y="27"/>
                      <a:pt x="304" y="27"/>
                    </a:cubicBezTo>
                    <a:cubicBezTo>
                      <a:pt x="302" y="27"/>
                      <a:pt x="300" y="27"/>
                      <a:pt x="299" y="27"/>
                    </a:cubicBezTo>
                    <a:cubicBezTo>
                      <a:pt x="299" y="27"/>
                      <a:pt x="302" y="29"/>
                      <a:pt x="302" y="29"/>
                    </a:cubicBezTo>
                    <a:cubicBezTo>
                      <a:pt x="301" y="30"/>
                      <a:pt x="295" y="30"/>
                      <a:pt x="295" y="30"/>
                    </a:cubicBezTo>
                    <a:cubicBezTo>
                      <a:pt x="295" y="30"/>
                      <a:pt x="299" y="30"/>
                      <a:pt x="299" y="30"/>
                    </a:cubicBezTo>
                    <a:cubicBezTo>
                      <a:pt x="299" y="30"/>
                      <a:pt x="297" y="30"/>
                      <a:pt x="296" y="30"/>
                    </a:cubicBezTo>
                    <a:cubicBezTo>
                      <a:pt x="297" y="30"/>
                      <a:pt x="299" y="31"/>
                      <a:pt x="299" y="31"/>
                    </a:cubicBezTo>
                    <a:cubicBezTo>
                      <a:pt x="298" y="31"/>
                      <a:pt x="298" y="31"/>
                      <a:pt x="297" y="31"/>
                    </a:cubicBezTo>
                    <a:cubicBezTo>
                      <a:pt x="298" y="31"/>
                      <a:pt x="297" y="32"/>
                      <a:pt x="297" y="32"/>
                    </a:cubicBezTo>
                    <a:cubicBezTo>
                      <a:pt x="297" y="33"/>
                      <a:pt x="294" y="32"/>
                      <a:pt x="294" y="32"/>
                    </a:cubicBezTo>
                    <a:cubicBezTo>
                      <a:pt x="294" y="33"/>
                      <a:pt x="296" y="33"/>
                      <a:pt x="296" y="34"/>
                    </a:cubicBezTo>
                    <a:cubicBezTo>
                      <a:pt x="297" y="34"/>
                      <a:pt x="295" y="34"/>
                      <a:pt x="295" y="34"/>
                    </a:cubicBezTo>
                    <a:cubicBezTo>
                      <a:pt x="295" y="36"/>
                      <a:pt x="299" y="34"/>
                      <a:pt x="298" y="36"/>
                    </a:cubicBezTo>
                    <a:cubicBezTo>
                      <a:pt x="296" y="38"/>
                      <a:pt x="301" y="39"/>
                      <a:pt x="298" y="40"/>
                    </a:cubicBezTo>
                    <a:cubicBezTo>
                      <a:pt x="296" y="40"/>
                      <a:pt x="294" y="40"/>
                      <a:pt x="292" y="40"/>
                    </a:cubicBezTo>
                    <a:cubicBezTo>
                      <a:pt x="291" y="41"/>
                      <a:pt x="291" y="42"/>
                      <a:pt x="289" y="41"/>
                    </a:cubicBezTo>
                    <a:cubicBezTo>
                      <a:pt x="288" y="41"/>
                      <a:pt x="287" y="41"/>
                      <a:pt x="286" y="41"/>
                    </a:cubicBezTo>
                    <a:cubicBezTo>
                      <a:pt x="282" y="42"/>
                      <a:pt x="278" y="42"/>
                      <a:pt x="274" y="42"/>
                    </a:cubicBezTo>
                    <a:cubicBezTo>
                      <a:pt x="272" y="42"/>
                      <a:pt x="270" y="42"/>
                      <a:pt x="269" y="43"/>
                    </a:cubicBezTo>
                    <a:cubicBezTo>
                      <a:pt x="268" y="44"/>
                      <a:pt x="267" y="45"/>
                      <a:pt x="267" y="46"/>
                    </a:cubicBezTo>
                    <a:cubicBezTo>
                      <a:pt x="267" y="47"/>
                      <a:pt x="269" y="48"/>
                      <a:pt x="269" y="49"/>
                    </a:cubicBezTo>
                    <a:cubicBezTo>
                      <a:pt x="268" y="51"/>
                      <a:pt x="268" y="52"/>
                      <a:pt x="269" y="53"/>
                    </a:cubicBezTo>
                    <a:cubicBezTo>
                      <a:pt x="271" y="55"/>
                      <a:pt x="274" y="54"/>
                      <a:pt x="276" y="56"/>
                    </a:cubicBezTo>
                    <a:cubicBezTo>
                      <a:pt x="276" y="56"/>
                      <a:pt x="278" y="60"/>
                      <a:pt x="278" y="60"/>
                    </a:cubicBezTo>
                    <a:cubicBezTo>
                      <a:pt x="274" y="60"/>
                      <a:pt x="273" y="60"/>
                      <a:pt x="270" y="58"/>
                    </a:cubicBezTo>
                    <a:cubicBezTo>
                      <a:pt x="267" y="56"/>
                      <a:pt x="262" y="54"/>
                      <a:pt x="258" y="54"/>
                    </a:cubicBezTo>
                    <a:cubicBezTo>
                      <a:pt x="256" y="54"/>
                      <a:pt x="257" y="53"/>
                      <a:pt x="255" y="52"/>
                    </a:cubicBezTo>
                    <a:cubicBezTo>
                      <a:pt x="254" y="52"/>
                      <a:pt x="250" y="52"/>
                      <a:pt x="250" y="54"/>
                    </a:cubicBezTo>
                    <a:cubicBezTo>
                      <a:pt x="250" y="55"/>
                      <a:pt x="254" y="55"/>
                      <a:pt x="254" y="55"/>
                    </a:cubicBezTo>
                    <a:cubicBezTo>
                      <a:pt x="254" y="55"/>
                      <a:pt x="251" y="56"/>
                      <a:pt x="252" y="56"/>
                    </a:cubicBezTo>
                    <a:cubicBezTo>
                      <a:pt x="254" y="57"/>
                      <a:pt x="255" y="56"/>
                      <a:pt x="256" y="58"/>
                    </a:cubicBezTo>
                    <a:cubicBezTo>
                      <a:pt x="256" y="60"/>
                      <a:pt x="253" y="59"/>
                      <a:pt x="252" y="59"/>
                    </a:cubicBezTo>
                    <a:cubicBezTo>
                      <a:pt x="250" y="58"/>
                      <a:pt x="249" y="57"/>
                      <a:pt x="247" y="58"/>
                    </a:cubicBezTo>
                    <a:cubicBezTo>
                      <a:pt x="245" y="58"/>
                      <a:pt x="246" y="61"/>
                      <a:pt x="247" y="62"/>
                    </a:cubicBezTo>
                    <a:cubicBezTo>
                      <a:pt x="248" y="63"/>
                      <a:pt x="250" y="63"/>
                      <a:pt x="251" y="63"/>
                    </a:cubicBezTo>
                    <a:cubicBezTo>
                      <a:pt x="253" y="64"/>
                      <a:pt x="255" y="64"/>
                      <a:pt x="256" y="65"/>
                    </a:cubicBezTo>
                    <a:cubicBezTo>
                      <a:pt x="257" y="66"/>
                      <a:pt x="257" y="67"/>
                      <a:pt x="257" y="67"/>
                    </a:cubicBezTo>
                    <a:cubicBezTo>
                      <a:pt x="258" y="67"/>
                      <a:pt x="259" y="67"/>
                      <a:pt x="260" y="67"/>
                    </a:cubicBezTo>
                    <a:cubicBezTo>
                      <a:pt x="260" y="67"/>
                      <a:pt x="257" y="68"/>
                      <a:pt x="257" y="68"/>
                    </a:cubicBezTo>
                    <a:cubicBezTo>
                      <a:pt x="255" y="68"/>
                      <a:pt x="255" y="67"/>
                      <a:pt x="254" y="66"/>
                    </a:cubicBezTo>
                    <a:cubicBezTo>
                      <a:pt x="252" y="65"/>
                      <a:pt x="249" y="65"/>
                      <a:pt x="246" y="65"/>
                    </a:cubicBezTo>
                    <a:cubicBezTo>
                      <a:pt x="245" y="65"/>
                      <a:pt x="240" y="64"/>
                      <a:pt x="242" y="62"/>
                    </a:cubicBezTo>
                    <a:cubicBezTo>
                      <a:pt x="243" y="62"/>
                      <a:pt x="242" y="61"/>
                      <a:pt x="242" y="60"/>
                    </a:cubicBezTo>
                    <a:cubicBezTo>
                      <a:pt x="241" y="59"/>
                      <a:pt x="242" y="58"/>
                      <a:pt x="242" y="57"/>
                    </a:cubicBezTo>
                    <a:cubicBezTo>
                      <a:pt x="243" y="55"/>
                      <a:pt x="244" y="51"/>
                      <a:pt x="242" y="50"/>
                    </a:cubicBezTo>
                    <a:cubicBezTo>
                      <a:pt x="238" y="49"/>
                      <a:pt x="241" y="54"/>
                      <a:pt x="240" y="56"/>
                    </a:cubicBezTo>
                    <a:cubicBezTo>
                      <a:pt x="238" y="58"/>
                      <a:pt x="235" y="59"/>
                      <a:pt x="233" y="61"/>
                    </a:cubicBezTo>
                    <a:cubicBezTo>
                      <a:pt x="230" y="64"/>
                      <a:pt x="231" y="63"/>
                      <a:pt x="233" y="65"/>
                    </a:cubicBezTo>
                    <a:cubicBezTo>
                      <a:pt x="234" y="66"/>
                      <a:pt x="237" y="69"/>
                      <a:pt x="237" y="71"/>
                    </a:cubicBezTo>
                    <a:cubicBezTo>
                      <a:pt x="237" y="71"/>
                      <a:pt x="236" y="73"/>
                      <a:pt x="235" y="73"/>
                    </a:cubicBezTo>
                    <a:cubicBezTo>
                      <a:pt x="234" y="75"/>
                      <a:pt x="233" y="77"/>
                      <a:pt x="233" y="79"/>
                    </a:cubicBezTo>
                    <a:cubicBezTo>
                      <a:pt x="233" y="79"/>
                      <a:pt x="234" y="84"/>
                      <a:pt x="235" y="84"/>
                    </a:cubicBezTo>
                    <a:cubicBezTo>
                      <a:pt x="237" y="84"/>
                      <a:pt x="239" y="84"/>
                      <a:pt x="241" y="83"/>
                    </a:cubicBezTo>
                    <a:cubicBezTo>
                      <a:pt x="243" y="82"/>
                      <a:pt x="246" y="83"/>
                      <a:pt x="248" y="84"/>
                    </a:cubicBezTo>
                    <a:cubicBezTo>
                      <a:pt x="251" y="84"/>
                      <a:pt x="253" y="86"/>
                      <a:pt x="254" y="89"/>
                    </a:cubicBezTo>
                    <a:cubicBezTo>
                      <a:pt x="255" y="91"/>
                      <a:pt x="251" y="94"/>
                      <a:pt x="253" y="95"/>
                    </a:cubicBezTo>
                    <a:cubicBezTo>
                      <a:pt x="253" y="95"/>
                      <a:pt x="259" y="97"/>
                      <a:pt x="259" y="97"/>
                    </a:cubicBezTo>
                    <a:cubicBezTo>
                      <a:pt x="259" y="98"/>
                      <a:pt x="252" y="96"/>
                      <a:pt x="251" y="96"/>
                    </a:cubicBezTo>
                    <a:cubicBezTo>
                      <a:pt x="251" y="96"/>
                      <a:pt x="250" y="93"/>
                      <a:pt x="250" y="93"/>
                    </a:cubicBezTo>
                    <a:cubicBezTo>
                      <a:pt x="251" y="91"/>
                      <a:pt x="252" y="90"/>
                      <a:pt x="250" y="89"/>
                    </a:cubicBezTo>
                    <a:cubicBezTo>
                      <a:pt x="248" y="88"/>
                      <a:pt x="249" y="86"/>
                      <a:pt x="247" y="85"/>
                    </a:cubicBezTo>
                    <a:cubicBezTo>
                      <a:pt x="245" y="85"/>
                      <a:pt x="243" y="86"/>
                      <a:pt x="241" y="86"/>
                    </a:cubicBezTo>
                    <a:cubicBezTo>
                      <a:pt x="241" y="86"/>
                      <a:pt x="237" y="87"/>
                      <a:pt x="237" y="88"/>
                    </a:cubicBezTo>
                    <a:cubicBezTo>
                      <a:pt x="238" y="88"/>
                      <a:pt x="239" y="88"/>
                      <a:pt x="238" y="88"/>
                    </a:cubicBezTo>
                    <a:cubicBezTo>
                      <a:pt x="238" y="89"/>
                      <a:pt x="236" y="90"/>
                      <a:pt x="237" y="91"/>
                    </a:cubicBezTo>
                    <a:cubicBezTo>
                      <a:pt x="241" y="93"/>
                      <a:pt x="238" y="96"/>
                      <a:pt x="236" y="98"/>
                    </a:cubicBezTo>
                    <a:cubicBezTo>
                      <a:pt x="235" y="99"/>
                      <a:pt x="234" y="101"/>
                      <a:pt x="234" y="102"/>
                    </a:cubicBezTo>
                    <a:cubicBezTo>
                      <a:pt x="233" y="103"/>
                      <a:pt x="231" y="104"/>
                      <a:pt x="229" y="104"/>
                    </a:cubicBezTo>
                    <a:cubicBezTo>
                      <a:pt x="228" y="105"/>
                      <a:pt x="227" y="105"/>
                      <a:pt x="227" y="107"/>
                    </a:cubicBezTo>
                    <a:cubicBezTo>
                      <a:pt x="226" y="109"/>
                      <a:pt x="224" y="108"/>
                      <a:pt x="223" y="108"/>
                    </a:cubicBezTo>
                    <a:cubicBezTo>
                      <a:pt x="220" y="107"/>
                      <a:pt x="218" y="108"/>
                      <a:pt x="216" y="107"/>
                    </a:cubicBezTo>
                    <a:cubicBezTo>
                      <a:pt x="215" y="107"/>
                      <a:pt x="214" y="106"/>
                      <a:pt x="213" y="106"/>
                    </a:cubicBezTo>
                    <a:cubicBezTo>
                      <a:pt x="211" y="106"/>
                      <a:pt x="211" y="105"/>
                      <a:pt x="210" y="104"/>
                    </a:cubicBezTo>
                    <a:cubicBezTo>
                      <a:pt x="210" y="104"/>
                      <a:pt x="212" y="103"/>
                      <a:pt x="212" y="104"/>
                    </a:cubicBezTo>
                    <a:cubicBezTo>
                      <a:pt x="213" y="106"/>
                      <a:pt x="215" y="106"/>
                      <a:pt x="215" y="105"/>
                    </a:cubicBezTo>
                    <a:cubicBezTo>
                      <a:pt x="216" y="104"/>
                      <a:pt x="221" y="107"/>
                      <a:pt x="223" y="105"/>
                    </a:cubicBezTo>
                    <a:cubicBezTo>
                      <a:pt x="223" y="104"/>
                      <a:pt x="221" y="103"/>
                      <a:pt x="223" y="103"/>
                    </a:cubicBezTo>
                    <a:cubicBezTo>
                      <a:pt x="224" y="102"/>
                      <a:pt x="226" y="101"/>
                      <a:pt x="227" y="100"/>
                    </a:cubicBezTo>
                    <a:cubicBezTo>
                      <a:pt x="228" y="98"/>
                      <a:pt x="227" y="98"/>
                      <a:pt x="230" y="97"/>
                    </a:cubicBezTo>
                    <a:cubicBezTo>
                      <a:pt x="233" y="95"/>
                      <a:pt x="229" y="93"/>
                      <a:pt x="231" y="91"/>
                    </a:cubicBezTo>
                    <a:cubicBezTo>
                      <a:pt x="233" y="90"/>
                      <a:pt x="233" y="89"/>
                      <a:pt x="231" y="88"/>
                    </a:cubicBezTo>
                    <a:cubicBezTo>
                      <a:pt x="230" y="88"/>
                      <a:pt x="229" y="87"/>
                      <a:pt x="228" y="86"/>
                    </a:cubicBezTo>
                    <a:cubicBezTo>
                      <a:pt x="227" y="84"/>
                      <a:pt x="228" y="81"/>
                      <a:pt x="228" y="79"/>
                    </a:cubicBezTo>
                    <a:cubicBezTo>
                      <a:pt x="228" y="77"/>
                      <a:pt x="227" y="75"/>
                      <a:pt x="228" y="73"/>
                    </a:cubicBezTo>
                    <a:cubicBezTo>
                      <a:pt x="228" y="71"/>
                      <a:pt x="230" y="71"/>
                      <a:pt x="230" y="69"/>
                    </a:cubicBezTo>
                    <a:cubicBezTo>
                      <a:pt x="229" y="67"/>
                      <a:pt x="227" y="66"/>
                      <a:pt x="226" y="65"/>
                    </a:cubicBezTo>
                    <a:cubicBezTo>
                      <a:pt x="225" y="64"/>
                      <a:pt x="224" y="63"/>
                      <a:pt x="225" y="62"/>
                    </a:cubicBezTo>
                    <a:cubicBezTo>
                      <a:pt x="227" y="61"/>
                      <a:pt x="227" y="59"/>
                      <a:pt x="228" y="57"/>
                    </a:cubicBezTo>
                    <a:cubicBezTo>
                      <a:pt x="229" y="56"/>
                      <a:pt x="230" y="53"/>
                      <a:pt x="229" y="52"/>
                    </a:cubicBezTo>
                    <a:cubicBezTo>
                      <a:pt x="229" y="51"/>
                      <a:pt x="225" y="50"/>
                      <a:pt x="223" y="49"/>
                    </a:cubicBezTo>
                    <a:cubicBezTo>
                      <a:pt x="221" y="49"/>
                      <a:pt x="219" y="49"/>
                      <a:pt x="217" y="49"/>
                    </a:cubicBezTo>
                    <a:cubicBezTo>
                      <a:pt x="216" y="49"/>
                      <a:pt x="213" y="48"/>
                      <a:pt x="212" y="49"/>
                    </a:cubicBezTo>
                    <a:cubicBezTo>
                      <a:pt x="209" y="51"/>
                      <a:pt x="209" y="58"/>
                      <a:pt x="206" y="60"/>
                    </a:cubicBezTo>
                    <a:cubicBezTo>
                      <a:pt x="204" y="63"/>
                      <a:pt x="198" y="64"/>
                      <a:pt x="198" y="68"/>
                    </a:cubicBezTo>
                    <a:cubicBezTo>
                      <a:pt x="198" y="69"/>
                      <a:pt x="201" y="68"/>
                      <a:pt x="201" y="68"/>
                    </a:cubicBezTo>
                    <a:cubicBezTo>
                      <a:pt x="202" y="69"/>
                      <a:pt x="201" y="73"/>
                      <a:pt x="201" y="73"/>
                    </a:cubicBezTo>
                    <a:cubicBezTo>
                      <a:pt x="200" y="75"/>
                      <a:pt x="202" y="76"/>
                      <a:pt x="199" y="76"/>
                    </a:cubicBezTo>
                    <a:cubicBezTo>
                      <a:pt x="199" y="77"/>
                      <a:pt x="198" y="77"/>
                      <a:pt x="198" y="78"/>
                    </a:cubicBezTo>
                    <a:cubicBezTo>
                      <a:pt x="199" y="79"/>
                      <a:pt x="200" y="79"/>
                      <a:pt x="201" y="79"/>
                    </a:cubicBezTo>
                    <a:cubicBezTo>
                      <a:pt x="202" y="79"/>
                      <a:pt x="206" y="79"/>
                      <a:pt x="206" y="80"/>
                    </a:cubicBezTo>
                    <a:cubicBezTo>
                      <a:pt x="206" y="82"/>
                      <a:pt x="206" y="84"/>
                      <a:pt x="208" y="85"/>
                    </a:cubicBezTo>
                    <a:cubicBezTo>
                      <a:pt x="210" y="86"/>
                      <a:pt x="212" y="85"/>
                      <a:pt x="210" y="87"/>
                    </a:cubicBezTo>
                    <a:cubicBezTo>
                      <a:pt x="209" y="88"/>
                      <a:pt x="209" y="90"/>
                      <a:pt x="208" y="91"/>
                    </a:cubicBezTo>
                    <a:cubicBezTo>
                      <a:pt x="207" y="93"/>
                      <a:pt x="202" y="88"/>
                      <a:pt x="201" y="87"/>
                    </a:cubicBezTo>
                    <a:cubicBezTo>
                      <a:pt x="198" y="85"/>
                      <a:pt x="194" y="84"/>
                      <a:pt x="191" y="83"/>
                    </a:cubicBezTo>
                    <a:cubicBezTo>
                      <a:pt x="189" y="82"/>
                      <a:pt x="188" y="81"/>
                      <a:pt x="186" y="80"/>
                    </a:cubicBezTo>
                    <a:cubicBezTo>
                      <a:pt x="185" y="80"/>
                      <a:pt x="183" y="79"/>
                      <a:pt x="182" y="79"/>
                    </a:cubicBezTo>
                    <a:cubicBezTo>
                      <a:pt x="179" y="79"/>
                      <a:pt x="176" y="78"/>
                      <a:pt x="173" y="78"/>
                    </a:cubicBezTo>
                    <a:cubicBezTo>
                      <a:pt x="169" y="78"/>
                      <a:pt x="165" y="78"/>
                      <a:pt x="168" y="83"/>
                    </a:cubicBezTo>
                    <a:cubicBezTo>
                      <a:pt x="170" y="84"/>
                      <a:pt x="169" y="86"/>
                      <a:pt x="167" y="87"/>
                    </a:cubicBezTo>
                    <a:cubicBezTo>
                      <a:pt x="166" y="88"/>
                      <a:pt x="163" y="86"/>
                      <a:pt x="164" y="89"/>
                    </a:cubicBezTo>
                    <a:cubicBezTo>
                      <a:pt x="165" y="90"/>
                      <a:pt x="157" y="90"/>
                      <a:pt x="161" y="87"/>
                    </a:cubicBezTo>
                    <a:cubicBezTo>
                      <a:pt x="162" y="86"/>
                      <a:pt x="159" y="84"/>
                      <a:pt x="158" y="85"/>
                    </a:cubicBezTo>
                    <a:cubicBezTo>
                      <a:pt x="156" y="85"/>
                      <a:pt x="154" y="86"/>
                      <a:pt x="153" y="87"/>
                    </a:cubicBezTo>
                    <a:cubicBezTo>
                      <a:pt x="150" y="89"/>
                      <a:pt x="147" y="87"/>
                      <a:pt x="144" y="88"/>
                    </a:cubicBezTo>
                    <a:cubicBezTo>
                      <a:pt x="141" y="89"/>
                      <a:pt x="139" y="91"/>
                      <a:pt x="137" y="91"/>
                    </a:cubicBezTo>
                    <a:cubicBezTo>
                      <a:pt x="136" y="91"/>
                      <a:pt x="130" y="91"/>
                      <a:pt x="131" y="90"/>
                    </a:cubicBezTo>
                    <a:cubicBezTo>
                      <a:pt x="133" y="90"/>
                      <a:pt x="133" y="90"/>
                      <a:pt x="133" y="89"/>
                    </a:cubicBezTo>
                    <a:cubicBezTo>
                      <a:pt x="133" y="86"/>
                      <a:pt x="135" y="87"/>
                      <a:pt x="135" y="85"/>
                    </a:cubicBezTo>
                    <a:cubicBezTo>
                      <a:pt x="136" y="84"/>
                      <a:pt x="129" y="86"/>
                      <a:pt x="129" y="86"/>
                    </a:cubicBezTo>
                    <a:cubicBezTo>
                      <a:pt x="128" y="86"/>
                      <a:pt x="127" y="86"/>
                      <a:pt x="127" y="87"/>
                    </a:cubicBezTo>
                    <a:cubicBezTo>
                      <a:pt x="127" y="88"/>
                      <a:pt x="127" y="89"/>
                      <a:pt x="127" y="90"/>
                    </a:cubicBezTo>
                    <a:cubicBezTo>
                      <a:pt x="126" y="90"/>
                      <a:pt x="124" y="89"/>
                      <a:pt x="123" y="89"/>
                    </a:cubicBezTo>
                    <a:cubicBezTo>
                      <a:pt x="121" y="89"/>
                      <a:pt x="118" y="90"/>
                      <a:pt x="116" y="91"/>
                    </a:cubicBezTo>
                    <a:cubicBezTo>
                      <a:pt x="113" y="92"/>
                      <a:pt x="110" y="94"/>
                      <a:pt x="107" y="95"/>
                    </a:cubicBezTo>
                    <a:cubicBezTo>
                      <a:pt x="105" y="95"/>
                      <a:pt x="104" y="96"/>
                      <a:pt x="103" y="98"/>
                    </a:cubicBezTo>
                    <a:cubicBezTo>
                      <a:pt x="103" y="99"/>
                      <a:pt x="103" y="102"/>
                      <a:pt x="101" y="102"/>
                    </a:cubicBezTo>
                    <a:cubicBezTo>
                      <a:pt x="99" y="102"/>
                      <a:pt x="97" y="103"/>
                      <a:pt x="95" y="103"/>
                    </a:cubicBezTo>
                    <a:cubicBezTo>
                      <a:pt x="94" y="103"/>
                      <a:pt x="93" y="101"/>
                      <a:pt x="92" y="100"/>
                    </a:cubicBezTo>
                    <a:cubicBezTo>
                      <a:pt x="90" y="98"/>
                      <a:pt x="87" y="99"/>
                      <a:pt x="89" y="96"/>
                    </a:cubicBezTo>
                    <a:cubicBezTo>
                      <a:pt x="90" y="94"/>
                      <a:pt x="93" y="95"/>
                      <a:pt x="94" y="94"/>
                    </a:cubicBezTo>
                    <a:cubicBezTo>
                      <a:pt x="96" y="94"/>
                      <a:pt x="98" y="95"/>
                      <a:pt x="97" y="93"/>
                    </a:cubicBezTo>
                    <a:cubicBezTo>
                      <a:pt x="96" y="92"/>
                      <a:pt x="95" y="90"/>
                      <a:pt x="94" y="89"/>
                    </a:cubicBezTo>
                    <a:cubicBezTo>
                      <a:pt x="92" y="87"/>
                      <a:pt x="89" y="88"/>
                      <a:pt x="87" y="88"/>
                    </a:cubicBezTo>
                    <a:cubicBezTo>
                      <a:pt x="86" y="88"/>
                      <a:pt x="80" y="87"/>
                      <a:pt x="80" y="87"/>
                    </a:cubicBezTo>
                    <a:cubicBezTo>
                      <a:pt x="80" y="87"/>
                      <a:pt x="83" y="88"/>
                      <a:pt x="83" y="88"/>
                    </a:cubicBezTo>
                    <a:cubicBezTo>
                      <a:pt x="84" y="89"/>
                      <a:pt x="84" y="90"/>
                      <a:pt x="84" y="91"/>
                    </a:cubicBezTo>
                    <a:cubicBezTo>
                      <a:pt x="84" y="92"/>
                      <a:pt x="84" y="94"/>
                      <a:pt x="84" y="95"/>
                    </a:cubicBezTo>
                    <a:cubicBezTo>
                      <a:pt x="83" y="96"/>
                      <a:pt x="82" y="97"/>
                      <a:pt x="82" y="98"/>
                    </a:cubicBezTo>
                    <a:cubicBezTo>
                      <a:pt x="83" y="100"/>
                      <a:pt x="87" y="100"/>
                      <a:pt x="86" y="103"/>
                    </a:cubicBezTo>
                    <a:cubicBezTo>
                      <a:pt x="85" y="104"/>
                      <a:pt x="84" y="106"/>
                      <a:pt x="84" y="107"/>
                    </a:cubicBezTo>
                    <a:cubicBezTo>
                      <a:pt x="84" y="107"/>
                      <a:pt x="84" y="111"/>
                      <a:pt x="84" y="111"/>
                    </a:cubicBezTo>
                    <a:cubicBezTo>
                      <a:pt x="84" y="111"/>
                      <a:pt x="83" y="108"/>
                      <a:pt x="83" y="108"/>
                    </a:cubicBezTo>
                    <a:cubicBezTo>
                      <a:pt x="82" y="108"/>
                      <a:pt x="81" y="110"/>
                      <a:pt x="80" y="109"/>
                    </a:cubicBezTo>
                    <a:cubicBezTo>
                      <a:pt x="80" y="109"/>
                      <a:pt x="82" y="108"/>
                      <a:pt x="82" y="107"/>
                    </a:cubicBezTo>
                    <a:cubicBezTo>
                      <a:pt x="81" y="106"/>
                      <a:pt x="79" y="106"/>
                      <a:pt x="78" y="106"/>
                    </a:cubicBezTo>
                    <a:cubicBezTo>
                      <a:pt x="77" y="106"/>
                      <a:pt x="76" y="105"/>
                      <a:pt x="75" y="106"/>
                    </a:cubicBezTo>
                    <a:cubicBezTo>
                      <a:pt x="73" y="106"/>
                      <a:pt x="72" y="108"/>
                      <a:pt x="70" y="108"/>
                    </a:cubicBezTo>
                    <a:cubicBezTo>
                      <a:pt x="68" y="110"/>
                      <a:pt x="67" y="110"/>
                      <a:pt x="65" y="112"/>
                    </a:cubicBezTo>
                    <a:cubicBezTo>
                      <a:pt x="63" y="114"/>
                      <a:pt x="61" y="114"/>
                      <a:pt x="64" y="116"/>
                    </a:cubicBezTo>
                    <a:cubicBezTo>
                      <a:pt x="65" y="117"/>
                      <a:pt x="67" y="120"/>
                      <a:pt x="66" y="121"/>
                    </a:cubicBezTo>
                    <a:cubicBezTo>
                      <a:pt x="65" y="122"/>
                      <a:pt x="59" y="120"/>
                      <a:pt x="58" y="120"/>
                    </a:cubicBezTo>
                    <a:cubicBezTo>
                      <a:pt x="57" y="119"/>
                      <a:pt x="54" y="120"/>
                      <a:pt x="53" y="120"/>
                    </a:cubicBezTo>
                    <a:cubicBezTo>
                      <a:pt x="54" y="119"/>
                      <a:pt x="49" y="115"/>
                      <a:pt x="48" y="117"/>
                    </a:cubicBezTo>
                    <a:cubicBezTo>
                      <a:pt x="43" y="121"/>
                      <a:pt x="54" y="122"/>
                      <a:pt x="54" y="124"/>
                    </a:cubicBezTo>
                    <a:cubicBezTo>
                      <a:pt x="53" y="128"/>
                      <a:pt x="50" y="126"/>
                      <a:pt x="47" y="126"/>
                    </a:cubicBezTo>
                    <a:cubicBezTo>
                      <a:pt x="44" y="125"/>
                      <a:pt x="43" y="123"/>
                      <a:pt x="40" y="122"/>
                    </a:cubicBezTo>
                    <a:cubicBezTo>
                      <a:pt x="38" y="121"/>
                      <a:pt x="38" y="120"/>
                      <a:pt x="37" y="118"/>
                    </a:cubicBezTo>
                    <a:cubicBezTo>
                      <a:pt x="37" y="116"/>
                      <a:pt x="36" y="116"/>
                      <a:pt x="35" y="115"/>
                    </a:cubicBezTo>
                    <a:cubicBezTo>
                      <a:pt x="35" y="114"/>
                      <a:pt x="38" y="112"/>
                      <a:pt x="38" y="112"/>
                    </a:cubicBezTo>
                    <a:cubicBezTo>
                      <a:pt x="39" y="109"/>
                      <a:pt x="34" y="107"/>
                      <a:pt x="32" y="107"/>
                    </a:cubicBezTo>
                    <a:cubicBezTo>
                      <a:pt x="30" y="106"/>
                      <a:pt x="30" y="104"/>
                      <a:pt x="28" y="104"/>
                    </a:cubicBezTo>
                    <a:cubicBezTo>
                      <a:pt x="29" y="103"/>
                      <a:pt x="24" y="99"/>
                      <a:pt x="24" y="99"/>
                    </a:cubicBezTo>
                    <a:cubicBezTo>
                      <a:pt x="26" y="98"/>
                      <a:pt x="28" y="101"/>
                      <a:pt x="29" y="102"/>
                    </a:cubicBezTo>
                    <a:cubicBezTo>
                      <a:pt x="30" y="103"/>
                      <a:pt x="31" y="103"/>
                      <a:pt x="31" y="102"/>
                    </a:cubicBezTo>
                    <a:cubicBezTo>
                      <a:pt x="32" y="102"/>
                      <a:pt x="33" y="103"/>
                      <a:pt x="33" y="103"/>
                    </a:cubicBezTo>
                    <a:cubicBezTo>
                      <a:pt x="36" y="104"/>
                      <a:pt x="38" y="105"/>
                      <a:pt x="41" y="105"/>
                    </a:cubicBezTo>
                    <a:cubicBezTo>
                      <a:pt x="43" y="106"/>
                      <a:pt x="46" y="106"/>
                      <a:pt x="49" y="107"/>
                    </a:cubicBezTo>
                    <a:cubicBezTo>
                      <a:pt x="54" y="109"/>
                      <a:pt x="58" y="109"/>
                      <a:pt x="63" y="106"/>
                    </a:cubicBezTo>
                    <a:cubicBezTo>
                      <a:pt x="65" y="105"/>
                      <a:pt x="66" y="104"/>
                      <a:pt x="68" y="103"/>
                    </a:cubicBezTo>
                    <a:cubicBezTo>
                      <a:pt x="71" y="101"/>
                      <a:pt x="69" y="100"/>
                      <a:pt x="69" y="97"/>
                    </a:cubicBezTo>
                    <a:cubicBezTo>
                      <a:pt x="69" y="94"/>
                      <a:pt x="62" y="93"/>
                      <a:pt x="60" y="91"/>
                    </a:cubicBezTo>
                    <a:cubicBezTo>
                      <a:pt x="57" y="89"/>
                      <a:pt x="53" y="87"/>
                      <a:pt x="50" y="86"/>
                    </a:cubicBezTo>
                    <a:cubicBezTo>
                      <a:pt x="47" y="84"/>
                      <a:pt x="43" y="82"/>
                      <a:pt x="40" y="82"/>
                    </a:cubicBezTo>
                    <a:cubicBezTo>
                      <a:pt x="39" y="81"/>
                      <a:pt x="39" y="82"/>
                      <a:pt x="38" y="82"/>
                    </a:cubicBezTo>
                    <a:cubicBezTo>
                      <a:pt x="37" y="82"/>
                      <a:pt x="36" y="81"/>
                      <a:pt x="35" y="81"/>
                    </a:cubicBezTo>
                    <a:cubicBezTo>
                      <a:pt x="33" y="80"/>
                      <a:pt x="31" y="84"/>
                      <a:pt x="29" y="84"/>
                    </a:cubicBezTo>
                    <a:cubicBezTo>
                      <a:pt x="29" y="83"/>
                      <a:pt x="33" y="80"/>
                      <a:pt x="29" y="80"/>
                    </a:cubicBezTo>
                    <a:cubicBezTo>
                      <a:pt x="28" y="80"/>
                      <a:pt x="24" y="78"/>
                      <a:pt x="24" y="78"/>
                    </a:cubicBezTo>
                    <a:cubicBezTo>
                      <a:pt x="25" y="77"/>
                      <a:pt x="29" y="80"/>
                      <a:pt x="29" y="78"/>
                    </a:cubicBezTo>
                    <a:cubicBezTo>
                      <a:pt x="29" y="77"/>
                      <a:pt x="25" y="75"/>
                      <a:pt x="24" y="75"/>
                    </a:cubicBezTo>
                    <a:cubicBezTo>
                      <a:pt x="23" y="76"/>
                      <a:pt x="20" y="78"/>
                      <a:pt x="20" y="78"/>
                    </a:cubicBezTo>
                    <a:cubicBezTo>
                      <a:pt x="20" y="77"/>
                      <a:pt x="20" y="77"/>
                      <a:pt x="19" y="76"/>
                    </a:cubicBezTo>
                    <a:cubicBezTo>
                      <a:pt x="17" y="76"/>
                      <a:pt x="17" y="77"/>
                      <a:pt x="16" y="78"/>
                    </a:cubicBezTo>
                    <a:cubicBezTo>
                      <a:pt x="16" y="78"/>
                      <a:pt x="16" y="78"/>
                      <a:pt x="16" y="77"/>
                    </a:cubicBezTo>
                    <a:cubicBezTo>
                      <a:pt x="15" y="78"/>
                      <a:pt x="14" y="80"/>
                      <a:pt x="13" y="80"/>
                    </a:cubicBezTo>
                    <a:cubicBezTo>
                      <a:pt x="12" y="81"/>
                      <a:pt x="10" y="81"/>
                      <a:pt x="10" y="81"/>
                    </a:cubicBezTo>
                    <a:cubicBezTo>
                      <a:pt x="9" y="83"/>
                      <a:pt x="5" y="83"/>
                      <a:pt x="6" y="85"/>
                    </a:cubicBezTo>
                    <a:cubicBezTo>
                      <a:pt x="9" y="87"/>
                      <a:pt x="5" y="85"/>
                      <a:pt x="5" y="88"/>
                    </a:cubicBezTo>
                    <a:cubicBezTo>
                      <a:pt x="5" y="90"/>
                      <a:pt x="9" y="91"/>
                      <a:pt x="10" y="92"/>
                    </a:cubicBezTo>
                    <a:cubicBezTo>
                      <a:pt x="12" y="93"/>
                      <a:pt x="14" y="95"/>
                      <a:pt x="13" y="97"/>
                    </a:cubicBezTo>
                    <a:cubicBezTo>
                      <a:pt x="12" y="99"/>
                      <a:pt x="9" y="100"/>
                      <a:pt x="9" y="102"/>
                    </a:cubicBezTo>
                    <a:cubicBezTo>
                      <a:pt x="10" y="104"/>
                      <a:pt x="12" y="106"/>
                      <a:pt x="13" y="108"/>
                    </a:cubicBezTo>
                    <a:cubicBezTo>
                      <a:pt x="14" y="110"/>
                      <a:pt x="12" y="110"/>
                      <a:pt x="12" y="112"/>
                    </a:cubicBezTo>
                    <a:cubicBezTo>
                      <a:pt x="12" y="114"/>
                      <a:pt x="15" y="116"/>
                      <a:pt x="13" y="117"/>
                    </a:cubicBezTo>
                    <a:cubicBezTo>
                      <a:pt x="11" y="118"/>
                      <a:pt x="14" y="121"/>
                      <a:pt x="14" y="122"/>
                    </a:cubicBezTo>
                    <a:cubicBezTo>
                      <a:pt x="16" y="124"/>
                      <a:pt x="18" y="124"/>
                      <a:pt x="15" y="126"/>
                    </a:cubicBezTo>
                    <a:cubicBezTo>
                      <a:pt x="13" y="128"/>
                      <a:pt x="14" y="128"/>
                      <a:pt x="15" y="129"/>
                    </a:cubicBezTo>
                    <a:cubicBezTo>
                      <a:pt x="20" y="132"/>
                      <a:pt x="23" y="134"/>
                      <a:pt x="18" y="138"/>
                    </a:cubicBezTo>
                    <a:cubicBezTo>
                      <a:pt x="13" y="143"/>
                      <a:pt x="8" y="147"/>
                      <a:pt x="4" y="152"/>
                    </a:cubicBezTo>
                    <a:cubicBezTo>
                      <a:pt x="6" y="152"/>
                      <a:pt x="6" y="151"/>
                      <a:pt x="7" y="152"/>
                    </a:cubicBezTo>
                    <a:cubicBezTo>
                      <a:pt x="8" y="154"/>
                      <a:pt x="10" y="154"/>
                      <a:pt x="11" y="155"/>
                    </a:cubicBezTo>
                    <a:cubicBezTo>
                      <a:pt x="17" y="157"/>
                      <a:pt x="9" y="157"/>
                      <a:pt x="7" y="157"/>
                    </a:cubicBezTo>
                    <a:cubicBezTo>
                      <a:pt x="5" y="157"/>
                      <a:pt x="4" y="158"/>
                      <a:pt x="4" y="160"/>
                    </a:cubicBezTo>
                    <a:cubicBezTo>
                      <a:pt x="4" y="162"/>
                      <a:pt x="2" y="163"/>
                      <a:pt x="1" y="165"/>
                    </a:cubicBezTo>
                    <a:cubicBezTo>
                      <a:pt x="0" y="166"/>
                      <a:pt x="1" y="168"/>
                      <a:pt x="2" y="170"/>
                    </a:cubicBezTo>
                    <a:cubicBezTo>
                      <a:pt x="2" y="172"/>
                      <a:pt x="0" y="174"/>
                      <a:pt x="1" y="175"/>
                    </a:cubicBezTo>
                    <a:cubicBezTo>
                      <a:pt x="3" y="176"/>
                      <a:pt x="3" y="176"/>
                      <a:pt x="3" y="178"/>
                    </a:cubicBezTo>
                    <a:cubicBezTo>
                      <a:pt x="2" y="180"/>
                      <a:pt x="4" y="181"/>
                      <a:pt x="4" y="183"/>
                    </a:cubicBezTo>
                    <a:cubicBezTo>
                      <a:pt x="4" y="184"/>
                      <a:pt x="7" y="186"/>
                      <a:pt x="8" y="186"/>
                    </a:cubicBezTo>
                    <a:cubicBezTo>
                      <a:pt x="8" y="186"/>
                      <a:pt x="9" y="185"/>
                      <a:pt x="10" y="185"/>
                    </a:cubicBezTo>
                    <a:cubicBezTo>
                      <a:pt x="11" y="185"/>
                      <a:pt x="11" y="187"/>
                      <a:pt x="12" y="187"/>
                    </a:cubicBezTo>
                    <a:cubicBezTo>
                      <a:pt x="14" y="186"/>
                      <a:pt x="14" y="185"/>
                      <a:pt x="16" y="187"/>
                    </a:cubicBezTo>
                    <a:cubicBezTo>
                      <a:pt x="18" y="188"/>
                      <a:pt x="18" y="188"/>
                      <a:pt x="18" y="190"/>
                    </a:cubicBezTo>
                    <a:cubicBezTo>
                      <a:pt x="17" y="195"/>
                      <a:pt x="21" y="199"/>
                      <a:pt x="24" y="201"/>
                    </a:cubicBezTo>
                    <a:cubicBezTo>
                      <a:pt x="26" y="202"/>
                      <a:pt x="27" y="203"/>
                      <a:pt x="25" y="204"/>
                    </a:cubicBezTo>
                    <a:cubicBezTo>
                      <a:pt x="24" y="206"/>
                      <a:pt x="23" y="205"/>
                      <a:pt x="21" y="205"/>
                    </a:cubicBezTo>
                    <a:cubicBezTo>
                      <a:pt x="19" y="205"/>
                      <a:pt x="22" y="214"/>
                      <a:pt x="24" y="213"/>
                    </a:cubicBezTo>
                    <a:cubicBezTo>
                      <a:pt x="25" y="212"/>
                      <a:pt x="26" y="209"/>
                      <a:pt x="27" y="210"/>
                    </a:cubicBezTo>
                    <a:cubicBezTo>
                      <a:pt x="28" y="210"/>
                      <a:pt x="29" y="211"/>
                      <a:pt x="31" y="211"/>
                    </a:cubicBezTo>
                    <a:cubicBezTo>
                      <a:pt x="33" y="211"/>
                      <a:pt x="35" y="212"/>
                      <a:pt x="35" y="214"/>
                    </a:cubicBezTo>
                    <a:cubicBezTo>
                      <a:pt x="35" y="215"/>
                      <a:pt x="34" y="215"/>
                      <a:pt x="34" y="215"/>
                    </a:cubicBezTo>
                    <a:cubicBezTo>
                      <a:pt x="33" y="216"/>
                      <a:pt x="34" y="218"/>
                      <a:pt x="35" y="218"/>
                    </a:cubicBezTo>
                    <a:cubicBezTo>
                      <a:pt x="36" y="219"/>
                      <a:pt x="38" y="218"/>
                      <a:pt x="39" y="219"/>
                    </a:cubicBezTo>
                    <a:cubicBezTo>
                      <a:pt x="40" y="220"/>
                      <a:pt x="40" y="222"/>
                      <a:pt x="40" y="223"/>
                    </a:cubicBezTo>
                    <a:cubicBezTo>
                      <a:pt x="40" y="224"/>
                      <a:pt x="43" y="223"/>
                      <a:pt x="44" y="223"/>
                    </a:cubicBezTo>
                    <a:cubicBezTo>
                      <a:pt x="45" y="224"/>
                      <a:pt x="47" y="227"/>
                      <a:pt x="48" y="225"/>
                    </a:cubicBezTo>
                    <a:cubicBezTo>
                      <a:pt x="49" y="223"/>
                      <a:pt x="50" y="224"/>
                      <a:pt x="51" y="225"/>
                    </a:cubicBezTo>
                    <a:cubicBezTo>
                      <a:pt x="53" y="227"/>
                      <a:pt x="53" y="226"/>
                      <a:pt x="55" y="226"/>
                    </a:cubicBezTo>
                    <a:cubicBezTo>
                      <a:pt x="56" y="226"/>
                      <a:pt x="57" y="229"/>
                      <a:pt x="58" y="228"/>
                    </a:cubicBezTo>
                    <a:cubicBezTo>
                      <a:pt x="60" y="227"/>
                      <a:pt x="62" y="229"/>
                      <a:pt x="63" y="230"/>
                    </a:cubicBezTo>
                    <a:cubicBezTo>
                      <a:pt x="65" y="231"/>
                      <a:pt x="62" y="232"/>
                      <a:pt x="62" y="232"/>
                    </a:cubicBezTo>
                    <a:cubicBezTo>
                      <a:pt x="60" y="233"/>
                      <a:pt x="63" y="234"/>
                      <a:pt x="63" y="234"/>
                    </a:cubicBezTo>
                    <a:cubicBezTo>
                      <a:pt x="63" y="234"/>
                      <a:pt x="60" y="234"/>
                      <a:pt x="61" y="236"/>
                    </a:cubicBezTo>
                    <a:cubicBezTo>
                      <a:pt x="63" y="237"/>
                      <a:pt x="62" y="238"/>
                      <a:pt x="61" y="239"/>
                    </a:cubicBezTo>
                    <a:cubicBezTo>
                      <a:pt x="61" y="240"/>
                      <a:pt x="58" y="240"/>
                      <a:pt x="57" y="240"/>
                    </a:cubicBezTo>
                    <a:cubicBezTo>
                      <a:pt x="55" y="240"/>
                      <a:pt x="54" y="242"/>
                      <a:pt x="53" y="244"/>
                    </a:cubicBezTo>
                    <a:cubicBezTo>
                      <a:pt x="54" y="244"/>
                      <a:pt x="58" y="244"/>
                      <a:pt x="58" y="245"/>
                    </a:cubicBezTo>
                    <a:cubicBezTo>
                      <a:pt x="58" y="246"/>
                      <a:pt x="53" y="247"/>
                      <a:pt x="53" y="248"/>
                    </a:cubicBezTo>
                    <a:cubicBezTo>
                      <a:pt x="53" y="249"/>
                      <a:pt x="55" y="249"/>
                      <a:pt x="55" y="251"/>
                    </a:cubicBezTo>
                    <a:cubicBezTo>
                      <a:pt x="55" y="251"/>
                      <a:pt x="52" y="252"/>
                      <a:pt x="52" y="252"/>
                    </a:cubicBezTo>
                    <a:cubicBezTo>
                      <a:pt x="51" y="253"/>
                      <a:pt x="51" y="254"/>
                      <a:pt x="50" y="255"/>
                    </a:cubicBezTo>
                    <a:cubicBezTo>
                      <a:pt x="50" y="256"/>
                      <a:pt x="48" y="255"/>
                      <a:pt x="48" y="257"/>
                    </a:cubicBezTo>
                    <a:cubicBezTo>
                      <a:pt x="47" y="258"/>
                      <a:pt x="49" y="260"/>
                      <a:pt x="51" y="260"/>
                    </a:cubicBezTo>
                    <a:cubicBezTo>
                      <a:pt x="53" y="261"/>
                      <a:pt x="55" y="262"/>
                      <a:pt x="58" y="264"/>
                    </a:cubicBezTo>
                    <a:cubicBezTo>
                      <a:pt x="59" y="265"/>
                      <a:pt x="60" y="266"/>
                      <a:pt x="61" y="266"/>
                    </a:cubicBezTo>
                    <a:cubicBezTo>
                      <a:pt x="62" y="268"/>
                      <a:pt x="62" y="267"/>
                      <a:pt x="64" y="266"/>
                    </a:cubicBezTo>
                    <a:cubicBezTo>
                      <a:pt x="67" y="266"/>
                      <a:pt x="70" y="269"/>
                      <a:pt x="73" y="269"/>
                    </a:cubicBezTo>
                    <a:cubicBezTo>
                      <a:pt x="76" y="269"/>
                      <a:pt x="79" y="271"/>
                      <a:pt x="82" y="272"/>
                    </a:cubicBezTo>
                    <a:cubicBezTo>
                      <a:pt x="85" y="273"/>
                      <a:pt x="87" y="272"/>
                      <a:pt x="90" y="272"/>
                    </a:cubicBezTo>
                    <a:cubicBezTo>
                      <a:pt x="91" y="273"/>
                      <a:pt x="92" y="274"/>
                      <a:pt x="92" y="275"/>
                    </a:cubicBezTo>
                    <a:cubicBezTo>
                      <a:pt x="92" y="276"/>
                      <a:pt x="93" y="276"/>
                      <a:pt x="94" y="276"/>
                    </a:cubicBezTo>
                    <a:cubicBezTo>
                      <a:pt x="97" y="277"/>
                      <a:pt x="99" y="282"/>
                      <a:pt x="103" y="280"/>
                    </a:cubicBezTo>
                    <a:cubicBezTo>
                      <a:pt x="104" y="279"/>
                      <a:pt x="106" y="278"/>
                      <a:pt x="105" y="277"/>
                    </a:cubicBezTo>
                    <a:cubicBezTo>
                      <a:pt x="104" y="276"/>
                      <a:pt x="103" y="275"/>
                      <a:pt x="102" y="274"/>
                    </a:cubicBezTo>
                    <a:cubicBezTo>
                      <a:pt x="100" y="272"/>
                      <a:pt x="99" y="270"/>
                      <a:pt x="100" y="267"/>
                    </a:cubicBezTo>
                    <a:cubicBezTo>
                      <a:pt x="100" y="265"/>
                      <a:pt x="99" y="263"/>
                      <a:pt x="97" y="262"/>
                    </a:cubicBezTo>
                    <a:cubicBezTo>
                      <a:pt x="95" y="261"/>
                      <a:pt x="98" y="259"/>
                      <a:pt x="99" y="258"/>
                    </a:cubicBezTo>
                    <a:cubicBezTo>
                      <a:pt x="100" y="256"/>
                      <a:pt x="100" y="254"/>
                      <a:pt x="103" y="254"/>
                    </a:cubicBezTo>
                    <a:cubicBezTo>
                      <a:pt x="104" y="254"/>
                      <a:pt x="105" y="253"/>
                      <a:pt x="106" y="252"/>
                    </a:cubicBezTo>
                    <a:cubicBezTo>
                      <a:pt x="107" y="251"/>
                      <a:pt x="108" y="251"/>
                      <a:pt x="109" y="250"/>
                    </a:cubicBezTo>
                    <a:cubicBezTo>
                      <a:pt x="108" y="250"/>
                      <a:pt x="106" y="249"/>
                      <a:pt x="106" y="248"/>
                    </a:cubicBezTo>
                    <a:cubicBezTo>
                      <a:pt x="106" y="247"/>
                      <a:pt x="108" y="248"/>
                      <a:pt x="108" y="248"/>
                    </a:cubicBezTo>
                    <a:cubicBezTo>
                      <a:pt x="108" y="247"/>
                      <a:pt x="106" y="244"/>
                      <a:pt x="105" y="243"/>
                    </a:cubicBezTo>
                    <a:cubicBezTo>
                      <a:pt x="104" y="241"/>
                      <a:pt x="103" y="241"/>
                      <a:pt x="101" y="241"/>
                    </a:cubicBezTo>
                    <a:cubicBezTo>
                      <a:pt x="98" y="241"/>
                      <a:pt x="100" y="239"/>
                      <a:pt x="98" y="238"/>
                    </a:cubicBezTo>
                    <a:cubicBezTo>
                      <a:pt x="97" y="237"/>
                      <a:pt x="94" y="237"/>
                      <a:pt x="96" y="235"/>
                    </a:cubicBezTo>
                    <a:cubicBezTo>
                      <a:pt x="97" y="233"/>
                      <a:pt x="99" y="232"/>
                      <a:pt x="97" y="231"/>
                    </a:cubicBezTo>
                    <a:cubicBezTo>
                      <a:pt x="96" y="229"/>
                      <a:pt x="98" y="228"/>
                      <a:pt x="99" y="227"/>
                    </a:cubicBezTo>
                    <a:cubicBezTo>
                      <a:pt x="99" y="226"/>
                      <a:pt x="101" y="223"/>
                      <a:pt x="101" y="224"/>
                    </a:cubicBezTo>
                    <a:cubicBezTo>
                      <a:pt x="102" y="225"/>
                      <a:pt x="103" y="227"/>
                      <a:pt x="104" y="228"/>
                    </a:cubicBezTo>
                    <a:cubicBezTo>
                      <a:pt x="106" y="228"/>
                      <a:pt x="107" y="227"/>
                      <a:pt x="107" y="226"/>
                    </a:cubicBezTo>
                    <a:cubicBezTo>
                      <a:pt x="106" y="224"/>
                      <a:pt x="106" y="223"/>
                      <a:pt x="108" y="222"/>
                    </a:cubicBezTo>
                    <a:cubicBezTo>
                      <a:pt x="110" y="221"/>
                      <a:pt x="110" y="219"/>
                      <a:pt x="112" y="219"/>
                    </a:cubicBezTo>
                    <a:cubicBezTo>
                      <a:pt x="114" y="218"/>
                      <a:pt x="116" y="215"/>
                      <a:pt x="118" y="216"/>
                    </a:cubicBezTo>
                    <a:cubicBezTo>
                      <a:pt x="120" y="216"/>
                      <a:pt x="120" y="218"/>
                      <a:pt x="122" y="216"/>
                    </a:cubicBezTo>
                    <a:cubicBezTo>
                      <a:pt x="124" y="215"/>
                      <a:pt x="124" y="216"/>
                      <a:pt x="126" y="217"/>
                    </a:cubicBezTo>
                    <a:cubicBezTo>
                      <a:pt x="128" y="217"/>
                      <a:pt x="130" y="217"/>
                      <a:pt x="132" y="218"/>
                    </a:cubicBezTo>
                    <a:cubicBezTo>
                      <a:pt x="134" y="219"/>
                      <a:pt x="134" y="221"/>
                      <a:pt x="136" y="223"/>
                    </a:cubicBezTo>
                    <a:cubicBezTo>
                      <a:pt x="136" y="223"/>
                      <a:pt x="136" y="220"/>
                      <a:pt x="138" y="221"/>
                    </a:cubicBezTo>
                    <a:cubicBezTo>
                      <a:pt x="139" y="221"/>
                      <a:pt x="140" y="223"/>
                      <a:pt x="142" y="223"/>
                    </a:cubicBezTo>
                    <a:cubicBezTo>
                      <a:pt x="143" y="224"/>
                      <a:pt x="144" y="222"/>
                      <a:pt x="145" y="221"/>
                    </a:cubicBezTo>
                    <a:cubicBezTo>
                      <a:pt x="147" y="219"/>
                      <a:pt x="148" y="221"/>
                      <a:pt x="150" y="221"/>
                    </a:cubicBezTo>
                    <a:cubicBezTo>
                      <a:pt x="152" y="221"/>
                      <a:pt x="153" y="219"/>
                      <a:pt x="155" y="220"/>
                    </a:cubicBezTo>
                    <a:cubicBezTo>
                      <a:pt x="157" y="221"/>
                      <a:pt x="158" y="222"/>
                      <a:pt x="160" y="223"/>
                    </a:cubicBezTo>
                    <a:cubicBezTo>
                      <a:pt x="162" y="224"/>
                      <a:pt x="161" y="223"/>
                      <a:pt x="163" y="222"/>
                    </a:cubicBezTo>
                    <a:cubicBezTo>
                      <a:pt x="164" y="221"/>
                      <a:pt x="168" y="222"/>
                      <a:pt x="169" y="222"/>
                    </a:cubicBezTo>
                    <a:cubicBezTo>
                      <a:pt x="170" y="222"/>
                      <a:pt x="172" y="220"/>
                      <a:pt x="172" y="219"/>
                    </a:cubicBezTo>
                    <a:cubicBezTo>
                      <a:pt x="172" y="217"/>
                      <a:pt x="169" y="217"/>
                      <a:pt x="168" y="216"/>
                    </a:cubicBezTo>
                    <a:cubicBezTo>
                      <a:pt x="161" y="213"/>
                      <a:pt x="171" y="214"/>
                      <a:pt x="169" y="210"/>
                    </a:cubicBezTo>
                    <a:cubicBezTo>
                      <a:pt x="168" y="209"/>
                      <a:pt x="166" y="209"/>
                      <a:pt x="169" y="208"/>
                    </a:cubicBezTo>
                    <a:cubicBezTo>
                      <a:pt x="170" y="207"/>
                      <a:pt x="172" y="208"/>
                      <a:pt x="173" y="207"/>
                    </a:cubicBezTo>
                    <a:cubicBezTo>
                      <a:pt x="177" y="207"/>
                      <a:pt x="166" y="202"/>
                      <a:pt x="171" y="200"/>
                    </a:cubicBezTo>
                    <a:cubicBezTo>
                      <a:pt x="172" y="200"/>
                      <a:pt x="174" y="200"/>
                      <a:pt x="175" y="200"/>
                    </a:cubicBezTo>
                    <a:cubicBezTo>
                      <a:pt x="178" y="200"/>
                      <a:pt x="180" y="200"/>
                      <a:pt x="183" y="199"/>
                    </a:cubicBezTo>
                    <a:cubicBezTo>
                      <a:pt x="185" y="198"/>
                      <a:pt x="187" y="198"/>
                      <a:pt x="189" y="198"/>
                    </a:cubicBezTo>
                    <a:cubicBezTo>
                      <a:pt x="191" y="197"/>
                      <a:pt x="193" y="196"/>
                      <a:pt x="196" y="196"/>
                    </a:cubicBezTo>
                    <a:cubicBezTo>
                      <a:pt x="200" y="195"/>
                      <a:pt x="204" y="194"/>
                      <a:pt x="208" y="192"/>
                    </a:cubicBezTo>
                    <a:cubicBezTo>
                      <a:pt x="211" y="190"/>
                      <a:pt x="217" y="190"/>
                      <a:pt x="219" y="194"/>
                    </a:cubicBezTo>
                    <a:cubicBezTo>
                      <a:pt x="220" y="196"/>
                      <a:pt x="219" y="196"/>
                      <a:pt x="220" y="198"/>
                    </a:cubicBezTo>
                    <a:cubicBezTo>
                      <a:pt x="220" y="201"/>
                      <a:pt x="224" y="198"/>
                      <a:pt x="226" y="199"/>
                    </a:cubicBezTo>
                    <a:cubicBezTo>
                      <a:pt x="227" y="199"/>
                      <a:pt x="226" y="200"/>
                      <a:pt x="227" y="200"/>
                    </a:cubicBezTo>
                    <a:cubicBezTo>
                      <a:pt x="228" y="201"/>
                      <a:pt x="228" y="200"/>
                      <a:pt x="228" y="200"/>
                    </a:cubicBezTo>
                    <a:cubicBezTo>
                      <a:pt x="229" y="199"/>
                      <a:pt x="230" y="200"/>
                      <a:pt x="231" y="201"/>
                    </a:cubicBezTo>
                    <a:cubicBezTo>
                      <a:pt x="232" y="201"/>
                      <a:pt x="232" y="201"/>
                      <a:pt x="231" y="202"/>
                    </a:cubicBezTo>
                    <a:cubicBezTo>
                      <a:pt x="230" y="205"/>
                      <a:pt x="237" y="203"/>
                      <a:pt x="239" y="202"/>
                    </a:cubicBezTo>
                    <a:cubicBezTo>
                      <a:pt x="239" y="202"/>
                      <a:pt x="248" y="197"/>
                      <a:pt x="248" y="198"/>
                    </a:cubicBezTo>
                    <a:cubicBezTo>
                      <a:pt x="248" y="199"/>
                      <a:pt x="246" y="201"/>
                      <a:pt x="248" y="202"/>
                    </a:cubicBezTo>
                    <a:cubicBezTo>
                      <a:pt x="250" y="202"/>
                      <a:pt x="251" y="203"/>
                      <a:pt x="252" y="204"/>
                    </a:cubicBezTo>
                    <a:cubicBezTo>
                      <a:pt x="255" y="207"/>
                      <a:pt x="256" y="210"/>
                      <a:pt x="258" y="213"/>
                    </a:cubicBezTo>
                    <a:cubicBezTo>
                      <a:pt x="260" y="216"/>
                      <a:pt x="261" y="219"/>
                      <a:pt x="263" y="221"/>
                    </a:cubicBezTo>
                    <a:cubicBezTo>
                      <a:pt x="266" y="224"/>
                      <a:pt x="266" y="217"/>
                      <a:pt x="269" y="220"/>
                    </a:cubicBezTo>
                    <a:cubicBezTo>
                      <a:pt x="273" y="224"/>
                      <a:pt x="275" y="222"/>
                      <a:pt x="280" y="221"/>
                    </a:cubicBezTo>
                    <a:cubicBezTo>
                      <a:pt x="282" y="220"/>
                      <a:pt x="283" y="223"/>
                      <a:pt x="284" y="224"/>
                    </a:cubicBezTo>
                    <a:cubicBezTo>
                      <a:pt x="285" y="226"/>
                      <a:pt x="287" y="226"/>
                      <a:pt x="288" y="228"/>
                    </a:cubicBezTo>
                    <a:cubicBezTo>
                      <a:pt x="289" y="230"/>
                      <a:pt x="291" y="230"/>
                      <a:pt x="293" y="230"/>
                    </a:cubicBezTo>
                    <a:cubicBezTo>
                      <a:pt x="296" y="229"/>
                      <a:pt x="295" y="230"/>
                      <a:pt x="296" y="231"/>
                    </a:cubicBezTo>
                    <a:cubicBezTo>
                      <a:pt x="298" y="235"/>
                      <a:pt x="304" y="230"/>
                      <a:pt x="307" y="230"/>
                    </a:cubicBezTo>
                    <a:cubicBezTo>
                      <a:pt x="310" y="229"/>
                      <a:pt x="313" y="226"/>
                      <a:pt x="316" y="225"/>
                    </a:cubicBezTo>
                    <a:cubicBezTo>
                      <a:pt x="320" y="222"/>
                      <a:pt x="322" y="222"/>
                      <a:pt x="327" y="223"/>
                    </a:cubicBezTo>
                    <a:cubicBezTo>
                      <a:pt x="329" y="223"/>
                      <a:pt x="329" y="224"/>
                      <a:pt x="331" y="226"/>
                    </a:cubicBezTo>
                    <a:cubicBezTo>
                      <a:pt x="332" y="227"/>
                      <a:pt x="334" y="227"/>
                      <a:pt x="336" y="227"/>
                    </a:cubicBezTo>
                    <a:cubicBezTo>
                      <a:pt x="338" y="227"/>
                      <a:pt x="339" y="228"/>
                      <a:pt x="341" y="228"/>
                    </a:cubicBezTo>
                    <a:cubicBezTo>
                      <a:pt x="343" y="230"/>
                      <a:pt x="344" y="228"/>
                      <a:pt x="346" y="227"/>
                    </a:cubicBezTo>
                    <a:cubicBezTo>
                      <a:pt x="349" y="224"/>
                      <a:pt x="344" y="222"/>
                      <a:pt x="346" y="219"/>
                    </a:cubicBezTo>
                    <a:cubicBezTo>
                      <a:pt x="347" y="217"/>
                      <a:pt x="351" y="213"/>
                      <a:pt x="353" y="214"/>
                    </a:cubicBezTo>
                    <a:cubicBezTo>
                      <a:pt x="357" y="216"/>
                      <a:pt x="362" y="216"/>
                      <a:pt x="366" y="218"/>
                    </a:cubicBezTo>
                    <a:cubicBezTo>
                      <a:pt x="368" y="219"/>
                      <a:pt x="367" y="221"/>
                      <a:pt x="368" y="222"/>
                    </a:cubicBezTo>
                    <a:cubicBezTo>
                      <a:pt x="369" y="225"/>
                      <a:pt x="371" y="225"/>
                      <a:pt x="374" y="226"/>
                    </a:cubicBezTo>
                    <a:cubicBezTo>
                      <a:pt x="378" y="227"/>
                      <a:pt x="382" y="224"/>
                      <a:pt x="386" y="225"/>
                    </a:cubicBezTo>
                    <a:cubicBezTo>
                      <a:pt x="387" y="225"/>
                      <a:pt x="389" y="225"/>
                      <a:pt x="390" y="226"/>
                    </a:cubicBezTo>
                    <a:cubicBezTo>
                      <a:pt x="392" y="227"/>
                      <a:pt x="394" y="227"/>
                      <a:pt x="396" y="229"/>
                    </a:cubicBezTo>
                    <a:cubicBezTo>
                      <a:pt x="401" y="233"/>
                      <a:pt x="409" y="233"/>
                      <a:pt x="415" y="231"/>
                    </a:cubicBezTo>
                    <a:cubicBezTo>
                      <a:pt x="419" y="230"/>
                      <a:pt x="422" y="228"/>
                      <a:pt x="426" y="227"/>
                    </a:cubicBezTo>
                    <a:cubicBezTo>
                      <a:pt x="428" y="225"/>
                      <a:pt x="431" y="227"/>
                      <a:pt x="433" y="227"/>
                    </a:cubicBezTo>
                    <a:cubicBezTo>
                      <a:pt x="435" y="228"/>
                      <a:pt x="436" y="226"/>
                      <a:pt x="438" y="227"/>
                    </a:cubicBezTo>
                    <a:cubicBezTo>
                      <a:pt x="439" y="228"/>
                      <a:pt x="443" y="231"/>
                      <a:pt x="445" y="230"/>
                    </a:cubicBezTo>
                    <a:cubicBezTo>
                      <a:pt x="446" y="230"/>
                      <a:pt x="448" y="229"/>
                      <a:pt x="449" y="228"/>
                    </a:cubicBezTo>
                    <a:cubicBezTo>
                      <a:pt x="452" y="227"/>
                      <a:pt x="453" y="227"/>
                      <a:pt x="453" y="225"/>
                    </a:cubicBezTo>
                    <a:cubicBezTo>
                      <a:pt x="453" y="221"/>
                      <a:pt x="456" y="217"/>
                      <a:pt x="458" y="215"/>
                    </a:cubicBezTo>
                    <a:cubicBezTo>
                      <a:pt x="459" y="214"/>
                      <a:pt x="460" y="212"/>
                      <a:pt x="459" y="211"/>
                    </a:cubicBezTo>
                    <a:cubicBezTo>
                      <a:pt x="458" y="210"/>
                      <a:pt x="455" y="210"/>
                      <a:pt x="457" y="208"/>
                    </a:cubicBezTo>
                    <a:cubicBezTo>
                      <a:pt x="460" y="205"/>
                      <a:pt x="465" y="205"/>
                      <a:pt x="470" y="204"/>
                    </a:cubicBezTo>
                    <a:cubicBezTo>
                      <a:pt x="472" y="204"/>
                      <a:pt x="474" y="204"/>
                      <a:pt x="476" y="205"/>
                    </a:cubicBezTo>
                    <a:cubicBezTo>
                      <a:pt x="478" y="206"/>
                      <a:pt x="481" y="206"/>
                      <a:pt x="483" y="207"/>
                    </a:cubicBezTo>
                    <a:cubicBezTo>
                      <a:pt x="486" y="208"/>
                      <a:pt x="487" y="212"/>
                      <a:pt x="489" y="215"/>
                    </a:cubicBezTo>
                    <a:cubicBezTo>
                      <a:pt x="490" y="218"/>
                      <a:pt x="492" y="221"/>
                      <a:pt x="493" y="224"/>
                    </a:cubicBezTo>
                    <a:cubicBezTo>
                      <a:pt x="493" y="225"/>
                      <a:pt x="493" y="227"/>
                      <a:pt x="494" y="229"/>
                    </a:cubicBezTo>
                    <a:cubicBezTo>
                      <a:pt x="494" y="230"/>
                      <a:pt x="497" y="230"/>
                      <a:pt x="498" y="230"/>
                    </a:cubicBezTo>
                    <a:cubicBezTo>
                      <a:pt x="502" y="231"/>
                      <a:pt x="507" y="233"/>
                      <a:pt x="508" y="237"/>
                    </a:cubicBezTo>
                    <a:cubicBezTo>
                      <a:pt x="509" y="240"/>
                      <a:pt x="510" y="242"/>
                      <a:pt x="514" y="242"/>
                    </a:cubicBezTo>
                    <a:cubicBezTo>
                      <a:pt x="515" y="242"/>
                      <a:pt x="517" y="242"/>
                      <a:pt x="518" y="242"/>
                    </a:cubicBezTo>
                    <a:cubicBezTo>
                      <a:pt x="520" y="242"/>
                      <a:pt x="520" y="240"/>
                      <a:pt x="522" y="240"/>
                    </a:cubicBezTo>
                    <a:cubicBezTo>
                      <a:pt x="525" y="240"/>
                      <a:pt x="528" y="237"/>
                      <a:pt x="530" y="241"/>
                    </a:cubicBezTo>
                    <a:cubicBezTo>
                      <a:pt x="530" y="243"/>
                      <a:pt x="530" y="243"/>
                      <a:pt x="529" y="244"/>
                    </a:cubicBezTo>
                    <a:cubicBezTo>
                      <a:pt x="527" y="246"/>
                      <a:pt x="527" y="247"/>
                      <a:pt x="526" y="249"/>
                    </a:cubicBezTo>
                    <a:cubicBezTo>
                      <a:pt x="525" y="252"/>
                      <a:pt x="523" y="255"/>
                      <a:pt x="521" y="258"/>
                    </a:cubicBezTo>
                    <a:cubicBezTo>
                      <a:pt x="520" y="260"/>
                      <a:pt x="519" y="259"/>
                      <a:pt x="518" y="258"/>
                    </a:cubicBezTo>
                    <a:cubicBezTo>
                      <a:pt x="516" y="257"/>
                      <a:pt x="516" y="258"/>
                      <a:pt x="514" y="259"/>
                    </a:cubicBezTo>
                    <a:cubicBezTo>
                      <a:pt x="513" y="259"/>
                      <a:pt x="511" y="260"/>
                      <a:pt x="511" y="260"/>
                    </a:cubicBezTo>
                    <a:cubicBezTo>
                      <a:pt x="510" y="261"/>
                      <a:pt x="513" y="265"/>
                      <a:pt x="513" y="267"/>
                    </a:cubicBezTo>
                    <a:cubicBezTo>
                      <a:pt x="512" y="268"/>
                      <a:pt x="512" y="270"/>
                      <a:pt x="512" y="271"/>
                    </a:cubicBezTo>
                    <a:cubicBezTo>
                      <a:pt x="511" y="273"/>
                      <a:pt x="509" y="272"/>
                      <a:pt x="509" y="274"/>
                    </a:cubicBezTo>
                    <a:cubicBezTo>
                      <a:pt x="511" y="273"/>
                      <a:pt x="512" y="274"/>
                      <a:pt x="514" y="272"/>
                    </a:cubicBezTo>
                    <a:cubicBezTo>
                      <a:pt x="515" y="270"/>
                      <a:pt x="517" y="272"/>
                      <a:pt x="519" y="272"/>
                    </a:cubicBezTo>
                    <a:cubicBezTo>
                      <a:pt x="523" y="274"/>
                      <a:pt x="527" y="272"/>
                      <a:pt x="531" y="269"/>
                    </a:cubicBezTo>
                    <a:cubicBezTo>
                      <a:pt x="534" y="266"/>
                      <a:pt x="537" y="262"/>
                      <a:pt x="540" y="259"/>
                    </a:cubicBezTo>
                    <a:cubicBezTo>
                      <a:pt x="543" y="255"/>
                      <a:pt x="546" y="251"/>
                      <a:pt x="549" y="247"/>
                    </a:cubicBezTo>
                    <a:cubicBezTo>
                      <a:pt x="554" y="240"/>
                      <a:pt x="559" y="235"/>
                      <a:pt x="558" y="226"/>
                    </a:cubicBezTo>
                    <a:cubicBezTo>
                      <a:pt x="558" y="222"/>
                      <a:pt x="559" y="220"/>
                      <a:pt x="561" y="217"/>
                    </a:cubicBezTo>
                    <a:cubicBezTo>
                      <a:pt x="562" y="215"/>
                      <a:pt x="562" y="214"/>
                      <a:pt x="563" y="212"/>
                    </a:cubicBezTo>
                    <a:cubicBezTo>
                      <a:pt x="563" y="212"/>
                      <a:pt x="563" y="211"/>
                      <a:pt x="563" y="210"/>
                    </a:cubicBezTo>
                    <a:cubicBezTo>
                      <a:pt x="563" y="209"/>
                      <a:pt x="561" y="208"/>
                      <a:pt x="561" y="207"/>
                    </a:cubicBezTo>
                    <a:cubicBezTo>
                      <a:pt x="561" y="207"/>
                      <a:pt x="563" y="208"/>
                      <a:pt x="563" y="207"/>
                    </a:cubicBezTo>
                    <a:cubicBezTo>
                      <a:pt x="562" y="206"/>
                      <a:pt x="562" y="205"/>
                      <a:pt x="561" y="205"/>
                    </a:cubicBezTo>
                    <a:cubicBezTo>
                      <a:pt x="560" y="204"/>
                      <a:pt x="558" y="201"/>
                      <a:pt x="557" y="200"/>
                    </a:cubicBezTo>
                    <a:cubicBezTo>
                      <a:pt x="556" y="200"/>
                      <a:pt x="551" y="198"/>
                      <a:pt x="550" y="199"/>
                    </a:cubicBezTo>
                    <a:cubicBezTo>
                      <a:pt x="550" y="200"/>
                      <a:pt x="551" y="201"/>
                      <a:pt x="550" y="201"/>
                    </a:cubicBezTo>
                    <a:cubicBezTo>
                      <a:pt x="548" y="201"/>
                      <a:pt x="548" y="203"/>
                      <a:pt x="547" y="203"/>
                    </a:cubicBezTo>
                    <a:cubicBezTo>
                      <a:pt x="545" y="205"/>
                      <a:pt x="544" y="202"/>
                      <a:pt x="544" y="201"/>
                    </a:cubicBezTo>
                    <a:cubicBezTo>
                      <a:pt x="544" y="199"/>
                      <a:pt x="546" y="198"/>
                      <a:pt x="543" y="199"/>
                    </a:cubicBezTo>
                    <a:cubicBezTo>
                      <a:pt x="540" y="200"/>
                      <a:pt x="544" y="202"/>
                      <a:pt x="540" y="202"/>
                    </a:cubicBezTo>
                    <a:cubicBezTo>
                      <a:pt x="539" y="202"/>
                      <a:pt x="541" y="197"/>
                      <a:pt x="540" y="196"/>
                    </a:cubicBezTo>
                    <a:cubicBezTo>
                      <a:pt x="540" y="197"/>
                      <a:pt x="529" y="197"/>
                      <a:pt x="534" y="194"/>
                    </a:cubicBezTo>
                    <a:cubicBezTo>
                      <a:pt x="538" y="191"/>
                      <a:pt x="542" y="188"/>
                      <a:pt x="546" y="185"/>
                    </a:cubicBezTo>
                    <a:cubicBezTo>
                      <a:pt x="547" y="184"/>
                      <a:pt x="548" y="182"/>
                      <a:pt x="549" y="181"/>
                    </a:cubicBezTo>
                    <a:cubicBezTo>
                      <a:pt x="552" y="179"/>
                      <a:pt x="555" y="177"/>
                      <a:pt x="557" y="175"/>
                    </a:cubicBezTo>
                    <a:cubicBezTo>
                      <a:pt x="558" y="174"/>
                      <a:pt x="559" y="172"/>
                      <a:pt x="561" y="171"/>
                    </a:cubicBezTo>
                    <a:cubicBezTo>
                      <a:pt x="563" y="169"/>
                      <a:pt x="565" y="167"/>
                      <a:pt x="567" y="165"/>
                    </a:cubicBezTo>
                    <a:cubicBezTo>
                      <a:pt x="571" y="162"/>
                      <a:pt x="577" y="162"/>
                      <a:pt x="582" y="162"/>
                    </a:cubicBezTo>
                    <a:cubicBezTo>
                      <a:pt x="583" y="162"/>
                      <a:pt x="584" y="162"/>
                      <a:pt x="585" y="162"/>
                    </a:cubicBezTo>
                    <a:cubicBezTo>
                      <a:pt x="586" y="163"/>
                      <a:pt x="586" y="164"/>
                      <a:pt x="587" y="164"/>
                    </a:cubicBezTo>
                    <a:cubicBezTo>
                      <a:pt x="588" y="163"/>
                      <a:pt x="590" y="163"/>
                      <a:pt x="591" y="162"/>
                    </a:cubicBezTo>
                    <a:cubicBezTo>
                      <a:pt x="592" y="162"/>
                      <a:pt x="593" y="163"/>
                      <a:pt x="594" y="163"/>
                    </a:cubicBezTo>
                    <a:cubicBezTo>
                      <a:pt x="595" y="163"/>
                      <a:pt x="596" y="163"/>
                      <a:pt x="597" y="163"/>
                    </a:cubicBezTo>
                    <a:cubicBezTo>
                      <a:pt x="597" y="162"/>
                      <a:pt x="598" y="163"/>
                      <a:pt x="599" y="163"/>
                    </a:cubicBezTo>
                    <a:cubicBezTo>
                      <a:pt x="601" y="163"/>
                      <a:pt x="601" y="160"/>
                      <a:pt x="604" y="160"/>
                    </a:cubicBezTo>
                    <a:cubicBezTo>
                      <a:pt x="605" y="160"/>
                      <a:pt x="607" y="160"/>
                      <a:pt x="608" y="160"/>
                    </a:cubicBezTo>
                    <a:cubicBezTo>
                      <a:pt x="609" y="161"/>
                      <a:pt x="610" y="162"/>
                      <a:pt x="611" y="162"/>
                    </a:cubicBezTo>
                    <a:cubicBezTo>
                      <a:pt x="612" y="163"/>
                      <a:pt x="616" y="161"/>
                      <a:pt x="616" y="164"/>
                    </a:cubicBezTo>
                    <a:cubicBezTo>
                      <a:pt x="616" y="164"/>
                      <a:pt x="613" y="164"/>
                      <a:pt x="613" y="165"/>
                    </a:cubicBezTo>
                    <a:cubicBezTo>
                      <a:pt x="612" y="167"/>
                      <a:pt x="616" y="166"/>
                      <a:pt x="616" y="166"/>
                    </a:cubicBezTo>
                    <a:cubicBezTo>
                      <a:pt x="618" y="166"/>
                      <a:pt x="620" y="166"/>
                      <a:pt x="621" y="166"/>
                    </a:cubicBezTo>
                    <a:cubicBezTo>
                      <a:pt x="622" y="165"/>
                      <a:pt x="622" y="165"/>
                      <a:pt x="623" y="164"/>
                    </a:cubicBezTo>
                    <a:cubicBezTo>
                      <a:pt x="624" y="164"/>
                      <a:pt x="625" y="165"/>
                      <a:pt x="627" y="165"/>
                    </a:cubicBezTo>
                    <a:cubicBezTo>
                      <a:pt x="628" y="165"/>
                      <a:pt x="635" y="163"/>
                      <a:pt x="631" y="162"/>
                    </a:cubicBezTo>
                    <a:cubicBezTo>
                      <a:pt x="629" y="162"/>
                      <a:pt x="628" y="163"/>
                      <a:pt x="628" y="160"/>
                    </a:cubicBezTo>
                    <a:cubicBezTo>
                      <a:pt x="628" y="159"/>
                      <a:pt x="630" y="156"/>
                      <a:pt x="631" y="155"/>
                    </a:cubicBezTo>
                    <a:cubicBezTo>
                      <a:pt x="633" y="154"/>
                      <a:pt x="634" y="153"/>
                      <a:pt x="636" y="151"/>
                    </a:cubicBezTo>
                    <a:cubicBezTo>
                      <a:pt x="637" y="150"/>
                      <a:pt x="639" y="150"/>
                      <a:pt x="640" y="148"/>
                    </a:cubicBezTo>
                    <a:cubicBezTo>
                      <a:pt x="641" y="146"/>
                      <a:pt x="642" y="145"/>
                      <a:pt x="644" y="145"/>
                    </a:cubicBezTo>
                    <a:cubicBezTo>
                      <a:pt x="646" y="145"/>
                      <a:pt x="649" y="144"/>
                      <a:pt x="651" y="144"/>
                    </a:cubicBezTo>
                    <a:cubicBezTo>
                      <a:pt x="653" y="144"/>
                      <a:pt x="654" y="146"/>
                      <a:pt x="655" y="146"/>
                    </a:cubicBezTo>
                    <a:cubicBezTo>
                      <a:pt x="656" y="145"/>
                      <a:pt x="657" y="143"/>
                      <a:pt x="658" y="144"/>
                    </a:cubicBezTo>
                    <a:cubicBezTo>
                      <a:pt x="659" y="145"/>
                      <a:pt x="656" y="148"/>
                      <a:pt x="656" y="149"/>
                    </a:cubicBezTo>
                    <a:cubicBezTo>
                      <a:pt x="656" y="151"/>
                      <a:pt x="657" y="149"/>
                      <a:pt x="659" y="150"/>
                    </a:cubicBezTo>
                    <a:cubicBezTo>
                      <a:pt x="659" y="150"/>
                      <a:pt x="657" y="152"/>
                      <a:pt x="657" y="153"/>
                    </a:cubicBezTo>
                    <a:cubicBezTo>
                      <a:pt x="657" y="154"/>
                      <a:pt x="664" y="149"/>
                      <a:pt x="664" y="149"/>
                    </a:cubicBezTo>
                    <a:cubicBezTo>
                      <a:pt x="665" y="148"/>
                      <a:pt x="666" y="147"/>
                      <a:pt x="668" y="146"/>
                    </a:cubicBezTo>
                    <a:cubicBezTo>
                      <a:pt x="669" y="145"/>
                      <a:pt x="672" y="147"/>
                      <a:pt x="672" y="145"/>
                    </a:cubicBezTo>
                    <a:cubicBezTo>
                      <a:pt x="671" y="143"/>
                      <a:pt x="672" y="139"/>
                      <a:pt x="675" y="139"/>
                    </a:cubicBezTo>
                    <a:cubicBezTo>
                      <a:pt x="676" y="138"/>
                      <a:pt x="678" y="137"/>
                      <a:pt x="679" y="138"/>
                    </a:cubicBezTo>
                    <a:cubicBezTo>
                      <a:pt x="680" y="138"/>
                      <a:pt x="682" y="140"/>
                      <a:pt x="683" y="139"/>
                    </a:cubicBezTo>
                    <a:cubicBezTo>
                      <a:pt x="681" y="140"/>
                      <a:pt x="678" y="139"/>
                      <a:pt x="677" y="142"/>
                    </a:cubicBezTo>
                    <a:cubicBezTo>
                      <a:pt x="677" y="143"/>
                      <a:pt x="677" y="144"/>
                      <a:pt x="677" y="145"/>
                    </a:cubicBezTo>
                    <a:cubicBezTo>
                      <a:pt x="677" y="146"/>
                      <a:pt x="675" y="146"/>
                      <a:pt x="676" y="147"/>
                    </a:cubicBezTo>
                    <a:cubicBezTo>
                      <a:pt x="676" y="148"/>
                      <a:pt x="677" y="148"/>
                      <a:pt x="676" y="149"/>
                    </a:cubicBezTo>
                    <a:cubicBezTo>
                      <a:pt x="675" y="149"/>
                      <a:pt x="674" y="150"/>
                      <a:pt x="675" y="151"/>
                    </a:cubicBezTo>
                    <a:cubicBezTo>
                      <a:pt x="675" y="151"/>
                      <a:pt x="669" y="153"/>
                      <a:pt x="669" y="154"/>
                    </a:cubicBezTo>
                    <a:cubicBezTo>
                      <a:pt x="667" y="155"/>
                      <a:pt x="666" y="157"/>
                      <a:pt x="664" y="158"/>
                    </a:cubicBezTo>
                    <a:cubicBezTo>
                      <a:pt x="662" y="160"/>
                      <a:pt x="660" y="161"/>
                      <a:pt x="658" y="163"/>
                    </a:cubicBezTo>
                    <a:cubicBezTo>
                      <a:pt x="654" y="166"/>
                      <a:pt x="651" y="173"/>
                      <a:pt x="646" y="173"/>
                    </a:cubicBezTo>
                    <a:cubicBezTo>
                      <a:pt x="645" y="173"/>
                      <a:pt x="641" y="174"/>
                      <a:pt x="641" y="175"/>
                    </a:cubicBezTo>
                    <a:cubicBezTo>
                      <a:pt x="641" y="178"/>
                      <a:pt x="641" y="179"/>
                      <a:pt x="638" y="181"/>
                    </a:cubicBezTo>
                    <a:cubicBezTo>
                      <a:pt x="634" y="184"/>
                      <a:pt x="634" y="190"/>
                      <a:pt x="635" y="195"/>
                    </a:cubicBezTo>
                    <a:cubicBezTo>
                      <a:pt x="636" y="200"/>
                      <a:pt x="635" y="206"/>
                      <a:pt x="638" y="210"/>
                    </a:cubicBezTo>
                    <a:cubicBezTo>
                      <a:pt x="639" y="212"/>
                      <a:pt x="639" y="215"/>
                      <a:pt x="639" y="217"/>
                    </a:cubicBezTo>
                    <a:cubicBezTo>
                      <a:pt x="639" y="217"/>
                      <a:pt x="639" y="219"/>
                      <a:pt x="640" y="219"/>
                    </a:cubicBezTo>
                    <a:cubicBezTo>
                      <a:pt x="641" y="219"/>
                      <a:pt x="639" y="222"/>
                      <a:pt x="640" y="222"/>
                    </a:cubicBezTo>
                    <a:cubicBezTo>
                      <a:pt x="640" y="222"/>
                      <a:pt x="645" y="218"/>
                      <a:pt x="645" y="217"/>
                    </a:cubicBezTo>
                    <a:cubicBezTo>
                      <a:pt x="647" y="215"/>
                      <a:pt x="648" y="213"/>
                      <a:pt x="649" y="210"/>
                    </a:cubicBezTo>
                    <a:cubicBezTo>
                      <a:pt x="650" y="208"/>
                      <a:pt x="654" y="206"/>
                      <a:pt x="655" y="206"/>
                    </a:cubicBezTo>
                    <a:cubicBezTo>
                      <a:pt x="658" y="208"/>
                      <a:pt x="655" y="202"/>
                      <a:pt x="656" y="201"/>
                    </a:cubicBezTo>
                    <a:cubicBezTo>
                      <a:pt x="658" y="198"/>
                      <a:pt x="659" y="197"/>
                      <a:pt x="662" y="197"/>
                    </a:cubicBezTo>
                    <a:cubicBezTo>
                      <a:pt x="665" y="197"/>
                      <a:pt x="669" y="197"/>
                      <a:pt x="667" y="194"/>
                    </a:cubicBezTo>
                    <a:cubicBezTo>
                      <a:pt x="664" y="191"/>
                      <a:pt x="666" y="188"/>
                      <a:pt x="669" y="186"/>
                    </a:cubicBezTo>
                    <a:cubicBezTo>
                      <a:pt x="670" y="185"/>
                      <a:pt x="670" y="187"/>
                      <a:pt x="671" y="187"/>
                    </a:cubicBezTo>
                    <a:cubicBezTo>
                      <a:pt x="673" y="187"/>
                      <a:pt x="673" y="184"/>
                      <a:pt x="673" y="183"/>
                    </a:cubicBezTo>
                    <a:cubicBezTo>
                      <a:pt x="671" y="181"/>
                      <a:pt x="669" y="180"/>
                      <a:pt x="671" y="177"/>
                    </a:cubicBezTo>
                    <a:cubicBezTo>
                      <a:pt x="671" y="177"/>
                      <a:pt x="674" y="176"/>
                      <a:pt x="673" y="175"/>
                    </a:cubicBezTo>
                    <a:cubicBezTo>
                      <a:pt x="672" y="175"/>
                      <a:pt x="671" y="173"/>
                      <a:pt x="670" y="173"/>
                    </a:cubicBezTo>
                    <a:cubicBezTo>
                      <a:pt x="669" y="173"/>
                      <a:pt x="670" y="174"/>
                      <a:pt x="669" y="174"/>
                    </a:cubicBezTo>
                    <a:cubicBezTo>
                      <a:pt x="667" y="174"/>
                      <a:pt x="666" y="173"/>
                      <a:pt x="667" y="171"/>
                    </a:cubicBezTo>
                    <a:cubicBezTo>
                      <a:pt x="668" y="169"/>
                      <a:pt x="670" y="168"/>
                      <a:pt x="672" y="165"/>
                    </a:cubicBezTo>
                    <a:cubicBezTo>
                      <a:pt x="673" y="163"/>
                      <a:pt x="673" y="160"/>
                      <a:pt x="676" y="158"/>
                    </a:cubicBezTo>
                    <a:cubicBezTo>
                      <a:pt x="677" y="157"/>
                      <a:pt x="677" y="159"/>
                      <a:pt x="677" y="159"/>
                    </a:cubicBezTo>
                    <a:cubicBezTo>
                      <a:pt x="679" y="159"/>
                      <a:pt x="679" y="157"/>
                      <a:pt x="680" y="158"/>
                    </a:cubicBezTo>
                    <a:cubicBezTo>
                      <a:pt x="681" y="158"/>
                      <a:pt x="681" y="159"/>
                      <a:pt x="682" y="158"/>
                    </a:cubicBezTo>
                    <a:cubicBezTo>
                      <a:pt x="684" y="157"/>
                      <a:pt x="685" y="156"/>
                      <a:pt x="687" y="155"/>
                    </a:cubicBezTo>
                    <a:cubicBezTo>
                      <a:pt x="690" y="154"/>
                      <a:pt x="686" y="158"/>
                      <a:pt x="688" y="159"/>
                    </a:cubicBezTo>
                    <a:cubicBezTo>
                      <a:pt x="688" y="160"/>
                      <a:pt x="692" y="156"/>
                      <a:pt x="693" y="156"/>
                    </a:cubicBezTo>
                    <a:cubicBezTo>
                      <a:pt x="695" y="155"/>
                      <a:pt x="697" y="154"/>
                      <a:pt x="700" y="154"/>
                    </a:cubicBezTo>
                    <a:cubicBezTo>
                      <a:pt x="702" y="154"/>
                      <a:pt x="704" y="154"/>
                      <a:pt x="705" y="156"/>
                    </a:cubicBezTo>
                    <a:cubicBezTo>
                      <a:pt x="706" y="156"/>
                      <a:pt x="707" y="157"/>
                      <a:pt x="708" y="158"/>
                    </a:cubicBezTo>
                    <a:cubicBezTo>
                      <a:pt x="709" y="159"/>
                      <a:pt x="709" y="156"/>
                      <a:pt x="710" y="156"/>
                    </a:cubicBezTo>
                    <a:cubicBezTo>
                      <a:pt x="718" y="149"/>
                      <a:pt x="727" y="146"/>
                      <a:pt x="736" y="142"/>
                    </a:cubicBezTo>
                    <a:cubicBezTo>
                      <a:pt x="738" y="141"/>
                      <a:pt x="741" y="140"/>
                      <a:pt x="742" y="138"/>
                    </a:cubicBezTo>
                    <a:cubicBezTo>
                      <a:pt x="743" y="136"/>
                      <a:pt x="743" y="139"/>
                      <a:pt x="745" y="139"/>
                    </a:cubicBezTo>
                    <a:cubicBezTo>
                      <a:pt x="746" y="139"/>
                      <a:pt x="748" y="139"/>
                      <a:pt x="749" y="139"/>
                    </a:cubicBezTo>
                    <a:cubicBezTo>
                      <a:pt x="750" y="140"/>
                      <a:pt x="751" y="141"/>
                      <a:pt x="752" y="141"/>
                    </a:cubicBezTo>
                    <a:cubicBezTo>
                      <a:pt x="755" y="141"/>
                      <a:pt x="755" y="137"/>
                      <a:pt x="754" y="135"/>
                    </a:cubicBezTo>
                    <a:cubicBezTo>
                      <a:pt x="754" y="134"/>
                      <a:pt x="750" y="132"/>
                      <a:pt x="751" y="131"/>
                    </a:cubicBezTo>
                    <a:cubicBezTo>
                      <a:pt x="751" y="130"/>
                      <a:pt x="749" y="125"/>
                      <a:pt x="748" y="126"/>
                    </a:cubicBezTo>
                    <a:cubicBezTo>
                      <a:pt x="748" y="127"/>
                      <a:pt x="746" y="125"/>
                      <a:pt x="745" y="125"/>
                    </a:cubicBezTo>
                    <a:cubicBezTo>
                      <a:pt x="744" y="124"/>
                      <a:pt x="745" y="123"/>
                      <a:pt x="744" y="122"/>
                    </a:cubicBezTo>
                    <a:cubicBezTo>
                      <a:pt x="744" y="121"/>
                      <a:pt x="741" y="122"/>
                      <a:pt x="741" y="122"/>
                    </a:cubicBezTo>
                    <a:cubicBezTo>
                      <a:pt x="740" y="123"/>
                      <a:pt x="737" y="122"/>
                      <a:pt x="738" y="121"/>
                    </a:cubicBezTo>
                    <a:cubicBezTo>
                      <a:pt x="738" y="120"/>
                      <a:pt x="741" y="121"/>
                      <a:pt x="742" y="121"/>
                    </a:cubicBezTo>
                    <a:cubicBezTo>
                      <a:pt x="742" y="120"/>
                      <a:pt x="739" y="120"/>
                      <a:pt x="739" y="120"/>
                    </a:cubicBezTo>
                    <a:cubicBezTo>
                      <a:pt x="739" y="117"/>
                      <a:pt x="747" y="122"/>
                      <a:pt x="748" y="122"/>
                    </a:cubicBezTo>
                    <a:cubicBezTo>
                      <a:pt x="750" y="123"/>
                      <a:pt x="756" y="121"/>
                      <a:pt x="758" y="119"/>
                    </a:cubicBezTo>
                    <a:cubicBezTo>
                      <a:pt x="759" y="118"/>
                      <a:pt x="757" y="118"/>
                      <a:pt x="757" y="117"/>
                    </a:cubicBezTo>
                    <a:cubicBezTo>
                      <a:pt x="757" y="117"/>
                      <a:pt x="761" y="117"/>
                      <a:pt x="761" y="115"/>
                    </a:cubicBezTo>
                    <a:cubicBezTo>
                      <a:pt x="760" y="114"/>
                      <a:pt x="758" y="113"/>
                      <a:pt x="759" y="112"/>
                    </a:cubicBezTo>
                    <a:cubicBezTo>
                      <a:pt x="759" y="111"/>
                      <a:pt x="761" y="109"/>
                      <a:pt x="761" y="109"/>
                    </a:cubicBezTo>
                    <a:cubicBezTo>
                      <a:pt x="762" y="109"/>
                      <a:pt x="766" y="110"/>
                      <a:pt x="766" y="109"/>
                    </a:cubicBezTo>
                    <a:cubicBezTo>
                      <a:pt x="765" y="110"/>
                      <a:pt x="762" y="111"/>
                      <a:pt x="763" y="112"/>
                    </a:cubicBezTo>
                    <a:cubicBezTo>
                      <a:pt x="764" y="113"/>
                      <a:pt x="765" y="114"/>
                      <a:pt x="765" y="114"/>
                    </a:cubicBezTo>
                    <a:cubicBezTo>
                      <a:pt x="765" y="115"/>
                      <a:pt x="764" y="116"/>
                      <a:pt x="765" y="116"/>
                    </a:cubicBezTo>
                    <a:cubicBezTo>
                      <a:pt x="767" y="116"/>
                      <a:pt x="769" y="115"/>
                      <a:pt x="771" y="115"/>
                    </a:cubicBezTo>
                    <a:cubicBezTo>
                      <a:pt x="773" y="115"/>
                      <a:pt x="775" y="115"/>
                      <a:pt x="777" y="116"/>
                    </a:cubicBezTo>
                    <a:cubicBezTo>
                      <a:pt x="778" y="117"/>
                      <a:pt x="778" y="117"/>
                      <a:pt x="778" y="119"/>
                    </a:cubicBezTo>
                    <a:cubicBezTo>
                      <a:pt x="778" y="120"/>
                      <a:pt x="782" y="121"/>
                      <a:pt x="783" y="121"/>
                    </a:cubicBezTo>
                    <a:cubicBezTo>
                      <a:pt x="784" y="122"/>
                      <a:pt x="790" y="126"/>
                      <a:pt x="791" y="124"/>
                    </a:cubicBezTo>
                    <a:cubicBezTo>
                      <a:pt x="790" y="127"/>
                      <a:pt x="796" y="124"/>
                      <a:pt x="796" y="124"/>
                    </a:cubicBezTo>
                    <a:cubicBezTo>
                      <a:pt x="796" y="123"/>
                      <a:pt x="792" y="123"/>
                      <a:pt x="793" y="122"/>
                    </a:cubicBezTo>
                    <a:cubicBezTo>
                      <a:pt x="793" y="120"/>
                      <a:pt x="796" y="122"/>
                      <a:pt x="796" y="122"/>
                    </a:cubicBezTo>
                    <a:cubicBezTo>
                      <a:pt x="796" y="120"/>
                      <a:pt x="795" y="122"/>
                      <a:pt x="796" y="119"/>
                    </a:cubicBezTo>
                    <a:cubicBezTo>
                      <a:pt x="796" y="118"/>
                      <a:pt x="796" y="117"/>
                      <a:pt x="796" y="116"/>
                    </a:cubicBezTo>
                    <a:cubicBezTo>
                      <a:pt x="795" y="115"/>
                      <a:pt x="794" y="115"/>
                      <a:pt x="794" y="114"/>
                    </a:cubicBezTo>
                    <a:cubicBezTo>
                      <a:pt x="794" y="114"/>
                      <a:pt x="801" y="116"/>
                      <a:pt x="802" y="115"/>
                    </a:cubicBezTo>
                    <a:cubicBezTo>
                      <a:pt x="802" y="115"/>
                      <a:pt x="801" y="114"/>
                      <a:pt x="800" y="114"/>
                    </a:cubicBezTo>
                    <a:cubicBezTo>
                      <a:pt x="801" y="114"/>
                      <a:pt x="804" y="115"/>
                      <a:pt x="805" y="114"/>
                    </a:cubicBezTo>
                    <a:cubicBezTo>
                      <a:pt x="805" y="113"/>
                      <a:pt x="805" y="112"/>
                      <a:pt x="806" y="111"/>
                    </a:cubicBezTo>
                    <a:cubicBezTo>
                      <a:pt x="806" y="111"/>
                      <a:pt x="809" y="111"/>
                      <a:pt x="809" y="111"/>
                    </a:cubicBezTo>
                    <a:cubicBezTo>
                      <a:pt x="809" y="111"/>
                      <a:pt x="808" y="111"/>
                      <a:pt x="808" y="111"/>
                    </a:cubicBezTo>
                    <a:cubicBezTo>
                      <a:pt x="807" y="110"/>
                      <a:pt x="810" y="111"/>
                      <a:pt x="808" y="111"/>
                    </a:cubicBezTo>
                    <a:close/>
                    <a:moveTo>
                      <a:pt x="405" y="192"/>
                    </a:moveTo>
                    <a:cubicBezTo>
                      <a:pt x="404" y="195"/>
                      <a:pt x="404" y="198"/>
                      <a:pt x="403" y="201"/>
                    </a:cubicBezTo>
                    <a:cubicBezTo>
                      <a:pt x="402" y="203"/>
                      <a:pt x="399" y="202"/>
                      <a:pt x="399" y="204"/>
                    </a:cubicBezTo>
                    <a:cubicBezTo>
                      <a:pt x="399" y="204"/>
                      <a:pt x="401" y="204"/>
                      <a:pt x="402" y="204"/>
                    </a:cubicBezTo>
                    <a:cubicBezTo>
                      <a:pt x="402" y="204"/>
                      <a:pt x="393" y="210"/>
                      <a:pt x="392" y="210"/>
                    </a:cubicBezTo>
                    <a:cubicBezTo>
                      <a:pt x="391" y="211"/>
                      <a:pt x="390" y="212"/>
                      <a:pt x="388" y="212"/>
                    </a:cubicBezTo>
                    <a:cubicBezTo>
                      <a:pt x="387" y="213"/>
                      <a:pt x="386" y="215"/>
                      <a:pt x="385" y="216"/>
                    </a:cubicBezTo>
                    <a:cubicBezTo>
                      <a:pt x="384" y="217"/>
                      <a:pt x="377" y="219"/>
                      <a:pt x="376" y="217"/>
                    </a:cubicBezTo>
                    <a:cubicBezTo>
                      <a:pt x="376" y="216"/>
                      <a:pt x="383" y="214"/>
                      <a:pt x="384" y="213"/>
                    </a:cubicBezTo>
                    <a:cubicBezTo>
                      <a:pt x="387" y="211"/>
                      <a:pt x="390" y="208"/>
                      <a:pt x="393" y="206"/>
                    </a:cubicBezTo>
                    <a:cubicBezTo>
                      <a:pt x="395" y="205"/>
                      <a:pt x="395" y="202"/>
                      <a:pt x="397" y="201"/>
                    </a:cubicBezTo>
                    <a:cubicBezTo>
                      <a:pt x="399" y="198"/>
                      <a:pt x="401" y="195"/>
                      <a:pt x="402" y="192"/>
                    </a:cubicBezTo>
                    <a:cubicBezTo>
                      <a:pt x="402" y="190"/>
                      <a:pt x="402" y="190"/>
                      <a:pt x="404" y="189"/>
                    </a:cubicBezTo>
                    <a:cubicBezTo>
                      <a:pt x="406" y="188"/>
                      <a:pt x="405" y="191"/>
                      <a:pt x="405" y="192"/>
                    </a:cubicBezTo>
                    <a:cubicBezTo>
                      <a:pt x="404" y="193"/>
                      <a:pt x="405" y="190"/>
                      <a:pt x="405" y="19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8" name="Freeform 721">
                <a:extLst>
                  <a:ext uri="{FF2B5EF4-FFF2-40B4-BE49-F238E27FC236}">
                    <a16:creationId xmlns:a16="http://schemas.microsoft.com/office/drawing/2014/main" id="{B693FA48-ECB5-DA46-847C-3265DF602F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93809" y="6226607"/>
                <a:ext cx="140127" cy="299442"/>
              </a:xfrm>
              <a:custGeom>
                <a:avLst/>
                <a:gdLst>
                  <a:gd name="T0" fmla="*/ 13 w 15"/>
                  <a:gd name="T1" fmla="*/ 26 h 32"/>
                  <a:gd name="T2" fmla="*/ 10 w 15"/>
                  <a:gd name="T3" fmla="*/ 13 h 32"/>
                  <a:gd name="T4" fmla="*/ 9 w 15"/>
                  <a:gd name="T5" fmla="*/ 4 h 32"/>
                  <a:gd name="T6" fmla="*/ 9 w 15"/>
                  <a:gd name="T7" fmla="*/ 1 h 32"/>
                  <a:gd name="T8" fmla="*/ 6 w 15"/>
                  <a:gd name="T9" fmla="*/ 0 h 32"/>
                  <a:gd name="T10" fmla="*/ 7 w 15"/>
                  <a:gd name="T11" fmla="*/ 3 h 32"/>
                  <a:gd name="T12" fmla="*/ 6 w 15"/>
                  <a:gd name="T13" fmla="*/ 5 h 32"/>
                  <a:gd name="T14" fmla="*/ 4 w 15"/>
                  <a:gd name="T15" fmla="*/ 7 h 32"/>
                  <a:gd name="T16" fmla="*/ 4 w 15"/>
                  <a:gd name="T17" fmla="*/ 9 h 32"/>
                  <a:gd name="T18" fmla="*/ 2 w 15"/>
                  <a:gd name="T19" fmla="*/ 14 h 32"/>
                  <a:gd name="T20" fmla="*/ 5 w 15"/>
                  <a:gd name="T21" fmla="*/ 20 h 32"/>
                  <a:gd name="T22" fmla="*/ 6 w 15"/>
                  <a:gd name="T23" fmla="*/ 32 h 32"/>
                  <a:gd name="T24" fmla="*/ 15 w 15"/>
                  <a:gd name="T25" fmla="*/ 32 h 32"/>
                  <a:gd name="T26" fmla="*/ 13 w 15"/>
                  <a:gd name="T27" fmla="*/ 26 h 32"/>
                  <a:gd name="T28" fmla="*/ 13 w 15"/>
                  <a:gd name="T29" fmla="*/ 2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32">
                    <a:moveTo>
                      <a:pt x="13" y="26"/>
                    </a:moveTo>
                    <a:cubicBezTo>
                      <a:pt x="13" y="22"/>
                      <a:pt x="9" y="17"/>
                      <a:pt x="10" y="13"/>
                    </a:cubicBezTo>
                    <a:cubicBezTo>
                      <a:pt x="11" y="10"/>
                      <a:pt x="10" y="7"/>
                      <a:pt x="9" y="4"/>
                    </a:cubicBezTo>
                    <a:cubicBezTo>
                      <a:pt x="9" y="3"/>
                      <a:pt x="9" y="2"/>
                      <a:pt x="9" y="1"/>
                    </a:cubicBezTo>
                    <a:cubicBezTo>
                      <a:pt x="9" y="0"/>
                      <a:pt x="6" y="0"/>
                      <a:pt x="6" y="0"/>
                    </a:cubicBezTo>
                    <a:cubicBezTo>
                      <a:pt x="6" y="1"/>
                      <a:pt x="7" y="2"/>
                      <a:pt x="7" y="3"/>
                    </a:cubicBezTo>
                    <a:cubicBezTo>
                      <a:pt x="8" y="4"/>
                      <a:pt x="7" y="5"/>
                      <a:pt x="6" y="5"/>
                    </a:cubicBezTo>
                    <a:cubicBezTo>
                      <a:pt x="5" y="6"/>
                      <a:pt x="4" y="5"/>
                      <a:pt x="4" y="7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3" y="11"/>
                      <a:pt x="3" y="13"/>
                      <a:pt x="2" y="14"/>
                    </a:cubicBezTo>
                    <a:cubicBezTo>
                      <a:pt x="0" y="15"/>
                      <a:pt x="4" y="18"/>
                      <a:pt x="5" y="20"/>
                    </a:cubicBezTo>
                    <a:cubicBezTo>
                      <a:pt x="6" y="22"/>
                      <a:pt x="4" y="32"/>
                      <a:pt x="6" y="32"/>
                    </a:cubicBezTo>
                    <a:cubicBezTo>
                      <a:pt x="9" y="32"/>
                      <a:pt x="12" y="32"/>
                      <a:pt x="15" y="32"/>
                    </a:cubicBezTo>
                    <a:cubicBezTo>
                      <a:pt x="15" y="30"/>
                      <a:pt x="14" y="28"/>
                      <a:pt x="13" y="26"/>
                    </a:cubicBezTo>
                    <a:cubicBezTo>
                      <a:pt x="13" y="24"/>
                      <a:pt x="13" y="27"/>
                      <a:pt x="13" y="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9" name="Freeform 722">
                <a:extLst>
                  <a:ext uri="{FF2B5EF4-FFF2-40B4-BE49-F238E27FC236}">
                    <a16:creationId xmlns:a16="http://schemas.microsoft.com/office/drawing/2014/main" id="{2A022774-E2A8-DA4E-B1B5-A25420DEC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471" y="6516489"/>
                <a:ext cx="140127" cy="216615"/>
              </a:xfrm>
              <a:custGeom>
                <a:avLst/>
                <a:gdLst>
                  <a:gd name="T0" fmla="*/ 12 w 15"/>
                  <a:gd name="T1" fmla="*/ 1 h 23"/>
                  <a:gd name="T2" fmla="*/ 7 w 15"/>
                  <a:gd name="T3" fmla="*/ 1 h 23"/>
                  <a:gd name="T4" fmla="*/ 2 w 15"/>
                  <a:gd name="T5" fmla="*/ 2 h 23"/>
                  <a:gd name="T6" fmla="*/ 1 w 15"/>
                  <a:gd name="T7" fmla="*/ 7 h 23"/>
                  <a:gd name="T8" fmla="*/ 2 w 15"/>
                  <a:gd name="T9" fmla="*/ 11 h 23"/>
                  <a:gd name="T10" fmla="*/ 1 w 15"/>
                  <a:gd name="T11" fmla="*/ 23 h 23"/>
                  <a:gd name="T12" fmla="*/ 4 w 15"/>
                  <a:gd name="T13" fmla="*/ 20 h 23"/>
                  <a:gd name="T14" fmla="*/ 7 w 15"/>
                  <a:gd name="T15" fmla="*/ 20 h 23"/>
                  <a:gd name="T16" fmla="*/ 9 w 15"/>
                  <a:gd name="T17" fmla="*/ 23 h 23"/>
                  <a:gd name="T18" fmla="*/ 9 w 15"/>
                  <a:gd name="T19" fmla="*/ 20 h 23"/>
                  <a:gd name="T20" fmla="*/ 6 w 15"/>
                  <a:gd name="T21" fmla="*/ 16 h 23"/>
                  <a:gd name="T22" fmla="*/ 4 w 15"/>
                  <a:gd name="T23" fmla="*/ 7 h 23"/>
                  <a:gd name="T24" fmla="*/ 9 w 15"/>
                  <a:gd name="T25" fmla="*/ 3 h 23"/>
                  <a:gd name="T26" fmla="*/ 15 w 15"/>
                  <a:gd name="T27" fmla="*/ 6 h 23"/>
                  <a:gd name="T28" fmla="*/ 12 w 15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3">
                    <a:moveTo>
                      <a:pt x="12" y="1"/>
                    </a:moveTo>
                    <a:cubicBezTo>
                      <a:pt x="11" y="1"/>
                      <a:pt x="9" y="1"/>
                      <a:pt x="7" y="1"/>
                    </a:cubicBezTo>
                    <a:cubicBezTo>
                      <a:pt x="5" y="1"/>
                      <a:pt x="3" y="0"/>
                      <a:pt x="2" y="2"/>
                    </a:cubicBezTo>
                    <a:cubicBezTo>
                      <a:pt x="2" y="4"/>
                      <a:pt x="1" y="5"/>
                      <a:pt x="1" y="7"/>
                    </a:cubicBezTo>
                    <a:cubicBezTo>
                      <a:pt x="1" y="8"/>
                      <a:pt x="2" y="9"/>
                      <a:pt x="2" y="11"/>
                    </a:cubicBezTo>
                    <a:cubicBezTo>
                      <a:pt x="2" y="12"/>
                      <a:pt x="0" y="23"/>
                      <a:pt x="1" y="23"/>
                    </a:cubicBezTo>
                    <a:cubicBezTo>
                      <a:pt x="3" y="22"/>
                      <a:pt x="1" y="19"/>
                      <a:pt x="4" y="20"/>
                    </a:cubicBezTo>
                    <a:cubicBezTo>
                      <a:pt x="5" y="20"/>
                      <a:pt x="7" y="19"/>
                      <a:pt x="7" y="20"/>
                    </a:cubicBezTo>
                    <a:cubicBezTo>
                      <a:pt x="8" y="20"/>
                      <a:pt x="8" y="23"/>
                      <a:pt x="9" y="23"/>
                    </a:cubicBezTo>
                    <a:cubicBezTo>
                      <a:pt x="9" y="23"/>
                      <a:pt x="9" y="20"/>
                      <a:pt x="9" y="20"/>
                    </a:cubicBezTo>
                    <a:cubicBezTo>
                      <a:pt x="9" y="18"/>
                      <a:pt x="7" y="17"/>
                      <a:pt x="6" y="16"/>
                    </a:cubicBezTo>
                    <a:cubicBezTo>
                      <a:pt x="5" y="14"/>
                      <a:pt x="2" y="9"/>
                      <a:pt x="4" y="7"/>
                    </a:cubicBezTo>
                    <a:cubicBezTo>
                      <a:pt x="7" y="5"/>
                      <a:pt x="6" y="4"/>
                      <a:pt x="9" y="3"/>
                    </a:cubicBezTo>
                    <a:cubicBezTo>
                      <a:pt x="11" y="2"/>
                      <a:pt x="14" y="4"/>
                      <a:pt x="15" y="6"/>
                    </a:cubicBezTo>
                    <a:cubicBezTo>
                      <a:pt x="14" y="4"/>
                      <a:pt x="13" y="2"/>
                      <a:pt x="1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0" name="Freeform 723">
                <a:extLst>
                  <a:ext uri="{FF2B5EF4-FFF2-40B4-BE49-F238E27FC236}">
                    <a16:creationId xmlns:a16="http://schemas.microsoft.com/office/drawing/2014/main" id="{271EB677-7F08-414A-95F2-B04D5B4D5E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83619" y="7153601"/>
                <a:ext cx="197453" cy="235731"/>
              </a:xfrm>
              <a:custGeom>
                <a:avLst/>
                <a:gdLst>
                  <a:gd name="T0" fmla="*/ 5 w 21"/>
                  <a:gd name="T1" fmla="*/ 1 h 25"/>
                  <a:gd name="T2" fmla="*/ 4 w 21"/>
                  <a:gd name="T3" fmla="*/ 7 h 25"/>
                  <a:gd name="T4" fmla="*/ 1 w 21"/>
                  <a:gd name="T5" fmla="*/ 9 h 25"/>
                  <a:gd name="T6" fmla="*/ 3 w 21"/>
                  <a:gd name="T7" fmla="*/ 11 h 25"/>
                  <a:gd name="T8" fmla="*/ 2 w 21"/>
                  <a:gd name="T9" fmla="*/ 14 h 25"/>
                  <a:gd name="T10" fmla="*/ 3 w 21"/>
                  <a:gd name="T11" fmla="*/ 16 h 25"/>
                  <a:gd name="T12" fmla="*/ 1 w 21"/>
                  <a:gd name="T13" fmla="*/ 20 h 25"/>
                  <a:gd name="T14" fmla="*/ 3 w 21"/>
                  <a:gd name="T15" fmla="*/ 21 h 25"/>
                  <a:gd name="T16" fmla="*/ 0 w 21"/>
                  <a:gd name="T17" fmla="*/ 24 h 25"/>
                  <a:gd name="T18" fmla="*/ 2 w 21"/>
                  <a:gd name="T19" fmla="*/ 23 h 25"/>
                  <a:gd name="T20" fmla="*/ 3 w 21"/>
                  <a:gd name="T21" fmla="*/ 24 h 25"/>
                  <a:gd name="T22" fmla="*/ 6 w 21"/>
                  <a:gd name="T23" fmla="*/ 22 h 25"/>
                  <a:gd name="T24" fmla="*/ 8 w 21"/>
                  <a:gd name="T25" fmla="*/ 22 h 25"/>
                  <a:gd name="T26" fmla="*/ 9 w 21"/>
                  <a:gd name="T27" fmla="*/ 22 h 25"/>
                  <a:gd name="T28" fmla="*/ 12 w 21"/>
                  <a:gd name="T29" fmla="*/ 21 h 25"/>
                  <a:gd name="T30" fmla="*/ 14 w 21"/>
                  <a:gd name="T31" fmla="*/ 20 h 25"/>
                  <a:gd name="T32" fmla="*/ 17 w 21"/>
                  <a:gd name="T33" fmla="*/ 18 h 25"/>
                  <a:gd name="T34" fmla="*/ 20 w 21"/>
                  <a:gd name="T35" fmla="*/ 20 h 25"/>
                  <a:gd name="T36" fmla="*/ 19 w 21"/>
                  <a:gd name="T37" fmla="*/ 16 h 25"/>
                  <a:gd name="T38" fmla="*/ 17 w 21"/>
                  <a:gd name="T39" fmla="*/ 12 h 25"/>
                  <a:gd name="T40" fmla="*/ 12 w 21"/>
                  <a:gd name="T41" fmla="*/ 0 h 25"/>
                  <a:gd name="T42" fmla="*/ 5 w 21"/>
                  <a:gd name="T43" fmla="*/ 1 h 25"/>
                  <a:gd name="T44" fmla="*/ 5 w 21"/>
                  <a:gd name="T45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25">
                    <a:moveTo>
                      <a:pt x="5" y="1"/>
                    </a:moveTo>
                    <a:cubicBezTo>
                      <a:pt x="3" y="2"/>
                      <a:pt x="2" y="6"/>
                      <a:pt x="4" y="7"/>
                    </a:cubicBezTo>
                    <a:cubicBezTo>
                      <a:pt x="7" y="10"/>
                      <a:pt x="2" y="9"/>
                      <a:pt x="1" y="9"/>
                    </a:cubicBezTo>
                    <a:cubicBezTo>
                      <a:pt x="1" y="9"/>
                      <a:pt x="3" y="11"/>
                      <a:pt x="3" y="11"/>
                    </a:cubicBezTo>
                    <a:cubicBezTo>
                      <a:pt x="3" y="13"/>
                      <a:pt x="3" y="13"/>
                      <a:pt x="2" y="14"/>
                    </a:cubicBezTo>
                    <a:cubicBezTo>
                      <a:pt x="2" y="14"/>
                      <a:pt x="3" y="15"/>
                      <a:pt x="3" y="16"/>
                    </a:cubicBezTo>
                    <a:cubicBezTo>
                      <a:pt x="2" y="17"/>
                      <a:pt x="1" y="20"/>
                      <a:pt x="1" y="20"/>
                    </a:cubicBezTo>
                    <a:cubicBezTo>
                      <a:pt x="1" y="20"/>
                      <a:pt x="3" y="20"/>
                      <a:pt x="3" y="21"/>
                    </a:cubicBezTo>
                    <a:cubicBezTo>
                      <a:pt x="3" y="21"/>
                      <a:pt x="0" y="23"/>
                      <a:pt x="0" y="24"/>
                    </a:cubicBezTo>
                    <a:cubicBezTo>
                      <a:pt x="0" y="24"/>
                      <a:pt x="1" y="23"/>
                      <a:pt x="2" y="23"/>
                    </a:cubicBezTo>
                    <a:cubicBezTo>
                      <a:pt x="2" y="23"/>
                      <a:pt x="2" y="25"/>
                      <a:pt x="3" y="24"/>
                    </a:cubicBezTo>
                    <a:cubicBezTo>
                      <a:pt x="3" y="23"/>
                      <a:pt x="5" y="22"/>
                      <a:pt x="6" y="22"/>
                    </a:cubicBezTo>
                    <a:cubicBezTo>
                      <a:pt x="7" y="21"/>
                      <a:pt x="6" y="25"/>
                      <a:pt x="8" y="22"/>
                    </a:cubicBezTo>
                    <a:cubicBezTo>
                      <a:pt x="9" y="20"/>
                      <a:pt x="8" y="21"/>
                      <a:pt x="9" y="22"/>
                    </a:cubicBezTo>
                    <a:cubicBezTo>
                      <a:pt x="9" y="22"/>
                      <a:pt x="12" y="21"/>
                      <a:pt x="12" y="21"/>
                    </a:cubicBezTo>
                    <a:cubicBezTo>
                      <a:pt x="14" y="21"/>
                      <a:pt x="13" y="20"/>
                      <a:pt x="14" y="20"/>
                    </a:cubicBezTo>
                    <a:cubicBezTo>
                      <a:pt x="16" y="20"/>
                      <a:pt x="16" y="19"/>
                      <a:pt x="17" y="18"/>
                    </a:cubicBezTo>
                    <a:cubicBezTo>
                      <a:pt x="18" y="16"/>
                      <a:pt x="19" y="19"/>
                      <a:pt x="20" y="20"/>
                    </a:cubicBezTo>
                    <a:cubicBezTo>
                      <a:pt x="21" y="20"/>
                      <a:pt x="19" y="16"/>
                      <a:pt x="19" y="16"/>
                    </a:cubicBezTo>
                    <a:cubicBezTo>
                      <a:pt x="18" y="15"/>
                      <a:pt x="17" y="14"/>
                      <a:pt x="17" y="12"/>
                    </a:cubicBezTo>
                    <a:cubicBezTo>
                      <a:pt x="17" y="7"/>
                      <a:pt x="14" y="4"/>
                      <a:pt x="12" y="0"/>
                    </a:cubicBezTo>
                    <a:cubicBezTo>
                      <a:pt x="10" y="2"/>
                      <a:pt x="8" y="1"/>
                      <a:pt x="5" y="1"/>
                    </a:cubicBezTo>
                    <a:cubicBezTo>
                      <a:pt x="5" y="2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1" name="Freeform 724">
                <a:extLst>
                  <a:ext uri="{FF2B5EF4-FFF2-40B4-BE49-F238E27FC236}">
                    <a16:creationId xmlns:a16="http://schemas.microsoft.com/office/drawing/2014/main" id="{4A6C0F68-218C-E041-921A-D6D44202FA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0818" y="6901941"/>
                <a:ext cx="299364" cy="289887"/>
              </a:xfrm>
              <a:custGeom>
                <a:avLst/>
                <a:gdLst>
                  <a:gd name="T0" fmla="*/ 32 w 32"/>
                  <a:gd name="T1" fmla="*/ 3 h 31"/>
                  <a:gd name="T2" fmla="*/ 29 w 32"/>
                  <a:gd name="T3" fmla="*/ 1 h 31"/>
                  <a:gd name="T4" fmla="*/ 27 w 32"/>
                  <a:gd name="T5" fmla="*/ 4 h 31"/>
                  <a:gd name="T6" fmla="*/ 25 w 32"/>
                  <a:gd name="T7" fmla="*/ 5 h 31"/>
                  <a:gd name="T8" fmla="*/ 20 w 32"/>
                  <a:gd name="T9" fmla="*/ 6 h 31"/>
                  <a:gd name="T10" fmla="*/ 20 w 32"/>
                  <a:gd name="T11" fmla="*/ 10 h 31"/>
                  <a:gd name="T12" fmla="*/ 13 w 32"/>
                  <a:gd name="T13" fmla="*/ 9 h 31"/>
                  <a:gd name="T14" fmla="*/ 10 w 32"/>
                  <a:gd name="T15" fmla="*/ 12 h 31"/>
                  <a:gd name="T16" fmla="*/ 0 w 32"/>
                  <a:gd name="T17" fmla="*/ 19 h 31"/>
                  <a:gd name="T18" fmla="*/ 6 w 32"/>
                  <a:gd name="T19" fmla="*/ 21 h 31"/>
                  <a:gd name="T20" fmla="*/ 5 w 32"/>
                  <a:gd name="T21" fmla="*/ 24 h 31"/>
                  <a:gd name="T22" fmla="*/ 6 w 32"/>
                  <a:gd name="T23" fmla="*/ 26 h 31"/>
                  <a:gd name="T24" fmla="*/ 3 w 32"/>
                  <a:gd name="T25" fmla="*/ 29 h 31"/>
                  <a:gd name="T26" fmla="*/ 5 w 32"/>
                  <a:gd name="T27" fmla="*/ 30 h 31"/>
                  <a:gd name="T28" fmla="*/ 5 w 32"/>
                  <a:gd name="T29" fmla="*/ 31 h 31"/>
                  <a:gd name="T30" fmla="*/ 9 w 32"/>
                  <a:gd name="T31" fmla="*/ 31 h 31"/>
                  <a:gd name="T32" fmla="*/ 12 w 32"/>
                  <a:gd name="T33" fmla="*/ 31 h 31"/>
                  <a:gd name="T34" fmla="*/ 14 w 32"/>
                  <a:gd name="T35" fmla="*/ 28 h 31"/>
                  <a:gd name="T36" fmla="*/ 21 w 32"/>
                  <a:gd name="T37" fmla="*/ 27 h 31"/>
                  <a:gd name="T38" fmla="*/ 16 w 32"/>
                  <a:gd name="T39" fmla="*/ 22 h 31"/>
                  <a:gd name="T40" fmla="*/ 20 w 32"/>
                  <a:gd name="T41" fmla="*/ 19 h 31"/>
                  <a:gd name="T42" fmla="*/ 27 w 32"/>
                  <a:gd name="T43" fmla="*/ 14 h 31"/>
                  <a:gd name="T44" fmla="*/ 27 w 32"/>
                  <a:gd name="T45" fmla="*/ 8 h 31"/>
                  <a:gd name="T46" fmla="*/ 32 w 32"/>
                  <a:gd name="T47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" h="31">
                    <a:moveTo>
                      <a:pt x="32" y="3"/>
                    </a:moveTo>
                    <a:cubicBezTo>
                      <a:pt x="31" y="2"/>
                      <a:pt x="30" y="0"/>
                      <a:pt x="29" y="1"/>
                    </a:cubicBezTo>
                    <a:cubicBezTo>
                      <a:pt x="28" y="1"/>
                      <a:pt x="28" y="3"/>
                      <a:pt x="27" y="4"/>
                    </a:cubicBezTo>
                    <a:cubicBezTo>
                      <a:pt x="27" y="4"/>
                      <a:pt x="26" y="3"/>
                      <a:pt x="25" y="5"/>
                    </a:cubicBezTo>
                    <a:cubicBezTo>
                      <a:pt x="24" y="6"/>
                      <a:pt x="22" y="6"/>
                      <a:pt x="20" y="6"/>
                    </a:cubicBezTo>
                    <a:cubicBezTo>
                      <a:pt x="18" y="7"/>
                      <a:pt x="22" y="9"/>
                      <a:pt x="20" y="10"/>
                    </a:cubicBezTo>
                    <a:cubicBezTo>
                      <a:pt x="17" y="11"/>
                      <a:pt x="16" y="9"/>
                      <a:pt x="13" y="9"/>
                    </a:cubicBezTo>
                    <a:cubicBezTo>
                      <a:pt x="12" y="8"/>
                      <a:pt x="10" y="11"/>
                      <a:pt x="10" y="12"/>
                    </a:cubicBezTo>
                    <a:cubicBezTo>
                      <a:pt x="7" y="15"/>
                      <a:pt x="1" y="15"/>
                      <a:pt x="0" y="19"/>
                    </a:cubicBezTo>
                    <a:cubicBezTo>
                      <a:pt x="0" y="19"/>
                      <a:pt x="6" y="21"/>
                      <a:pt x="6" y="21"/>
                    </a:cubicBezTo>
                    <a:cubicBezTo>
                      <a:pt x="6" y="22"/>
                      <a:pt x="5" y="24"/>
                      <a:pt x="5" y="24"/>
                    </a:cubicBezTo>
                    <a:cubicBezTo>
                      <a:pt x="5" y="26"/>
                      <a:pt x="6" y="25"/>
                      <a:pt x="6" y="26"/>
                    </a:cubicBezTo>
                    <a:cubicBezTo>
                      <a:pt x="6" y="25"/>
                      <a:pt x="2" y="28"/>
                      <a:pt x="3" y="29"/>
                    </a:cubicBezTo>
                    <a:cubicBezTo>
                      <a:pt x="3" y="29"/>
                      <a:pt x="5" y="30"/>
                      <a:pt x="5" y="30"/>
                    </a:cubicBezTo>
                    <a:cubicBezTo>
                      <a:pt x="6" y="30"/>
                      <a:pt x="5" y="30"/>
                      <a:pt x="5" y="31"/>
                    </a:cubicBezTo>
                    <a:cubicBezTo>
                      <a:pt x="5" y="30"/>
                      <a:pt x="9" y="30"/>
                      <a:pt x="9" y="31"/>
                    </a:cubicBezTo>
                    <a:cubicBezTo>
                      <a:pt x="10" y="31"/>
                      <a:pt x="11" y="31"/>
                      <a:pt x="12" y="31"/>
                    </a:cubicBezTo>
                    <a:cubicBezTo>
                      <a:pt x="12" y="31"/>
                      <a:pt x="13" y="29"/>
                      <a:pt x="14" y="28"/>
                    </a:cubicBezTo>
                    <a:cubicBezTo>
                      <a:pt x="17" y="28"/>
                      <a:pt x="19" y="29"/>
                      <a:pt x="21" y="27"/>
                    </a:cubicBezTo>
                    <a:cubicBezTo>
                      <a:pt x="21" y="25"/>
                      <a:pt x="16" y="23"/>
                      <a:pt x="16" y="22"/>
                    </a:cubicBezTo>
                    <a:cubicBezTo>
                      <a:pt x="17" y="21"/>
                      <a:pt x="18" y="20"/>
                      <a:pt x="20" y="19"/>
                    </a:cubicBezTo>
                    <a:cubicBezTo>
                      <a:pt x="22" y="17"/>
                      <a:pt x="24" y="15"/>
                      <a:pt x="27" y="14"/>
                    </a:cubicBezTo>
                    <a:cubicBezTo>
                      <a:pt x="29" y="12"/>
                      <a:pt x="26" y="9"/>
                      <a:pt x="27" y="8"/>
                    </a:cubicBezTo>
                    <a:cubicBezTo>
                      <a:pt x="29" y="6"/>
                      <a:pt x="30" y="4"/>
                      <a:pt x="3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2" name="Freeform 725">
                <a:extLst>
                  <a:ext uri="{FF2B5EF4-FFF2-40B4-BE49-F238E27FC236}">
                    <a16:creationId xmlns:a16="http://schemas.microsoft.com/office/drawing/2014/main" id="{DE7B2043-3E2C-AB44-A11C-045A16C745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9737" y="6162893"/>
                <a:ext cx="222932" cy="232543"/>
              </a:xfrm>
              <a:custGeom>
                <a:avLst/>
                <a:gdLst>
                  <a:gd name="T0" fmla="*/ 21 w 24"/>
                  <a:gd name="T1" fmla="*/ 8 h 25"/>
                  <a:gd name="T2" fmla="*/ 18 w 24"/>
                  <a:gd name="T3" fmla="*/ 5 h 25"/>
                  <a:gd name="T4" fmla="*/ 15 w 24"/>
                  <a:gd name="T5" fmla="*/ 6 h 25"/>
                  <a:gd name="T6" fmla="*/ 16 w 24"/>
                  <a:gd name="T7" fmla="*/ 1 h 25"/>
                  <a:gd name="T8" fmla="*/ 10 w 24"/>
                  <a:gd name="T9" fmla="*/ 1 h 25"/>
                  <a:gd name="T10" fmla="*/ 10 w 24"/>
                  <a:gd name="T11" fmla="*/ 2 h 25"/>
                  <a:gd name="T12" fmla="*/ 9 w 24"/>
                  <a:gd name="T13" fmla="*/ 3 h 25"/>
                  <a:gd name="T14" fmla="*/ 11 w 24"/>
                  <a:gd name="T15" fmla="*/ 4 h 25"/>
                  <a:gd name="T16" fmla="*/ 9 w 24"/>
                  <a:gd name="T17" fmla="*/ 5 h 25"/>
                  <a:gd name="T18" fmla="*/ 2 w 24"/>
                  <a:gd name="T19" fmla="*/ 6 h 25"/>
                  <a:gd name="T20" fmla="*/ 3 w 24"/>
                  <a:gd name="T21" fmla="*/ 7 h 25"/>
                  <a:gd name="T22" fmla="*/ 2 w 24"/>
                  <a:gd name="T23" fmla="*/ 8 h 25"/>
                  <a:gd name="T24" fmla="*/ 2 w 24"/>
                  <a:gd name="T25" fmla="*/ 8 h 25"/>
                  <a:gd name="T26" fmla="*/ 1 w 24"/>
                  <a:gd name="T27" fmla="*/ 8 h 25"/>
                  <a:gd name="T28" fmla="*/ 3 w 24"/>
                  <a:gd name="T29" fmla="*/ 10 h 25"/>
                  <a:gd name="T30" fmla="*/ 6 w 24"/>
                  <a:gd name="T31" fmla="*/ 13 h 25"/>
                  <a:gd name="T32" fmla="*/ 5 w 24"/>
                  <a:gd name="T33" fmla="*/ 17 h 25"/>
                  <a:gd name="T34" fmla="*/ 1 w 24"/>
                  <a:gd name="T35" fmla="*/ 20 h 25"/>
                  <a:gd name="T36" fmla="*/ 3 w 24"/>
                  <a:gd name="T37" fmla="*/ 20 h 25"/>
                  <a:gd name="T38" fmla="*/ 0 w 24"/>
                  <a:gd name="T39" fmla="*/ 22 h 25"/>
                  <a:gd name="T40" fmla="*/ 3 w 24"/>
                  <a:gd name="T41" fmla="*/ 21 h 25"/>
                  <a:gd name="T42" fmla="*/ 2 w 24"/>
                  <a:gd name="T43" fmla="*/ 24 h 25"/>
                  <a:gd name="T44" fmla="*/ 4 w 24"/>
                  <a:gd name="T45" fmla="*/ 23 h 25"/>
                  <a:gd name="T46" fmla="*/ 4 w 24"/>
                  <a:gd name="T47" fmla="*/ 25 h 25"/>
                  <a:gd name="T48" fmla="*/ 8 w 24"/>
                  <a:gd name="T49" fmla="*/ 24 h 25"/>
                  <a:gd name="T50" fmla="*/ 17 w 24"/>
                  <a:gd name="T51" fmla="*/ 20 h 25"/>
                  <a:gd name="T52" fmla="*/ 22 w 24"/>
                  <a:gd name="T53" fmla="*/ 16 h 25"/>
                  <a:gd name="T54" fmla="*/ 21 w 24"/>
                  <a:gd name="T55" fmla="*/ 8 h 25"/>
                  <a:gd name="T56" fmla="*/ 21 w 24"/>
                  <a:gd name="T57" fmla="*/ 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5">
                    <a:moveTo>
                      <a:pt x="21" y="8"/>
                    </a:moveTo>
                    <a:cubicBezTo>
                      <a:pt x="20" y="8"/>
                      <a:pt x="19" y="5"/>
                      <a:pt x="18" y="5"/>
                    </a:cubicBezTo>
                    <a:cubicBezTo>
                      <a:pt x="16" y="6"/>
                      <a:pt x="17" y="7"/>
                      <a:pt x="15" y="6"/>
                    </a:cubicBezTo>
                    <a:cubicBezTo>
                      <a:pt x="11" y="5"/>
                      <a:pt x="15" y="3"/>
                      <a:pt x="16" y="1"/>
                    </a:cubicBezTo>
                    <a:cubicBezTo>
                      <a:pt x="14" y="1"/>
                      <a:pt x="11" y="0"/>
                      <a:pt x="10" y="1"/>
                    </a:cubicBezTo>
                    <a:cubicBezTo>
                      <a:pt x="10" y="1"/>
                      <a:pt x="12" y="1"/>
                      <a:pt x="10" y="2"/>
                    </a:cubicBezTo>
                    <a:cubicBezTo>
                      <a:pt x="10" y="2"/>
                      <a:pt x="8" y="3"/>
                      <a:pt x="9" y="3"/>
                    </a:cubicBezTo>
                    <a:cubicBezTo>
                      <a:pt x="9" y="4"/>
                      <a:pt x="11" y="3"/>
                      <a:pt x="11" y="4"/>
                    </a:cubicBezTo>
                    <a:cubicBezTo>
                      <a:pt x="12" y="5"/>
                      <a:pt x="9" y="5"/>
                      <a:pt x="9" y="5"/>
                    </a:cubicBezTo>
                    <a:cubicBezTo>
                      <a:pt x="7" y="6"/>
                      <a:pt x="3" y="5"/>
                      <a:pt x="2" y="6"/>
                    </a:cubicBezTo>
                    <a:cubicBezTo>
                      <a:pt x="2" y="6"/>
                      <a:pt x="3" y="6"/>
                      <a:pt x="3" y="7"/>
                    </a:cubicBezTo>
                    <a:cubicBezTo>
                      <a:pt x="3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1" y="8"/>
                      <a:pt x="1" y="8"/>
                    </a:cubicBezTo>
                    <a:cubicBezTo>
                      <a:pt x="1" y="9"/>
                      <a:pt x="5" y="9"/>
                      <a:pt x="3" y="10"/>
                    </a:cubicBezTo>
                    <a:cubicBezTo>
                      <a:pt x="0" y="12"/>
                      <a:pt x="4" y="13"/>
                      <a:pt x="6" y="13"/>
                    </a:cubicBezTo>
                    <a:cubicBezTo>
                      <a:pt x="7" y="13"/>
                      <a:pt x="5" y="16"/>
                      <a:pt x="5" y="17"/>
                    </a:cubicBezTo>
                    <a:cubicBezTo>
                      <a:pt x="4" y="17"/>
                      <a:pt x="2" y="21"/>
                      <a:pt x="1" y="20"/>
                    </a:cubicBezTo>
                    <a:cubicBezTo>
                      <a:pt x="1" y="20"/>
                      <a:pt x="3" y="20"/>
                      <a:pt x="3" y="20"/>
                    </a:cubicBezTo>
                    <a:cubicBezTo>
                      <a:pt x="2" y="21"/>
                      <a:pt x="1" y="20"/>
                      <a:pt x="0" y="22"/>
                    </a:cubicBezTo>
                    <a:cubicBezTo>
                      <a:pt x="0" y="22"/>
                      <a:pt x="3" y="21"/>
                      <a:pt x="3" y="21"/>
                    </a:cubicBezTo>
                    <a:cubicBezTo>
                      <a:pt x="3" y="21"/>
                      <a:pt x="2" y="23"/>
                      <a:pt x="2" y="24"/>
                    </a:cubicBezTo>
                    <a:cubicBezTo>
                      <a:pt x="2" y="24"/>
                      <a:pt x="4" y="23"/>
                      <a:pt x="4" y="23"/>
                    </a:cubicBezTo>
                    <a:cubicBezTo>
                      <a:pt x="4" y="23"/>
                      <a:pt x="4" y="24"/>
                      <a:pt x="4" y="25"/>
                    </a:cubicBezTo>
                    <a:cubicBezTo>
                      <a:pt x="5" y="25"/>
                      <a:pt x="7" y="24"/>
                      <a:pt x="8" y="24"/>
                    </a:cubicBezTo>
                    <a:cubicBezTo>
                      <a:pt x="11" y="23"/>
                      <a:pt x="14" y="20"/>
                      <a:pt x="17" y="20"/>
                    </a:cubicBezTo>
                    <a:cubicBezTo>
                      <a:pt x="21" y="20"/>
                      <a:pt x="20" y="19"/>
                      <a:pt x="22" y="16"/>
                    </a:cubicBezTo>
                    <a:cubicBezTo>
                      <a:pt x="24" y="13"/>
                      <a:pt x="21" y="11"/>
                      <a:pt x="21" y="8"/>
                    </a:cubicBezTo>
                    <a:cubicBezTo>
                      <a:pt x="20" y="8"/>
                      <a:pt x="21" y="9"/>
                      <a:pt x="21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3" name="Freeform 726">
                <a:extLst>
                  <a:ext uri="{FF2B5EF4-FFF2-40B4-BE49-F238E27FC236}">
                    <a16:creationId xmlns:a16="http://schemas.microsoft.com/office/drawing/2014/main" id="{06C0F1FB-5F43-084D-8D4E-C2D752156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21199" y="6153340"/>
                <a:ext cx="149682" cy="92380"/>
              </a:xfrm>
              <a:custGeom>
                <a:avLst/>
                <a:gdLst>
                  <a:gd name="T0" fmla="*/ 1 w 16"/>
                  <a:gd name="T1" fmla="*/ 6 h 10"/>
                  <a:gd name="T2" fmla="*/ 4 w 16"/>
                  <a:gd name="T3" fmla="*/ 8 h 10"/>
                  <a:gd name="T4" fmla="*/ 5 w 16"/>
                  <a:gd name="T5" fmla="*/ 7 h 10"/>
                  <a:gd name="T6" fmla="*/ 8 w 16"/>
                  <a:gd name="T7" fmla="*/ 8 h 10"/>
                  <a:gd name="T8" fmla="*/ 11 w 16"/>
                  <a:gd name="T9" fmla="*/ 4 h 10"/>
                  <a:gd name="T10" fmla="*/ 11 w 16"/>
                  <a:gd name="T11" fmla="*/ 2 h 10"/>
                  <a:gd name="T12" fmla="*/ 7 w 16"/>
                  <a:gd name="T13" fmla="*/ 1 h 10"/>
                  <a:gd name="T14" fmla="*/ 4 w 16"/>
                  <a:gd name="T15" fmla="*/ 2 h 10"/>
                  <a:gd name="T16" fmla="*/ 1 w 16"/>
                  <a:gd name="T17" fmla="*/ 6 h 10"/>
                  <a:gd name="T18" fmla="*/ 1 w 16"/>
                  <a:gd name="T1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0">
                    <a:moveTo>
                      <a:pt x="1" y="6"/>
                    </a:moveTo>
                    <a:cubicBezTo>
                      <a:pt x="0" y="7"/>
                      <a:pt x="3" y="8"/>
                      <a:pt x="4" y="8"/>
                    </a:cubicBezTo>
                    <a:cubicBezTo>
                      <a:pt x="4" y="8"/>
                      <a:pt x="5" y="7"/>
                      <a:pt x="5" y="7"/>
                    </a:cubicBezTo>
                    <a:cubicBezTo>
                      <a:pt x="6" y="6"/>
                      <a:pt x="7" y="7"/>
                      <a:pt x="8" y="8"/>
                    </a:cubicBezTo>
                    <a:cubicBezTo>
                      <a:pt x="10" y="10"/>
                      <a:pt x="16" y="5"/>
                      <a:pt x="11" y="4"/>
                    </a:cubicBezTo>
                    <a:cubicBezTo>
                      <a:pt x="12" y="4"/>
                      <a:pt x="11" y="2"/>
                      <a:pt x="11" y="2"/>
                    </a:cubicBezTo>
                    <a:cubicBezTo>
                      <a:pt x="10" y="0"/>
                      <a:pt x="9" y="0"/>
                      <a:pt x="7" y="1"/>
                    </a:cubicBezTo>
                    <a:cubicBezTo>
                      <a:pt x="6" y="1"/>
                      <a:pt x="4" y="1"/>
                      <a:pt x="4" y="2"/>
                    </a:cubicBezTo>
                    <a:cubicBezTo>
                      <a:pt x="3" y="3"/>
                      <a:pt x="1" y="4"/>
                      <a:pt x="1" y="6"/>
                    </a:cubicBezTo>
                    <a:cubicBezTo>
                      <a:pt x="1" y="6"/>
                      <a:pt x="1" y="5"/>
                      <a:pt x="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4" name="Freeform 727">
                <a:extLst>
                  <a:ext uri="{FF2B5EF4-FFF2-40B4-BE49-F238E27FC236}">
                    <a16:creationId xmlns:a16="http://schemas.microsoft.com/office/drawing/2014/main" id="{F8133B07-7B29-9C4B-A718-9FBC1C44B8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60" y="6854158"/>
                <a:ext cx="585987" cy="430050"/>
              </a:xfrm>
              <a:custGeom>
                <a:avLst/>
                <a:gdLst>
                  <a:gd name="T0" fmla="*/ 58 w 63"/>
                  <a:gd name="T1" fmla="*/ 8 h 46"/>
                  <a:gd name="T2" fmla="*/ 52 w 63"/>
                  <a:gd name="T3" fmla="*/ 6 h 46"/>
                  <a:gd name="T4" fmla="*/ 49 w 63"/>
                  <a:gd name="T5" fmla="*/ 6 h 46"/>
                  <a:gd name="T6" fmla="*/ 45 w 63"/>
                  <a:gd name="T7" fmla="*/ 6 h 46"/>
                  <a:gd name="T8" fmla="*/ 40 w 63"/>
                  <a:gd name="T9" fmla="*/ 4 h 46"/>
                  <a:gd name="T10" fmla="*/ 38 w 63"/>
                  <a:gd name="T11" fmla="*/ 2 h 46"/>
                  <a:gd name="T12" fmla="*/ 35 w 63"/>
                  <a:gd name="T13" fmla="*/ 2 h 46"/>
                  <a:gd name="T14" fmla="*/ 31 w 63"/>
                  <a:gd name="T15" fmla="*/ 2 h 46"/>
                  <a:gd name="T16" fmla="*/ 27 w 63"/>
                  <a:gd name="T17" fmla="*/ 2 h 46"/>
                  <a:gd name="T18" fmla="*/ 17 w 63"/>
                  <a:gd name="T19" fmla="*/ 1 h 46"/>
                  <a:gd name="T20" fmla="*/ 8 w 63"/>
                  <a:gd name="T21" fmla="*/ 0 h 46"/>
                  <a:gd name="T22" fmla="*/ 2 w 63"/>
                  <a:gd name="T23" fmla="*/ 3 h 46"/>
                  <a:gd name="T24" fmla="*/ 2 w 63"/>
                  <a:gd name="T25" fmla="*/ 6 h 46"/>
                  <a:gd name="T26" fmla="*/ 2 w 63"/>
                  <a:gd name="T27" fmla="*/ 11 h 46"/>
                  <a:gd name="T28" fmla="*/ 5 w 63"/>
                  <a:gd name="T29" fmla="*/ 10 h 46"/>
                  <a:gd name="T30" fmla="*/ 7 w 63"/>
                  <a:gd name="T31" fmla="*/ 12 h 46"/>
                  <a:gd name="T32" fmla="*/ 12 w 63"/>
                  <a:gd name="T33" fmla="*/ 11 h 46"/>
                  <a:gd name="T34" fmla="*/ 14 w 63"/>
                  <a:gd name="T35" fmla="*/ 14 h 46"/>
                  <a:gd name="T36" fmla="*/ 13 w 63"/>
                  <a:gd name="T37" fmla="*/ 20 h 46"/>
                  <a:gd name="T38" fmla="*/ 12 w 63"/>
                  <a:gd name="T39" fmla="*/ 25 h 46"/>
                  <a:gd name="T40" fmla="*/ 12 w 63"/>
                  <a:gd name="T41" fmla="*/ 28 h 46"/>
                  <a:gd name="T42" fmla="*/ 10 w 63"/>
                  <a:gd name="T43" fmla="*/ 33 h 46"/>
                  <a:gd name="T44" fmla="*/ 10 w 63"/>
                  <a:gd name="T45" fmla="*/ 38 h 46"/>
                  <a:gd name="T46" fmla="*/ 17 w 63"/>
                  <a:gd name="T47" fmla="*/ 44 h 46"/>
                  <a:gd name="T48" fmla="*/ 20 w 63"/>
                  <a:gd name="T49" fmla="*/ 45 h 46"/>
                  <a:gd name="T50" fmla="*/ 21 w 63"/>
                  <a:gd name="T51" fmla="*/ 43 h 46"/>
                  <a:gd name="T52" fmla="*/ 24 w 63"/>
                  <a:gd name="T53" fmla="*/ 42 h 46"/>
                  <a:gd name="T54" fmla="*/ 36 w 63"/>
                  <a:gd name="T55" fmla="*/ 41 h 46"/>
                  <a:gd name="T56" fmla="*/ 39 w 63"/>
                  <a:gd name="T57" fmla="*/ 38 h 46"/>
                  <a:gd name="T58" fmla="*/ 43 w 63"/>
                  <a:gd name="T59" fmla="*/ 35 h 46"/>
                  <a:gd name="T60" fmla="*/ 47 w 63"/>
                  <a:gd name="T61" fmla="*/ 30 h 46"/>
                  <a:gd name="T62" fmla="*/ 45 w 63"/>
                  <a:gd name="T63" fmla="*/ 26 h 46"/>
                  <a:gd name="T64" fmla="*/ 48 w 63"/>
                  <a:gd name="T65" fmla="*/ 21 h 46"/>
                  <a:gd name="T66" fmla="*/ 50 w 63"/>
                  <a:gd name="T67" fmla="*/ 19 h 46"/>
                  <a:gd name="T68" fmla="*/ 51 w 63"/>
                  <a:gd name="T69" fmla="*/ 17 h 46"/>
                  <a:gd name="T70" fmla="*/ 60 w 63"/>
                  <a:gd name="T71" fmla="*/ 13 h 46"/>
                  <a:gd name="T72" fmla="*/ 63 w 63"/>
                  <a:gd name="T73" fmla="*/ 9 h 46"/>
                  <a:gd name="T74" fmla="*/ 58 w 63"/>
                  <a:gd name="T75" fmla="*/ 8 h 46"/>
                  <a:gd name="T76" fmla="*/ 58 w 63"/>
                  <a:gd name="T77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46">
                    <a:moveTo>
                      <a:pt x="58" y="8"/>
                    </a:moveTo>
                    <a:cubicBezTo>
                      <a:pt x="55" y="8"/>
                      <a:pt x="54" y="7"/>
                      <a:pt x="52" y="6"/>
                    </a:cubicBezTo>
                    <a:cubicBezTo>
                      <a:pt x="51" y="5"/>
                      <a:pt x="50" y="6"/>
                      <a:pt x="49" y="6"/>
                    </a:cubicBezTo>
                    <a:cubicBezTo>
                      <a:pt x="48" y="6"/>
                      <a:pt x="46" y="6"/>
                      <a:pt x="45" y="6"/>
                    </a:cubicBezTo>
                    <a:cubicBezTo>
                      <a:pt x="43" y="5"/>
                      <a:pt x="41" y="4"/>
                      <a:pt x="40" y="4"/>
                    </a:cubicBezTo>
                    <a:cubicBezTo>
                      <a:pt x="39" y="3"/>
                      <a:pt x="39" y="3"/>
                      <a:pt x="38" y="2"/>
                    </a:cubicBezTo>
                    <a:cubicBezTo>
                      <a:pt x="37" y="3"/>
                      <a:pt x="36" y="2"/>
                      <a:pt x="35" y="2"/>
                    </a:cubicBezTo>
                    <a:cubicBezTo>
                      <a:pt x="33" y="1"/>
                      <a:pt x="32" y="2"/>
                      <a:pt x="31" y="2"/>
                    </a:cubicBezTo>
                    <a:cubicBezTo>
                      <a:pt x="29" y="2"/>
                      <a:pt x="28" y="2"/>
                      <a:pt x="27" y="2"/>
                    </a:cubicBezTo>
                    <a:cubicBezTo>
                      <a:pt x="24" y="2"/>
                      <a:pt x="21" y="1"/>
                      <a:pt x="17" y="1"/>
                    </a:cubicBezTo>
                    <a:cubicBezTo>
                      <a:pt x="15" y="1"/>
                      <a:pt x="11" y="0"/>
                      <a:pt x="8" y="0"/>
                    </a:cubicBezTo>
                    <a:cubicBezTo>
                      <a:pt x="7" y="1"/>
                      <a:pt x="4" y="2"/>
                      <a:pt x="2" y="3"/>
                    </a:cubicBezTo>
                    <a:cubicBezTo>
                      <a:pt x="0" y="4"/>
                      <a:pt x="1" y="5"/>
                      <a:pt x="2" y="6"/>
                    </a:cubicBezTo>
                    <a:cubicBezTo>
                      <a:pt x="2" y="8"/>
                      <a:pt x="2" y="9"/>
                      <a:pt x="2" y="11"/>
                    </a:cubicBezTo>
                    <a:cubicBezTo>
                      <a:pt x="3" y="11"/>
                      <a:pt x="5" y="10"/>
                      <a:pt x="5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2"/>
                      <a:pt x="10" y="11"/>
                      <a:pt x="12" y="11"/>
                    </a:cubicBezTo>
                    <a:cubicBezTo>
                      <a:pt x="14" y="10"/>
                      <a:pt x="16" y="13"/>
                      <a:pt x="14" y="14"/>
                    </a:cubicBezTo>
                    <a:cubicBezTo>
                      <a:pt x="12" y="16"/>
                      <a:pt x="13" y="17"/>
                      <a:pt x="13" y="20"/>
                    </a:cubicBezTo>
                    <a:cubicBezTo>
                      <a:pt x="12" y="21"/>
                      <a:pt x="13" y="24"/>
                      <a:pt x="12" y="25"/>
                    </a:cubicBezTo>
                    <a:cubicBezTo>
                      <a:pt x="9" y="25"/>
                      <a:pt x="10" y="26"/>
                      <a:pt x="12" y="28"/>
                    </a:cubicBezTo>
                    <a:cubicBezTo>
                      <a:pt x="13" y="29"/>
                      <a:pt x="10" y="31"/>
                      <a:pt x="10" y="33"/>
                    </a:cubicBezTo>
                    <a:cubicBezTo>
                      <a:pt x="12" y="35"/>
                      <a:pt x="10" y="36"/>
                      <a:pt x="10" y="38"/>
                    </a:cubicBezTo>
                    <a:cubicBezTo>
                      <a:pt x="13" y="37"/>
                      <a:pt x="15" y="42"/>
                      <a:pt x="17" y="44"/>
                    </a:cubicBezTo>
                    <a:cubicBezTo>
                      <a:pt x="17" y="45"/>
                      <a:pt x="19" y="46"/>
                      <a:pt x="20" y="45"/>
                    </a:cubicBezTo>
                    <a:cubicBezTo>
                      <a:pt x="20" y="45"/>
                      <a:pt x="21" y="44"/>
                      <a:pt x="21" y="43"/>
                    </a:cubicBezTo>
                    <a:cubicBezTo>
                      <a:pt x="22" y="43"/>
                      <a:pt x="24" y="42"/>
                      <a:pt x="24" y="42"/>
                    </a:cubicBezTo>
                    <a:cubicBezTo>
                      <a:pt x="28" y="41"/>
                      <a:pt x="32" y="42"/>
                      <a:pt x="36" y="41"/>
                    </a:cubicBezTo>
                    <a:cubicBezTo>
                      <a:pt x="37" y="40"/>
                      <a:pt x="37" y="39"/>
                      <a:pt x="39" y="38"/>
                    </a:cubicBezTo>
                    <a:cubicBezTo>
                      <a:pt x="41" y="37"/>
                      <a:pt x="42" y="36"/>
                      <a:pt x="43" y="35"/>
                    </a:cubicBezTo>
                    <a:cubicBezTo>
                      <a:pt x="44" y="32"/>
                      <a:pt x="45" y="31"/>
                      <a:pt x="47" y="30"/>
                    </a:cubicBezTo>
                    <a:cubicBezTo>
                      <a:pt x="48" y="29"/>
                      <a:pt x="46" y="27"/>
                      <a:pt x="45" y="26"/>
                    </a:cubicBezTo>
                    <a:cubicBezTo>
                      <a:pt x="45" y="25"/>
                      <a:pt x="47" y="22"/>
                      <a:pt x="48" y="21"/>
                    </a:cubicBezTo>
                    <a:cubicBezTo>
                      <a:pt x="48" y="21"/>
                      <a:pt x="49" y="20"/>
                      <a:pt x="50" y="19"/>
                    </a:cubicBezTo>
                    <a:cubicBezTo>
                      <a:pt x="50" y="19"/>
                      <a:pt x="50" y="17"/>
                      <a:pt x="51" y="17"/>
                    </a:cubicBezTo>
                    <a:cubicBezTo>
                      <a:pt x="54" y="15"/>
                      <a:pt x="57" y="14"/>
                      <a:pt x="60" y="13"/>
                    </a:cubicBezTo>
                    <a:cubicBezTo>
                      <a:pt x="61" y="12"/>
                      <a:pt x="63" y="11"/>
                      <a:pt x="63" y="9"/>
                    </a:cubicBezTo>
                    <a:cubicBezTo>
                      <a:pt x="62" y="7"/>
                      <a:pt x="60" y="9"/>
                      <a:pt x="58" y="8"/>
                    </a:cubicBezTo>
                    <a:cubicBezTo>
                      <a:pt x="55" y="8"/>
                      <a:pt x="60" y="9"/>
                      <a:pt x="5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5" name="Freeform 728">
                <a:extLst>
                  <a:ext uri="{FF2B5EF4-FFF2-40B4-BE49-F238E27FC236}">
                    <a16:creationId xmlns:a16="http://schemas.microsoft.com/office/drawing/2014/main" id="{F78C9D1C-7C27-3347-9008-043B7CE0A8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60" y="6946541"/>
                <a:ext cx="149682" cy="283516"/>
              </a:xfrm>
              <a:custGeom>
                <a:avLst/>
                <a:gdLst>
                  <a:gd name="T0" fmla="*/ 11 w 16"/>
                  <a:gd name="T1" fmla="*/ 25 h 30"/>
                  <a:gd name="T2" fmla="*/ 11 w 16"/>
                  <a:gd name="T3" fmla="*/ 21 h 30"/>
                  <a:gd name="T4" fmla="*/ 10 w 16"/>
                  <a:gd name="T5" fmla="*/ 16 h 30"/>
                  <a:gd name="T6" fmla="*/ 12 w 16"/>
                  <a:gd name="T7" fmla="*/ 14 h 30"/>
                  <a:gd name="T8" fmla="*/ 13 w 16"/>
                  <a:gd name="T9" fmla="*/ 9 h 30"/>
                  <a:gd name="T10" fmla="*/ 14 w 16"/>
                  <a:gd name="T11" fmla="*/ 4 h 30"/>
                  <a:gd name="T12" fmla="*/ 12 w 16"/>
                  <a:gd name="T13" fmla="*/ 1 h 30"/>
                  <a:gd name="T14" fmla="*/ 7 w 16"/>
                  <a:gd name="T15" fmla="*/ 2 h 30"/>
                  <a:gd name="T16" fmla="*/ 5 w 16"/>
                  <a:gd name="T17" fmla="*/ 0 h 30"/>
                  <a:gd name="T18" fmla="*/ 4 w 16"/>
                  <a:gd name="T19" fmla="*/ 0 h 30"/>
                  <a:gd name="T20" fmla="*/ 3 w 16"/>
                  <a:gd name="T21" fmla="*/ 4 h 30"/>
                  <a:gd name="T22" fmla="*/ 3 w 16"/>
                  <a:gd name="T23" fmla="*/ 8 h 30"/>
                  <a:gd name="T24" fmla="*/ 2 w 16"/>
                  <a:gd name="T25" fmla="*/ 13 h 30"/>
                  <a:gd name="T26" fmla="*/ 0 w 16"/>
                  <a:gd name="T27" fmla="*/ 20 h 30"/>
                  <a:gd name="T28" fmla="*/ 2 w 16"/>
                  <a:gd name="T29" fmla="*/ 22 h 30"/>
                  <a:gd name="T30" fmla="*/ 2 w 16"/>
                  <a:gd name="T31" fmla="*/ 28 h 30"/>
                  <a:gd name="T32" fmla="*/ 6 w 16"/>
                  <a:gd name="T33" fmla="*/ 30 h 30"/>
                  <a:gd name="T34" fmla="*/ 11 w 16"/>
                  <a:gd name="T35" fmla="*/ 25 h 30"/>
                  <a:gd name="T36" fmla="*/ 11 w 16"/>
                  <a:gd name="T37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30">
                    <a:moveTo>
                      <a:pt x="11" y="25"/>
                    </a:moveTo>
                    <a:cubicBezTo>
                      <a:pt x="12" y="23"/>
                      <a:pt x="10" y="22"/>
                      <a:pt x="11" y="21"/>
                    </a:cubicBezTo>
                    <a:cubicBezTo>
                      <a:pt x="12" y="18"/>
                      <a:pt x="12" y="18"/>
                      <a:pt x="10" y="16"/>
                    </a:cubicBezTo>
                    <a:cubicBezTo>
                      <a:pt x="9" y="14"/>
                      <a:pt x="11" y="15"/>
                      <a:pt x="12" y="14"/>
                    </a:cubicBezTo>
                    <a:cubicBezTo>
                      <a:pt x="13" y="13"/>
                      <a:pt x="13" y="10"/>
                      <a:pt x="13" y="9"/>
                    </a:cubicBezTo>
                    <a:cubicBezTo>
                      <a:pt x="13" y="6"/>
                      <a:pt x="12" y="6"/>
                      <a:pt x="14" y="4"/>
                    </a:cubicBezTo>
                    <a:cubicBezTo>
                      <a:pt x="16" y="3"/>
                      <a:pt x="14" y="0"/>
                      <a:pt x="12" y="1"/>
                    </a:cubicBezTo>
                    <a:cubicBezTo>
                      <a:pt x="10" y="1"/>
                      <a:pt x="9" y="2"/>
                      <a:pt x="7" y="2"/>
                    </a:cubicBezTo>
                    <a:cubicBezTo>
                      <a:pt x="5" y="2"/>
                      <a:pt x="6" y="0"/>
                      <a:pt x="5" y="0"/>
                    </a:cubicBezTo>
                    <a:cubicBezTo>
                      <a:pt x="6" y="0"/>
                      <a:pt x="3" y="0"/>
                      <a:pt x="4" y="0"/>
                    </a:cubicBezTo>
                    <a:cubicBezTo>
                      <a:pt x="2" y="1"/>
                      <a:pt x="3" y="2"/>
                      <a:pt x="3" y="4"/>
                    </a:cubicBezTo>
                    <a:cubicBezTo>
                      <a:pt x="3" y="5"/>
                      <a:pt x="3" y="7"/>
                      <a:pt x="3" y="8"/>
                    </a:cubicBezTo>
                    <a:cubicBezTo>
                      <a:pt x="2" y="10"/>
                      <a:pt x="2" y="12"/>
                      <a:pt x="2" y="13"/>
                    </a:cubicBezTo>
                    <a:cubicBezTo>
                      <a:pt x="1" y="16"/>
                      <a:pt x="0" y="17"/>
                      <a:pt x="0" y="20"/>
                    </a:cubicBezTo>
                    <a:cubicBezTo>
                      <a:pt x="1" y="21"/>
                      <a:pt x="2" y="20"/>
                      <a:pt x="2" y="22"/>
                    </a:cubicBezTo>
                    <a:cubicBezTo>
                      <a:pt x="3" y="23"/>
                      <a:pt x="2" y="26"/>
                      <a:pt x="2" y="28"/>
                    </a:cubicBezTo>
                    <a:cubicBezTo>
                      <a:pt x="2" y="30"/>
                      <a:pt x="4" y="30"/>
                      <a:pt x="6" y="30"/>
                    </a:cubicBezTo>
                    <a:cubicBezTo>
                      <a:pt x="10" y="30"/>
                      <a:pt x="9" y="27"/>
                      <a:pt x="11" y="25"/>
                    </a:cubicBezTo>
                    <a:cubicBezTo>
                      <a:pt x="12" y="23"/>
                      <a:pt x="10" y="26"/>
                      <a:pt x="11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6" name="Freeform 729">
                <a:extLst>
                  <a:ext uri="{FF2B5EF4-FFF2-40B4-BE49-F238E27FC236}">
                    <a16:creationId xmlns:a16="http://schemas.microsoft.com/office/drawing/2014/main" id="{685D637A-2F25-1549-AEA9-422491C0E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607" y="9510902"/>
                <a:ext cx="493632" cy="825058"/>
              </a:xfrm>
              <a:custGeom>
                <a:avLst/>
                <a:gdLst>
                  <a:gd name="T0" fmla="*/ 52 w 53"/>
                  <a:gd name="T1" fmla="*/ 23 h 88"/>
                  <a:gd name="T2" fmla="*/ 50 w 53"/>
                  <a:gd name="T3" fmla="*/ 3 h 88"/>
                  <a:gd name="T4" fmla="*/ 46 w 53"/>
                  <a:gd name="T5" fmla="*/ 3 h 88"/>
                  <a:gd name="T6" fmla="*/ 41 w 53"/>
                  <a:gd name="T7" fmla="*/ 6 h 88"/>
                  <a:gd name="T8" fmla="*/ 38 w 53"/>
                  <a:gd name="T9" fmla="*/ 7 h 88"/>
                  <a:gd name="T10" fmla="*/ 32 w 53"/>
                  <a:gd name="T11" fmla="*/ 7 h 88"/>
                  <a:gd name="T12" fmla="*/ 28 w 53"/>
                  <a:gd name="T13" fmla="*/ 7 h 88"/>
                  <a:gd name="T14" fmla="*/ 23 w 53"/>
                  <a:gd name="T15" fmla="*/ 7 h 88"/>
                  <a:gd name="T16" fmla="*/ 24 w 53"/>
                  <a:gd name="T17" fmla="*/ 18 h 88"/>
                  <a:gd name="T18" fmla="*/ 25 w 53"/>
                  <a:gd name="T19" fmla="*/ 20 h 88"/>
                  <a:gd name="T20" fmla="*/ 27 w 53"/>
                  <a:gd name="T21" fmla="*/ 22 h 88"/>
                  <a:gd name="T22" fmla="*/ 27 w 53"/>
                  <a:gd name="T23" fmla="*/ 28 h 88"/>
                  <a:gd name="T24" fmla="*/ 25 w 53"/>
                  <a:gd name="T25" fmla="*/ 31 h 88"/>
                  <a:gd name="T26" fmla="*/ 24 w 53"/>
                  <a:gd name="T27" fmla="*/ 35 h 88"/>
                  <a:gd name="T28" fmla="*/ 20 w 53"/>
                  <a:gd name="T29" fmla="*/ 31 h 88"/>
                  <a:gd name="T30" fmla="*/ 21 w 53"/>
                  <a:gd name="T31" fmla="*/ 25 h 88"/>
                  <a:gd name="T32" fmla="*/ 16 w 53"/>
                  <a:gd name="T33" fmla="*/ 22 h 88"/>
                  <a:gd name="T34" fmla="*/ 13 w 53"/>
                  <a:gd name="T35" fmla="*/ 20 h 88"/>
                  <a:gd name="T36" fmla="*/ 2 w 53"/>
                  <a:gd name="T37" fmla="*/ 24 h 88"/>
                  <a:gd name="T38" fmla="*/ 0 w 53"/>
                  <a:gd name="T39" fmla="*/ 26 h 88"/>
                  <a:gd name="T40" fmla="*/ 1 w 53"/>
                  <a:gd name="T41" fmla="*/ 30 h 88"/>
                  <a:gd name="T42" fmla="*/ 12 w 53"/>
                  <a:gd name="T43" fmla="*/ 35 h 88"/>
                  <a:gd name="T44" fmla="*/ 13 w 53"/>
                  <a:gd name="T45" fmla="*/ 44 h 88"/>
                  <a:gd name="T46" fmla="*/ 12 w 53"/>
                  <a:gd name="T47" fmla="*/ 52 h 88"/>
                  <a:gd name="T48" fmla="*/ 6 w 53"/>
                  <a:gd name="T49" fmla="*/ 62 h 88"/>
                  <a:gd name="T50" fmla="*/ 6 w 53"/>
                  <a:gd name="T51" fmla="*/ 69 h 88"/>
                  <a:gd name="T52" fmla="*/ 8 w 53"/>
                  <a:gd name="T53" fmla="*/ 78 h 88"/>
                  <a:gd name="T54" fmla="*/ 9 w 53"/>
                  <a:gd name="T55" fmla="*/ 87 h 88"/>
                  <a:gd name="T56" fmla="*/ 12 w 53"/>
                  <a:gd name="T57" fmla="*/ 86 h 88"/>
                  <a:gd name="T58" fmla="*/ 13 w 53"/>
                  <a:gd name="T59" fmla="*/ 83 h 88"/>
                  <a:gd name="T60" fmla="*/ 11 w 53"/>
                  <a:gd name="T61" fmla="*/ 83 h 88"/>
                  <a:gd name="T62" fmla="*/ 16 w 53"/>
                  <a:gd name="T63" fmla="*/ 77 h 88"/>
                  <a:gd name="T64" fmla="*/ 25 w 53"/>
                  <a:gd name="T65" fmla="*/ 72 h 88"/>
                  <a:gd name="T66" fmla="*/ 25 w 53"/>
                  <a:gd name="T67" fmla="*/ 64 h 88"/>
                  <a:gd name="T68" fmla="*/ 21 w 53"/>
                  <a:gd name="T69" fmla="*/ 48 h 88"/>
                  <a:gd name="T70" fmla="*/ 24 w 53"/>
                  <a:gd name="T71" fmla="*/ 48 h 88"/>
                  <a:gd name="T72" fmla="*/ 29 w 53"/>
                  <a:gd name="T73" fmla="*/ 44 h 88"/>
                  <a:gd name="T74" fmla="*/ 35 w 53"/>
                  <a:gd name="T75" fmla="*/ 38 h 88"/>
                  <a:gd name="T76" fmla="*/ 40 w 53"/>
                  <a:gd name="T77" fmla="*/ 36 h 88"/>
                  <a:gd name="T78" fmla="*/ 46 w 53"/>
                  <a:gd name="T79" fmla="*/ 32 h 88"/>
                  <a:gd name="T80" fmla="*/ 52 w 53"/>
                  <a:gd name="T81" fmla="*/ 23 h 88"/>
                  <a:gd name="T82" fmla="*/ 52 w 53"/>
                  <a:gd name="T83" fmla="*/ 2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3" h="88">
                    <a:moveTo>
                      <a:pt x="52" y="23"/>
                    </a:moveTo>
                    <a:cubicBezTo>
                      <a:pt x="49" y="17"/>
                      <a:pt x="50" y="9"/>
                      <a:pt x="50" y="3"/>
                    </a:cubicBezTo>
                    <a:cubicBezTo>
                      <a:pt x="50" y="0"/>
                      <a:pt x="48" y="2"/>
                      <a:pt x="46" y="3"/>
                    </a:cubicBezTo>
                    <a:cubicBezTo>
                      <a:pt x="45" y="4"/>
                      <a:pt x="43" y="6"/>
                      <a:pt x="41" y="6"/>
                    </a:cubicBezTo>
                    <a:cubicBezTo>
                      <a:pt x="40" y="6"/>
                      <a:pt x="38" y="5"/>
                      <a:pt x="38" y="7"/>
                    </a:cubicBezTo>
                    <a:cubicBezTo>
                      <a:pt x="36" y="10"/>
                      <a:pt x="34" y="7"/>
                      <a:pt x="32" y="7"/>
                    </a:cubicBezTo>
                    <a:cubicBezTo>
                      <a:pt x="30" y="7"/>
                      <a:pt x="30" y="9"/>
                      <a:pt x="28" y="7"/>
                    </a:cubicBezTo>
                    <a:cubicBezTo>
                      <a:pt x="27" y="7"/>
                      <a:pt x="24" y="7"/>
                      <a:pt x="23" y="7"/>
                    </a:cubicBezTo>
                    <a:cubicBezTo>
                      <a:pt x="20" y="7"/>
                      <a:pt x="21" y="16"/>
                      <a:pt x="24" y="18"/>
                    </a:cubicBezTo>
                    <a:cubicBezTo>
                      <a:pt x="24" y="18"/>
                      <a:pt x="24" y="20"/>
                      <a:pt x="25" y="20"/>
                    </a:cubicBezTo>
                    <a:cubicBezTo>
                      <a:pt x="25" y="21"/>
                      <a:pt x="26" y="21"/>
                      <a:pt x="27" y="22"/>
                    </a:cubicBezTo>
                    <a:cubicBezTo>
                      <a:pt x="27" y="24"/>
                      <a:pt x="27" y="27"/>
                      <a:pt x="27" y="28"/>
                    </a:cubicBezTo>
                    <a:cubicBezTo>
                      <a:pt x="27" y="30"/>
                      <a:pt x="28" y="31"/>
                      <a:pt x="25" y="31"/>
                    </a:cubicBezTo>
                    <a:cubicBezTo>
                      <a:pt x="24" y="31"/>
                      <a:pt x="24" y="34"/>
                      <a:pt x="24" y="35"/>
                    </a:cubicBezTo>
                    <a:cubicBezTo>
                      <a:pt x="23" y="34"/>
                      <a:pt x="21" y="32"/>
                      <a:pt x="20" y="31"/>
                    </a:cubicBezTo>
                    <a:cubicBezTo>
                      <a:pt x="19" y="29"/>
                      <a:pt x="21" y="27"/>
                      <a:pt x="21" y="25"/>
                    </a:cubicBezTo>
                    <a:cubicBezTo>
                      <a:pt x="22" y="20"/>
                      <a:pt x="19" y="24"/>
                      <a:pt x="16" y="22"/>
                    </a:cubicBezTo>
                    <a:cubicBezTo>
                      <a:pt x="15" y="21"/>
                      <a:pt x="15" y="19"/>
                      <a:pt x="13" y="20"/>
                    </a:cubicBezTo>
                    <a:cubicBezTo>
                      <a:pt x="9" y="22"/>
                      <a:pt x="6" y="23"/>
                      <a:pt x="2" y="24"/>
                    </a:cubicBezTo>
                    <a:cubicBezTo>
                      <a:pt x="1" y="25"/>
                      <a:pt x="0" y="25"/>
                      <a:pt x="0" y="26"/>
                    </a:cubicBezTo>
                    <a:cubicBezTo>
                      <a:pt x="0" y="27"/>
                      <a:pt x="1" y="29"/>
                      <a:pt x="1" y="30"/>
                    </a:cubicBezTo>
                    <a:cubicBezTo>
                      <a:pt x="4" y="30"/>
                      <a:pt x="12" y="32"/>
                      <a:pt x="12" y="35"/>
                    </a:cubicBezTo>
                    <a:cubicBezTo>
                      <a:pt x="13" y="38"/>
                      <a:pt x="13" y="41"/>
                      <a:pt x="13" y="44"/>
                    </a:cubicBezTo>
                    <a:cubicBezTo>
                      <a:pt x="12" y="46"/>
                      <a:pt x="14" y="49"/>
                      <a:pt x="12" y="52"/>
                    </a:cubicBezTo>
                    <a:cubicBezTo>
                      <a:pt x="10" y="55"/>
                      <a:pt x="8" y="59"/>
                      <a:pt x="6" y="62"/>
                    </a:cubicBezTo>
                    <a:cubicBezTo>
                      <a:pt x="4" y="64"/>
                      <a:pt x="6" y="68"/>
                      <a:pt x="6" y="69"/>
                    </a:cubicBezTo>
                    <a:cubicBezTo>
                      <a:pt x="8" y="73"/>
                      <a:pt x="8" y="75"/>
                      <a:pt x="8" y="78"/>
                    </a:cubicBezTo>
                    <a:cubicBezTo>
                      <a:pt x="8" y="81"/>
                      <a:pt x="8" y="84"/>
                      <a:pt x="9" y="87"/>
                    </a:cubicBezTo>
                    <a:cubicBezTo>
                      <a:pt x="9" y="88"/>
                      <a:pt x="12" y="87"/>
                      <a:pt x="12" y="86"/>
                    </a:cubicBezTo>
                    <a:cubicBezTo>
                      <a:pt x="13" y="85"/>
                      <a:pt x="13" y="83"/>
                      <a:pt x="13" y="83"/>
                    </a:cubicBezTo>
                    <a:cubicBezTo>
                      <a:pt x="12" y="83"/>
                      <a:pt x="11" y="83"/>
                      <a:pt x="11" y="83"/>
                    </a:cubicBezTo>
                    <a:cubicBezTo>
                      <a:pt x="11" y="80"/>
                      <a:pt x="14" y="78"/>
                      <a:pt x="16" y="77"/>
                    </a:cubicBezTo>
                    <a:cubicBezTo>
                      <a:pt x="19" y="76"/>
                      <a:pt x="23" y="75"/>
                      <a:pt x="25" y="72"/>
                    </a:cubicBezTo>
                    <a:cubicBezTo>
                      <a:pt x="25" y="71"/>
                      <a:pt x="25" y="66"/>
                      <a:pt x="25" y="64"/>
                    </a:cubicBezTo>
                    <a:cubicBezTo>
                      <a:pt x="25" y="62"/>
                      <a:pt x="21" y="48"/>
                      <a:pt x="21" y="48"/>
                    </a:cubicBezTo>
                    <a:cubicBezTo>
                      <a:pt x="22" y="47"/>
                      <a:pt x="22" y="50"/>
                      <a:pt x="24" y="48"/>
                    </a:cubicBezTo>
                    <a:cubicBezTo>
                      <a:pt x="26" y="46"/>
                      <a:pt x="27" y="45"/>
                      <a:pt x="29" y="44"/>
                    </a:cubicBezTo>
                    <a:cubicBezTo>
                      <a:pt x="31" y="43"/>
                      <a:pt x="32" y="37"/>
                      <a:pt x="35" y="38"/>
                    </a:cubicBezTo>
                    <a:cubicBezTo>
                      <a:pt x="36" y="38"/>
                      <a:pt x="38" y="36"/>
                      <a:pt x="40" y="36"/>
                    </a:cubicBezTo>
                    <a:cubicBezTo>
                      <a:pt x="42" y="35"/>
                      <a:pt x="44" y="34"/>
                      <a:pt x="46" y="32"/>
                    </a:cubicBezTo>
                    <a:cubicBezTo>
                      <a:pt x="47" y="31"/>
                      <a:pt x="53" y="25"/>
                      <a:pt x="52" y="23"/>
                    </a:cubicBezTo>
                    <a:cubicBezTo>
                      <a:pt x="51" y="22"/>
                      <a:pt x="52" y="24"/>
                      <a:pt x="52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7" name="Freeform 730">
                <a:extLst>
                  <a:ext uri="{FF2B5EF4-FFF2-40B4-BE49-F238E27FC236}">
                    <a16:creationId xmlns:a16="http://schemas.microsoft.com/office/drawing/2014/main" id="{0BB8BFA8-CF0A-F64D-8B55-1FBC59B97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1072" y="9485418"/>
                <a:ext cx="149682" cy="353598"/>
              </a:xfrm>
              <a:custGeom>
                <a:avLst/>
                <a:gdLst>
                  <a:gd name="T0" fmla="*/ 4 w 16"/>
                  <a:gd name="T1" fmla="*/ 25 h 38"/>
                  <a:gd name="T2" fmla="*/ 9 w 16"/>
                  <a:gd name="T3" fmla="*/ 26 h 38"/>
                  <a:gd name="T4" fmla="*/ 8 w 16"/>
                  <a:gd name="T5" fmla="*/ 31 h 38"/>
                  <a:gd name="T6" fmla="*/ 12 w 16"/>
                  <a:gd name="T7" fmla="*/ 38 h 38"/>
                  <a:gd name="T8" fmla="*/ 12 w 16"/>
                  <a:gd name="T9" fmla="*/ 34 h 38"/>
                  <a:gd name="T10" fmla="*/ 15 w 16"/>
                  <a:gd name="T11" fmla="*/ 33 h 38"/>
                  <a:gd name="T12" fmla="*/ 15 w 16"/>
                  <a:gd name="T13" fmla="*/ 27 h 38"/>
                  <a:gd name="T14" fmla="*/ 12 w 16"/>
                  <a:gd name="T15" fmla="*/ 22 h 38"/>
                  <a:gd name="T16" fmla="*/ 8 w 16"/>
                  <a:gd name="T17" fmla="*/ 20 h 38"/>
                  <a:gd name="T18" fmla="*/ 8 w 16"/>
                  <a:gd name="T19" fmla="*/ 16 h 38"/>
                  <a:gd name="T20" fmla="*/ 7 w 16"/>
                  <a:gd name="T21" fmla="*/ 14 h 38"/>
                  <a:gd name="T22" fmla="*/ 8 w 16"/>
                  <a:gd name="T23" fmla="*/ 8 h 38"/>
                  <a:gd name="T24" fmla="*/ 7 w 16"/>
                  <a:gd name="T25" fmla="*/ 3 h 38"/>
                  <a:gd name="T26" fmla="*/ 7 w 16"/>
                  <a:gd name="T27" fmla="*/ 1 h 38"/>
                  <a:gd name="T28" fmla="*/ 2 w 16"/>
                  <a:gd name="T29" fmla="*/ 0 h 38"/>
                  <a:gd name="T30" fmla="*/ 4 w 16"/>
                  <a:gd name="T31" fmla="*/ 6 h 38"/>
                  <a:gd name="T32" fmla="*/ 4 w 16"/>
                  <a:gd name="T33" fmla="*/ 14 h 38"/>
                  <a:gd name="T34" fmla="*/ 2 w 16"/>
                  <a:gd name="T35" fmla="*/ 16 h 38"/>
                  <a:gd name="T36" fmla="*/ 1 w 16"/>
                  <a:gd name="T37" fmla="*/ 20 h 38"/>
                  <a:gd name="T38" fmla="*/ 4 w 16"/>
                  <a:gd name="T39" fmla="*/ 25 h 38"/>
                  <a:gd name="T40" fmla="*/ 4 w 16"/>
                  <a:gd name="T41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" h="38">
                    <a:moveTo>
                      <a:pt x="4" y="25"/>
                    </a:moveTo>
                    <a:cubicBezTo>
                      <a:pt x="6" y="26"/>
                      <a:pt x="9" y="24"/>
                      <a:pt x="9" y="26"/>
                    </a:cubicBezTo>
                    <a:cubicBezTo>
                      <a:pt x="10" y="28"/>
                      <a:pt x="9" y="29"/>
                      <a:pt x="8" y="31"/>
                    </a:cubicBezTo>
                    <a:cubicBezTo>
                      <a:pt x="6" y="33"/>
                      <a:pt x="10" y="36"/>
                      <a:pt x="12" y="38"/>
                    </a:cubicBezTo>
                    <a:cubicBezTo>
                      <a:pt x="13" y="37"/>
                      <a:pt x="12" y="35"/>
                      <a:pt x="12" y="34"/>
                    </a:cubicBezTo>
                    <a:cubicBezTo>
                      <a:pt x="13" y="33"/>
                      <a:pt x="16" y="35"/>
                      <a:pt x="15" y="33"/>
                    </a:cubicBezTo>
                    <a:cubicBezTo>
                      <a:pt x="15" y="31"/>
                      <a:pt x="15" y="29"/>
                      <a:pt x="15" y="27"/>
                    </a:cubicBezTo>
                    <a:cubicBezTo>
                      <a:pt x="14" y="25"/>
                      <a:pt x="13" y="24"/>
                      <a:pt x="12" y="22"/>
                    </a:cubicBezTo>
                    <a:cubicBezTo>
                      <a:pt x="11" y="25"/>
                      <a:pt x="8" y="21"/>
                      <a:pt x="8" y="20"/>
                    </a:cubicBezTo>
                    <a:cubicBezTo>
                      <a:pt x="8" y="18"/>
                      <a:pt x="8" y="17"/>
                      <a:pt x="8" y="16"/>
                    </a:cubicBezTo>
                    <a:cubicBezTo>
                      <a:pt x="8" y="14"/>
                      <a:pt x="8" y="15"/>
                      <a:pt x="7" y="14"/>
                    </a:cubicBezTo>
                    <a:cubicBezTo>
                      <a:pt x="6" y="14"/>
                      <a:pt x="8" y="8"/>
                      <a:pt x="8" y="8"/>
                    </a:cubicBezTo>
                    <a:cubicBezTo>
                      <a:pt x="8" y="6"/>
                      <a:pt x="7" y="5"/>
                      <a:pt x="7" y="3"/>
                    </a:cubicBezTo>
                    <a:cubicBezTo>
                      <a:pt x="6" y="2"/>
                      <a:pt x="5" y="0"/>
                      <a:pt x="7" y="1"/>
                    </a:cubicBezTo>
                    <a:cubicBezTo>
                      <a:pt x="6" y="0"/>
                      <a:pt x="3" y="0"/>
                      <a:pt x="2" y="0"/>
                    </a:cubicBezTo>
                    <a:cubicBezTo>
                      <a:pt x="2" y="1"/>
                      <a:pt x="6" y="5"/>
                      <a:pt x="4" y="6"/>
                    </a:cubicBezTo>
                    <a:cubicBezTo>
                      <a:pt x="1" y="7"/>
                      <a:pt x="2" y="12"/>
                      <a:pt x="4" y="14"/>
                    </a:cubicBezTo>
                    <a:cubicBezTo>
                      <a:pt x="4" y="15"/>
                      <a:pt x="2" y="15"/>
                      <a:pt x="2" y="16"/>
                    </a:cubicBezTo>
                    <a:cubicBezTo>
                      <a:pt x="1" y="16"/>
                      <a:pt x="1" y="19"/>
                      <a:pt x="1" y="20"/>
                    </a:cubicBezTo>
                    <a:cubicBezTo>
                      <a:pt x="0" y="22"/>
                      <a:pt x="3" y="24"/>
                      <a:pt x="4" y="25"/>
                    </a:cubicBezTo>
                    <a:cubicBezTo>
                      <a:pt x="5" y="26"/>
                      <a:pt x="4" y="24"/>
                      <a:pt x="4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8" name="Freeform 731">
                <a:extLst>
                  <a:ext uri="{FF2B5EF4-FFF2-40B4-BE49-F238E27FC236}">
                    <a16:creationId xmlns:a16="http://schemas.microsoft.com/office/drawing/2014/main" id="{62D8C6CC-C082-3B4E-9FEB-E9957794A4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74702" y="9418522"/>
                <a:ext cx="560508" cy="468277"/>
              </a:xfrm>
              <a:custGeom>
                <a:avLst/>
                <a:gdLst>
                  <a:gd name="T0" fmla="*/ 56 w 60"/>
                  <a:gd name="T1" fmla="*/ 30 h 50"/>
                  <a:gd name="T2" fmla="*/ 55 w 60"/>
                  <a:gd name="T3" fmla="*/ 24 h 50"/>
                  <a:gd name="T4" fmla="*/ 57 w 60"/>
                  <a:gd name="T5" fmla="*/ 22 h 50"/>
                  <a:gd name="T6" fmla="*/ 57 w 60"/>
                  <a:gd name="T7" fmla="*/ 19 h 50"/>
                  <a:gd name="T8" fmla="*/ 58 w 60"/>
                  <a:gd name="T9" fmla="*/ 13 h 50"/>
                  <a:gd name="T10" fmla="*/ 56 w 60"/>
                  <a:gd name="T11" fmla="*/ 8 h 50"/>
                  <a:gd name="T12" fmla="*/ 51 w 60"/>
                  <a:gd name="T13" fmla="*/ 5 h 50"/>
                  <a:gd name="T14" fmla="*/ 48 w 60"/>
                  <a:gd name="T15" fmla="*/ 3 h 50"/>
                  <a:gd name="T16" fmla="*/ 45 w 60"/>
                  <a:gd name="T17" fmla="*/ 0 h 50"/>
                  <a:gd name="T18" fmla="*/ 38 w 60"/>
                  <a:gd name="T19" fmla="*/ 1 h 50"/>
                  <a:gd name="T20" fmla="*/ 34 w 60"/>
                  <a:gd name="T21" fmla="*/ 4 h 50"/>
                  <a:gd name="T22" fmla="*/ 35 w 60"/>
                  <a:gd name="T23" fmla="*/ 10 h 50"/>
                  <a:gd name="T24" fmla="*/ 33 w 60"/>
                  <a:gd name="T25" fmla="*/ 17 h 50"/>
                  <a:gd name="T26" fmla="*/ 37 w 60"/>
                  <a:gd name="T27" fmla="*/ 21 h 50"/>
                  <a:gd name="T28" fmla="*/ 40 w 60"/>
                  <a:gd name="T29" fmla="*/ 23 h 50"/>
                  <a:gd name="T30" fmla="*/ 39 w 60"/>
                  <a:gd name="T31" fmla="*/ 26 h 50"/>
                  <a:gd name="T32" fmla="*/ 35 w 60"/>
                  <a:gd name="T33" fmla="*/ 26 h 50"/>
                  <a:gd name="T34" fmla="*/ 31 w 60"/>
                  <a:gd name="T35" fmla="*/ 22 h 50"/>
                  <a:gd name="T36" fmla="*/ 27 w 60"/>
                  <a:gd name="T37" fmla="*/ 17 h 50"/>
                  <a:gd name="T38" fmla="*/ 20 w 60"/>
                  <a:gd name="T39" fmla="*/ 18 h 50"/>
                  <a:gd name="T40" fmla="*/ 16 w 60"/>
                  <a:gd name="T41" fmla="*/ 16 h 50"/>
                  <a:gd name="T42" fmla="*/ 14 w 60"/>
                  <a:gd name="T43" fmla="*/ 16 h 50"/>
                  <a:gd name="T44" fmla="*/ 11 w 60"/>
                  <a:gd name="T45" fmla="*/ 14 h 50"/>
                  <a:gd name="T46" fmla="*/ 11 w 60"/>
                  <a:gd name="T47" fmla="*/ 20 h 50"/>
                  <a:gd name="T48" fmla="*/ 10 w 60"/>
                  <a:gd name="T49" fmla="*/ 24 h 50"/>
                  <a:gd name="T50" fmla="*/ 2 w 60"/>
                  <a:gd name="T51" fmla="*/ 24 h 50"/>
                  <a:gd name="T52" fmla="*/ 1 w 60"/>
                  <a:gd name="T53" fmla="*/ 29 h 50"/>
                  <a:gd name="T54" fmla="*/ 3 w 60"/>
                  <a:gd name="T55" fmla="*/ 43 h 50"/>
                  <a:gd name="T56" fmla="*/ 8 w 60"/>
                  <a:gd name="T57" fmla="*/ 48 h 50"/>
                  <a:gd name="T58" fmla="*/ 16 w 60"/>
                  <a:gd name="T59" fmla="*/ 50 h 50"/>
                  <a:gd name="T60" fmla="*/ 18 w 60"/>
                  <a:gd name="T61" fmla="*/ 50 h 50"/>
                  <a:gd name="T62" fmla="*/ 22 w 60"/>
                  <a:gd name="T63" fmla="*/ 50 h 50"/>
                  <a:gd name="T64" fmla="*/ 28 w 60"/>
                  <a:gd name="T65" fmla="*/ 47 h 50"/>
                  <a:gd name="T66" fmla="*/ 31 w 60"/>
                  <a:gd name="T67" fmla="*/ 44 h 50"/>
                  <a:gd name="T68" fmla="*/ 35 w 60"/>
                  <a:gd name="T69" fmla="*/ 41 h 50"/>
                  <a:gd name="T70" fmla="*/ 37 w 60"/>
                  <a:gd name="T71" fmla="*/ 38 h 50"/>
                  <a:gd name="T72" fmla="*/ 43 w 60"/>
                  <a:gd name="T73" fmla="*/ 38 h 50"/>
                  <a:gd name="T74" fmla="*/ 42 w 60"/>
                  <a:gd name="T75" fmla="*/ 35 h 50"/>
                  <a:gd name="T76" fmla="*/ 46 w 60"/>
                  <a:gd name="T77" fmla="*/ 33 h 50"/>
                  <a:gd name="T78" fmla="*/ 56 w 60"/>
                  <a:gd name="T79" fmla="*/ 30 h 50"/>
                  <a:gd name="T80" fmla="*/ 56 w 60"/>
                  <a:gd name="T81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" h="50">
                    <a:moveTo>
                      <a:pt x="56" y="30"/>
                    </a:moveTo>
                    <a:cubicBezTo>
                      <a:pt x="54" y="27"/>
                      <a:pt x="56" y="27"/>
                      <a:pt x="55" y="24"/>
                    </a:cubicBezTo>
                    <a:cubicBezTo>
                      <a:pt x="55" y="23"/>
                      <a:pt x="56" y="23"/>
                      <a:pt x="57" y="22"/>
                    </a:cubicBezTo>
                    <a:cubicBezTo>
                      <a:pt x="58" y="21"/>
                      <a:pt x="57" y="20"/>
                      <a:pt x="57" y="19"/>
                    </a:cubicBezTo>
                    <a:cubicBezTo>
                      <a:pt x="56" y="17"/>
                      <a:pt x="56" y="14"/>
                      <a:pt x="58" y="13"/>
                    </a:cubicBezTo>
                    <a:cubicBezTo>
                      <a:pt x="60" y="12"/>
                      <a:pt x="57" y="9"/>
                      <a:pt x="56" y="8"/>
                    </a:cubicBezTo>
                    <a:cubicBezTo>
                      <a:pt x="55" y="6"/>
                      <a:pt x="53" y="5"/>
                      <a:pt x="51" y="5"/>
                    </a:cubicBezTo>
                    <a:cubicBezTo>
                      <a:pt x="50" y="4"/>
                      <a:pt x="49" y="3"/>
                      <a:pt x="48" y="3"/>
                    </a:cubicBezTo>
                    <a:cubicBezTo>
                      <a:pt x="47" y="2"/>
                      <a:pt x="46" y="1"/>
                      <a:pt x="45" y="0"/>
                    </a:cubicBezTo>
                    <a:cubicBezTo>
                      <a:pt x="45" y="0"/>
                      <a:pt x="39" y="1"/>
                      <a:pt x="38" y="1"/>
                    </a:cubicBezTo>
                    <a:cubicBezTo>
                      <a:pt x="36" y="1"/>
                      <a:pt x="36" y="3"/>
                      <a:pt x="34" y="4"/>
                    </a:cubicBezTo>
                    <a:cubicBezTo>
                      <a:pt x="33" y="6"/>
                      <a:pt x="34" y="9"/>
                      <a:pt x="35" y="10"/>
                    </a:cubicBezTo>
                    <a:cubicBezTo>
                      <a:pt x="35" y="13"/>
                      <a:pt x="33" y="14"/>
                      <a:pt x="33" y="17"/>
                    </a:cubicBezTo>
                    <a:cubicBezTo>
                      <a:pt x="33" y="18"/>
                      <a:pt x="35" y="21"/>
                      <a:pt x="37" y="21"/>
                    </a:cubicBezTo>
                    <a:cubicBezTo>
                      <a:pt x="39" y="21"/>
                      <a:pt x="40" y="20"/>
                      <a:pt x="40" y="23"/>
                    </a:cubicBezTo>
                    <a:cubicBezTo>
                      <a:pt x="40" y="25"/>
                      <a:pt x="40" y="26"/>
                      <a:pt x="39" y="26"/>
                    </a:cubicBezTo>
                    <a:cubicBezTo>
                      <a:pt x="37" y="27"/>
                      <a:pt x="36" y="28"/>
                      <a:pt x="35" y="26"/>
                    </a:cubicBezTo>
                    <a:cubicBezTo>
                      <a:pt x="34" y="24"/>
                      <a:pt x="33" y="22"/>
                      <a:pt x="31" y="22"/>
                    </a:cubicBezTo>
                    <a:cubicBezTo>
                      <a:pt x="29" y="21"/>
                      <a:pt x="28" y="19"/>
                      <a:pt x="27" y="17"/>
                    </a:cubicBezTo>
                    <a:cubicBezTo>
                      <a:pt x="25" y="21"/>
                      <a:pt x="23" y="19"/>
                      <a:pt x="20" y="18"/>
                    </a:cubicBezTo>
                    <a:cubicBezTo>
                      <a:pt x="18" y="18"/>
                      <a:pt x="18" y="16"/>
                      <a:pt x="16" y="16"/>
                    </a:cubicBezTo>
                    <a:cubicBezTo>
                      <a:pt x="16" y="16"/>
                      <a:pt x="15" y="17"/>
                      <a:pt x="14" y="16"/>
                    </a:cubicBezTo>
                    <a:cubicBezTo>
                      <a:pt x="13" y="16"/>
                      <a:pt x="13" y="14"/>
                      <a:pt x="11" y="14"/>
                    </a:cubicBezTo>
                    <a:cubicBezTo>
                      <a:pt x="11" y="16"/>
                      <a:pt x="11" y="18"/>
                      <a:pt x="11" y="20"/>
                    </a:cubicBezTo>
                    <a:cubicBezTo>
                      <a:pt x="11" y="22"/>
                      <a:pt x="12" y="24"/>
                      <a:pt x="10" y="24"/>
                    </a:cubicBezTo>
                    <a:cubicBezTo>
                      <a:pt x="7" y="24"/>
                      <a:pt x="4" y="24"/>
                      <a:pt x="2" y="24"/>
                    </a:cubicBezTo>
                    <a:cubicBezTo>
                      <a:pt x="1" y="24"/>
                      <a:pt x="1" y="28"/>
                      <a:pt x="1" y="29"/>
                    </a:cubicBezTo>
                    <a:cubicBezTo>
                      <a:pt x="1" y="33"/>
                      <a:pt x="0" y="40"/>
                      <a:pt x="3" y="43"/>
                    </a:cubicBezTo>
                    <a:cubicBezTo>
                      <a:pt x="4" y="44"/>
                      <a:pt x="7" y="48"/>
                      <a:pt x="8" y="48"/>
                    </a:cubicBezTo>
                    <a:cubicBezTo>
                      <a:pt x="10" y="47"/>
                      <a:pt x="19" y="47"/>
                      <a:pt x="16" y="50"/>
                    </a:cubicBezTo>
                    <a:cubicBezTo>
                      <a:pt x="18" y="50"/>
                      <a:pt x="17" y="50"/>
                      <a:pt x="18" y="50"/>
                    </a:cubicBezTo>
                    <a:cubicBezTo>
                      <a:pt x="20" y="49"/>
                      <a:pt x="21" y="50"/>
                      <a:pt x="22" y="50"/>
                    </a:cubicBezTo>
                    <a:cubicBezTo>
                      <a:pt x="25" y="50"/>
                      <a:pt x="27" y="50"/>
                      <a:pt x="28" y="47"/>
                    </a:cubicBezTo>
                    <a:cubicBezTo>
                      <a:pt x="29" y="46"/>
                      <a:pt x="30" y="45"/>
                      <a:pt x="31" y="44"/>
                    </a:cubicBezTo>
                    <a:cubicBezTo>
                      <a:pt x="32" y="43"/>
                      <a:pt x="34" y="43"/>
                      <a:pt x="35" y="41"/>
                    </a:cubicBezTo>
                    <a:cubicBezTo>
                      <a:pt x="36" y="40"/>
                      <a:pt x="36" y="39"/>
                      <a:pt x="37" y="38"/>
                    </a:cubicBezTo>
                    <a:cubicBezTo>
                      <a:pt x="39" y="38"/>
                      <a:pt x="41" y="38"/>
                      <a:pt x="43" y="38"/>
                    </a:cubicBezTo>
                    <a:cubicBezTo>
                      <a:pt x="42" y="37"/>
                      <a:pt x="42" y="35"/>
                      <a:pt x="42" y="35"/>
                    </a:cubicBezTo>
                    <a:cubicBezTo>
                      <a:pt x="44" y="34"/>
                      <a:pt x="45" y="34"/>
                      <a:pt x="46" y="33"/>
                    </a:cubicBezTo>
                    <a:cubicBezTo>
                      <a:pt x="49" y="32"/>
                      <a:pt x="53" y="31"/>
                      <a:pt x="56" y="30"/>
                    </a:cubicBezTo>
                    <a:cubicBezTo>
                      <a:pt x="55" y="29"/>
                      <a:pt x="55" y="30"/>
                      <a:pt x="56" y="3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9" name="Freeform 732">
                <a:extLst>
                  <a:ext uri="{FF2B5EF4-FFF2-40B4-BE49-F238E27FC236}">
                    <a16:creationId xmlns:a16="http://schemas.microsoft.com/office/drawing/2014/main" id="{D825DB65-6199-C64D-A753-D4F2B027C3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47953" y="9839014"/>
                <a:ext cx="595541" cy="589329"/>
              </a:xfrm>
              <a:custGeom>
                <a:avLst/>
                <a:gdLst>
                  <a:gd name="T0" fmla="*/ 33 w 64"/>
                  <a:gd name="T1" fmla="*/ 5 h 63"/>
                  <a:gd name="T2" fmla="*/ 31 w 64"/>
                  <a:gd name="T3" fmla="*/ 2 h 63"/>
                  <a:gd name="T4" fmla="*/ 28 w 64"/>
                  <a:gd name="T5" fmla="*/ 2 h 63"/>
                  <a:gd name="T6" fmla="*/ 18 w 64"/>
                  <a:gd name="T7" fmla="*/ 2 h 63"/>
                  <a:gd name="T8" fmla="*/ 10 w 64"/>
                  <a:gd name="T9" fmla="*/ 2 h 63"/>
                  <a:gd name="T10" fmla="*/ 7 w 64"/>
                  <a:gd name="T11" fmla="*/ 0 h 63"/>
                  <a:gd name="T12" fmla="*/ 4 w 64"/>
                  <a:gd name="T13" fmla="*/ 2 h 63"/>
                  <a:gd name="T14" fmla="*/ 1 w 64"/>
                  <a:gd name="T15" fmla="*/ 2 h 63"/>
                  <a:gd name="T16" fmla="*/ 6 w 64"/>
                  <a:gd name="T17" fmla="*/ 14 h 63"/>
                  <a:gd name="T18" fmla="*/ 9 w 64"/>
                  <a:gd name="T19" fmla="*/ 21 h 63"/>
                  <a:gd name="T20" fmla="*/ 13 w 64"/>
                  <a:gd name="T21" fmla="*/ 29 h 63"/>
                  <a:gd name="T22" fmla="*/ 13 w 64"/>
                  <a:gd name="T23" fmla="*/ 34 h 63"/>
                  <a:gd name="T24" fmla="*/ 14 w 64"/>
                  <a:gd name="T25" fmla="*/ 42 h 63"/>
                  <a:gd name="T26" fmla="*/ 16 w 64"/>
                  <a:gd name="T27" fmla="*/ 51 h 63"/>
                  <a:gd name="T28" fmla="*/ 22 w 64"/>
                  <a:gd name="T29" fmla="*/ 61 h 63"/>
                  <a:gd name="T30" fmla="*/ 28 w 64"/>
                  <a:gd name="T31" fmla="*/ 62 h 63"/>
                  <a:gd name="T32" fmla="*/ 33 w 64"/>
                  <a:gd name="T33" fmla="*/ 62 h 63"/>
                  <a:gd name="T34" fmla="*/ 38 w 64"/>
                  <a:gd name="T35" fmla="*/ 58 h 63"/>
                  <a:gd name="T36" fmla="*/ 38 w 64"/>
                  <a:gd name="T37" fmla="*/ 40 h 63"/>
                  <a:gd name="T38" fmla="*/ 38 w 64"/>
                  <a:gd name="T39" fmla="*/ 28 h 63"/>
                  <a:gd name="T40" fmla="*/ 39 w 64"/>
                  <a:gd name="T41" fmla="*/ 26 h 63"/>
                  <a:gd name="T42" fmla="*/ 43 w 64"/>
                  <a:gd name="T43" fmla="*/ 26 h 63"/>
                  <a:gd name="T44" fmla="*/ 43 w 64"/>
                  <a:gd name="T45" fmla="*/ 7 h 63"/>
                  <a:gd name="T46" fmla="*/ 51 w 64"/>
                  <a:gd name="T47" fmla="*/ 6 h 63"/>
                  <a:gd name="T48" fmla="*/ 53 w 64"/>
                  <a:gd name="T49" fmla="*/ 5 h 63"/>
                  <a:gd name="T50" fmla="*/ 56 w 64"/>
                  <a:gd name="T51" fmla="*/ 8 h 63"/>
                  <a:gd name="T52" fmla="*/ 58 w 64"/>
                  <a:gd name="T53" fmla="*/ 6 h 63"/>
                  <a:gd name="T54" fmla="*/ 62 w 64"/>
                  <a:gd name="T55" fmla="*/ 5 h 63"/>
                  <a:gd name="T56" fmla="*/ 59 w 64"/>
                  <a:gd name="T57" fmla="*/ 2 h 63"/>
                  <a:gd name="T58" fmla="*/ 45 w 64"/>
                  <a:gd name="T59" fmla="*/ 5 h 63"/>
                  <a:gd name="T60" fmla="*/ 33 w 64"/>
                  <a:gd name="T61" fmla="*/ 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4" h="63">
                    <a:moveTo>
                      <a:pt x="33" y="5"/>
                    </a:moveTo>
                    <a:cubicBezTo>
                      <a:pt x="32" y="5"/>
                      <a:pt x="31" y="2"/>
                      <a:pt x="31" y="2"/>
                    </a:cubicBezTo>
                    <a:cubicBezTo>
                      <a:pt x="30" y="2"/>
                      <a:pt x="29" y="2"/>
                      <a:pt x="28" y="2"/>
                    </a:cubicBezTo>
                    <a:cubicBezTo>
                      <a:pt x="25" y="2"/>
                      <a:pt x="21" y="2"/>
                      <a:pt x="18" y="2"/>
                    </a:cubicBezTo>
                    <a:cubicBezTo>
                      <a:pt x="15" y="2"/>
                      <a:pt x="13" y="2"/>
                      <a:pt x="10" y="2"/>
                    </a:cubicBezTo>
                    <a:cubicBezTo>
                      <a:pt x="9" y="2"/>
                      <a:pt x="9" y="0"/>
                      <a:pt x="7" y="0"/>
                    </a:cubicBezTo>
                    <a:cubicBezTo>
                      <a:pt x="6" y="0"/>
                      <a:pt x="5" y="2"/>
                      <a:pt x="4" y="2"/>
                    </a:cubicBezTo>
                    <a:cubicBezTo>
                      <a:pt x="3" y="2"/>
                      <a:pt x="2" y="2"/>
                      <a:pt x="1" y="2"/>
                    </a:cubicBezTo>
                    <a:cubicBezTo>
                      <a:pt x="0" y="7"/>
                      <a:pt x="4" y="9"/>
                      <a:pt x="6" y="14"/>
                    </a:cubicBezTo>
                    <a:cubicBezTo>
                      <a:pt x="7" y="16"/>
                      <a:pt x="8" y="19"/>
                      <a:pt x="9" y="21"/>
                    </a:cubicBezTo>
                    <a:cubicBezTo>
                      <a:pt x="10" y="24"/>
                      <a:pt x="12" y="26"/>
                      <a:pt x="13" y="29"/>
                    </a:cubicBezTo>
                    <a:cubicBezTo>
                      <a:pt x="13" y="30"/>
                      <a:pt x="13" y="33"/>
                      <a:pt x="13" y="34"/>
                    </a:cubicBezTo>
                    <a:cubicBezTo>
                      <a:pt x="13" y="37"/>
                      <a:pt x="14" y="39"/>
                      <a:pt x="14" y="42"/>
                    </a:cubicBezTo>
                    <a:cubicBezTo>
                      <a:pt x="15" y="45"/>
                      <a:pt x="15" y="48"/>
                      <a:pt x="16" y="51"/>
                    </a:cubicBezTo>
                    <a:cubicBezTo>
                      <a:pt x="17" y="55"/>
                      <a:pt x="20" y="58"/>
                      <a:pt x="22" y="61"/>
                    </a:cubicBezTo>
                    <a:cubicBezTo>
                      <a:pt x="25" y="58"/>
                      <a:pt x="25" y="60"/>
                      <a:pt x="28" y="62"/>
                    </a:cubicBezTo>
                    <a:cubicBezTo>
                      <a:pt x="29" y="63"/>
                      <a:pt x="32" y="63"/>
                      <a:pt x="33" y="62"/>
                    </a:cubicBezTo>
                    <a:cubicBezTo>
                      <a:pt x="36" y="62"/>
                      <a:pt x="38" y="61"/>
                      <a:pt x="38" y="58"/>
                    </a:cubicBezTo>
                    <a:cubicBezTo>
                      <a:pt x="38" y="52"/>
                      <a:pt x="38" y="46"/>
                      <a:pt x="38" y="40"/>
                    </a:cubicBezTo>
                    <a:cubicBezTo>
                      <a:pt x="38" y="36"/>
                      <a:pt x="38" y="32"/>
                      <a:pt x="38" y="28"/>
                    </a:cubicBezTo>
                    <a:cubicBezTo>
                      <a:pt x="38" y="27"/>
                      <a:pt x="38" y="26"/>
                      <a:pt x="39" y="26"/>
                    </a:cubicBezTo>
                    <a:cubicBezTo>
                      <a:pt x="39" y="26"/>
                      <a:pt x="43" y="26"/>
                      <a:pt x="43" y="26"/>
                    </a:cubicBezTo>
                    <a:cubicBezTo>
                      <a:pt x="43" y="20"/>
                      <a:pt x="43" y="13"/>
                      <a:pt x="43" y="7"/>
                    </a:cubicBezTo>
                    <a:cubicBezTo>
                      <a:pt x="46" y="8"/>
                      <a:pt x="48" y="6"/>
                      <a:pt x="51" y="6"/>
                    </a:cubicBezTo>
                    <a:cubicBezTo>
                      <a:pt x="51" y="5"/>
                      <a:pt x="52" y="5"/>
                      <a:pt x="53" y="5"/>
                    </a:cubicBezTo>
                    <a:cubicBezTo>
                      <a:pt x="53" y="5"/>
                      <a:pt x="55" y="8"/>
                      <a:pt x="56" y="8"/>
                    </a:cubicBezTo>
                    <a:cubicBezTo>
                      <a:pt x="57" y="7"/>
                      <a:pt x="56" y="6"/>
                      <a:pt x="58" y="6"/>
                    </a:cubicBezTo>
                    <a:cubicBezTo>
                      <a:pt x="59" y="6"/>
                      <a:pt x="60" y="5"/>
                      <a:pt x="62" y="5"/>
                    </a:cubicBezTo>
                    <a:cubicBezTo>
                      <a:pt x="64" y="4"/>
                      <a:pt x="60" y="2"/>
                      <a:pt x="59" y="2"/>
                    </a:cubicBezTo>
                    <a:cubicBezTo>
                      <a:pt x="54" y="2"/>
                      <a:pt x="50" y="5"/>
                      <a:pt x="45" y="5"/>
                    </a:cubicBezTo>
                    <a:cubicBezTo>
                      <a:pt x="41" y="5"/>
                      <a:pt x="37" y="5"/>
                      <a:pt x="3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0" name="Freeform 733">
                <a:extLst>
                  <a:ext uri="{FF2B5EF4-FFF2-40B4-BE49-F238E27FC236}">
                    <a16:creationId xmlns:a16="http://schemas.microsoft.com/office/drawing/2014/main" id="{FC8B7C3E-A619-334E-B177-05E0BC04D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875" y="8781415"/>
                <a:ext cx="850320" cy="888769"/>
              </a:xfrm>
              <a:custGeom>
                <a:avLst/>
                <a:gdLst>
                  <a:gd name="T0" fmla="*/ 89 w 91"/>
                  <a:gd name="T1" fmla="*/ 10 h 95"/>
                  <a:gd name="T2" fmla="*/ 83 w 91"/>
                  <a:gd name="T3" fmla="*/ 4 h 95"/>
                  <a:gd name="T4" fmla="*/ 77 w 91"/>
                  <a:gd name="T5" fmla="*/ 6 h 95"/>
                  <a:gd name="T6" fmla="*/ 72 w 91"/>
                  <a:gd name="T7" fmla="*/ 1 h 95"/>
                  <a:gd name="T8" fmla="*/ 65 w 91"/>
                  <a:gd name="T9" fmla="*/ 1 h 95"/>
                  <a:gd name="T10" fmla="*/ 57 w 91"/>
                  <a:gd name="T11" fmla="*/ 2 h 95"/>
                  <a:gd name="T12" fmla="*/ 48 w 91"/>
                  <a:gd name="T13" fmla="*/ 6 h 95"/>
                  <a:gd name="T14" fmla="*/ 35 w 91"/>
                  <a:gd name="T15" fmla="*/ 2 h 95"/>
                  <a:gd name="T16" fmla="*/ 30 w 91"/>
                  <a:gd name="T17" fmla="*/ 12 h 95"/>
                  <a:gd name="T18" fmla="*/ 19 w 91"/>
                  <a:gd name="T19" fmla="*/ 35 h 95"/>
                  <a:gd name="T20" fmla="*/ 17 w 91"/>
                  <a:gd name="T21" fmla="*/ 48 h 95"/>
                  <a:gd name="T22" fmla="*/ 10 w 91"/>
                  <a:gd name="T23" fmla="*/ 49 h 95"/>
                  <a:gd name="T24" fmla="*/ 2 w 91"/>
                  <a:gd name="T25" fmla="*/ 55 h 95"/>
                  <a:gd name="T26" fmla="*/ 1 w 91"/>
                  <a:gd name="T27" fmla="*/ 59 h 95"/>
                  <a:gd name="T28" fmla="*/ 18 w 91"/>
                  <a:gd name="T29" fmla="*/ 57 h 95"/>
                  <a:gd name="T30" fmla="*/ 26 w 91"/>
                  <a:gd name="T31" fmla="*/ 68 h 95"/>
                  <a:gd name="T32" fmla="*/ 35 w 91"/>
                  <a:gd name="T33" fmla="*/ 63 h 95"/>
                  <a:gd name="T34" fmla="*/ 41 w 91"/>
                  <a:gd name="T35" fmla="*/ 64 h 95"/>
                  <a:gd name="T36" fmla="*/ 46 w 91"/>
                  <a:gd name="T37" fmla="*/ 70 h 95"/>
                  <a:gd name="T38" fmla="*/ 47 w 91"/>
                  <a:gd name="T39" fmla="*/ 78 h 95"/>
                  <a:gd name="T40" fmla="*/ 53 w 91"/>
                  <a:gd name="T41" fmla="*/ 82 h 95"/>
                  <a:gd name="T42" fmla="*/ 60 w 91"/>
                  <a:gd name="T43" fmla="*/ 84 h 95"/>
                  <a:gd name="T44" fmla="*/ 66 w 91"/>
                  <a:gd name="T45" fmla="*/ 87 h 95"/>
                  <a:gd name="T46" fmla="*/ 76 w 91"/>
                  <a:gd name="T47" fmla="*/ 90 h 95"/>
                  <a:gd name="T48" fmla="*/ 84 w 91"/>
                  <a:gd name="T49" fmla="*/ 94 h 95"/>
                  <a:gd name="T50" fmla="*/ 77 w 91"/>
                  <a:gd name="T51" fmla="*/ 85 h 95"/>
                  <a:gd name="T52" fmla="*/ 78 w 91"/>
                  <a:gd name="T53" fmla="*/ 73 h 95"/>
                  <a:gd name="T54" fmla="*/ 80 w 91"/>
                  <a:gd name="T55" fmla="*/ 70 h 95"/>
                  <a:gd name="T56" fmla="*/ 84 w 91"/>
                  <a:gd name="T57" fmla="*/ 63 h 95"/>
                  <a:gd name="T58" fmla="*/ 81 w 91"/>
                  <a:gd name="T59" fmla="*/ 55 h 95"/>
                  <a:gd name="T60" fmla="*/ 81 w 91"/>
                  <a:gd name="T61" fmla="*/ 45 h 95"/>
                  <a:gd name="T62" fmla="*/ 83 w 91"/>
                  <a:gd name="T63" fmla="*/ 28 h 95"/>
                  <a:gd name="T64" fmla="*/ 90 w 91"/>
                  <a:gd name="T65" fmla="*/ 18 h 95"/>
                  <a:gd name="T66" fmla="*/ 90 w 91"/>
                  <a:gd name="T67" fmla="*/ 1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95">
                    <a:moveTo>
                      <a:pt x="90" y="15"/>
                    </a:moveTo>
                    <a:cubicBezTo>
                      <a:pt x="89" y="14"/>
                      <a:pt x="89" y="12"/>
                      <a:pt x="89" y="10"/>
                    </a:cubicBezTo>
                    <a:cubicBezTo>
                      <a:pt x="89" y="9"/>
                      <a:pt x="87" y="8"/>
                      <a:pt x="86" y="7"/>
                    </a:cubicBezTo>
                    <a:cubicBezTo>
                      <a:pt x="86" y="6"/>
                      <a:pt x="84" y="4"/>
                      <a:pt x="83" y="4"/>
                    </a:cubicBezTo>
                    <a:cubicBezTo>
                      <a:pt x="82" y="4"/>
                      <a:pt x="82" y="6"/>
                      <a:pt x="80" y="5"/>
                    </a:cubicBezTo>
                    <a:cubicBezTo>
                      <a:pt x="78" y="4"/>
                      <a:pt x="79" y="5"/>
                      <a:pt x="77" y="6"/>
                    </a:cubicBezTo>
                    <a:cubicBezTo>
                      <a:pt x="77" y="6"/>
                      <a:pt x="75" y="5"/>
                      <a:pt x="75" y="4"/>
                    </a:cubicBezTo>
                    <a:cubicBezTo>
                      <a:pt x="74" y="3"/>
                      <a:pt x="73" y="2"/>
                      <a:pt x="72" y="1"/>
                    </a:cubicBezTo>
                    <a:cubicBezTo>
                      <a:pt x="71" y="0"/>
                      <a:pt x="70" y="2"/>
                      <a:pt x="69" y="2"/>
                    </a:cubicBezTo>
                    <a:cubicBezTo>
                      <a:pt x="68" y="3"/>
                      <a:pt x="66" y="2"/>
                      <a:pt x="65" y="1"/>
                    </a:cubicBezTo>
                    <a:cubicBezTo>
                      <a:pt x="63" y="0"/>
                      <a:pt x="63" y="1"/>
                      <a:pt x="61" y="2"/>
                    </a:cubicBezTo>
                    <a:cubicBezTo>
                      <a:pt x="60" y="3"/>
                      <a:pt x="58" y="2"/>
                      <a:pt x="57" y="2"/>
                    </a:cubicBezTo>
                    <a:cubicBezTo>
                      <a:pt x="56" y="3"/>
                      <a:pt x="53" y="3"/>
                      <a:pt x="52" y="3"/>
                    </a:cubicBezTo>
                    <a:cubicBezTo>
                      <a:pt x="49" y="1"/>
                      <a:pt x="51" y="6"/>
                      <a:pt x="48" y="6"/>
                    </a:cubicBezTo>
                    <a:cubicBezTo>
                      <a:pt x="46" y="7"/>
                      <a:pt x="42" y="6"/>
                      <a:pt x="40" y="5"/>
                    </a:cubicBezTo>
                    <a:cubicBezTo>
                      <a:pt x="38" y="4"/>
                      <a:pt x="37" y="2"/>
                      <a:pt x="35" y="2"/>
                    </a:cubicBezTo>
                    <a:cubicBezTo>
                      <a:pt x="34" y="1"/>
                      <a:pt x="32" y="3"/>
                      <a:pt x="31" y="4"/>
                    </a:cubicBezTo>
                    <a:cubicBezTo>
                      <a:pt x="29" y="6"/>
                      <a:pt x="31" y="9"/>
                      <a:pt x="30" y="12"/>
                    </a:cubicBezTo>
                    <a:cubicBezTo>
                      <a:pt x="27" y="17"/>
                      <a:pt x="27" y="23"/>
                      <a:pt x="24" y="27"/>
                    </a:cubicBezTo>
                    <a:cubicBezTo>
                      <a:pt x="22" y="30"/>
                      <a:pt x="21" y="32"/>
                      <a:pt x="19" y="35"/>
                    </a:cubicBezTo>
                    <a:cubicBezTo>
                      <a:pt x="18" y="37"/>
                      <a:pt x="18" y="39"/>
                      <a:pt x="18" y="41"/>
                    </a:cubicBezTo>
                    <a:cubicBezTo>
                      <a:pt x="18" y="44"/>
                      <a:pt x="19" y="46"/>
                      <a:pt x="17" y="48"/>
                    </a:cubicBezTo>
                    <a:cubicBezTo>
                      <a:pt x="16" y="48"/>
                      <a:pt x="11" y="51"/>
                      <a:pt x="11" y="51"/>
                    </a:cubicBezTo>
                    <a:cubicBezTo>
                      <a:pt x="10" y="51"/>
                      <a:pt x="12" y="48"/>
                      <a:pt x="10" y="49"/>
                    </a:cubicBezTo>
                    <a:cubicBezTo>
                      <a:pt x="7" y="51"/>
                      <a:pt x="7" y="53"/>
                      <a:pt x="5" y="50"/>
                    </a:cubicBezTo>
                    <a:cubicBezTo>
                      <a:pt x="4" y="51"/>
                      <a:pt x="2" y="53"/>
                      <a:pt x="2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0" y="57"/>
                      <a:pt x="1" y="58"/>
                      <a:pt x="1" y="59"/>
                    </a:cubicBezTo>
                    <a:cubicBezTo>
                      <a:pt x="5" y="56"/>
                      <a:pt x="8" y="57"/>
                      <a:pt x="13" y="57"/>
                    </a:cubicBezTo>
                    <a:cubicBezTo>
                      <a:pt x="15" y="57"/>
                      <a:pt x="16" y="57"/>
                      <a:pt x="18" y="57"/>
                    </a:cubicBezTo>
                    <a:cubicBezTo>
                      <a:pt x="20" y="57"/>
                      <a:pt x="21" y="60"/>
                      <a:pt x="22" y="62"/>
                    </a:cubicBezTo>
                    <a:cubicBezTo>
                      <a:pt x="23" y="64"/>
                      <a:pt x="24" y="67"/>
                      <a:pt x="26" y="68"/>
                    </a:cubicBezTo>
                    <a:cubicBezTo>
                      <a:pt x="27" y="69"/>
                      <a:pt x="31" y="68"/>
                      <a:pt x="33" y="67"/>
                    </a:cubicBezTo>
                    <a:cubicBezTo>
                      <a:pt x="34" y="67"/>
                      <a:pt x="34" y="64"/>
                      <a:pt x="35" y="63"/>
                    </a:cubicBezTo>
                    <a:cubicBezTo>
                      <a:pt x="35" y="61"/>
                      <a:pt x="38" y="62"/>
                      <a:pt x="39" y="62"/>
                    </a:cubicBezTo>
                    <a:cubicBezTo>
                      <a:pt x="39" y="64"/>
                      <a:pt x="39" y="64"/>
                      <a:pt x="41" y="64"/>
                    </a:cubicBezTo>
                    <a:cubicBezTo>
                      <a:pt x="42" y="64"/>
                      <a:pt x="45" y="63"/>
                      <a:pt x="45" y="65"/>
                    </a:cubicBezTo>
                    <a:cubicBezTo>
                      <a:pt x="45" y="67"/>
                      <a:pt x="46" y="68"/>
                      <a:pt x="46" y="70"/>
                    </a:cubicBezTo>
                    <a:cubicBezTo>
                      <a:pt x="46" y="71"/>
                      <a:pt x="46" y="72"/>
                      <a:pt x="45" y="74"/>
                    </a:cubicBezTo>
                    <a:cubicBezTo>
                      <a:pt x="45" y="75"/>
                      <a:pt x="46" y="77"/>
                      <a:pt x="47" y="78"/>
                    </a:cubicBezTo>
                    <a:cubicBezTo>
                      <a:pt x="48" y="79"/>
                      <a:pt x="47" y="81"/>
                      <a:pt x="47" y="82"/>
                    </a:cubicBezTo>
                    <a:cubicBezTo>
                      <a:pt x="47" y="85"/>
                      <a:pt x="52" y="82"/>
                      <a:pt x="53" y="82"/>
                    </a:cubicBezTo>
                    <a:cubicBezTo>
                      <a:pt x="55" y="82"/>
                      <a:pt x="56" y="82"/>
                      <a:pt x="57" y="83"/>
                    </a:cubicBezTo>
                    <a:cubicBezTo>
                      <a:pt x="59" y="85"/>
                      <a:pt x="58" y="84"/>
                      <a:pt x="60" y="84"/>
                    </a:cubicBezTo>
                    <a:cubicBezTo>
                      <a:pt x="62" y="84"/>
                      <a:pt x="62" y="85"/>
                      <a:pt x="63" y="86"/>
                    </a:cubicBezTo>
                    <a:cubicBezTo>
                      <a:pt x="64" y="86"/>
                      <a:pt x="65" y="87"/>
                      <a:pt x="66" y="87"/>
                    </a:cubicBezTo>
                    <a:cubicBezTo>
                      <a:pt x="69" y="88"/>
                      <a:pt x="70" y="88"/>
                      <a:pt x="71" y="85"/>
                    </a:cubicBezTo>
                    <a:cubicBezTo>
                      <a:pt x="72" y="88"/>
                      <a:pt x="73" y="89"/>
                      <a:pt x="76" y="90"/>
                    </a:cubicBezTo>
                    <a:cubicBezTo>
                      <a:pt x="78" y="91"/>
                      <a:pt x="78" y="94"/>
                      <a:pt x="80" y="95"/>
                    </a:cubicBezTo>
                    <a:cubicBezTo>
                      <a:pt x="80" y="95"/>
                      <a:pt x="84" y="94"/>
                      <a:pt x="84" y="94"/>
                    </a:cubicBezTo>
                    <a:cubicBezTo>
                      <a:pt x="84" y="92"/>
                      <a:pt x="85" y="88"/>
                      <a:pt x="83" y="89"/>
                    </a:cubicBezTo>
                    <a:cubicBezTo>
                      <a:pt x="80" y="90"/>
                      <a:pt x="78" y="88"/>
                      <a:pt x="77" y="85"/>
                    </a:cubicBezTo>
                    <a:cubicBezTo>
                      <a:pt x="77" y="83"/>
                      <a:pt x="79" y="80"/>
                      <a:pt x="78" y="77"/>
                    </a:cubicBezTo>
                    <a:cubicBezTo>
                      <a:pt x="78" y="76"/>
                      <a:pt x="77" y="74"/>
                      <a:pt x="78" y="73"/>
                    </a:cubicBezTo>
                    <a:cubicBezTo>
                      <a:pt x="78" y="73"/>
                      <a:pt x="78" y="72"/>
                      <a:pt x="79" y="72"/>
                    </a:cubicBezTo>
                    <a:cubicBezTo>
                      <a:pt x="80" y="72"/>
                      <a:pt x="79" y="70"/>
                      <a:pt x="80" y="70"/>
                    </a:cubicBezTo>
                    <a:cubicBezTo>
                      <a:pt x="81" y="68"/>
                      <a:pt x="86" y="68"/>
                      <a:pt x="87" y="68"/>
                    </a:cubicBezTo>
                    <a:cubicBezTo>
                      <a:pt x="85" y="67"/>
                      <a:pt x="86" y="64"/>
                      <a:pt x="84" y="63"/>
                    </a:cubicBezTo>
                    <a:cubicBezTo>
                      <a:pt x="83" y="62"/>
                      <a:pt x="82" y="61"/>
                      <a:pt x="82" y="60"/>
                    </a:cubicBezTo>
                    <a:cubicBezTo>
                      <a:pt x="82" y="58"/>
                      <a:pt x="82" y="56"/>
                      <a:pt x="81" y="55"/>
                    </a:cubicBezTo>
                    <a:cubicBezTo>
                      <a:pt x="81" y="53"/>
                      <a:pt x="80" y="52"/>
                      <a:pt x="80" y="50"/>
                    </a:cubicBezTo>
                    <a:cubicBezTo>
                      <a:pt x="80" y="49"/>
                      <a:pt x="80" y="44"/>
                      <a:pt x="81" y="45"/>
                    </a:cubicBezTo>
                    <a:cubicBezTo>
                      <a:pt x="80" y="41"/>
                      <a:pt x="80" y="39"/>
                      <a:pt x="82" y="35"/>
                    </a:cubicBezTo>
                    <a:cubicBezTo>
                      <a:pt x="83" y="32"/>
                      <a:pt x="83" y="31"/>
                      <a:pt x="83" y="28"/>
                    </a:cubicBezTo>
                    <a:cubicBezTo>
                      <a:pt x="83" y="25"/>
                      <a:pt x="85" y="23"/>
                      <a:pt x="87" y="21"/>
                    </a:cubicBezTo>
                    <a:cubicBezTo>
                      <a:pt x="88" y="20"/>
                      <a:pt x="89" y="19"/>
                      <a:pt x="90" y="18"/>
                    </a:cubicBezTo>
                    <a:cubicBezTo>
                      <a:pt x="91" y="17"/>
                      <a:pt x="91" y="17"/>
                      <a:pt x="90" y="15"/>
                    </a:cubicBezTo>
                    <a:cubicBezTo>
                      <a:pt x="89" y="15"/>
                      <a:pt x="91" y="16"/>
                      <a:pt x="90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1" name="Freeform 734">
                <a:extLst>
                  <a:ext uri="{FF2B5EF4-FFF2-40B4-BE49-F238E27FC236}">
                    <a16:creationId xmlns:a16="http://schemas.microsoft.com/office/drawing/2014/main" id="{58A01966-3CEA-7F46-B450-6A089186E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54321" y="9307030"/>
                <a:ext cx="525479" cy="589329"/>
              </a:xfrm>
              <a:custGeom>
                <a:avLst/>
                <a:gdLst>
                  <a:gd name="T0" fmla="*/ 51 w 56"/>
                  <a:gd name="T1" fmla="*/ 27 h 63"/>
                  <a:gd name="T2" fmla="*/ 48 w 56"/>
                  <a:gd name="T3" fmla="*/ 26 h 63"/>
                  <a:gd name="T4" fmla="*/ 47 w 56"/>
                  <a:gd name="T5" fmla="*/ 21 h 63"/>
                  <a:gd name="T6" fmla="*/ 46 w 56"/>
                  <a:gd name="T7" fmla="*/ 12 h 63"/>
                  <a:gd name="T8" fmla="*/ 46 w 56"/>
                  <a:gd name="T9" fmla="*/ 8 h 63"/>
                  <a:gd name="T10" fmla="*/ 43 w 56"/>
                  <a:gd name="T11" fmla="*/ 8 h 63"/>
                  <a:gd name="T12" fmla="*/ 40 w 56"/>
                  <a:gd name="T13" fmla="*/ 6 h 63"/>
                  <a:gd name="T14" fmla="*/ 35 w 56"/>
                  <a:gd name="T15" fmla="*/ 8 h 63"/>
                  <a:gd name="T16" fmla="*/ 34 w 56"/>
                  <a:gd name="T17" fmla="*/ 11 h 63"/>
                  <a:gd name="T18" fmla="*/ 29 w 56"/>
                  <a:gd name="T19" fmla="*/ 12 h 63"/>
                  <a:gd name="T20" fmla="*/ 18 w 56"/>
                  <a:gd name="T21" fmla="*/ 1 h 63"/>
                  <a:gd name="T22" fmla="*/ 3 w 56"/>
                  <a:gd name="T23" fmla="*/ 2 h 63"/>
                  <a:gd name="T24" fmla="*/ 6 w 56"/>
                  <a:gd name="T25" fmla="*/ 12 h 63"/>
                  <a:gd name="T26" fmla="*/ 6 w 56"/>
                  <a:gd name="T27" fmla="*/ 16 h 63"/>
                  <a:gd name="T28" fmla="*/ 6 w 56"/>
                  <a:gd name="T29" fmla="*/ 20 h 63"/>
                  <a:gd name="T30" fmla="*/ 8 w 56"/>
                  <a:gd name="T31" fmla="*/ 33 h 63"/>
                  <a:gd name="T32" fmla="*/ 3 w 56"/>
                  <a:gd name="T33" fmla="*/ 41 h 63"/>
                  <a:gd name="T34" fmla="*/ 0 w 56"/>
                  <a:gd name="T35" fmla="*/ 50 h 63"/>
                  <a:gd name="T36" fmla="*/ 0 w 56"/>
                  <a:gd name="T37" fmla="*/ 55 h 63"/>
                  <a:gd name="T38" fmla="*/ 0 w 56"/>
                  <a:gd name="T39" fmla="*/ 59 h 63"/>
                  <a:gd name="T40" fmla="*/ 3 w 56"/>
                  <a:gd name="T41" fmla="*/ 59 h 63"/>
                  <a:gd name="T42" fmla="*/ 8 w 56"/>
                  <a:gd name="T43" fmla="*/ 58 h 63"/>
                  <a:gd name="T44" fmla="*/ 9 w 56"/>
                  <a:gd name="T45" fmla="*/ 59 h 63"/>
                  <a:gd name="T46" fmla="*/ 16 w 56"/>
                  <a:gd name="T47" fmla="*/ 59 h 63"/>
                  <a:gd name="T48" fmla="*/ 25 w 56"/>
                  <a:gd name="T49" fmla="*/ 59 h 63"/>
                  <a:gd name="T50" fmla="*/ 30 w 56"/>
                  <a:gd name="T51" fmla="*/ 59 h 63"/>
                  <a:gd name="T52" fmla="*/ 39 w 56"/>
                  <a:gd name="T53" fmla="*/ 62 h 63"/>
                  <a:gd name="T54" fmla="*/ 53 w 56"/>
                  <a:gd name="T55" fmla="*/ 60 h 63"/>
                  <a:gd name="T56" fmla="*/ 46 w 56"/>
                  <a:gd name="T57" fmla="*/ 51 h 63"/>
                  <a:gd name="T58" fmla="*/ 46 w 56"/>
                  <a:gd name="T59" fmla="*/ 37 h 63"/>
                  <a:gd name="T60" fmla="*/ 56 w 56"/>
                  <a:gd name="T61" fmla="*/ 35 h 63"/>
                  <a:gd name="T62" fmla="*/ 56 w 56"/>
                  <a:gd name="T63" fmla="*/ 27 h 63"/>
                  <a:gd name="T64" fmla="*/ 51 w 56"/>
                  <a:gd name="T65" fmla="*/ 2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6" h="63">
                    <a:moveTo>
                      <a:pt x="51" y="27"/>
                    </a:moveTo>
                    <a:cubicBezTo>
                      <a:pt x="49" y="27"/>
                      <a:pt x="48" y="28"/>
                      <a:pt x="48" y="26"/>
                    </a:cubicBezTo>
                    <a:cubicBezTo>
                      <a:pt x="48" y="24"/>
                      <a:pt x="48" y="23"/>
                      <a:pt x="47" y="21"/>
                    </a:cubicBezTo>
                    <a:cubicBezTo>
                      <a:pt x="45" y="18"/>
                      <a:pt x="48" y="15"/>
                      <a:pt x="46" y="12"/>
                    </a:cubicBezTo>
                    <a:cubicBezTo>
                      <a:pt x="46" y="11"/>
                      <a:pt x="46" y="8"/>
                      <a:pt x="46" y="8"/>
                    </a:cubicBezTo>
                    <a:cubicBezTo>
                      <a:pt x="46" y="8"/>
                      <a:pt x="43" y="8"/>
                      <a:pt x="43" y="8"/>
                    </a:cubicBezTo>
                    <a:cubicBezTo>
                      <a:pt x="40" y="8"/>
                      <a:pt x="40" y="9"/>
                      <a:pt x="40" y="6"/>
                    </a:cubicBezTo>
                    <a:cubicBezTo>
                      <a:pt x="37" y="6"/>
                      <a:pt x="36" y="5"/>
                      <a:pt x="35" y="8"/>
                    </a:cubicBezTo>
                    <a:cubicBezTo>
                      <a:pt x="35" y="8"/>
                      <a:pt x="35" y="11"/>
                      <a:pt x="34" y="11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2" y="13"/>
                      <a:pt x="24" y="1"/>
                      <a:pt x="18" y="1"/>
                    </a:cubicBezTo>
                    <a:cubicBezTo>
                      <a:pt x="13" y="1"/>
                      <a:pt x="7" y="0"/>
                      <a:pt x="3" y="2"/>
                    </a:cubicBezTo>
                    <a:cubicBezTo>
                      <a:pt x="1" y="4"/>
                      <a:pt x="6" y="10"/>
                      <a:pt x="6" y="12"/>
                    </a:cubicBezTo>
                    <a:cubicBezTo>
                      <a:pt x="7" y="13"/>
                      <a:pt x="7" y="15"/>
                      <a:pt x="6" y="16"/>
                    </a:cubicBezTo>
                    <a:cubicBezTo>
                      <a:pt x="4" y="17"/>
                      <a:pt x="6" y="19"/>
                      <a:pt x="6" y="20"/>
                    </a:cubicBezTo>
                    <a:cubicBezTo>
                      <a:pt x="9" y="24"/>
                      <a:pt x="11" y="29"/>
                      <a:pt x="8" y="33"/>
                    </a:cubicBezTo>
                    <a:cubicBezTo>
                      <a:pt x="6" y="36"/>
                      <a:pt x="4" y="38"/>
                      <a:pt x="3" y="41"/>
                    </a:cubicBezTo>
                    <a:cubicBezTo>
                      <a:pt x="2" y="44"/>
                      <a:pt x="1" y="47"/>
                      <a:pt x="0" y="50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1" y="59"/>
                      <a:pt x="2" y="59"/>
                      <a:pt x="3" y="59"/>
                    </a:cubicBezTo>
                    <a:cubicBezTo>
                      <a:pt x="5" y="59"/>
                      <a:pt x="5" y="56"/>
                      <a:pt x="8" y="58"/>
                    </a:cubicBezTo>
                    <a:cubicBezTo>
                      <a:pt x="8" y="58"/>
                      <a:pt x="9" y="59"/>
                      <a:pt x="9" y="59"/>
                    </a:cubicBezTo>
                    <a:cubicBezTo>
                      <a:pt x="12" y="59"/>
                      <a:pt x="14" y="59"/>
                      <a:pt x="16" y="59"/>
                    </a:cubicBezTo>
                    <a:cubicBezTo>
                      <a:pt x="19" y="59"/>
                      <a:pt x="22" y="59"/>
                      <a:pt x="25" y="59"/>
                    </a:cubicBezTo>
                    <a:cubicBezTo>
                      <a:pt x="26" y="59"/>
                      <a:pt x="29" y="59"/>
                      <a:pt x="30" y="59"/>
                    </a:cubicBezTo>
                    <a:cubicBezTo>
                      <a:pt x="32" y="63"/>
                      <a:pt x="36" y="62"/>
                      <a:pt x="39" y="62"/>
                    </a:cubicBezTo>
                    <a:cubicBezTo>
                      <a:pt x="44" y="62"/>
                      <a:pt x="48" y="61"/>
                      <a:pt x="53" y="60"/>
                    </a:cubicBezTo>
                    <a:cubicBezTo>
                      <a:pt x="50" y="57"/>
                      <a:pt x="46" y="55"/>
                      <a:pt x="46" y="51"/>
                    </a:cubicBezTo>
                    <a:cubicBezTo>
                      <a:pt x="46" y="46"/>
                      <a:pt x="46" y="41"/>
                      <a:pt x="46" y="37"/>
                    </a:cubicBezTo>
                    <a:cubicBezTo>
                      <a:pt x="46" y="36"/>
                      <a:pt x="56" y="38"/>
                      <a:pt x="56" y="35"/>
                    </a:cubicBezTo>
                    <a:cubicBezTo>
                      <a:pt x="56" y="33"/>
                      <a:pt x="56" y="30"/>
                      <a:pt x="56" y="27"/>
                    </a:cubicBezTo>
                    <a:cubicBezTo>
                      <a:pt x="56" y="24"/>
                      <a:pt x="53" y="27"/>
                      <a:pt x="51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2" name="Freeform 735">
                <a:extLst>
                  <a:ext uri="{FF2B5EF4-FFF2-40B4-BE49-F238E27FC236}">
                    <a16:creationId xmlns:a16="http://schemas.microsoft.com/office/drawing/2014/main" id="{21683842-913E-9C49-8D6B-EB272865B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2" y="9867685"/>
                <a:ext cx="429937" cy="449163"/>
              </a:xfrm>
              <a:custGeom>
                <a:avLst/>
                <a:gdLst>
                  <a:gd name="T0" fmla="*/ 25 w 46"/>
                  <a:gd name="T1" fmla="*/ 2 h 48"/>
                  <a:gd name="T2" fmla="*/ 21 w 46"/>
                  <a:gd name="T3" fmla="*/ 3 h 48"/>
                  <a:gd name="T4" fmla="*/ 18 w 46"/>
                  <a:gd name="T5" fmla="*/ 4 h 48"/>
                  <a:gd name="T6" fmla="*/ 6 w 46"/>
                  <a:gd name="T7" fmla="*/ 4 h 48"/>
                  <a:gd name="T8" fmla="*/ 6 w 46"/>
                  <a:gd name="T9" fmla="*/ 18 h 48"/>
                  <a:gd name="T10" fmla="*/ 6 w 46"/>
                  <a:gd name="T11" fmla="*/ 23 h 48"/>
                  <a:gd name="T12" fmla="*/ 1 w 46"/>
                  <a:gd name="T13" fmla="*/ 24 h 48"/>
                  <a:gd name="T14" fmla="*/ 1 w 46"/>
                  <a:gd name="T15" fmla="*/ 31 h 48"/>
                  <a:gd name="T16" fmla="*/ 1 w 46"/>
                  <a:gd name="T17" fmla="*/ 38 h 48"/>
                  <a:gd name="T18" fmla="*/ 4 w 46"/>
                  <a:gd name="T19" fmla="*/ 47 h 48"/>
                  <a:gd name="T20" fmla="*/ 8 w 46"/>
                  <a:gd name="T21" fmla="*/ 48 h 48"/>
                  <a:gd name="T22" fmla="*/ 13 w 46"/>
                  <a:gd name="T23" fmla="*/ 44 h 48"/>
                  <a:gd name="T24" fmla="*/ 19 w 46"/>
                  <a:gd name="T25" fmla="*/ 41 h 48"/>
                  <a:gd name="T26" fmla="*/ 29 w 46"/>
                  <a:gd name="T27" fmla="*/ 39 h 48"/>
                  <a:gd name="T28" fmla="*/ 31 w 46"/>
                  <a:gd name="T29" fmla="*/ 37 h 48"/>
                  <a:gd name="T30" fmla="*/ 34 w 46"/>
                  <a:gd name="T31" fmla="*/ 34 h 48"/>
                  <a:gd name="T32" fmla="*/ 43 w 46"/>
                  <a:gd name="T33" fmla="*/ 26 h 48"/>
                  <a:gd name="T34" fmla="*/ 44 w 46"/>
                  <a:gd name="T35" fmla="*/ 22 h 48"/>
                  <a:gd name="T36" fmla="*/ 40 w 46"/>
                  <a:gd name="T37" fmla="*/ 21 h 48"/>
                  <a:gd name="T38" fmla="*/ 38 w 46"/>
                  <a:gd name="T39" fmla="*/ 17 h 48"/>
                  <a:gd name="T40" fmla="*/ 39 w 46"/>
                  <a:gd name="T41" fmla="*/ 15 h 48"/>
                  <a:gd name="T42" fmla="*/ 36 w 46"/>
                  <a:gd name="T43" fmla="*/ 14 h 48"/>
                  <a:gd name="T44" fmla="*/ 36 w 46"/>
                  <a:gd name="T45" fmla="*/ 13 h 48"/>
                  <a:gd name="T46" fmla="*/ 34 w 46"/>
                  <a:gd name="T47" fmla="*/ 12 h 48"/>
                  <a:gd name="T48" fmla="*/ 30 w 46"/>
                  <a:gd name="T49" fmla="*/ 7 h 48"/>
                  <a:gd name="T50" fmla="*/ 25 w 46"/>
                  <a:gd name="T51" fmla="*/ 2 h 48"/>
                  <a:gd name="T52" fmla="*/ 25 w 46"/>
                  <a:gd name="T53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6" h="48">
                    <a:moveTo>
                      <a:pt x="25" y="2"/>
                    </a:moveTo>
                    <a:cubicBezTo>
                      <a:pt x="24" y="3"/>
                      <a:pt x="22" y="3"/>
                      <a:pt x="21" y="3"/>
                    </a:cubicBezTo>
                    <a:cubicBezTo>
                      <a:pt x="19" y="3"/>
                      <a:pt x="20" y="6"/>
                      <a:pt x="18" y="4"/>
                    </a:cubicBezTo>
                    <a:cubicBezTo>
                      <a:pt x="15" y="0"/>
                      <a:pt x="10" y="5"/>
                      <a:pt x="6" y="4"/>
                    </a:cubicBezTo>
                    <a:cubicBezTo>
                      <a:pt x="6" y="9"/>
                      <a:pt x="6" y="14"/>
                      <a:pt x="6" y="18"/>
                    </a:cubicBezTo>
                    <a:cubicBezTo>
                      <a:pt x="6" y="19"/>
                      <a:pt x="7" y="23"/>
                      <a:pt x="6" y="23"/>
                    </a:cubicBezTo>
                    <a:cubicBezTo>
                      <a:pt x="5" y="24"/>
                      <a:pt x="1" y="22"/>
                      <a:pt x="1" y="24"/>
                    </a:cubicBezTo>
                    <a:cubicBezTo>
                      <a:pt x="1" y="26"/>
                      <a:pt x="1" y="29"/>
                      <a:pt x="1" y="31"/>
                    </a:cubicBezTo>
                    <a:cubicBezTo>
                      <a:pt x="1" y="33"/>
                      <a:pt x="0" y="36"/>
                      <a:pt x="1" y="38"/>
                    </a:cubicBezTo>
                    <a:cubicBezTo>
                      <a:pt x="5" y="39"/>
                      <a:pt x="6" y="44"/>
                      <a:pt x="4" y="47"/>
                    </a:cubicBezTo>
                    <a:cubicBezTo>
                      <a:pt x="4" y="48"/>
                      <a:pt x="8" y="48"/>
                      <a:pt x="8" y="48"/>
                    </a:cubicBezTo>
                    <a:cubicBezTo>
                      <a:pt x="10" y="48"/>
                      <a:pt x="11" y="46"/>
                      <a:pt x="13" y="44"/>
                    </a:cubicBezTo>
                    <a:cubicBezTo>
                      <a:pt x="15" y="42"/>
                      <a:pt x="15" y="39"/>
                      <a:pt x="19" y="41"/>
                    </a:cubicBezTo>
                    <a:cubicBezTo>
                      <a:pt x="23" y="43"/>
                      <a:pt x="27" y="44"/>
                      <a:pt x="29" y="39"/>
                    </a:cubicBezTo>
                    <a:cubicBezTo>
                      <a:pt x="29" y="38"/>
                      <a:pt x="29" y="37"/>
                      <a:pt x="31" y="37"/>
                    </a:cubicBezTo>
                    <a:cubicBezTo>
                      <a:pt x="33" y="37"/>
                      <a:pt x="34" y="35"/>
                      <a:pt x="34" y="34"/>
                    </a:cubicBezTo>
                    <a:cubicBezTo>
                      <a:pt x="36" y="31"/>
                      <a:pt x="40" y="28"/>
                      <a:pt x="43" y="26"/>
                    </a:cubicBezTo>
                    <a:cubicBezTo>
                      <a:pt x="45" y="25"/>
                      <a:pt x="46" y="24"/>
                      <a:pt x="44" y="22"/>
                    </a:cubicBezTo>
                    <a:cubicBezTo>
                      <a:pt x="43" y="21"/>
                      <a:pt x="40" y="22"/>
                      <a:pt x="40" y="21"/>
                    </a:cubicBezTo>
                    <a:cubicBezTo>
                      <a:pt x="39" y="20"/>
                      <a:pt x="38" y="19"/>
                      <a:pt x="38" y="17"/>
                    </a:cubicBezTo>
                    <a:cubicBezTo>
                      <a:pt x="38" y="17"/>
                      <a:pt x="39" y="16"/>
                      <a:pt x="39" y="15"/>
                    </a:cubicBezTo>
                    <a:cubicBezTo>
                      <a:pt x="38" y="15"/>
                      <a:pt x="37" y="15"/>
                      <a:pt x="36" y="14"/>
                    </a:cubicBezTo>
                    <a:cubicBezTo>
                      <a:pt x="36" y="14"/>
                      <a:pt x="37" y="13"/>
                      <a:pt x="36" y="13"/>
                    </a:cubicBezTo>
                    <a:cubicBezTo>
                      <a:pt x="35" y="13"/>
                      <a:pt x="35" y="12"/>
                      <a:pt x="34" y="12"/>
                    </a:cubicBezTo>
                    <a:cubicBezTo>
                      <a:pt x="32" y="11"/>
                      <a:pt x="31" y="10"/>
                      <a:pt x="30" y="7"/>
                    </a:cubicBezTo>
                    <a:cubicBezTo>
                      <a:pt x="30" y="6"/>
                      <a:pt x="27" y="2"/>
                      <a:pt x="25" y="2"/>
                    </a:cubicBezTo>
                    <a:cubicBezTo>
                      <a:pt x="25" y="2"/>
                      <a:pt x="26" y="2"/>
                      <a:pt x="2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3" name="Freeform 736">
                <a:extLst>
                  <a:ext uri="{FF2B5EF4-FFF2-40B4-BE49-F238E27FC236}">
                    <a16:creationId xmlns:a16="http://schemas.microsoft.com/office/drawing/2014/main" id="{AD93EBD2-0DAB-0F4B-A4E0-CD761B2B3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24385" y="9775302"/>
                <a:ext cx="366242" cy="324926"/>
              </a:xfrm>
              <a:custGeom>
                <a:avLst/>
                <a:gdLst>
                  <a:gd name="T0" fmla="*/ 39 w 39"/>
                  <a:gd name="T1" fmla="*/ 22 h 35"/>
                  <a:gd name="T2" fmla="*/ 38 w 39"/>
                  <a:gd name="T3" fmla="*/ 18 h 35"/>
                  <a:gd name="T4" fmla="*/ 39 w 39"/>
                  <a:gd name="T5" fmla="*/ 14 h 35"/>
                  <a:gd name="T6" fmla="*/ 38 w 39"/>
                  <a:gd name="T7" fmla="*/ 7 h 35"/>
                  <a:gd name="T8" fmla="*/ 27 w 39"/>
                  <a:gd name="T9" fmla="*/ 2 h 35"/>
                  <a:gd name="T10" fmla="*/ 24 w 39"/>
                  <a:gd name="T11" fmla="*/ 0 h 35"/>
                  <a:gd name="T12" fmla="*/ 19 w 39"/>
                  <a:gd name="T13" fmla="*/ 3 h 35"/>
                  <a:gd name="T14" fmla="*/ 13 w 39"/>
                  <a:gd name="T15" fmla="*/ 7 h 35"/>
                  <a:gd name="T16" fmla="*/ 9 w 39"/>
                  <a:gd name="T17" fmla="*/ 12 h 35"/>
                  <a:gd name="T18" fmla="*/ 2 w 39"/>
                  <a:gd name="T19" fmla="*/ 12 h 35"/>
                  <a:gd name="T20" fmla="*/ 5 w 39"/>
                  <a:gd name="T21" fmla="*/ 16 h 35"/>
                  <a:gd name="T22" fmla="*/ 8 w 39"/>
                  <a:gd name="T23" fmla="*/ 21 h 35"/>
                  <a:gd name="T24" fmla="*/ 11 w 39"/>
                  <a:gd name="T25" fmla="*/ 23 h 35"/>
                  <a:gd name="T26" fmla="*/ 11 w 39"/>
                  <a:gd name="T27" fmla="*/ 24 h 35"/>
                  <a:gd name="T28" fmla="*/ 14 w 39"/>
                  <a:gd name="T29" fmla="*/ 25 h 35"/>
                  <a:gd name="T30" fmla="*/ 13 w 39"/>
                  <a:gd name="T31" fmla="*/ 28 h 35"/>
                  <a:gd name="T32" fmla="*/ 15 w 39"/>
                  <a:gd name="T33" fmla="*/ 31 h 35"/>
                  <a:gd name="T34" fmla="*/ 20 w 39"/>
                  <a:gd name="T35" fmla="*/ 34 h 35"/>
                  <a:gd name="T36" fmla="*/ 25 w 39"/>
                  <a:gd name="T37" fmla="*/ 35 h 35"/>
                  <a:gd name="T38" fmla="*/ 27 w 39"/>
                  <a:gd name="T39" fmla="*/ 35 h 35"/>
                  <a:gd name="T40" fmla="*/ 34 w 39"/>
                  <a:gd name="T41" fmla="*/ 31 h 35"/>
                  <a:gd name="T42" fmla="*/ 36 w 39"/>
                  <a:gd name="T43" fmla="*/ 27 h 35"/>
                  <a:gd name="T44" fmla="*/ 39 w 39"/>
                  <a:gd name="T45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9" h="35">
                    <a:moveTo>
                      <a:pt x="39" y="22"/>
                    </a:moveTo>
                    <a:cubicBezTo>
                      <a:pt x="39" y="21"/>
                      <a:pt x="38" y="19"/>
                      <a:pt x="38" y="18"/>
                    </a:cubicBezTo>
                    <a:cubicBezTo>
                      <a:pt x="38" y="16"/>
                      <a:pt x="39" y="15"/>
                      <a:pt x="39" y="14"/>
                    </a:cubicBezTo>
                    <a:cubicBezTo>
                      <a:pt x="39" y="11"/>
                      <a:pt x="39" y="9"/>
                      <a:pt x="38" y="7"/>
                    </a:cubicBezTo>
                    <a:cubicBezTo>
                      <a:pt x="38" y="4"/>
                      <a:pt x="29" y="2"/>
                      <a:pt x="27" y="2"/>
                    </a:cubicBezTo>
                    <a:cubicBezTo>
                      <a:pt x="27" y="0"/>
                      <a:pt x="27" y="0"/>
                      <a:pt x="24" y="0"/>
                    </a:cubicBezTo>
                    <a:cubicBezTo>
                      <a:pt x="21" y="0"/>
                      <a:pt x="21" y="1"/>
                      <a:pt x="19" y="3"/>
                    </a:cubicBezTo>
                    <a:cubicBezTo>
                      <a:pt x="18" y="5"/>
                      <a:pt x="15" y="6"/>
                      <a:pt x="13" y="7"/>
                    </a:cubicBezTo>
                    <a:cubicBezTo>
                      <a:pt x="12" y="9"/>
                      <a:pt x="11" y="12"/>
                      <a:pt x="9" y="12"/>
                    </a:cubicBezTo>
                    <a:cubicBezTo>
                      <a:pt x="7" y="12"/>
                      <a:pt x="5" y="11"/>
                      <a:pt x="2" y="12"/>
                    </a:cubicBezTo>
                    <a:cubicBezTo>
                      <a:pt x="0" y="13"/>
                      <a:pt x="4" y="15"/>
                      <a:pt x="5" y="16"/>
                    </a:cubicBezTo>
                    <a:cubicBezTo>
                      <a:pt x="6" y="18"/>
                      <a:pt x="6" y="20"/>
                      <a:pt x="8" y="21"/>
                    </a:cubicBezTo>
                    <a:cubicBezTo>
                      <a:pt x="9" y="22"/>
                      <a:pt x="10" y="23"/>
                      <a:pt x="11" y="23"/>
                    </a:cubicBezTo>
                    <a:cubicBezTo>
                      <a:pt x="12" y="23"/>
                      <a:pt x="11" y="24"/>
                      <a:pt x="11" y="24"/>
                    </a:cubicBezTo>
                    <a:cubicBezTo>
                      <a:pt x="12" y="24"/>
                      <a:pt x="13" y="25"/>
                      <a:pt x="14" y="25"/>
                    </a:cubicBezTo>
                    <a:cubicBezTo>
                      <a:pt x="14" y="26"/>
                      <a:pt x="13" y="27"/>
                      <a:pt x="13" y="28"/>
                    </a:cubicBezTo>
                    <a:cubicBezTo>
                      <a:pt x="13" y="29"/>
                      <a:pt x="14" y="31"/>
                      <a:pt x="15" y="31"/>
                    </a:cubicBezTo>
                    <a:cubicBezTo>
                      <a:pt x="18" y="31"/>
                      <a:pt x="19" y="31"/>
                      <a:pt x="20" y="34"/>
                    </a:cubicBezTo>
                    <a:cubicBezTo>
                      <a:pt x="21" y="35"/>
                      <a:pt x="23" y="34"/>
                      <a:pt x="25" y="35"/>
                    </a:cubicBezTo>
                    <a:cubicBezTo>
                      <a:pt x="26" y="35"/>
                      <a:pt x="26" y="35"/>
                      <a:pt x="27" y="35"/>
                    </a:cubicBezTo>
                    <a:cubicBezTo>
                      <a:pt x="31" y="35"/>
                      <a:pt x="32" y="34"/>
                      <a:pt x="34" y="31"/>
                    </a:cubicBezTo>
                    <a:cubicBezTo>
                      <a:pt x="35" y="30"/>
                      <a:pt x="36" y="28"/>
                      <a:pt x="36" y="27"/>
                    </a:cubicBezTo>
                    <a:cubicBezTo>
                      <a:pt x="37" y="25"/>
                      <a:pt x="39" y="24"/>
                      <a:pt x="39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4" name="Freeform 737">
                <a:extLst>
                  <a:ext uri="{FF2B5EF4-FFF2-40B4-BE49-F238E27FC236}">
                    <a16:creationId xmlns:a16="http://schemas.microsoft.com/office/drawing/2014/main" id="{E3FA8E51-4C13-2B4A-90EA-8F896F5FD8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607" y="10259504"/>
                <a:ext cx="92356" cy="105124"/>
              </a:xfrm>
              <a:custGeom>
                <a:avLst/>
                <a:gdLst>
                  <a:gd name="T0" fmla="*/ 5 w 10"/>
                  <a:gd name="T1" fmla="*/ 1 h 11"/>
                  <a:gd name="T2" fmla="*/ 7 w 10"/>
                  <a:gd name="T3" fmla="*/ 9 h 11"/>
                  <a:gd name="T4" fmla="*/ 5 w 10"/>
                  <a:gd name="T5" fmla="*/ 1 h 11"/>
                  <a:gd name="T6" fmla="*/ 5 w 10"/>
                  <a:gd name="T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1">
                    <a:moveTo>
                      <a:pt x="5" y="1"/>
                    </a:moveTo>
                    <a:cubicBezTo>
                      <a:pt x="0" y="2"/>
                      <a:pt x="3" y="11"/>
                      <a:pt x="7" y="9"/>
                    </a:cubicBezTo>
                    <a:cubicBezTo>
                      <a:pt x="10" y="8"/>
                      <a:pt x="9" y="0"/>
                      <a:pt x="5" y="1"/>
                    </a:cubicBezTo>
                    <a:cubicBezTo>
                      <a:pt x="3" y="1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5" name="Freeform 738">
                <a:extLst>
                  <a:ext uri="{FF2B5EF4-FFF2-40B4-BE49-F238E27FC236}">
                    <a16:creationId xmlns:a16="http://schemas.microsoft.com/office/drawing/2014/main" id="{4BC8CF19-2CE1-CC40-BAB9-47386092DA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442219" y="10090673"/>
                <a:ext cx="738853" cy="646665"/>
              </a:xfrm>
              <a:custGeom>
                <a:avLst/>
                <a:gdLst>
                  <a:gd name="T0" fmla="*/ 74 w 79"/>
                  <a:gd name="T1" fmla="*/ 27 h 69"/>
                  <a:gd name="T2" fmla="*/ 69 w 79"/>
                  <a:gd name="T3" fmla="*/ 22 h 69"/>
                  <a:gd name="T4" fmla="*/ 72 w 79"/>
                  <a:gd name="T5" fmla="*/ 19 h 69"/>
                  <a:gd name="T6" fmla="*/ 75 w 79"/>
                  <a:gd name="T7" fmla="*/ 20 h 69"/>
                  <a:gd name="T8" fmla="*/ 75 w 79"/>
                  <a:gd name="T9" fmla="*/ 11 h 69"/>
                  <a:gd name="T10" fmla="*/ 73 w 79"/>
                  <a:gd name="T11" fmla="*/ 7 h 69"/>
                  <a:gd name="T12" fmla="*/ 72 w 79"/>
                  <a:gd name="T13" fmla="*/ 1 h 69"/>
                  <a:gd name="T14" fmla="*/ 66 w 79"/>
                  <a:gd name="T15" fmla="*/ 1 h 69"/>
                  <a:gd name="T16" fmla="*/ 60 w 79"/>
                  <a:gd name="T17" fmla="*/ 2 h 69"/>
                  <a:gd name="T18" fmla="*/ 55 w 79"/>
                  <a:gd name="T19" fmla="*/ 5 h 69"/>
                  <a:gd name="T20" fmla="*/ 51 w 79"/>
                  <a:gd name="T21" fmla="*/ 8 h 69"/>
                  <a:gd name="T22" fmla="*/ 49 w 79"/>
                  <a:gd name="T23" fmla="*/ 12 h 69"/>
                  <a:gd name="T24" fmla="*/ 45 w 79"/>
                  <a:gd name="T25" fmla="*/ 14 h 69"/>
                  <a:gd name="T26" fmla="*/ 44 w 79"/>
                  <a:gd name="T27" fmla="*/ 17 h 69"/>
                  <a:gd name="T28" fmla="*/ 34 w 79"/>
                  <a:gd name="T29" fmla="*/ 17 h 69"/>
                  <a:gd name="T30" fmla="*/ 28 w 79"/>
                  <a:gd name="T31" fmla="*/ 21 h 69"/>
                  <a:gd name="T32" fmla="*/ 24 w 79"/>
                  <a:gd name="T33" fmla="*/ 24 h 69"/>
                  <a:gd name="T34" fmla="*/ 20 w 79"/>
                  <a:gd name="T35" fmla="*/ 23 h 69"/>
                  <a:gd name="T36" fmla="*/ 17 w 79"/>
                  <a:gd name="T37" fmla="*/ 14 h 69"/>
                  <a:gd name="T38" fmla="*/ 17 w 79"/>
                  <a:gd name="T39" fmla="*/ 29 h 69"/>
                  <a:gd name="T40" fmla="*/ 17 w 79"/>
                  <a:gd name="T41" fmla="*/ 33 h 69"/>
                  <a:gd name="T42" fmla="*/ 9 w 79"/>
                  <a:gd name="T43" fmla="*/ 35 h 69"/>
                  <a:gd name="T44" fmla="*/ 6 w 79"/>
                  <a:gd name="T45" fmla="*/ 34 h 69"/>
                  <a:gd name="T46" fmla="*/ 2 w 79"/>
                  <a:gd name="T47" fmla="*/ 33 h 69"/>
                  <a:gd name="T48" fmla="*/ 3 w 79"/>
                  <a:gd name="T49" fmla="*/ 40 h 69"/>
                  <a:gd name="T50" fmla="*/ 5 w 79"/>
                  <a:gd name="T51" fmla="*/ 45 h 69"/>
                  <a:gd name="T52" fmla="*/ 9 w 79"/>
                  <a:gd name="T53" fmla="*/ 56 h 69"/>
                  <a:gd name="T54" fmla="*/ 8 w 79"/>
                  <a:gd name="T55" fmla="*/ 60 h 69"/>
                  <a:gd name="T56" fmla="*/ 9 w 79"/>
                  <a:gd name="T57" fmla="*/ 62 h 69"/>
                  <a:gd name="T58" fmla="*/ 10 w 79"/>
                  <a:gd name="T59" fmla="*/ 66 h 69"/>
                  <a:gd name="T60" fmla="*/ 11 w 79"/>
                  <a:gd name="T61" fmla="*/ 64 h 69"/>
                  <a:gd name="T62" fmla="*/ 15 w 79"/>
                  <a:gd name="T63" fmla="*/ 68 h 69"/>
                  <a:gd name="T64" fmla="*/ 21 w 79"/>
                  <a:gd name="T65" fmla="*/ 66 h 69"/>
                  <a:gd name="T66" fmla="*/ 26 w 79"/>
                  <a:gd name="T67" fmla="*/ 65 h 69"/>
                  <a:gd name="T68" fmla="*/ 31 w 79"/>
                  <a:gd name="T69" fmla="*/ 64 h 69"/>
                  <a:gd name="T70" fmla="*/ 38 w 79"/>
                  <a:gd name="T71" fmla="*/ 64 h 69"/>
                  <a:gd name="T72" fmla="*/ 39 w 79"/>
                  <a:gd name="T73" fmla="*/ 64 h 69"/>
                  <a:gd name="T74" fmla="*/ 41 w 79"/>
                  <a:gd name="T75" fmla="*/ 63 h 69"/>
                  <a:gd name="T76" fmla="*/ 42 w 79"/>
                  <a:gd name="T77" fmla="*/ 62 h 69"/>
                  <a:gd name="T78" fmla="*/ 44 w 79"/>
                  <a:gd name="T79" fmla="*/ 65 h 69"/>
                  <a:gd name="T80" fmla="*/ 46 w 79"/>
                  <a:gd name="T81" fmla="*/ 62 h 69"/>
                  <a:gd name="T82" fmla="*/ 57 w 79"/>
                  <a:gd name="T83" fmla="*/ 56 h 69"/>
                  <a:gd name="T84" fmla="*/ 65 w 79"/>
                  <a:gd name="T85" fmla="*/ 48 h 69"/>
                  <a:gd name="T86" fmla="*/ 72 w 79"/>
                  <a:gd name="T87" fmla="*/ 37 h 69"/>
                  <a:gd name="T88" fmla="*/ 77 w 79"/>
                  <a:gd name="T89" fmla="*/ 33 h 69"/>
                  <a:gd name="T90" fmla="*/ 79 w 79"/>
                  <a:gd name="T91" fmla="*/ 25 h 69"/>
                  <a:gd name="T92" fmla="*/ 76 w 79"/>
                  <a:gd name="T93" fmla="*/ 25 h 69"/>
                  <a:gd name="T94" fmla="*/ 74 w 79"/>
                  <a:gd name="T95" fmla="*/ 27 h 69"/>
                  <a:gd name="T96" fmla="*/ 62 w 79"/>
                  <a:gd name="T97" fmla="*/ 39 h 69"/>
                  <a:gd name="T98" fmla="*/ 61 w 79"/>
                  <a:gd name="T99" fmla="*/ 41 h 69"/>
                  <a:gd name="T100" fmla="*/ 57 w 79"/>
                  <a:gd name="T101" fmla="*/ 43 h 69"/>
                  <a:gd name="T102" fmla="*/ 55 w 79"/>
                  <a:gd name="T103" fmla="*/ 44 h 69"/>
                  <a:gd name="T104" fmla="*/ 52 w 79"/>
                  <a:gd name="T105" fmla="*/ 41 h 69"/>
                  <a:gd name="T106" fmla="*/ 56 w 79"/>
                  <a:gd name="T107" fmla="*/ 35 h 69"/>
                  <a:gd name="T108" fmla="*/ 60 w 79"/>
                  <a:gd name="T109" fmla="*/ 35 h 69"/>
                  <a:gd name="T110" fmla="*/ 62 w 79"/>
                  <a:gd name="T111" fmla="*/ 39 h 69"/>
                  <a:gd name="T112" fmla="*/ 62 w 79"/>
                  <a:gd name="T113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9" h="69">
                    <a:moveTo>
                      <a:pt x="74" y="27"/>
                    </a:moveTo>
                    <a:cubicBezTo>
                      <a:pt x="71" y="27"/>
                      <a:pt x="68" y="24"/>
                      <a:pt x="69" y="22"/>
                    </a:cubicBezTo>
                    <a:cubicBezTo>
                      <a:pt x="69" y="20"/>
                      <a:pt x="71" y="19"/>
                      <a:pt x="72" y="19"/>
                    </a:cubicBezTo>
                    <a:cubicBezTo>
                      <a:pt x="73" y="19"/>
                      <a:pt x="74" y="20"/>
                      <a:pt x="75" y="20"/>
                    </a:cubicBezTo>
                    <a:cubicBezTo>
                      <a:pt x="75" y="17"/>
                      <a:pt x="76" y="14"/>
                      <a:pt x="75" y="11"/>
                    </a:cubicBezTo>
                    <a:cubicBezTo>
                      <a:pt x="74" y="10"/>
                      <a:pt x="73" y="8"/>
                      <a:pt x="73" y="7"/>
                    </a:cubicBezTo>
                    <a:cubicBezTo>
                      <a:pt x="72" y="5"/>
                      <a:pt x="72" y="3"/>
                      <a:pt x="72" y="1"/>
                    </a:cubicBezTo>
                    <a:cubicBezTo>
                      <a:pt x="70" y="2"/>
                      <a:pt x="67" y="1"/>
                      <a:pt x="66" y="1"/>
                    </a:cubicBezTo>
                    <a:cubicBezTo>
                      <a:pt x="63" y="0"/>
                      <a:pt x="61" y="0"/>
                      <a:pt x="60" y="2"/>
                    </a:cubicBezTo>
                    <a:cubicBezTo>
                      <a:pt x="58" y="3"/>
                      <a:pt x="56" y="3"/>
                      <a:pt x="55" y="5"/>
                    </a:cubicBezTo>
                    <a:cubicBezTo>
                      <a:pt x="54" y="6"/>
                      <a:pt x="52" y="7"/>
                      <a:pt x="51" y="8"/>
                    </a:cubicBezTo>
                    <a:cubicBezTo>
                      <a:pt x="50" y="9"/>
                      <a:pt x="50" y="11"/>
                      <a:pt x="49" y="12"/>
                    </a:cubicBezTo>
                    <a:cubicBezTo>
                      <a:pt x="48" y="14"/>
                      <a:pt x="46" y="12"/>
                      <a:pt x="45" y="14"/>
                    </a:cubicBezTo>
                    <a:cubicBezTo>
                      <a:pt x="44" y="15"/>
                      <a:pt x="45" y="16"/>
                      <a:pt x="44" y="17"/>
                    </a:cubicBezTo>
                    <a:cubicBezTo>
                      <a:pt x="42" y="21"/>
                      <a:pt x="37" y="18"/>
                      <a:pt x="34" y="17"/>
                    </a:cubicBezTo>
                    <a:cubicBezTo>
                      <a:pt x="31" y="15"/>
                      <a:pt x="30" y="19"/>
                      <a:pt x="28" y="21"/>
                    </a:cubicBezTo>
                    <a:cubicBezTo>
                      <a:pt x="27" y="22"/>
                      <a:pt x="26" y="24"/>
                      <a:pt x="24" y="24"/>
                    </a:cubicBezTo>
                    <a:cubicBezTo>
                      <a:pt x="24" y="24"/>
                      <a:pt x="20" y="24"/>
                      <a:pt x="20" y="23"/>
                    </a:cubicBezTo>
                    <a:cubicBezTo>
                      <a:pt x="22" y="20"/>
                      <a:pt x="21" y="15"/>
                      <a:pt x="17" y="14"/>
                    </a:cubicBezTo>
                    <a:cubicBezTo>
                      <a:pt x="17" y="19"/>
                      <a:pt x="17" y="24"/>
                      <a:pt x="17" y="29"/>
                    </a:cubicBezTo>
                    <a:cubicBezTo>
                      <a:pt x="17" y="29"/>
                      <a:pt x="18" y="32"/>
                      <a:pt x="17" y="33"/>
                    </a:cubicBezTo>
                    <a:cubicBezTo>
                      <a:pt x="14" y="35"/>
                      <a:pt x="13" y="36"/>
                      <a:pt x="9" y="35"/>
                    </a:cubicBezTo>
                    <a:cubicBezTo>
                      <a:pt x="8" y="35"/>
                      <a:pt x="7" y="35"/>
                      <a:pt x="6" y="34"/>
                    </a:cubicBezTo>
                    <a:cubicBezTo>
                      <a:pt x="5" y="32"/>
                      <a:pt x="4" y="31"/>
                      <a:pt x="2" y="33"/>
                    </a:cubicBezTo>
                    <a:cubicBezTo>
                      <a:pt x="0" y="35"/>
                      <a:pt x="2" y="38"/>
                      <a:pt x="3" y="40"/>
                    </a:cubicBezTo>
                    <a:cubicBezTo>
                      <a:pt x="4" y="41"/>
                      <a:pt x="5" y="43"/>
                      <a:pt x="5" y="45"/>
                    </a:cubicBezTo>
                    <a:cubicBezTo>
                      <a:pt x="7" y="49"/>
                      <a:pt x="11" y="51"/>
                      <a:pt x="9" y="56"/>
                    </a:cubicBezTo>
                    <a:cubicBezTo>
                      <a:pt x="8" y="58"/>
                      <a:pt x="7" y="58"/>
                      <a:pt x="8" y="60"/>
                    </a:cubicBezTo>
                    <a:cubicBezTo>
                      <a:pt x="9" y="61"/>
                      <a:pt x="9" y="62"/>
                      <a:pt x="9" y="62"/>
                    </a:cubicBezTo>
                    <a:cubicBezTo>
                      <a:pt x="10" y="63"/>
                      <a:pt x="9" y="65"/>
                      <a:pt x="10" y="66"/>
                    </a:cubicBezTo>
                    <a:cubicBezTo>
                      <a:pt x="10" y="66"/>
                      <a:pt x="10" y="64"/>
                      <a:pt x="11" y="64"/>
                    </a:cubicBezTo>
                    <a:cubicBezTo>
                      <a:pt x="11" y="64"/>
                      <a:pt x="14" y="67"/>
                      <a:pt x="15" y="68"/>
                    </a:cubicBezTo>
                    <a:cubicBezTo>
                      <a:pt x="17" y="69"/>
                      <a:pt x="19" y="66"/>
                      <a:pt x="21" y="66"/>
                    </a:cubicBezTo>
                    <a:cubicBezTo>
                      <a:pt x="23" y="65"/>
                      <a:pt x="25" y="67"/>
                      <a:pt x="26" y="65"/>
                    </a:cubicBezTo>
                    <a:cubicBezTo>
                      <a:pt x="28" y="64"/>
                      <a:pt x="29" y="64"/>
                      <a:pt x="31" y="64"/>
                    </a:cubicBezTo>
                    <a:cubicBezTo>
                      <a:pt x="33" y="64"/>
                      <a:pt x="35" y="64"/>
                      <a:pt x="38" y="64"/>
                    </a:cubicBezTo>
                    <a:cubicBezTo>
                      <a:pt x="38" y="64"/>
                      <a:pt x="39" y="64"/>
                      <a:pt x="39" y="64"/>
                    </a:cubicBezTo>
                    <a:cubicBezTo>
                      <a:pt x="40" y="64"/>
                      <a:pt x="40" y="63"/>
                      <a:pt x="41" y="63"/>
                    </a:cubicBezTo>
                    <a:cubicBezTo>
                      <a:pt x="41" y="63"/>
                      <a:pt x="41" y="62"/>
                      <a:pt x="42" y="62"/>
                    </a:cubicBezTo>
                    <a:cubicBezTo>
                      <a:pt x="42" y="63"/>
                      <a:pt x="42" y="65"/>
                      <a:pt x="44" y="65"/>
                    </a:cubicBezTo>
                    <a:cubicBezTo>
                      <a:pt x="44" y="65"/>
                      <a:pt x="43" y="61"/>
                      <a:pt x="46" y="62"/>
                    </a:cubicBezTo>
                    <a:cubicBezTo>
                      <a:pt x="50" y="63"/>
                      <a:pt x="54" y="59"/>
                      <a:pt x="57" y="56"/>
                    </a:cubicBezTo>
                    <a:cubicBezTo>
                      <a:pt x="60" y="54"/>
                      <a:pt x="62" y="51"/>
                      <a:pt x="65" y="48"/>
                    </a:cubicBezTo>
                    <a:cubicBezTo>
                      <a:pt x="68" y="45"/>
                      <a:pt x="69" y="41"/>
                      <a:pt x="72" y="37"/>
                    </a:cubicBezTo>
                    <a:cubicBezTo>
                      <a:pt x="73" y="36"/>
                      <a:pt x="76" y="35"/>
                      <a:pt x="77" y="33"/>
                    </a:cubicBezTo>
                    <a:cubicBezTo>
                      <a:pt x="78" y="31"/>
                      <a:pt x="79" y="27"/>
                      <a:pt x="79" y="25"/>
                    </a:cubicBezTo>
                    <a:cubicBezTo>
                      <a:pt x="78" y="25"/>
                      <a:pt x="77" y="25"/>
                      <a:pt x="76" y="25"/>
                    </a:cubicBezTo>
                    <a:cubicBezTo>
                      <a:pt x="75" y="25"/>
                      <a:pt x="75" y="27"/>
                      <a:pt x="74" y="27"/>
                    </a:cubicBezTo>
                    <a:close/>
                    <a:moveTo>
                      <a:pt x="62" y="39"/>
                    </a:moveTo>
                    <a:cubicBezTo>
                      <a:pt x="61" y="39"/>
                      <a:pt x="61" y="41"/>
                      <a:pt x="61" y="41"/>
                    </a:cubicBezTo>
                    <a:cubicBezTo>
                      <a:pt x="60" y="43"/>
                      <a:pt x="58" y="42"/>
                      <a:pt x="57" y="43"/>
                    </a:cubicBezTo>
                    <a:cubicBezTo>
                      <a:pt x="56" y="43"/>
                      <a:pt x="56" y="44"/>
                      <a:pt x="55" y="44"/>
                    </a:cubicBezTo>
                    <a:cubicBezTo>
                      <a:pt x="53" y="44"/>
                      <a:pt x="52" y="42"/>
                      <a:pt x="52" y="41"/>
                    </a:cubicBezTo>
                    <a:cubicBezTo>
                      <a:pt x="51" y="39"/>
                      <a:pt x="54" y="36"/>
                      <a:pt x="56" y="35"/>
                    </a:cubicBezTo>
                    <a:cubicBezTo>
                      <a:pt x="57" y="34"/>
                      <a:pt x="59" y="34"/>
                      <a:pt x="60" y="35"/>
                    </a:cubicBezTo>
                    <a:cubicBezTo>
                      <a:pt x="61" y="36"/>
                      <a:pt x="64" y="38"/>
                      <a:pt x="62" y="39"/>
                    </a:cubicBezTo>
                    <a:cubicBezTo>
                      <a:pt x="61" y="39"/>
                      <a:pt x="63" y="38"/>
                      <a:pt x="62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6" name="Freeform 739">
                <a:extLst>
                  <a:ext uri="{FF2B5EF4-FFF2-40B4-BE49-F238E27FC236}">
                    <a16:creationId xmlns:a16="http://schemas.microsoft.com/office/drawing/2014/main" id="{6598A66C-9225-CB48-8023-93AB4B6241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9924" y="10399672"/>
                <a:ext cx="121018" cy="124237"/>
              </a:xfrm>
              <a:custGeom>
                <a:avLst/>
                <a:gdLst>
                  <a:gd name="T0" fmla="*/ 11 w 13"/>
                  <a:gd name="T1" fmla="*/ 4 h 13"/>
                  <a:gd name="T2" fmla="*/ 3 w 13"/>
                  <a:gd name="T3" fmla="*/ 3 h 13"/>
                  <a:gd name="T4" fmla="*/ 2 w 13"/>
                  <a:gd name="T5" fmla="*/ 9 h 13"/>
                  <a:gd name="T6" fmla="*/ 7 w 13"/>
                  <a:gd name="T7" fmla="*/ 9 h 13"/>
                  <a:gd name="T8" fmla="*/ 11 w 13"/>
                  <a:gd name="T9" fmla="*/ 4 h 13"/>
                  <a:gd name="T10" fmla="*/ 11 w 13"/>
                  <a:gd name="T11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1" y="4"/>
                    </a:moveTo>
                    <a:cubicBezTo>
                      <a:pt x="9" y="2"/>
                      <a:pt x="5" y="0"/>
                      <a:pt x="3" y="3"/>
                    </a:cubicBezTo>
                    <a:cubicBezTo>
                      <a:pt x="1" y="5"/>
                      <a:pt x="0" y="7"/>
                      <a:pt x="2" y="9"/>
                    </a:cubicBezTo>
                    <a:cubicBezTo>
                      <a:pt x="4" y="13"/>
                      <a:pt x="5" y="9"/>
                      <a:pt x="7" y="9"/>
                    </a:cubicBezTo>
                    <a:cubicBezTo>
                      <a:pt x="10" y="9"/>
                      <a:pt x="13" y="5"/>
                      <a:pt x="11" y="4"/>
                    </a:cubicBezTo>
                    <a:cubicBezTo>
                      <a:pt x="10" y="3"/>
                      <a:pt x="12" y="4"/>
                      <a:pt x="1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7" name="Freeform 740">
                <a:extLst>
                  <a:ext uri="{FF2B5EF4-FFF2-40B4-BE49-F238E27FC236}">
                    <a16:creationId xmlns:a16="http://schemas.microsoft.com/office/drawing/2014/main" id="{906B1D9F-DC2F-6B44-B1D5-AD1FD9A155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875" y="9240130"/>
                <a:ext cx="47770" cy="76452"/>
              </a:xfrm>
              <a:custGeom>
                <a:avLst/>
                <a:gdLst>
                  <a:gd name="T0" fmla="*/ 2 w 5"/>
                  <a:gd name="T1" fmla="*/ 5 h 8"/>
                  <a:gd name="T2" fmla="*/ 5 w 5"/>
                  <a:gd name="T3" fmla="*/ 1 h 8"/>
                  <a:gd name="T4" fmla="*/ 1 w 5"/>
                  <a:gd name="T5" fmla="*/ 3 h 8"/>
                  <a:gd name="T6" fmla="*/ 0 w 5"/>
                  <a:gd name="T7" fmla="*/ 8 h 8"/>
                  <a:gd name="T8" fmla="*/ 2 w 5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2" y="5"/>
                    </a:moveTo>
                    <a:cubicBezTo>
                      <a:pt x="2" y="4"/>
                      <a:pt x="4" y="2"/>
                      <a:pt x="5" y="1"/>
                    </a:cubicBezTo>
                    <a:cubicBezTo>
                      <a:pt x="4" y="0"/>
                      <a:pt x="2" y="2"/>
                      <a:pt x="1" y="3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2" y="7"/>
                      <a:pt x="2" y="6"/>
                      <a:pt x="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8" name="Freeform 741">
                <a:extLst>
                  <a:ext uri="{FF2B5EF4-FFF2-40B4-BE49-F238E27FC236}">
                    <a16:creationId xmlns:a16="http://schemas.microsoft.com/office/drawing/2014/main" id="{52813100-884D-F945-9E9B-B1F4BBB75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87" y="8857867"/>
                <a:ext cx="324842" cy="420492"/>
              </a:xfrm>
              <a:custGeom>
                <a:avLst/>
                <a:gdLst>
                  <a:gd name="T0" fmla="*/ 11 w 35"/>
                  <a:gd name="T1" fmla="*/ 44 h 45"/>
                  <a:gd name="T2" fmla="*/ 15 w 35"/>
                  <a:gd name="T3" fmla="*/ 41 h 45"/>
                  <a:gd name="T4" fmla="*/ 16 w 35"/>
                  <a:gd name="T5" fmla="*/ 43 h 45"/>
                  <a:gd name="T6" fmla="*/ 23 w 35"/>
                  <a:gd name="T7" fmla="*/ 37 h 45"/>
                  <a:gd name="T8" fmla="*/ 25 w 35"/>
                  <a:gd name="T9" fmla="*/ 26 h 45"/>
                  <a:gd name="T10" fmla="*/ 31 w 35"/>
                  <a:gd name="T11" fmla="*/ 16 h 45"/>
                  <a:gd name="T12" fmla="*/ 33 w 35"/>
                  <a:gd name="T13" fmla="*/ 8 h 45"/>
                  <a:gd name="T14" fmla="*/ 35 w 35"/>
                  <a:gd name="T15" fmla="*/ 2 h 45"/>
                  <a:gd name="T16" fmla="*/ 29 w 35"/>
                  <a:gd name="T17" fmla="*/ 1 h 45"/>
                  <a:gd name="T18" fmla="*/ 26 w 35"/>
                  <a:gd name="T19" fmla="*/ 2 h 45"/>
                  <a:gd name="T20" fmla="*/ 25 w 35"/>
                  <a:gd name="T21" fmla="*/ 6 h 45"/>
                  <a:gd name="T22" fmla="*/ 20 w 35"/>
                  <a:gd name="T23" fmla="*/ 10 h 45"/>
                  <a:gd name="T24" fmla="*/ 10 w 35"/>
                  <a:gd name="T25" fmla="*/ 8 h 45"/>
                  <a:gd name="T26" fmla="*/ 13 w 35"/>
                  <a:gd name="T27" fmla="*/ 13 h 45"/>
                  <a:gd name="T28" fmla="*/ 14 w 35"/>
                  <a:gd name="T29" fmla="*/ 19 h 45"/>
                  <a:gd name="T30" fmla="*/ 15 w 35"/>
                  <a:gd name="T31" fmla="*/ 22 h 45"/>
                  <a:gd name="T32" fmla="*/ 16 w 35"/>
                  <a:gd name="T33" fmla="*/ 25 h 45"/>
                  <a:gd name="T34" fmla="*/ 15 w 35"/>
                  <a:gd name="T35" fmla="*/ 32 h 45"/>
                  <a:gd name="T36" fmla="*/ 13 w 35"/>
                  <a:gd name="T37" fmla="*/ 31 h 45"/>
                  <a:gd name="T38" fmla="*/ 10 w 35"/>
                  <a:gd name="T39" fmla="*/ 32 h 45"/>
                  <a:gd name="T40" fmla="*/ 8 w 35"/>
                  <a:gd name="T41" fmla="*/ 29 h 45"/>
                  <a:gd name="T42" fmla="*/ 6 w 35"/>
                  <a:gd name="T43" fmla="*/ 32 h 45"/>
                  <a:gd name="T44" fmla="*/ 4 w 35"/>
                  <a:gd name="T45" fmla="*/ 32 h 45"/>
                  <a:gd name="T46" fmla="*/ 3 w 35"/>
                  <a:gd name="T47" fmla="*/ 35 h 45"/>
                  <a:gd name="T48" fmla="*/ 0 w 35"/>
                  <a:gd name="T49" fmla="*/ 39 h 45"/>
                  <a:gd name="T50" fmla="*/ 5 w 35"/>
                  <a:gd name="T51" fmla="*/ 45 h 45"/>
                  <a:gd name="T52" fmla="*/ 8 w 35"/>
                  <a:gd name="T53" fmla="*/ 42 h 45"/>
                  <a:gd name="T54" fmla="*/ 11 w 35"/>
                  <a:gd name="T55" fmla="*/ 44 h 45"/>
                  <a:gd name="T56" fmla="*/ 11 w 35"/>
                  <a:gd name="T57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45">
                    <a:moveTo>
                      <a:pt x="11" y="44"/>
                    </a:moveTo>
                    <a:cubicBezTo>
                      <a:pt x="12" y="44"/>
                      <a:pt x="14" y="42"/>
                      <a:pt x="15" y="41"/>
                    </a:cubicBezTo>
                    <a:cubicBezTo>
                      <a:pt x="17" y="40"/>
                      <a:pt x="15" y="43"/>
                      <a:pt x="16" y="43"/>
                    </a:cubicBezTo>
                    <a:cubicBezTo>
                      <a:pt x="16" y="43"/>
                      <a:pt x="23" y="39"/>
                      <a:pt x="23" y="37"/>
                    </a:cubicBezTo>
                    <a:cubicBezTo>
                      <a:pt x="23" y="33"/>
                      <a:pt x="23" y="29"/>
                      <a:pt x="25" y="26"/>
                    </a:cubicBezTo>
                    <a:cubicBezTo>
                      <a:pt x="27" y="22"/>
                      <a:pt x="30" y="19"/>
                      <a:pt x="31" y="16"/>
                    </a:cubicBezTo>
                    <a:cubicBezTo>
                      <a:pt x="32" y="13"/>
                      <a:pt x="32" y="11"/>
                      <a:pt x="33" y="8"/>
                    </a:cubicBezTo>
                    <a:cubicBezTo>
                      <a:pt x="33" y="6"/>
                      <a:pt x="35" y="4"/>
                      <a:pt x="35" y="2"/>
                    </a:cubicBezTo>
                    <a:cubicBezTo>
                      <a:pt x="33" y="2"/>
                      <a:pt x="31" y="0"/>
                      <a:pt x="29" y="1"/>
                    </a:cubicBezTo>
                    <a:cubicBezTo>
                      <a:pt x="28" y="1"/>
                      <a:pt x="26" y="1"/>
                      <a:pt x="26" y="2"/>
                    </a:cubicBezTo>
                    <a:cubicBezTo>
                      <a:pt x="25" y="4"/>
                      <a:pt x="25" y="5"/>
                      <a:pt x="25" y="6"/>
                    </a:cubicBezTo>
                    <a:cubicBezTo>
                      <a:pt x="24" y="9"/>
                      <a:pt x="23" y="10"/>
                      <a:pt x="20" y="10"/>
                    </a:cubicBezTo>
                    <a:cubicBezTo>
                      <a:pt x="17" y="9"/>
                      <a:pt x="13" y="8"/>
                      <a:pt x="10" y="8"/>
                    </a:cubicBezTo>
                    <a:cubicBezTo>
                      <a:pt x="10" y="10"/>
                      <a:pt x="9" y="14"/>
                      <a:pt x="13" y="13"/>
                    </a:cubicBezTo>
                    <a:cubicBezTo>
                      <a:pt x="17" y="11"/>
                      <a:pt x="14" y="17"/>
                      <a:pt x="14" y="19"/>
                    </a:cubicBezTo>
                    <a:cubicBezTo>
                      <a:pt x="14" y="20"/>
                      <a:pt x="14" y="21"/>
                      <a:pt x="15" y="22"/>
                    </a:cubicBezTo>
                    <a:cubicBezTo>
                      <a:pt x="16" y="23"/>
                      <a:pt x="16" y="24"/>
                      <a:pt x="16" y="25"/>
                    </a:cubicBezTo>
                    <a:cubicBezTo>
                      <a:pt x="16" y="27"/>
                      <a:pt x="16" y="30"/>
                      <a:pt x="15" y="32"/>
                    </a:cubicBezTo>
                    <a:cubicBezTo>
                      <a:pt x="15" y="33"/>
                      <a:pt x="13" y="31"/>
                      <a:pt x="13" y="31"/>
                    </a:cubicBezTo>
                    <a:cubicBezTo>
                      <a:pt x="11" y="31"/>
                      <a:pt x="11" y="33"/>
                      <a:pt x="10" y="32"/>
                    </a:cubicBezTo>
                    <a:cubicBezTo>
                      <a:pt x="10" y="31"/>
                      <a:pt x="9" y="30"/>
                      <a:pt x="8" y="29"/>
                    </a:cubicBezTo>
                    <a:cubicBezTo>
                      <a:pt x="7" y="29"/>
                      <a:pt x="7" y="31"/>
                      <a:pt x="6" y="32"/>
                    </a:cubicBezTo>
                    <a:cubicBezTo>
                      <a:pt x="6" y="32"/>
                      <a:pt x="4" y="32"/>
                      <a:pt x="4" y="32"/>
                    </a:cubicBezTo>
                    <a:cubicBezTo>
                      <a:pt x="2" y="32"/>
                      <a:pt x="3" y="34"/>
                      <a:pt x="3" y="35"/>
                    </a:cubicBezTo>
                    <a:cubicBezTo>
                      <a:pt x="4" y="38"/>
                      <a:pt x="3" y="37"/>
                      <a:pt x="0" y="39"/>
                    </a:cubicBezTo>
                    <a:cubicBezTo>
                      <a:pt x="2" y="41"/>
                      <a:pt x="4" y="42"/>
                      <a:pt x="5" y="45"/>
                    </a:cubicBezTo>
                    <a:cubicBezTo>
                      <a:pt x="6" y="44"/>
                      <a:pt x="7" y="43"/>
                      <a:pt x="8" y="42"/>
                    </a:cubicBezTo>
                    <a:cubicBezTo>
                      <a:pt x="10" y="41"/>
                      <a:pt x="10" y="43"/>
                      <a:pt x="11" y="44"/>
                    </a:cubicBezTo>
                    <a:cubicBezTo>
                      <a:pt x="12" y="44"/>
                      <a:pt x="10" y="43"/>
                      <a:pt x="11" y="4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9" name="Freeform 742">
                <a:extLst>
                  <a:ext uri="{FF2B5EF4-FFF2-40B4-BE49-F238E27FC236}">
                    <a16:creationId xmlns:a16="http://schemas.microsoft.com/office/drawing/2014/main" id="{D02A7D82-2132-9949-B5B8-358498088F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416" y="8520197"/>
                <a:ext cx="595541" cy="420492"/>
              </a:xfrm>
              <a:custGeom>
                <a:avLst/>
                <a:gdLst>
                  <a:gd name="T0" fmla="*/ 12 w 64"/>
                  <a:gd name="T1" fmla="*/ 37 h 45"/>
                  <a:gd name="T2" fmla="*/ 17 w 64"/>
                  <a:gd name="T3" fmla="*/ 37 h 45"/>
                  <a:gd name="T4" fmla="*/ 20 w 64"/>
                  <a:gd name="T5" fmla="*/ 38 h 45"/>
                  <a:gd name="T6" fmla="*/ 21 w 64"/>
                  <a:gd name="T7" fmla="*/ 33 h 45"/>
                  <a:gd name="T8" fmla="*/ 25 w 64"/>
                  <a:gd name="T9" fmla="*/ 30 h 45"/>
                  <a:gd name="T10" fmla="*/ 30 w 64"/>
                  <a:gd name="T11" fmla="*/ 33 h 45"/>
                  <a:gd name="T12" fmla="*/ 36 w 64"/>
                  <a:gd name="T13" fmla="*/ 34 h 45"/>
                  <a:gd name="T14" fmla="*/ 39 w 64"/>
                  <a:gd name="T15" fmla="*/ 34 h 45"/>
                  <a:gd name="T16" fmla="*/ 41 w 64"/>
                  <a:gd name="T17" fmla="*/ 30 h 45"/>
                  <a:gd name="T18" fmla="*/ 45 w 64"/>
                  <a:gd name="T19" fmla="*/ 31 h 45"/>
                  <a:gd name="T20" fmla="*/ 50 w 64"/>
                  <a:gd name="T21" fmla="*/ 31 h 45"/>
                  <a:gd name="T22" fmla="*/ 55 w 64"/>
                  <a:gd name="T23" fmla="*/ 29 h 45"/>
                  <a:gd name="T24" fmla="*/ 60 w 64"/>
                  <a:gd name="T25" fmla="*/ 30 h 45"/>
                  <a:gd name="T26" fmla="*/ 58 w 64"/>
                  <a:gd name="T27" fmla="*/ 24 h 45"/>
                  <a:gd name="T28" fmla="*/ 55 w 64"/>
                  <a:gd name="T29" fmla="*/ 20 h 45"/>
                  <a:gd name="T30" fmla="*/ 51 w 64"/>
                  <a:gd name="T31" fmla="*/ 16 h 45"/>
                  <a:gd name="T32" fmla="*/ 47 w 64"/>
                  <a:gd name="T33" fmla="*/ 13 h 45"/>
                  <a:gd name="T34" fmla="*/ 46 w 64"/>
                  <a:gd name="T35" fmla="*/ 12 h 45"/>
                  <a:gd name="T36" fmla="*/ 44 w 64"/>
                  <a:gd name="T37" fmla="*/ 12 h 45"/>
                  <a:gd name="T38" fmla="*/ 44 w 64"/>
                  <a:gd name="T39" fmla="*/ 6 h 45"/>
                  <a:gd name="T40" fmla="*/ 41 w 64"/>
                  <a:gd name="T41" fmla="*/ 1 h 45"/>
                  <a:gd name="T42" fmla="*/ 41 w 64"/>
                  <a:gd name="T43" fmla="*/ 0 h 45"/>
                  <a:gd name="T44" fmla="*/ 38 w 64"/>
                  <a:gd name="T45" fmla="*/ 0 h 45"/>
                  <a:gd name="T46" fmla="*/ 35 w 64"/>
                  <a:gd name="T47" fmla="*/ 3 h 45"/>
                  <a:gd name="T48" fmla="*/ 26 w 64"/>
                  <a:gd name="T49" fmla="*/ 10 h 45"/>
                  <a:gd name="T50" fmla="*/ 22 w 64"/>
                  <a:gd name="T51" fmla="*/ 11 h 45"/>
                  <a:gd name="T52" fmla="*/ 19 w 64"/>
                  <a:gd name="T53" fmla="*/ 15 h 45"/>
                  <a:gd name="T54" fmla="*/ 13 w 64"/>
                  <a:gd name="T55" fmla="*/ 17 h 45"/>
                  <a:gd name="T56" fmla="*/ 9 w 64"/>
                  <a:gd name="T57" fmla="*/ 17 h 45"/>
                  <a:gd name="T58" fmla="*/ 6 w 64"/>
                  <a:gd name="T59" fmla="*/ 18 h 45"/>
                  <a:gd name="T60" fmla="*/ 3 w 64"/>
                  <a:gd name="T61" fmla="*/ 23 h 45"/>
                  <a:gd name="T62" fmla="*/ 4 w 64"/>
                  <a:gd name="T63" fmla="*/ 34 h 45"/>
                  <a:gd name="T64" fmla="*/ 6 w 64"/>
                  <a:gd name="T65" fmla="*/ 39 h 45"/>
                  <a:gd name="T66" fmla="*/ 9 w 64"/>
                  <a:gd name="T67" fmla="*/ 45 h 45"/>
                  <a:gd name="T68" fmla="*/ 12 w 64"/>
                  <a:gd name="T6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" h="45">
                    <a:moveTo>
                      <a:pt x="12" y="37"/>
                    </a:moveTo>
                    <a:cubicBezTo>
                      <a:pt x="13" y="37"/>
                      <a:pt x="16" y="36"/>
                      <a:pt x="17" y="37"/>
                    </a:cubicBezTo>
                    <a:cubicBezTo>
                      <a:pt x="17" y="38"/>
                      <a:pt x="20" y="38"/>
                      <a:pt x="20" y="38"/>
                    </a:cubicBezTo>
                    <a:cubicBezTo>
                      <a:pt x="21" y="36"/>
                      <a:pt x="20" y="34"/>
                      <a:pt x="21" y="33"/>
                    </a:cubicBezTo>
                    <a:cubicBezTo>
                      <a:pt x="21" y="32"/>
                      <a:pt x="23" y="29"/>
                      <a:pt x="25" y="30"/>
                    </a:cubicBezTo>
                    <a:cubicBezTo>
                      <a:pt x="27" y="30"/>
                      <a:pt x="28" y="32"/>
                      <a:pt x="30" y="33"/>
                    </a:cubicBezTo>
                    <a:cubicBezTo>
                      <a:pt x="32" y="34"/>
                      <a:pt x="34" y="34"/>
                      <a:pt x="36" y="34"/>
                    </a:cubicBezTo>
                    <a:cubicBezTo>
                      <a:pt x="37" y="34"/>
                      <a:pt x="39" y="35"/>
                      <a:pt x="39" y="34"/>
                    </a:cubicBezTo>
                    <a:cubicBezTo>
                      <a:pt x="40" y="33"/>
                      <a:pt x="40" y="29"/>
                      <a:pt x="41" y="30"/>
                    </a:cubicBezTo>
                    <a:cubicBezTo>
                      <a:pt x="43" y="31"/>
                      <a:pt x="43" y="31"/>
                      <a:pt x="45" y="31"/>
                    </a:cubicBezTo>
                    <a:cubicBezTo>
                      <a:pt x="47" y="30"/>
                      <a:pt x="48" y="31"/>
                      <a:pt x="50" y="31"/>
                    </a:cubicBezTo>
                    <a:cubicBezTo>
                      <a:pt x="52" y="31"/>
                      <a:pt x="53" y="28"/>
                      <a:pt x="55" y="29"/>
                    </a:cubicBezTo>
                    <a:cubicBezTo>
                      <a:pt x="56" y="29"/>
                      <a:pt x="58" y="31"/>
                      <a:pt x="60" y="30"/>
                    </a:cubicBezTo>
                    <a:cubicBezTo>
                      <a:pt x="64" y="28"/>
                      <a:pt x="59" y="26"/>
                      <a:pt x="58" y="24"/>
                    </a:cubicBezTo>
                    <a:cubicBezTo>
                      <a:pt x="57" y="22"/>
                      <a:pt x="57" y="21"/>
                      <a:pt x="55" y="20"/>
                    </a:cubicBezTo>
                    <a:cubicBezTo>
                      <a:pt x="53" y="19"/>
                      <a:pt x="52" y="18"/>
                      <a:pt x="51" y="16"/>
                    </a:cubicBezTo>
                    <a:cubicBezTo>
                      <a:pt x="51" y="14"/>
                      <a:pt x="49" y="14"/>
                      <a:pt x="47" y="13"/>
                    </a:cubicBezTo>
                    <a:cubicBezTo>
                      <a:pt x="47" y="13"/>
                      <a:pt x="47" y="12"/>
                      <a:pt x="46" y="12"/>
                    </a:cubicBezTo>
                    <a:cubicBezTo>
                      <a:pt x="46" y="12"/>
                      <a:pt x="44" y="12"/>
                      <a:pt x="44" y="12"/>
                    </a:cubicBezTo>
                    <a:cubicBezTo>
                      <a:pt x="43" y="11"/>
                      <a:pt x="44" y="7"/>
                      <a:pt x="44" y="6"/>
                    </a:cubicBezTo>
                    <a:cubicBezTo>
                      <a:pt x="44" y="4"/>
                      <a:pt x="42" y="3"/>
                      <a:pt x="41" y="1"/>
                    </a:cubicBezTo>
                    <a:cubicBezTo>
                      <a:pt x="41" y="1"/>
                      <a:pt x="41" y="0"/>
                      <a:pt x="41" y="0"/>
                    </a:cubicBezTo>
                    <a:cubicBezTo>
                      <a:pt x="40" y="0"/>
                      <a:pt x="39" y="0"/>
                      <a:pt x="38" y="0"/>
                    </a:cubicBezTo>
                    <a:cubicBezTo>
                      <a:pt x="36" y="1"/>
                      <a:pt x="36" y="1"/>
                      <a:pt x="35" y="3"/>
                    </a:cubicBezTo>
                    <a:cubicBezTo>
                      <a:pt x="35" y="6"/>
                      <a:pt x="28" y="10"/>
                      <a:pt x="26" y="10"/>
                    </a:cubicBezTo>
                    <a:cubicBezTo>
                      <a:pt x="25" y="10"/>
                      <a:pt x="21" y="10"/>
                      <a:pt x="22" y="11"/>
                    </a:cubicBezTo>
                    <a:cubicBezTo>
                      <a:pt x="23" y="13"/>
                      <a:pt x="20" y="15"/>
                      <a:pt x="19" y="15"/>
                    </a:cubicBezTo>
                    <a:cubicBezTo>
                      <a:pt x="17" y="16"/>
                      <a:pt x="15" y="17"/>
                      <a:pt x="13" y="17"/>
                    </a:cubicBezTo>
                    <a:cubicBezTo>
                      <a:pt x="11" y="18"/>
                      <a:pt x="11" y="16"/>
                      <a:pt x="9" y="17"/>
                    </a:cubicBezTo>
                    <a:cubicBezTo>
                      <a:pt x="7" y="18"/>
                      <a:pt x="6" y="17"/>
                      <a:pt x="6" y="18"/>
                    </a:cubicBezTo>
                    <a:cubicBezTo>
                      <a:pt x="5" y="20"/>
                      <a:pt x="4" y="22"/>
                      <a:pt x="3" y="23"/>
                    </a:cubicBezTo>
                    <a:cubicBezTo>
                      <a:pt x="0" y="27"/>
                      <a:pt x="2" y="30"/>
                      <a:pt x="4" y="34"/>
                    </a:cubicBezTo>
                    <a:cubicBezTo>
                      <a:pt x="5" y="36"/>
                      <a:pt x="5" y="37"/>
                      <a:pt x="6" y="39"/>
                    </a:cubicBezTo>
                    <a:cubicBezTo>
                      <a:pt x="8" y="41"/>
                      <a:pt x="9" y="42"/>
                      <a:pt x="9" y="45"/>
                    </a:cubicBezTo>
                    <a:cubicBezTo>
                      <a:pt x="9" y="44"/>
                      <a:pt x="10" y="37"/>
                      <a:pt x="1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0" name="Freeform 743">
                <a:extLst>
                  <a:ext uri="{FF2B5EF4-FFF2-40B4-BE49-F238E27FC236}">
                    <a16:creationId xmlns:a16="http://schemas.microsoft.com/office/drawing/2014/main" id="{C9AE1BCA-7BA2-B44E-A26D-59AEE1C39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6995" y="7921315"/>
                <a:ext cx="1092358" cy="767717"/>
              </a:xfrm>
              <a:custGeom>
                <a:avLst/>
                <a:gdLst>
                  <a:gd name="T0" fmla="*/ 83 w 117"/>
                  <a:gd name="T1" fmla="*/ 82 h 82"/>
                  <a:gd name="T2" fmla="*/ 93 w 117"/>
                  <a:gd name="T3" fmla="*/ 76 h 82"/>
                  <a:gd name="T4" fmla="*/ 105 w 117"/>
                  <a:gd name="T5" fmla="*/ 68 h 82"/>
                  <a:gd name="T6" fmla="*/ 112 w 117"/>
                  <a:gd name="T7" fmla="*/ 64 h 82"/>
                  <a:gd name="T8" fmla="*/ 107 w 117"/>
                  <a:gd name="T9" fmla="*/ 55 h 82"/>
                  <a:gd name="T10" fmla="*/ 110 w 117"/>
                  <a:gd name="T11" fmla="*/ 46 h 82"/>
                  <a:gd name="T12" fmla="*/ 114 w 117"/>
                  <a:gd name="T13" fmla="*/ 40 h 82"/>
                  <a:gd name="T14" fmla="*/ 117 w 117"/>
                  <a:gd name="T15" fmla="*/ 21 h 82"/>
                  <a:gd name="T16" fmla="*/ 81 w 117"/>
                  <a:gd name="T17" fmla="*/ 1 h 82"/>
                  <a:gd name="T18" fmla="*/ 75 w 117"/>
                  <a:gd name="T19" fmla="*/ 2 h 82"/>
                  <a:gd name="T20" fmla="*/ 67 w 117"/>
                  <a:gd name="T21" fmla="*/ 2 h 82"/>
                  <a:gd name="T22" fmla="*/ 59 w 117"/>
                  <a:gd name="T23" fmla="*/ 1 h 82"/>
                  <a:gd name="T24" fmla="*/ 29 w 117"/>
                  <a:gd name="T25" fmla="*/ 21 h 82"/>
                  <a:gd name="T26" fmla="*/ 22 w 117"/>
                  <a:gd name="T27" fmla="*/ 25 h 82"/>
                  <a:gd name="T28" fmla="*/ 19 w 117"/>
                  <a:gd name="T29" fmla="*/ 42 h 82"/>
                  <a:gd name="T30" fmla="*/ 8 w 117"/>
                  <a:gd name="T31" fmla="*/ 43 h 82"/>
                  <a:gd name="T32" fmla="*/ 5 w 117"/>
                  <a:gd name="T33" fmla="*/ 51 h 82"/>
                  <a:gd name="T34" fmla="*/ 11 w 117"/>
                  <a:gd name="T35" fmla="*/ 56 h 82"/>
                  <a:gd name="T36" fmla="*/ 19 w 117"/>
                  <a:gd name="T37" fmla="*/ 62 h 82"/>
                  <a:gd name="T38" fmla="*/ 21 w 117"/>
                  <a:gd name="T39" fmla="*/ 55 h 82"/>
                  <a:gd name="T40" fmla="*/ 28 w 117"/>
                  <a:gd name="T41" fmla="*/ 50 h 82"/>
                  <a:gd name="T42" fmla="*/ 35 w 117"/>
                  <a:gd name="T43" fmla="*/ 53 h 82"/>
                  <a:gd name="T44" fmla="*/ 46 w 117"/>
                  <a:gd name="T45" fmla="*/ 55 h 82"/>
                  <a:gd name="T46" fmla="*/ 64 w 117"/>
                  <a:gd name="T47" fmla="*/ 53 h 82"/>
                  <a:gd name="T48" fmla="*/ 68 w 117"/>
                  <a:gd name="T49" fmla="*/ 47 h 82"/>
                  <a:gd name="T50" fmla="*/ 77 w 117"/>
                  <a:gd name="T51" fmla="*/ 31 h 82"/>
                  <a:gd name="T52" fmla="*/ 79 w 117"/>
                  <a:gd name="T53" fmla="*/ 16 h 82"/>
                  <a:gd name="T54" fmla="*/ 75 w 117"/>
                  <a:gd name="T55" fmla="*/ 2 h 82"/>
                  <a:gd name="T56" fmla="*/ 78 w 117"/>
                  <a:gd name="T57" fmla="*/ 16 h 82"/>
                  <a:gd name="T58" fmla="*/ 77 w 117"/>
                  <a:gd name="T59" fmla="*/ 35 h 82"/>
                  <a:gd name="T60" fmla="*/ 68 w 117"/>
                  <a:gd name="T61" fmla="*/ 46 h 82"/>
                  <a:gd name="T62" fmla="*/ 72 w 117"/>
                  <a:gd name="T63" fmla="*/ 55 h 82"/>
                  <a:gd name="T64" fmla="*/ 75 w 117"/>
                  <a:gd name="T65" fmla="*/ 65 h 82"/>
                  <a:gd name="T66" fmla="*/ 72 w 117"/>
                  <a:gd name="T67" fmla="*/ 74 h 82"/>
                  <a:gd name="T68" fmla="*/ 77 w 117"/>
                  <a:gd name="T69" fmla="*/ 81 h 82"/>
                  <a:gd name="T70" fmla="*/ 80 w 117"/>
                  <a:gd name="T71" fmla="*/ 8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7" h="82">
                    <a:moveTo>
                      <a:pt x="80" y="81"/>
                    </a:moveTo>
                    <a:cubicBezTo>
                      <a:pt x="81" y="80"/>
                      <a:pt x="82" y="82"/>
                      <a:pt x="83" y="82"/>
                    </a:cubicBezTo>
                    <a:cubicBezTo>
                      <a:pt x="85" y="81"/>
                      <a:pt x="87" y="80"/>
                      <a:pt x="89" y="79"/>
                    </a:cubicBezTo>
                    <a:cubicBezTo>
                      <a:pt x="90" y="79"/>
                      <a:pt x="93" y="78"/>
                      <a:pt x="93" y="76"/>
                    </a:cubicBezTo>
                    <a:cubicBezTo>
                      <a:pt x="93" y="74"/>
                      <a:pt x="94" y="75"/>
                      <a:pt x="96" y="74"/>
                    </a:cubicBezTo>
                    <a:cubicBezTo>
                      <a:pt x="99" y="74"/>
                      <a:pt x="103" y="71"/>
                      <a:pt x="105" y="68"/>
                    </a:cubicBezTo>
                    <a:cubicBezTo>
                      <a:pt x="106" y="67"/>
                      <a:pt x="106" y="66"/>
                      <a:pt x="107" y="65"/>
                    </a:cubicBezTo>
                    <a:cubicBezTo>
                      <a:pt x="108" y="64"/>
                      <a:pt x="110" y="64"/>
                      <a:pt x="112" y="64"/>
                    </a:cubicBezTo>
                    <a:cubicBezTo>
                      <a:pt x="112" y="62"/>
                      <a:pt x="110" y="61"/>
                      <a:pt x="109" y="59"/>
                    </a:cubicBezTo>
                    <a:cubicBezTo>
                      <a:pt x="109" y="58"/>
                      <a:pt x="110" y="55"/>
                      <a:pt x="107" y="55"/>
                    </a:cubicBezTo>
                    <a:cubicBezTo>
                      <a:pt x="106" y="55"/>
                      <a:pt x="109" y="53"/>
                      <a:pt x="108" y="52"/>
                    </a:cubicBezTo>
                    <a:cubicBezTo>
                      <a:pt x="108" y="49"/>
                      <a:pt x="109" y="48"/>
                      <a:pt x="110" y="46"/>
                    </a:cubicBezTo>
                    <a:cubicBezTo>
                      <a:pt x="110" y="44"/>
                      <a:pt x="112" y="44"/>
                      <a:pt x="112" y="42"/>
                    </a:cubicBezTo>
                    <a:cubicBezTo>
                      <a:pt x="112" y="41"/>
                      <a:pt x="113" y="40"/>
                      <a:pt x="114" y="40"/>
                    </a:cubicBezTo>
                    <a:cubicBezTo>
                      <a:pt x="117" y="40"/>
                      <a:pt x="117" y="40"/>
                      <a:pt x="117" y="38"/>
                    </a:cubicBezTo>
                    <a:cubicBezTo>
                      <a:pt x="117" y="32"/>
                      <a:pt x="117" y="27"/>
                      <a:pt x="117" y="21"/>
                    </a:cubicBezTo>
                    <a:cubicBezTo>
                      <a:pt x="117" y="19"/>
                      <a:pt x="113" y="18"/>
                      <a:pt x="111" y="17"/>
                    </a:cubicBezTo>
                    <a:cubicBezTo>
                      <a:pt x="101" y="12"/>
                      <a:pt x="91" y="6"/>
                      <a:pt x="81" y="1"/>
                    </a:cubicBezTo>
                    <a:cubicBezTo>
                      <a:pt x="80" y="1"/>
                      <a:pt x="80" y="0"/>
                      <a:pt x="79" y="0"/>
                    </a:cubicBezTo>
                    <a:cubicBezTo>
                      <a:pt x="78" y="1"/>
                      <a:pt x="76" y="2"/>
                      <a:pt x="75" y="2"/>
                    </a:cubicBezTo>
                    <a:cubicBezTo>
                      <a:pt x="74" y="3"/>
                      <a:pt x="72" y="5"/>
                      <a:pt x="71" y="5"/>
                    </a:cubicBezTo>
                    <a:cubicBezTo>
                      <a:pt x="70" y="5"/>
                      <a:pt x="69" y="3"/>
                      <a:pt x="67" y="2"/>
                    </a:cubicBezTo>
                    <a:cubicBezTo>
                      <a:pt x="66" y="1"/>
                      <a:pt x="65" y="1"/>
                      <a:pt x="64" y="1"/>
                    </a:cubicBezTo>
                    <a:cubicBezTo>
                      <a:pt x="62" y="0"/>
                      <a:pt x="61" y="0"/>
                      <a:pt x="59" y="1"/>
                    </a:cubicBezTo>
                    <a:cubicBezTo>
                      <a:pt x="52" y="5"/>
                      <a:pt x="45" y="10"/>
                      <a:pt x="38" y="14"/>
                    </a:cubicBezTo>
                    <a:cubicBezTo>
                      <a:pt x="35" y="16"/>
                      <a:pt x="32" y="18"/>
                      <a:pt x="29" y="21"/>
                    </a:cubicBezTo>
                    <a:cubicBezTo>
                      <a:pt x="28" y="22"/>
                      <a:pt x="27" y="22"/>
                      <a:pt x="26" y="22"/>
                    </a:cubicBezTo>
                    <a:cubicBezTo>
                      <a:pt x="23" y="22"/>
                      <a:pt x="22" y="22"/>
                      <a:pt x="22" y="25"/>
                    </a:cubicBezTo>
                    <a:cubicBezTo>
                      <a:pt x="22" y="28"/>
                      <a:pt x="22" y="31"/>
                      <a:pt x="22" y="34"/>
                    </a:cubicBezTo>
                    <a:cubicBezTo>
                      <a:pt x="22" y="37"/>
                      <a:pt x="21" y="40"/>
                      <a:pt x="19" y="42"/>
                    </a:cubicBezTo>
                    <a:cubicBezTo>
                      <a:pt x="18" y="43"/>
                      <a:pt x="15" y="43"/>
                      <a:pt x="14" y="43"/>
                    </a:cubicBezTo>
                    <a:cubicBezTo>
                      <a:pt x="12" y="43"/>
                      <a:pt x="10" y="43"/>
                      <a:pt x="8" y="43"/>
                    </a:cubicBezTo>
                    <a:cubicBezTo>
                      <a:pt x="6" y="43"/>
                      <a:pt x="4" y="44"/>
                      <a:pt x="2" y="44"/>
                    </a:cubicBezTo>
                    <a:cubicBezTo>
                      <a:pt x="0" y="44"/>
                      <a:pt x="5" y="51"/>
                      <a:pt x="5" y="51"/>
                    </a:cubicBezTo>
                    <a:cubicBezTo>
                      <a:pt x="6" y="54"/>
                      <a:pt x="7" y="56"/>
                      <a:pt x="10" y="57"/>
                    </a:cubicBezTo>
                    <a:cubicBezTo>
                      <a:pt x="10" y="57"/>
                      <a:pt x="11" y="56"/>
                      <a:pt x="11" y="56"/>
                    </a:cubicBezTo>
                    <a:cubicBezTo>
                      <a:pt x="12" y="57"/>
                      <a:pt x="12" y="60"/>
                      <a:pt x="14" y="58"/>
                    </a:cubicBezTo>
                    <a:cubicBezTo>
                      <a:pt x="16" y="56"/>
                      <a:pt x="18" y="61"/>
                      <a:pt x="19" y="62"/>
                    </a:cubicBezTo>
                    <a:cubicBezTo>
                      <a:pt x="19" y="61"/>
                      <a:pt x="20" y="59"/>
                      <a:pt x="20" y="58"/>
                    </a:cubicBezTo>
                    <a:cubicBezTo>
                      <a:pt x="20" y="57"/>
                      <a:pt x="21" y="56"/>
                      <a:pt x="21" y="55"/>
                    </a:cubicBezTo>
                    <a:cubicBezTo>
                      <a:pt x="22" y="52"/>
                      <a:pt x="22" y="52"/>
                      <a:pt x="25" y="51"/>
                    </a:cubicBezTo>
                    <a:cubicBezTo>
                      <a:pt x="26" y="50"/>
                      <a:pt x="27" y="50"/>
                      <a:pt x="28" y="50"/>
                    </a:cubicBezTo>
                    <a:cubicBezTo>
                      <a:pt x="29" y="49"/>
                      <a:pt x="30" y="51"/>
                      <a:pt x="31" y="51"/>
                    </a:cubicBezTo>
                    <a:cubicBezTo>
                      <a:pt x="33" y="51"/>
                      <a:pt x="34" y="52"/>
                      <a:pt x="35" y="53"/>
                    </a:cubicBezTo>
                    <a:cubicBezTo>
                      <a:pt x="36" y="54"/>
                      <a:pt x="37" y="54"/>
                      <a:pt x="39" y="54"/>
                    </a:cubicBezTo>
                    <a:cubicBezTo>
                      <a:pt x="42" y="52"/>
                      <a:pt x="43" y="55"/>
                      <a:pt x="46" y="55"/>
                    </a:cubicBezTo>
                    <a:cubicBezTo>
                      <a:pt x="49" y="55"/>
                      <a:pt x="52" y="53"/>
                      <a:pt x="55" y="53"/>
                    </a:cubicBezTo>
                    <a:cubicBezTo>
                      <a:pt x="57" y="53"/>
                      <a:pt x="61" y="54"/>
                      <a:pt x="64" y="53"/>
                    </a:cubicBezTo>
                    <a:cubicBezTo>
                      <a:pt x="65" y="53"/>
                      <a:pt x="66" y="52"/>
                      <a:pt x="67" y="51"/>
                    </a:cubicBezTo>
                    <a:cubicBezTo>
                      <a:pt x="69" y="50"/>
                      <a:pt x="68" y="49"/>
                      <a:pt x="68" y="47"/>
                    </a:cubicBezTo>
                    <a:cubicBezTo>
                      <a:pt x="68" y="42"/>
                      <a:pt x="73" y="39"/>
                      <a:pt x="77" y="35"/>
                    </a:cubicBezTo>
                    <a:cubicBezTo>
                      <a:pt x="78" y="34"/>
                      <a:pt x="77" y="32"/>
                      <a:pt x="77" y="31"/>
                    </a:cubicBezTo>
                    <a:cubicBezTo>
                      <a:pt x="77" y="28"/>
                      <a:pt x="77" y="26"/>
                      <a:pt x="77" y="23"/>
                    </a:cubicBezTo>
                    <a:cubicBezTo>
                      <a:pt x="78" y="21"/>
                      <a:pt x="79" y="18"/>
                      <a:pt x="79" y="16"/>
                    </a:cubicBezTo>
                    <a:cubicBezTo>
                      <a:pt x="78" y="14"/>
                      <a:pt x="77" y="12"/>
                      <a:pt x="76" y="11"/>
                    </a:cubicBezTo>
                    <a:cubicBezTo>
                      <a:pt x="74" y="8"/>
                      <a:pt x="75" y="5"/>
                      <a:pt x="75" y="2"/>
                    </a:cubicBezTo>
                    <a:cubicBezTo>
                      <a:pt x="75" y="5"/>
                      <a:pt x="75" y="7"/>
                      <a:pt x="75" y="9"/>
                    </a:cubicBezTo>
                    <a:cubicBezTo>
                      <a:pt x="75" y="11"/>
                      <a:pt x="78" y="14"/>
                      <a:pt x="78" y="16"/>
                    </a:cubicBezTo>
                    <a:cubicBezTo>
                      <a:pt x="79" y="19"/>
                      <a:pt x="77" y="23"/>
                      <a:pt x="77" y="26"/>
                    </a:cubicBezTo>
                    <a:cubicBezTo>
                      <a:pt x="77" y="28"/>
                      <a:pt x="78" y="32"/>
                      <a:pt x="77" y="35"/>
                    </a:cubicBezTo>
                    <a:cubicBezTo>
                      <a:pt x="76" y="37"/>
                      <a:pt x="72" y="39"/>
                      <a:pt x="71" y="41"/>
                    </a:cubicBezTo>
                    <a:cubicBezTo>
                      <a:pt x="69" y="42"/>
                      <a:pt x="68" y="44"/>
                      <a:pt x="68" y="46"/>
                    </a:cubicBezTo>
                    <a:cubicBezTo>
                      <a:pt x="67" y="49"/>
                      <a:pt x="69" y="50"/>
                      <a:pt x="70" y="53"/>
                    </a:cubicBezTo>
                    <a:cubicBezTo>
                      <a:pt x="70" y="54"/>
                      <a:pt x="71" y="54"/>
                      <a:pt x="72" y="55"/>
                    </a:cubicBezTo>
                    <a:cubicBezTo>
                      <a:pt x="74" y="56"/>
                      <a:pt x="75" y="57"/>
                      <a:pt x="75" y="59"/>
                    </a:cubicBezTo>
                    <a:cubicBezTo>
                      <a:pt x="75" y="61"/>
                      <a:pt x="75" y="63"/>
                      <a:pt x="75" y="65"/>
                    </a:cubicBezTo>
                    <a:cubicBezTo>
                      <a:pt x="75" y="66"/>
                      <a:pt x="76" y="68"/>
                      <a:pt x="77" y="70"/>
                    </a:cubicBezTo>
                    <a:cubicBezTo>
                      <a:pt x="74" y="70"/>
                      <a:pt x="67" y="70"/>
                      <a:pt x="72" y="74"/>
                    </a:cubicBezTo>
                    <a:cubicBezTo>
                      <a:pt x="74" y="75"/>
                      <a:pt x="75" y="76"/>
                      <a:pt x="76" y="78"/>
                    </a:cubicBezTo>
                    <a:cubicBezTo>
                      <a:pt x="76" y="79"/>
                      <a:pt x="77" y="80"/>
                      <a:pt x="77" y="81"/>
                    </a:cubicBezTo>
                    <a:cubicBezTo>
                      <a:pt x="77" y="82"/>
                      <a:pt x="80" y="81"/>
                      <a:pt x="80" y="81"/>
                    </a:cubicBezTo>
                    <a:cubicBezTo>
                      <a:pt x="82" y="80"/>
                      <a:pt x="80" y="81"/>
                      <a:pt x="80" y="8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1" name="Freeform 744">
                <a:extLst>
                  <a:ext uri="{FF2B5EF4-FFF2-40B4-BE49-F238E27FC236}">
                    <a16:creationId xmlns:a16="http://schemas.microsoft.com/office/drawing/2014/main" id="{D0E95109-BD6B-6B4E-8E43-179FF14C4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4255" y="7940429"/>
                <a:ext cx="767516" cy="946107"/>
              </a:xfrm>
              <a:custGeom>
                <a:avLst/>
                <a:gdLst>
                  <a:gd name="T0" fmla="*/ 6 w 82"/>
                  <a:gd name="T1" fmla="*/ 39 h 101"/>
                  <a:gd name="T2" fmla="*/ 6 w 82"/>
                  <a:gd name="T3" fmla="*/ 41 h 101"/>
                  <a:gd name="T4" fmla="*/ 4 w 82"/>
                  <a:gd name="T5" fmla="*/ 43 h 101"/>
                  <a:gd name="T6" fmla="*/ 2 w 82"/>
                  <a:gd name="T7" fmla="*/ 49 h 101"/>
                  <a:gd name="T8" fmla="*/ 2 w 82"/>
                  <a:gd name="T9" fmla="*/ 51 h 101"/>
                  <a:gd name="T10" fmla="*/ 1 w 82"/>
                  <a:gd name="T11" fmla="*/ 53 h 101"/>
                  <a:gd name="T12" fmla="*/ 4 w 82"/>
                  <a:gd name="T13" fmla="*/ 58 h 101"/>
                  <a:gd name="T14" fmla="*/ 6 w 82"/>
                  <a:gd name="T15" fmla="*/ 60 h 101"/>
                  <a:gd name="T16" fmla="*/ 6 w 82"/>
                  <a:gd name="T17" fmla="*/ 63 h 101"/>
                  <a:gd name="T18" fmla="*/ 9 w 82"/>
                  <a:gd name="T19" fmla="*/ 68 h 101"/>
                  <a:gd name="T20" fmla="*/ 9 w 82"/>
                  <a:gd name="T21" fmla="*/ 74 h 101"/>
                  <a:gd name="T22" fmla="*/ 15 w 82"/>
                  <a:gd name="T23" fmla="*/ 76 h 101"/>
                  <a:gd name="T24" fmla="*/ 18 w 82"/>
                  <a:gd name="T25" fmla="*/ 81 h 101"/>
                  <a:gd name="T26" fmla="*/ 22 w 82"/>
                  <a:gd name="T27" fmla="*/ 84 h 101"/>
                  <a:gd name="T28" fmla="*/ 26 w 82"/>
                  <a:gd name="T29" fmla="*/ 88 h 101"/>
                  <a:gd name="T30" fmla="*/ 26 w 82"/>
                  <a:gd name="T31" fmla="*/ 91 h 101"/>
                  <a:gd name="T32" fmla="*/ 28 w 82"/>
                  <a:gd name="T33" fmla="*/ 92 h 101"/>
                  <a:gd name="T34" fmla="*/ 32 w 82"/>
                  <a:gd name="T35" fmla="*/ 96 h 101"/>
                  <a:gd name="T36" fmla="*/ 35 w 82"/>
                  <a:gd name="T37" fmla="*/ 95 h 101"/>
                  <a:gd name="T38" fmla="*/ 39 w 82"/>
                  <a:gd name="T39" fmla="*/ 94 h 101"/>
                  <a:gd name="T40" fmla="*/ 44 w 82"/>
                  <a:gd name="T41" fmla="*/ 100 h 101"/>
                  <a:gd name="T42" fmla="*/ 51 w 82"/>
                  <a:gd name="T43" fmla="*/ 100 h 101"/>
                  <a:gd name="T44" fmla="*/ 55 w 82"/>
                  <a:gd name="T45" fmla="*/ 98 h 101"/>
                  <a:gd name="T46" fmla="*/ 59 w 82"/>
                  <a:gd name="T47" fmla="*/ 97 h 101"/>
                  <a:gd name="T48" fmla="*/ 69 w 82"/>
                  <a:gd name="T49" fmla="*/ 94 h 101"/>
                  <a:gd name="T50" fmla="*/ 69 w 82"/>
                  <a:gd name="T51" fmla="*/ 91 h 101"/>
                  <a:gd name="T52" fmla="*/ 66 w 82"/>
                  <a:gd name="T53" fmla="*/ 90 h 101"/>
                  <a:gd name="T54" fmla="*/ 61 w 82"/>
                  <a:gd name="T55" fmla="*/ 83 h 101"/>
                  <a:gd name="T56" fmla="*/ 59 w 82"/>
                  <a:gd name="T57" fmla="*/ 80 h 101"/>
                  <a:gd name="T58" fmla="*/ 56 w 82"/>
                  <a:gd name="T59" fmla="*/ 78 h 101"/>
                  <a:gd name="T60" fmla="*/ 59 w 82"/>
                  <a:gd name="T61" fmla="*/ 75 h 101"/>
                  <a:gd name="T62" fmla="*/ 61 w 82"/>
                  <a:gd name="T63" fmla="*/ 67 h 101"/>
                  <a:gd name="T64" fmla="*/ 62 w 82"/>
                  <a:gd name="T65" fmla="*/ 64 h 101"/>
                  <a:gd name="T66" fmla="*/ 65 w 82"/>
                  <a:gd name="T67" fmla="*/ 62 h 101"/>
                  <a:gd name="T68" fmla="*/ 65 w 82"/>
                  <a:gd name="T69" fmla="*/ 58 h 101"/>
                  <a:gd name="T70" fmla="*/ 67 w 82"/>
                  <a:gd name="T71" fmla="*/ 55 h 101"/>
                  <a:gd name="T72" fmla="*/ 71 w 82"/>
                  <a:gd name="T73" fmla="*/ 52 h 101"/>
                  <a:gd name="T74" fmla="*/ 72 w 82"/>
                  <a:gd name="T75" fmla="*/ 45 h 101"/>
                  <a:gd name="T76" fmla="*/ 72 w 82"/>
                  <a:gd name="T77" fmla="*/ 42 h 101"/>
                  <a:gd name="T78" fmla="*/ 74 w 82"/>
                  <a:gd name="T79" fmla="*/ 37 h 101"/>
                  <a:gd name="T80" fmla="*/ 79 w 82"/>
                  <a:gd name="T81" fmla="*/ 29 h 101"/>
                  <a:gd name="T82" fmla="*/ 82 w 82"/>
                  <a:gd name="T83" fmla="*/ 27 h 101"/>
                  <a:gd name="T84" fmla="*/ 79 w 82"/>
                  <a:gd name="T85" fmla="*/ 23 h 101"/>
                  <a:gd name="T86" fmla="*/ 76 w 82"/>
                  <a:gd name="T87" fmla="*/ 17 h 101"/>
                  <a:gd name="T88" fmla="*/ 76 w 82"/>
                  <a:gd name="T89" fmla="*/ 11 h 101"/>
                  <a:gd name="T90" fmla="*/ 75 w 82"/>
                  <a:gd name="T91" fmla="*/ 9 h 101"/>
                  <a:gd name="T92" fmla="*/ 74 w 82"/>
                  <a:gd name="T93" fmla="*/ 5 h 101"/>
                  <a:gd name="T94" fmla="*/ 68 w 82"/>
                  <a:gd name="T95" fmla="*/ 0 h 101"/>
                  <a:gd name="T96" fmla="*/ 64 w 82"/>
                  <a:gd name="T97" fmla="*/ 2 h 101"/>
                  <a:gd name="T98" fmla="*/ 60 w 82"/>
                  <a:gd name="T99" fmla="*/ 5 h 101"/>
                  <a:gd name="T100" fmla="*/ 56 w 82"/>
                  <a:gd name="T101" fmla="*/ 5 h 101"/>
                  <a:gd name="T102" fmla="*/ 46 w 82"/>
                  <a:gd name="T103" fmla="*/ 5 h 101"/>
                  <a:gd name="T104" fmla="*/ 17 w 82"/>
                  <a:gd name="T105" fmla="*/ 5 h 101"/>
                  <a:gd name="T106" fmla="*/ 16 w 82"/>
                  <a:gd name="T107" fmla="*/ 14 h 101"/>
                  <a:gd name="T108" fmla="*/ 13 w 82"/>
                  <a:gd name="T109" fmla="*/ 16 h 101"/>
                  <a:gd name="T110" fmla="*/ 11 w 82"/>
                  <a:gd name="T111" fmla="*/ 18 h 101"/>
                  <a:gd name="T112" fmla="*/ 11 w 82"/>
                  <a:gd name="T113" fmla="*/ 32 h 101"/>
                  <a:gd name="T114" fmla="*/ 11 w 82"/>
                  <a:gd name="T115" fmla="*/ 37 h 101"/>
                  <a:gd name="T116" fmla="*/ 6 w 82"/>
                  <a:gd name="T117" fmla="*/ 3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2" h="101">
                    <a:moveTo>
                      <a:pt x="6" y="39"/>
                    </a:moveTo>
                    <a:cubicBezTo>
                      <a:pt x="6" y="39"/>
                      <a:pt x="6" y="40"/>
                      <a:pt x="6" y="41"/>
                    </a:cubicBezTo>
                    <a:cubicBezTo>
                      <a:pt x="5" y="42"/>
                      <a:pt x="4" y="42"/>
                      <a:pt x="4" y="43"/>
                    </a:cubicBezTo>
                    <a:cubicBezTo>
                      <a:pt x="4" y="45"/>
                      <a:pt x="2" y="47"/>
                      <a:pt x="2" y="49"/>
                    </a:cubicBezTo>
                    <a:cubicBezTo>
                      <a:pt x="2" y="50"/>
                      <a:pt x="3" y="51"/>
                      <a:pt x="2" y="51"/>
                    </a:cubicBezTo>
                    <a:cubicBezTo>
                      <a:pt x="2" y="52"/>
                      <a:pt x="0" y="53"/>
                      <a:pt x="1" y="53"/>
                    </a:cubicBezTo>
                    <a:cubicBezTo>
                      <a:pt x="4" y="53"/>
                      <a:pt x="3" y="57"/>
                      <a:pt x="4" y="58"/>
                    </a:cubicBezTo>
                    <a:cubicBezTo>
                      <a:pt x="4" y="59"/>
                      <a:pt x="5" y="59"/>
                      <a:pt x="6" y="60"/>
                    </a:cubicBezTo>
                    <a:cubicBezTo>
                      <a:pt x="6" y="61"/>
                      <a:pt x="6" y="62"/>
                      <a:pt x="6" y="63"/>
                    </a:cubicBezTo>
                    <a:cubicBezTo>
                      <a:pt x="7" y="65"/>
                      <a:pt x="9" y="66"/>
                      <a:pt x="9" y="68"/>
                    </a:cubicBezTo>
                    <a:cubicBezTo>
                      <a:pt x="9" y="69"/>
                      <a:pt x="8" y="74"/>
                      <a:pt x="9" y="74"/>
                    </a:cubicBezTo>
                    <a:cubicBezTo>
                      <a:pt x="12" y="74"/>
                      <a:pt x="13" y="75"/>
                      <a:pt x="15" y="76"/>
                    </a:cubicBezTo>
                    <a:cubicBezTo>
                      <a:pt x="17" y="77"/>
                      <a:pt x="16" y="80"/>
                      <a:pt x="18" y="81"/>
                    </a:cubicBezTo>
                    <a:cubicBezTo>
                      <a:pt x="19" y="82"/>
                      <a:pt x="22" y="82"/>
                      <a:pt x="22" y="84"/>
                    </a:cubicBezTo>
                    <a:cubicBezTo>
                      <a:pt x="22" y="86"/>
                      <a:pt x="25" y="87"/>
                      <a:pt x="26" y="88"/>
                    </a:cubicBezTo>
                    <a:cubicBezTo>
                      <a:pt x="26" y="89"/>
                      <a:pt x="26" y="90"/>
                      <a:pt x="26" y="91"/>
                    </a:cubicBezTo>
                    <a:cubicBezTo>
                      <a:pt x="27" y="91"/>
                      <a:pt x="28" y="92"/>
                      <a:pt x="28" y="92"/>
                    </a:cubicBezTo>
                    <a:cubicBezTo>
                      <a:pt x="29" y="93"/>
                      <a:pt x="30" y="95"/>
                      <a:pt x="32" y="96"/>
                    </a:cubicBezTo>
                    <a:cubicBezTo>
                      <a:pt x="33" y="97"/>
                      <a:pt x="33" y="93"/>
                      <a:pt x="35" y="95"/>
                    </a:cubicBezTo>
                    <a:cubicBezTo>
                      <a:pt x="37" y="96"/>
                      <a:pt x="37" y="94"/>
                      <a:pt x="39" y="94"/>
                    </a:cubicBezTo>
                    <a:cubicBezTo>
                      <a:pt x="41" y="95"/>
                      <a:pt x="42" y="98"/>
                      <a:pt x="44" y="100"/>
                    </a:cubicBezTo>
                    <a:cubicBezTo>
                      <a:pt x="46" y="95"/>
                      <a:pt x="49" y="101"/>
                      <a:pt x="51" y="100"/>
                    </a:cubicBezTo>
                    <a:cubicBezTo>
                      <a:pt x="52" y="99"/>
                      <a:pt x="53" y="98"/>
                      <a:pt x="55" y="98"/>
                    </a:cubicBezTo>
                    <a:cubicBezTo>
                      <a:pt x="56" y="98"/>
                      <a:pt x="58" y="98"/>
                      <a:pt x="59" y="97"/>
                    </a:cubicBezTo>
                    <a:cubicBezTo>
                      <a:pt x="61" y="93"/>
                      <a:pt x="65" y="91"/>
                      <a:pt x="69" y="94"/>
                    </a:cubicBezTo>
                    <a:cubicBezTo>
                      <a:pt x="69" y="93"/>
                      <a:pt x="69" y="92"/>
                      <a:pt x="69" y="91"/>
                    </a:cubicBezTo>
                    <a:cubicBezTo>
                      <a:pt x="69" y="90"/>
                      <a:pt x="66" y="90"/>
                      <a:pt x="66" y="90"/>
                    </a:cubicBezTo>
                    <a:cubicBezTo>
                      <a:pt x="64" y="88"/>
                      <a:pt x="63" y="85"/>
                      <a:pt x="61" y="83"/>
                    </a:cubicBezTo>
                    <a:cubicBezTo>
                      <a:pt x="60" y="82"/>
                      <a:pt x="60" y="81"/>
                      <a:pt x="59" y="80"/>
                    </a:cubicBezTo>
                    <a:cubicBezTo>
                      <a:pt x="58" y="79"/>
                      <a:pt x="57" y="79"/>
                      <a:pt x="56" y="78"/>
                    </a:cubicBezTo>
                    <a:cubicBezTo>
                      <a:pt x="53" y="75"/>
                      <a:pt x="59" y="75"/>
                      <a:pt x="59" y="75"/>
                    </a:cubicBezTo>
                    <a:cubicBezTo>
                      <a:pt x="61" y="74"/>
                      <a:pt x="60" y="69"/>
                      <a:pt x="61" y="67"/>
                    </a:cubicBezTo>
                    <a:cubicBezTo>
                      <a:pt x="61" y="66"/>
                      <a:pt x="61" y="64"/>
                      <a:pt x="62" y="64"/>
                    </a:cubicBezTo>
                    <a:cubicBezTo>
                      <a:pt x="63" y="63"/>
                      <a:pt x="65" y="63"/>
                      <a:pt x="65" y="62"/>
                    </a:cubicBezTo>
                    <a:cubicBezTo>
                      <a:pt x="65" y="61"/>
                      <a:pt x="65" y="60"/>
                      <a:pt x="65" y="58"/>
                    </a:cubicBezTo>
                    <a:cubicBezTo>
                      <a:pt x="65" y="57"/>
                      <a:pt x="66" y="56"/>
                      <a:pt x="67" y="55"/>
                    </a:cubicBezTo>
                    <a:cubicBezTo>
                      <a:pt x="68" y="53"/>
                      <a:pt x="70" y="54"/>
                      <a:pt x="71" y="52"/>
                    </a:cubicBezTo>
                    <a:cubicBezTo>
                      <a:pt x="71" y="50"/>
                      <a:pt x="72" y="48"/>
                      <a:pt x="72" y="45"/>
                    </a:cubicBezTo>
                    <a:cubicBezTo>
                      <a:pt x="72" y="44"/>
                      <a:pt x="72" y="43"/>
                      <a:pt x="72" y="42"/>
                    </a:cubicBezTo>
                    <a:cubicBezTo>
                      <a:pt x="72" y="40"/>
                      <a:pt x="74" y="38"/>
                      <a:pt x="74" y="37"/>
                    </a:cubicBezTo>
                    <a:cubicBezTo>
                      <a:pt x="74" y="33"/>
                      <a:pt x="75" y="30"/>
                      <a:pt x="79" y="29"/>
                    </a:cubicBezTo>
                    <a:cubicBezTo>
                      <a:pt x="80" y="29"/>
                      <a:pt x="81" y="29"/>
                      <a:pt x="82" y="27"/>
                    </a:cubicBezTo>
                    <a:cubicBezTo>
                      <a:pt x="82" y="26"/>
                      <a:pt x="80" y="24"/>
                      <a:pt x="79" y="23"/>
                    </a:cubicBezTo>
                    <a:cubicBezTo>
                      <a:pt x="77" y="21"/>
                      <a:pt x="76" y="19"/>
                      <a:pt x="76" y="17"/>
                    </a:cubicBezTo>
                    <a:cubicBezTo>
                      <a:pt x="76" y="16"/>
                      <a:pt x="75" y="11"/>
                      <a:pt x="76" y="11"/>
                    </a:cubicBezTo>
                    <a:cubicBezTo>
                      <a:pt x="77" y="10"/>
                      <a:pt x="76" y="10"/>
                      <a:pt x="75" y="9"/>
                    </a:cubicBezTo>
                    <a:cubicBezTo>
                      <a:pt x="74" y="8"/>
                      <a:pt x="74" y="7"/>
                      <a:pt x="74" y="5"/>
                    </a:cubicBezTo>
                    <a:cubicBezTo>
                      <a:pt x="72" y="3"/>
                      <a:pt x="69" y="2"/>
                      <a:pt x="68" y="0"/>
                    </a:cubicBezTo>
                    <a:cubicBezTo>
                      <a:pt x="67" y="0"/>
                      <a:pt x="65" y="1"/>
                      <a:pt x="64" y="2"/>
                    </a:cubicBezTo>
                    <a:cubicBezTo>
                      <a:pt x="63" y="5"/>
                      <a:pt x="61" y="3"/>
                      <a:pt x="60" y="5"/>
                    </a:cubicBezTo>
                    <a:cubicBezTo>
                      <a:pt x="59" y="9"/>
                      <a:pt x="58" y="5"/>
                      <a:pt x="56" y="5"/>
                    </a:cubicBezTo>
                    <a:cubicBezTo>
                      <a:pt x="52" y="5"/>
                      <a:pt x="49" y="5"/>
                      <a:pt x="46" y="5"/>
                    </a:cubicBezTo>
                    <a:cubicBezTo>
                      <a:pt x="37" y="5"/>
                      <a:pt x="27" y="5"/>
                      <a:pt x="17" y="5"/>
                    </a:cubicBezTo>
                    <a:cubicBezTo>
                      <a:pt x="15" y="5"/>
                      <a:pt x="16" y="12"/>
                      <a:pt x="16" y="14"/>
                    </a:cubicBezTo>
                    <a:cubicBezTo>
                      <a:pt x="16" y="16"/>
                      <a:pt x="15" y="16"/>
                      <a:pt x="13" y="16"/>
                    </a:cubicBezTo>
                    <a:cubicBezTo>
                      <a:pt x="10" y="16"/>
                      <a:pt x="11" y="16"/>
                      <a:pt x="11" y="18"/>
                    </a:cubicBezTo>
                    <a:cubicBezTo>
                      <a:pt x="11" y="23"/>
                      <a:pt x="11" y="27"/>
                      <a:pt x="11" y="32"/>
                    </a:cubicBezTo>
                    <a:cubicBezTo>
                      <a:pt x="11" y="34"/>
                      <a:pt x="11" y="36"/>
                      <a:pt x="11" y="37"/>
                    </a:cubicBezTo>
                    <a:cubicBezTo>
                      <a:pt x="11" y="39"/>
                      <a:pt x="7" y="38"/>
                      <a:pt x="6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2" name="Freeform 745">
                <a:extLst>
                  <a:ext uri="{FF2B5EF4-FFF2-40B4-BE49-F238E27FC236}">
                    <a16:creationId xmlns:a16="http://schemas.microsoft.com/office/drawing/2014/main" id="{B71E2F59-4E95-EF42-AEE3-B947949E6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56235" y="8182530"/>
                <a:ext cx="299364" cy="270773"/>
              </a:xfrm>
              <a:custGeom>
                <a:avLst/>
                <a:gdLst>
                  <a:gd name="T0" fmla="*/ 3 w 32"/>
                  <a:gd name="T1" fmla="*/ 19 h 29"/>
                  <a:gd name="T2" fmla="*/ 7 w 32"/>
                  <a:gd name="T3" fmla="*/ 20 h 29"/>
                  <a:gd name="T4" fmla="*/ 7 w 32"/>
                  <a:gd name="T5" fmla="*/ 17 h 29"/>
                  <a:gd name="T6" fmla="*/ 10 w 32"/>
                  <a:gd name="T7" fmla="*/ 19 h 29"/>
                  <a:gd name="T8" fmla="*/ 12 w 32"/>
                  <a:gd name="T9" fmla="*/ 18 h 29"/>
                  <a:gd name="T10" fmla="*/ 14 w 32"/>
                  <a:gd name="T11" fmla="*/ 18 h 29"/>
                  <a:gd name="T12" fmla="*/ 29 w 32"/>
                  <a:gd name="T13" fmla="*/ 29 h 29"/>
                  <a:gd name="T14" fmla="*/ 32 w 32"/>
                  <a:gd name="T15" fmla="*/ 27 h 29"/>
                  <a:gd name="T16" fmla="*/ 24 w 32"/>
                  <a:gd name="T17" fmla="*/ 19 h 29"/>
                  <a:gd name="T18" fmla="*/ 19 w 32"/>
                  <a:gd name="T19" fmla="*/ 16 h 29"/>
                  <a:gd name="T20" fmla="*/ 17 w 32"/>
                  <a:gd name="T21" fmla="*/ 14 h 29"/>
                  <a:gd name="T22" fmla="*/ 17 w 32"/>
                  <a:gd name="T23" fmla="*/ 16 h 29"/>
                  <a:gd name="T24" fmla="*/ 16 w 32"/>
                  <a:gd name="T25" fmla="*/ 14 h 29"/>
                  <a:gd name="T26" fmla="*/ 14 w 32"/>
                  <a:gd name="T27" fmla="*/ 9 h 29"/>
                  <a:gd name="T28" fmla="*/ 10 w 32"/>
                  <a:gd name="T29" fmla="*/ 0 h 29"/>
                  <a:gd name="T30" fmla="*/ 2 w 32"/>
                  <a:gd name="T31" fmla="*/ 7 h 29"/>
                  <a:gd name="T32" fmla="*/ 1 w 32"/>
                  <a:gd name="T33" fmla="*/ 13 h 29"/>
                  <a:gd name="T34" fmla="*/ 0 w 32"/>
                  <a:gd name="T35" fmla="*/ 20 h 29"/>
                  <a:gd name="T36" fmla="*/ 3 w 32"/>
                  <a:gd name="T37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" h="29">
                    <a:moveTo>
                      <a:pt x="3" y="19"/>
                    </a:moveTo>
                    <a:cubicBezTo>
                      <a:pt x="4" y="19"/>
                      <a:pt x="6" y="21"/>
                      <a:pt x="7" y="20"/>
                    </a:cubicBezTo>
                    <a:cubicBezTo>
                      <a:pt x="7" y="19"/>
                      <a:pt x="6" y="17"/>
                      <a:pt x="7" y="17"/>
                    </a:cubicBezTo>
                    <a:cubicBezTo>
                      <a:pt x="9" y="17"/>
                      <a:pt x="9" y="19"/>
                      <a:pt x="10" y="19"/>
                    </a:cubicBezTo>
                    <a:cubicBezTo>
                      <a:pt x="11" y="19"/>
                      <a:pt x="12" y="18"/>
                      <a:pt x="12" y="18"/>
                    </a:cubicBezTo>
                    <a:cubicBezTo>
                      <a:pt x="13" y="17"/>
                      <a:pt x="14" y="18"/>
                      <a:pt x="14" y="18"/>
                    </a:cubicBezTo>
                    <a:cubicBezTo>
                      <a:pt x="22" y="18"/>
                      <a:pt x="25" y="24"/>
                      <a:pt x="29" y="29"/>
                    </a:cubicBezTo>
                    <a:cubicBezTo>
                      <a:pt x="30" y="29"/>
                      <a:pt x="31" y="28"/>
                      <a:pt x="32" y="27"/>
                    </a:cubicBezTo>
                    <a:cubicBezTo>
                      <a:pt x="29" y="25"/>
                      <a:pt x="26" y="22"/>
                      <a:pt x="24" y="19"/>
                    </a:cubicBezTo>
                    <a:cubicBezTo>
                      <a:pt x="23" y="17"/>
                      <a:pt x="21" y="17"/>
                      <a:pt x="19" y="16"/>
                    </a:cubicBezTo>
                    <a:cubicBezTo>
                      <a:pt x="18" y="16"/>
                      <a:pt x="18" y="14"/>
                      <a:pt x="17" y="14"/>
                    </a:cubicBezTo>
                    <a:cubicBezTo>
                      <a:pt x="16" y="14"/>
                      <a:pt x="17" y="15"/>
                      <a:pt x="17" y="16"/>
                    </a:cubicBezTo>
                    <a:cubicBezTo>
                      <a:pt x="17" y="16"/>
                      <a:pt x="16" y="14"/>
                      <a:pt x="16" y="14"/>
                    </a:cubicBezTo>
                    <a:cubicBezTo>
                      <a:pt x="15" y="12"/>
                      <a:pt x="14" y="11"/>
                      <a:pt x="14" y="9"/>
                    </a:cubicBezTo>
                    <a:cubicBezTo>
                      <a:pt x="13" y="6"/>
                      <a:pt x="13" y="3"/>
                      <a:pt x="10" y="0"/>
                    </a:cubicBezTo>
                    <a:cubicBezTo>
                      <a:pt x="9" y="4"/>
                      <a:pt x="4" y="4"/>
                      <a:pt x="2" y="7"/>
                    </a:cubicBezTo>
                    <a:cubicBezTo>
                      <a:pt x="1" y="9"/>
                      <a:pt x="2" y="11"/>
                      <a:pt x="1" y="13"/>
                    </a:cubicBezTo>
                    <a:cubicBezTo>
                      <a:pt x="0" y="15"/>
                      <a:pt x="0" y="17"/>
                      <a:pt x="0" y="20"/>
                    </a:cubicBezTo>
                    <a:cubicBezTo>
                      <a:pt x="1" y="19"/>
                      <a:pt x="2" y="19"/>
                      <a:pt x="3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3" name="Freeform 746">
                <a:extLst>
                  <a:ext uri="{FF2B5EF4-FFF2-40B4-BE49-F238E27FC236}">
                    <a16:creationId xmlns:a16="http://schemas.microsoft.com/office/drawing/2014/main" id="{68D389B1-4702-D846-9F57-B4649A4ADE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00180" y="8313140"/>
                <a:ext cx="691082" cy="573398"/>
              </a:xfrm>
              <a:custGeom>
                <a:avLst/>
                <a:gdLst>
                  <a:gd name="T0" fmla="*/ 70 w 74"/>
                  <a:gd name="T1" fmla="*/ 38 h 61"/>
                  <a:gd name="T2" fmla="*/ 57 w 74"/>
                  <a:gd name="T3" fmla="*/ 33 h 61"/>
                  <a:gd name="T4" fmla="*/ 51 w 74"/>
                  <a:gd name="T5" fmla="*/ 29 h 61"/>
                  <a:gd name="T6" fmla="*/ 48 w 74"/>
                  <a:gd name="T7" fmla="*/ 24 h 61"/>
                  <a:gd name="T8" fmla="*/ 51 w 74"/>
                  <a:gd name="T9" fmla="*/ 20 h 61"/>
                  <a:gd name="T10" fmla="*/ 45 w 74"/>
                  <a:gd name="T11" fmla="*/ 23 h 61"/>
                  <a:gd name="T12" fmla="*/ 44 w 74"/>
                  <a:gd name="T13" fmla="*/ 18 h 61"/>
                  <a:gd name="T14" fmla="*/ 44 w 74"/>
                  <a:gd name="T15" fmla="*/ 12 h 61"/>
                  <a:gd name="T16" fmla="*/ 37 w 74"/>
                  <a:gd name="T17" fmla="*/ 5 h 61"/>
                  <a:gd name="T18" fmla="*/ 28 w 74"/>
                  <a:gd name="T19" fmla="*/ 4 h 61"/>
                  <a:gd name="T20" fmla="*/ 24 w 74"/>
                  <a:gd name="T21" fmla="*/ 5 h 61"/>
                  <a:gd name="T22" fmla="*/ 21 w 74"/>
                  <a:gd name="T23" fmla="*/ 5 h 61"/>
                  <a:gd name="T24" fmla="*/ 18 w 74"/>
                  <a:gd name="T25" fmla="*/ 5 h 61"/>
                  <a:gd name="T26" fmla="*/ 17 w 74"/>
                  <a:gd name="T27" fmla="*/ 8 h 61"/>
                  <a:gd name="T28" fmla="*/ 15 w 74"/>
                  <a:gd name="T29" fmla="*/ 13 h 61"/>
                  <a:gd name="T30" fmla="*/ 12 w 74"/>
                  <a:gd name="T31" fmla="*/ 14 h 61"/>
                  <a:gd name="T32" fmla="*/ 10 w 74"/>
                  <a:gd name="T33" fmla="*/ 18 h 61"/>
                  <a:gd name="T34" fmla="*/ 10 w 74"/>
                  <a:gd name="T35" fmla="*/ 23 h 61"/>
                  <a:gd name="T36" fmla="*/ 5 w 74"/>
                  <a:gd name="T37" fmla="*/ 34 h 61"/>
                  <a:gd name="T38" fmla="*/ 1 w 74"/>
                  <a:gd name="T39" fmla="*/ 35 h 61"/>
                  <a:gd name="T40" fmla="*/ 2 w 74"/>
                  <a:gd name="T41" fmla="*/ 38 h 61"/>
                  <a:gd name="T42" fmla="*/ 9 w 74"/>
                  <a:gd name="T43" fmla="*/ 47 h 61"/>
                  <a:gd name="T44" fmla="*/ 13 w 74"/>
                  <a:gd name="T45" fmla="*/ 50 h 61"/>
                  <a:gd name="T46" fmla="*/ 14 w 74"/>
                  <a:gd name="T47" fmla="*/ 54 h 61"/>
                  <a:gd name="T48" fmla="*/ 20 w 74"/>
                  <a:gd name="T49" fmla="*/ 55 h 61"/>
                  <a:gd name="T50" fmla="*/ 25 w 74"/>
                  <a:gd name="T51" fmla="*/ 59 h 61"/>
                  <a:gd name="T52" fmla="*/ 33 w 74"/>
                  <a:gd name="T53" fmla="*/ 60 h 61"/>
                  <a:gd name="T54" fmla="*/ 39 w 74"/>
                  <a:gd name="T55" fmla="*/ 57 h 61"/>
                  <a:gd name="T56" fmla="*/ 47 w 74"/>
                  <a:gd name="T57" fmla="*/ 56 h 61"/>
                  <a:gd name="T58" fmla="*/ 54 w 74"/>
                  <a:gd name="T59" fmla="*/ 53 h 61"/>
                  <a:gd name="T60" fmla="*/ 59 w 74"/>
                  <a:gd name="T61" fmla="*/ 53 h 61"/>
                  <a:gd name="T62" fmla="*/ 74 w 74"/>
                  <a:gd name="T63" fmla="*/ 38 h 61"/>
                  <a:gd name="T64" fmla="*/ 70 w 74"/>
                  <a:gd name="T6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61">
                    <a:moveTo>
                      <a:pt x="70" y="38"/>
                    </a:moveTo>
                    <a:cubicBezTo>
                      <a:pt x="65" y="36"/>
                      <a:pt x="61" y="35"/>
                      <a:pt x="57" y="33"/>
                    </a:cubicBezTo>
                    <a:cubicBezTo>
                      <a:pt x="54" y="32"/>
                      <a:pt x="53" y="31"/>
                      <a:pt x="51" y="29"/>
                    </a:cubicBezTo>
                    <a:cubicBezTo>
                      <a:pt x="50" y="28"/>
                      <a:pt x="49" y="26"/>
                      <a:pt x="48" y="24"/>
                    </a:cubicBezTo>
                    <a:cubicBezTo>
                      <a:pt x="48" y="23"/>
                      <a:pt x="51" y="21"/>
                      <a:pt x="51" y="20"/>
                    </a:cubicBezTo>
                    <a:cubicBezTo>
                      <a:pt x="49" y="21"/>
                      <a:pt x="47" y="22"/>
                      <a:pt x="45" y="23"/>
                    </a:cubicBezTo>
                    <a:cubicBezTo>
                      <a:pt x="43" y="23"/>
                      <a:pt x="43" y="19"/>
                      <a:pt x="44" y="18"/>
                    </a:cubicBezTo>
                    <a:cubicBezTo>
                      <a:pt x="47" y="15"/>
                      <a:pt x="46" y="15"/>
                      <a:pt x="44" y="12"/>
                    </a:cubicBezTo>
                    <a:cubicBezTo>
                      <a:pt x="42" y="10"/>
                      <a:pt x="40" y="6"/>
                      <a:pt x="37" y="5"/>
                    </a:cubicBezTo>
                    <a:cubicBezTo>
                      <a:pt x="35" y="5"/>
                      <a:pt x="30" y="3"/>
                      <a:pt x="28" y="4"/>
                    </a:cubicBezTo>
                    <a:cubicBezTo>
                      <a:pt x="26" y="7"/>
                      <a:pt x="24" y="0"/>
                      <a:pt x="24" y="5"/>
                    </a:cubicBezTo>
                    <a:cubicBezTo>
                      <a:pt x="24" y="7"/>
                      <a:pt x="22" y="6"/>
                      <a:pt x="21" y="5"/>
                    </a:cubicBezTo>
                    <a:cubicBezTo>
                      <a:pt x="20" y="5"/>
                      <a:pt x="19" y="5"/>
                      <a:pt x="18" y="5"/>
                    </a:cubicBezTo>
                    <a:cubicBezTo>
                      <a:pt x="16" y="6"/>
                      <a:pt x="17" y="6"/>
                      <a:pt x="17" y="8"/>
                    </a:cubicBezTo>
                    <a:cubicBezTo>
                      <a:pt x="17" y="9"/>
                      <a:pt x="16" y="12"/>
                      <a:pt x="15" y="13"/>
                    </a:cubicBezTo>
                    <a:cubicBezTo>
                      <a:pt x="15" y="14"/>
                      <a:pt x="12" y="13"/>
                      <a:pt x="12" y="14"/>
                    </a:cubicBezTo>
                    <a:cubicBezTo>
                      <a:pt x="12" y="16"/>
                      <a:pt x="10" y="17"/>
                      <a:pt x="10" y="18"/>
                    </a:cubicBezTo>
                    <a:cubicBezTo>
                      <a:pt x="10" y="19"/>
                      <a:pt x="11" y="22"/>
                      <a:pt x="10" y="23"/>
                    </a:cubicBezTo>
                    <a:cubicBezTo>
                      <a:pt x="4" y="24"/>
                      <a:pt x="6" y="30"/>
                      <a:pt x="5" y="34"/>
                    </a:cubicBezTo>
                    <a:cubicBezTo>
                      <a:pt x="4" y="35"/>
                      <a:pt x="3" y="35"/>
                      <a:pt x="1" y="35"/>
                    </a:cubicBezTo>
                    <a:cubicBezTo>
                      <a:pt x="0" y="36"/>
                      <a:pt x="0" y="38"/>
                      <a:pt x="2" y="38"/>
                    </a:cubicBezTo>
                    <a:cubicBezTo>
                      <a:pt x="5" y="39"/>
                      <a:pt x="8" y="45"/>
                      <a:pt x="9" y="47"/>
                    </a:cubicBezTo>
                    <a:cubicBezTo>
                      <a:pt x="10" y="49"/>
                      <a:pt x="11" y="49"/>
                      <a:pt x="13" y="50"/>
                    </a:cubicBezTo>
                    <a:cubicBezTo>
                      <a:pt x="14" y="51"/>
                      <a:pt x="13" y="53"/>
                      <a:pt x="14" y="54"/>
                    </a:cubicBezTo>
                    <a:cubicBezTo>
                      <a:pt x="16" y="56"/>
                      <a:pt x="18" y="54"/>
                      <a:pt x="20" y="55"/>
                    </a:cubicBezTo>
                    <a:cubicBezTo>
                      <a:pt x="21" y="56"/>
                      <a:pt x="23" y="58"/>
                      <a:pt x="25" y="59"/>
                    </a:cubicBezTo>
                    <a:cubicBezTo>
                      <a:pt x="27" y="59"/>
                      <a:pt x="31" y="61"/>
                      <a:pt x="33" y="60"/>
                    </a:cubicBezTo>
                    <a:cubicBezTo>
                      <a:pt x="35" y="58"/>
                      <a:pt x="36" y="56"/>
                      <a:pt x="39" y="57"/>
                    </a:cubicBezTo>
                    <a:cubicBezTo>
                      <a:pt x="42" y="58"/>
                      <a:pt x="45" y="57"/>
                      <a:pt x="47" y="56"/>
                    </a:cubicBezTo>
                    <a:cubicBezTo>
                      <a:pt x="49" y="54"/>
                      <a:pt x="51" y="53"/>
                      <a:pt x="54" y="53"/>
                    </a:cubicBezTo>
                    <a:cubicBezTo>
                      <a:pt x="55" y="53"/>
                      <a:pt x="59" y="53"/>
                      <a:pt x="59" y="53"/>
                    </a:cubicBezTo>
                    <a:cubicBezTo>
                      <a:pt x="64" y="48"/>
                      <a:pt x="69" y="43"/>
                      <a:pt x="74" y="38"/>
                    </a:cubicBezTo>
                    <a:cubicBezTo>
                      <a:pt x="73" y="38"/>
                      <a:pt x="71" y="38"/>
                      <a:pt x="70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4" name="Freeform 747">
                <a:extLst>
                  <a:ext uri="{FF2B5EF4-FFF2-40B4-BE49-F238E27FC236}">
                    <a16:creationId xmlns:a16="http://schemas.microsoft.com/office/drawing/2014/main" id="{3EFC08E3-23CB-C545-A165-51F2A31A4F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35213" y="8481973"/>
                <a:ext cx="812103" cy="777272"/>
              </a:xfrm>
              <a:custGeom>
                <a:avLst/>
                <a:gdLst>
                  <a:gd name="T0" fmla="*/ 86 w 87"/>
                  <a:gd name="T1" fmla="*/ 1 h 83"/>
                  <a:gd name="T2" fmla="*/ 83 w 87"/>
                  <a:gd name="T3" fmla="*/ 0 h 83"/>
                  <a:gd name="T4" fmla="*/ 79 w 87"/>
                  <a:gd name="T5" fmla="*/ 3 h 83"/>
                  <a:gd name="T6" fmla="*/ 71 w 87"/>
                  <a:gd name="T7" fmla="*/ 3 h 83"/>
                  <a:gd name="T8" fmla="*/ 69 w 87"/>
                  <a:gd name="T9" fmla="*/ 4 h 83"/>
                  <a:gd name="T10" fmla="*/ 68 w 87"/>
                  <a:gd name="T11" fmla="*/ 3 h 83"/>
                  <a:gd name="T12" fmla="*/ 63 w 87"/>
                  <a:gd name="T13" fmla="*/ 6 h 83"/>
                  <a:gd name="T14" fmla="*/ 58 w 87"/>
                  <a:gd name="T15" fmla="*/ 5 h 83"/>
                  <a:gd name="T16" fmla="*/ 53 w 87"/>
                  <a:gd name="T17" fmla="*/ 7 h 83"/>
                  <a:gd name="T18" fmla="*/ 47 w 87"/>
                  <a:gd name="T19" fmla="*/ 2 h 83"/>
                  <a:gd name="T20" fmla="*/ 44 w 87"/>
                  <a:gd name="T21" fmla="*/ 6 h 83"/>
                  <a:gd name="T22" fmla="*/ 48 w 87"/>
                  <a:gd name="T23" fmla="*/ 12 h 83"/>
                  <a:gd name="T24" fmla="*/ 56 w 87"/>
                  <a:gd name="T25" fmla="*/ 16 h 83"/>
                  <a:gd name="T26" fmla="*/ 70 w 87"/>
                  <a:gd name="T27" fmla="*/ 20 h 83"/>
                  <a:gd name="T28" fmla="*/ 63 w 87"/>
                  <a:gd name="T29" fmla="*/ 27 h 83"/>
                  <a:gd name="T30" fmla="*/ 58 w 87"/>
                  <a:gd name="T31" fmla="*/ 33 h 83"/>
                  <a:gd name="T32" fmla="*/ 55 w 87"/>
                  <a:gd name="T33" fmla="*/ 35 h 83"/>
                  <a:gd name="T34" fmla="*/ 48 w 87"/>
                  <a:gd name="T35" fmla="*/ 35 h 83"/>
                  <a:gd name="T36" fmla="*/ 42 w 87"/>
                  <a:gd name="T37" fmla="*/ 38 h 83"/>
                  <a:gd name="T38" fmla="*/ 36 w 87"/>
                  <a:gd name="T39" fmla="*/ 39 h 83"/>
                  <a:gd name="T40" fmla="*/ 32 w 87"/>
                  <a:gd name="T41" fmla="*/ 39 h 83"/>
                  <a:gd name="T42" fmla="*/ 26 w 87"/>
                  <a:gd name="T43" fmla="*/ 42 h 83"/>
                  <a:gd name="T44" fmla="*/ 21 w 87"/>
                  <a:gd name="T45" fmla="*/ 41 h 83"/>
                  <a:gd name="T46" fmla="*/ 16 w 87"/>
                  <a:gd name="T47" fmla="*/ 37 h 83"/>
                  <a:gd name="T48" fmla="*/ 11 w 87"/>
                  <a:gd name="T49" fmla="*/ 37 h 83"/>
                  <a:gd name="T50" fmla="*/ 7 w 87"/>
                  <a:gd name="T51" fmla="*/ 34 h 83"/>
                  <a:gd name="T52" fmla="*/ 0 w 87"/>
                  <a:gd name="T53" fmla="*/ 39 h 83"/>
                  <a:gd name="T54" fmla="*/ 3 w 87"/>
                  <a:gd name="T55" fmla="*/ 41 h 83"/>
                  <a:gd name="T56" fmla="*/ 4 w 87"/>
                  <a:gd name="T57" fmla="*/ 45 h 83"/>
                  <a:gd name="T58" fmla="*/ 3 w 87"/>
                  <a:gd name="T59" fmla="*/ 54 h 83"/>
                  <a:gd name="T60" fmla="*/ 0 w 87"/>
                  <a:gd name="T61" fmla="*/ 58 h 83"/>
                  <a:gd name="T62" fmla="*/ 3 w 87"/>
                  <a:gd name="T63" fmla="*/ 60 h 83"/>
                  <a:gd name="T64" fmla="*/ 1 w 87"/>
                  <a:gd name="T65" fmla="*/ 65 h 83"/>
                  <a:gd name="T66" fmla="*/ 4 w 87"/>
                  <a:gd name="T67" fmla="*/ 66 h 83"/>
                  <a:gd name="T68" fmla="*/ 15 w 87"/>
                  <a:gd name="T69" fmla="*/ 73 h 83"/>
                  <a:gd name="T70" fmla="*/ 19 w 87"/>
                  <a:gd name="T71" fmla="*/ 77 h 83"/>
                  <a:gd name="T72" fmla="*/ 26 w 87"/>
                  <a:gd name="T73" fmla="*/ 83 h 83"/>
                  <a:gd name="T74" fmla="*/ 30 w 87"/>
                  <a:gd name="T75" fmla="*/ 76 h 83"/>
                  <a:gd name="T76" fmla="*/ 33 w 87"/>
                  <a:gd name="T77" fmla="*/ 72 h 83"/>
                  <a:gd name="T78" fmla="*/ 35 w 87"/>
                  <a:gd name="T79" fmla="*/ 69 h 83"/>
                  <a:gd name="T80" fmla="*/ 40 w 87"/>
                  <a:gd name="T81" fmla="*/ 65 h 83"/>
                  <a:gd name="T82" fmla="*/ 59 w 87"/>
                  <a:gd name="T83" fmla="*/ 48 h 83"/>
                  <a:gd name="T84" fmla="*/ 77 w 87"/>
                  <a:gd name="T85" fmla="*/ 24 h 83"/>
                  <a:gd name="T86" fmla="*/ 84 w 87"/>
                  <a:gd name="T87" fmla="*/ 14 h 83"/>
                  <a:gd name="T88" fmla="*/ 86 w 87"/>
                  <a:gd name="T89" fmla="*/ 7 h 83"/>
                  <a:gd name="T90" fmla="*/ 86 w 87"/>
                  <a:gd name="T91" fmla="*/ 1 h 83"/>
                  <a:gd name="T92" fmla="*/ 86 w 87"/>
                  <a:gd name="T93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7" h="83">
                    <a:moveTo>
                      <a:pt x="86" y="1"/>
                    </a:moveTo>
                    <a:cubicBezTo>
                      <a:pt x="87" y="0"/>
                      <a:pt x="84" y="0"/>
                      <a:pt x="83" y="0"/>
                    </a:cubicBezTo>
                    <a:cubicBezTo>
                      <a:pt x="82" y="1"/>
                      <a:pt x="81" y="2"/>
                      <a:pt x="79" y="3"/>
                    </a:cubicBezTo>
                    <a:cubicBezTo>
                      <a:pt x="77" y="3"/>
                      <a:pt x="74" y="3"/>
                      <a:pt x="71" y="3"/>
                    </a:cubicBezTo>
                    <a:cubicBezTo>
                      <a:pt x="71" y="4"/>
                      <a:pt x="70" y="4"/>
                      <a:pt x="69" y="4"/>
                    </a:cubicBezTo>
                    <a:cubicBezTo>
                      <a:pt x="68" y="4"/>
                      <a:pt x="68" y="3"/>
                      <a:pt x="68" y="3"/>
                    </a:cubicBezTo>
                    <a:cubicBezTo>
                      <a:pt x="66" y="4"/>
                      <a:pt x="65" y="6"/>
                      <a:pt x="63" y="6"/>
                    </a:cubicBezTo>
                    <a:cubicBezTo>
                      <a:pt x="61" y="6"/>
                      <a:pt x="61" y="5"/>
                      <a:pt x="58" y="5"/>
                    </a:cubicBezTo>
                    <a:cubicBezTo>
                      <a:pt x="57" y="6"/>
                      <a:pt x="55" y="8"/>
                      <a:pt x="53" y="7"/>
                    </a:cubicBezTo>
                    <a:cubicBezTo>
                      <a:pt x="50" y="6"/>
                      <a:pt x="49" y="5"/>
                      <a:pt x="47" y="2"/>
                    </a:cubicBezTo>
                    <a:cubicBezTo>
                      <a:pt x="47" y="3"/>
                      <a:pt x="44" y="5"/>
                      <a:pt x="44" y="6"/>
                    </a:cubicBezTo>
                    <a:cubicBezTo>
                      <a:pt x="45" y="8"/>
                      <a:pt x="46" y="10"/>
                      <a:pt x="48" y="12"/>
                    </a:cubicBezTo>
                    <a:cubicBezTo>
                      <a:pt x="50" y="14"/>
                      <a:pt x="53" y="15"/>
                      <a:pt x="56" y="16"/>
                    </a:cubicBezTo>
                    <a:cubicBezTo>
                      <a:pt x="61" y="18"/>
                      <a:pt x="65" y="20"/>
                      <a:pt x="70" y="20"/>
                    </a:cubicBezTo>
                    <a:cubicBezTo>
                      <a:pt x="68" y="22"/>
                      <a:pt x="65" y="25"/>
                      <a:pt x="63" y="27"/>
                    </a:cubicBezTo>
                    <a:cubicBezTo>
                      <a:pt x="61" y="29"/>
                      <a:pt x="59" y="31"/>
                      <a:pt x="58" y="33"/>
                    </a:cubicBezTo>
                    <a:cubicBezTo>
                      <a:pt x="57" y="33"/>
                      <a:pt x="56" y="35"/>
                      <a:pt x="55" y="35"/>
                    </a:cubicBezTo>
                    <a:cubicBezTo>
                      <a:pt x="53" y="36"/>
                      <a:pt x="50" y="34"/>
                      <a:pt x="48" y="35"/>
                    </a:cubicBezTo>
                    <a:cubicBezTo>
                      <a:pt x="46" y="35"/>
                      <a:pt x="44" y="37"/>
                      <a:pt x="42" y="38"/>
                    </a:cubicBezTo>
                    <a:cubicBezTo>
                      <a:pt x="40" y="39"/>
                      <a:pt x="38" y="40"/>
                      <a:pt x="36" y="39"/>
                    </a:cubicBezTo>
                    <a:cubicBezTo>
                      <a:pt x="35" y="39"/>
                      <a:pt x="33" y="38"/>
                      <a:pt x="32" y="39"/>
                    </a:cubicBezTo>
                    <a:cubicBezTo>
                      <a:pt x="29" y="41"/>
                      <a:pt x="29" y="43"/>
                      <a:pt x="26" y="42"/>
                    </a:cubicBezTo>
                    <a:cubicBezTo>
                      <a:pt x="24" y="41"/>
                      <a:pt x="22" y="41"/>
                      <a:pt x="21" y="41"/>
                    </a:cubicBezTo>
                    <a:cubicBezTo>
                      <a:pt x="19" y="40"/>
                      <a:pt x="17" y="38"/>
                      <a:pt x="16" y="37"/>
                    </a:cubicBezTo>
                    <a:cubicBezTo>
                      <a:pt x="15" y="37"/>
                      <a:pt x="12" y="38"/>
                      <a:pt x="11" y="37"/>
                    </a:cubicBezTo>
                    <a:cubicBezTo>
                      <a:pt x="10" y="36"/>
                      <a:pt x="8" y="34"/>
                      <a:pt x="7" y="34"/>
                    </a:cubicBezTo>
                    <a:cubicBezTo>
                      <a:pt x="3" y="35"/>
                      <a:pt x="2" y="36"/>
                      <a:pt x="0" y="39"/>
                    </a:cubicBezTo>
                    <a:cubicBezTo>
                      <a:pt x="0" y="40"/>
                      <a:pt x="3" y="40"/>
                      <a:pt x="3" y="41"/>
                    </a:cubicBezTo>
                    <a:cubicBezTo>
                      <a:pt x="3" y="43"/>
                      <a:pt x="3" y="44"/>
                      <a:pt x="4" y="45"/>
                    </a:cubicBezTo>
                    <a:cubicBezTo>
                      <a:pt x="6" y="47"/>
                      <a:pt x="5" y="52"/>
                      <a:pt x="3" y="54"/>
                    </a:cubicBezTo>
                    <a:cubicBezTo>
                      <a:pt x="2" y="55"/>
                      <a:pt x="1" y="56"/>
                      <a:pt x="0" y="58"/>
                    </a:cubicBezTo>
                    <a:cubicBezTo>
                      <a:pt x="0" y="61"/>
                      <a:pt x="2" y="59"/>
                      <a:pt x="3" y="60"/>
                    </a:cubicBezTo>
                    <a:cubicBezTo>
                      <a:pt x="3" y="60"/>
                      <a:pt x="0" y="64"/>
                      <a:pt x="1" y="65"/>
                    </a:cubicBezTo>
                    <a:cubicBezTo>
                      <a:pt x="2" y="65"/>
                      <a:pt x="3" y="66"/>
                      <a:pt x="4" y="66"/>
                    </a:cubicBezTo>
                    <a:cubicBezTo>
                      <a:pt x="8" y="69"/>
                      <a:pt x="12" y="71"/>
                      <a:pt x="15" y="73"/>
                    </a:cubicBezTo>
                    <a:cubicBezTo>
                      <a:pt x="18" y="74"/>
                      <a:pt x="19" y="74"/>
                      <a:pt x="19" y="77"/>
                    </a:cubicBezTo>
                    <a:cubicBezTo>
                      <a:pt x="19" y="79"/>
                      <a:pt x="25" y="82"/>
                      <a:pt x="26" y="83"/>
                    </a:cubicBezTo>
                    <a:cubicBezTo>
                      <a:pt x="28" y="80"/>
                      <a:pt x="29" y="78"/>
                      <a:pt x="30" y="76"/>
                    </a:cubicBezTo>
                    <a:cubicBezTo>
                      <a:pt x="30" y="74"/>
                      <a:pt x="31" y="72"/>
                      <a:pt x="33" y="72"/>
                    </a:cubicBezTo>
                    <a:cubicBezTo>
                      <a:pt x="34" y="71"/>
                      <a:pt x="34" y="70"/>
                      <a:pt x="35" y="69"/>
                    </a:cubicBezTo>
                    <a:cubicBezTo>
                      <a:pt x="37" y="68"/>
                      <a:pt x="38" y="67"/>
                      <a:pt x="40" y="65"/>
                    </a:cubicBezTo>
                    <a:cubicBezTo>
                      <a:pt x="45" y="57"/>
                      <a:pt x="52" y="53"/>
                      <a:pt x="59" y="48"/>
                    </a:cubicBezTo>
                    <a:cubicBezTo>
                      <a:pt x="68" y="42"/>
                      <a:pt x="73" y="33"/>
                      <a:pt x="77" y="24"/>
                    </a:cubicBezTo>
                    <a:cubicBezTo>
                      <a:pt x="79" y="20"/>
                      <a:pt x="82" y="18"/>
                      <a:pt x="84" y="14"/>
                    </a:cubicBezTo>
                    <a:cubicBezTo>
                      <a:pt x="85" y="12"/>
                      <a:pt x="85" y="9"/>
                      <a:pt x="86" y="7"/>
                    </a:cubicBezTo>
                    <a:cubicBezTo>
                      <a:pt x="86" y="6"/>
                      <a:pt x="85" y="2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5" name="Freeform 748">
                <a:extLst>
                  <a:ext uri="{FF2B5EF4-FFF2-40B4-BE49-F238E27FC236}">
                    <a16:creationId xmlns:a16="http://schemas.microsoft.com/office/drawing/2014/main" id="{3F1B458B-5CE8-1348-8F5D-AE7F83195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01457" y="8437375"/>
                <a:ext cx="82803" cy="101936"/>
              </a:xfrm>
              <a:custGeom>
                <a:avLst/>
                <a:gdLst>
                  <a:gd name="T0" fmla="*/ 3 w 9"/>
                  <a:gd name="T1" fmla="*/ 2 h 11"/>
                  <a:gd name="T2" fmla="*/ 1 w 9"/>
                  <a:gd name="T3" fmla="*/ 5 h 11"/>
                  <a:gd name="T4" fmla="*/ 0 w 9"/>
                  <a:gd name="T5" fmla="*/ 10 h 11"/>
                  <a:gd name="T6" fmla="*/ 8 w 9"/>
                  <a:gd name="T7" fmla="*/ 7 h 11"/>
                  <a:gd name="T8" fmla="*/ 4 w 9"/>
                  <a:gd name="T9" fmla="*/ 6 h 11"/>
                  <a:gd name="T10" fmla="*/ 8 w 9"/>
                  <a:gd name="T11" fmla="*/ 3 h 11"/>
                  <a:gd name="T12" fmla="*/ 3 w 9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3" y="2"/>
                    </a:moveTo>
                    <a:cubicBezTo>
                      <a:pt x="2" y="3"/>
                      <a:pt x="1" y="4"/>
                      <a:pt x="1" y="5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2" y="11"/>
                      <a:pt x="7" y="7"/>
                      <a:pt x="8" y="7"/>
                    </a:cubicBezTo>
                    <a:cubicBezTo>
                      <a:pt x="8" y="6"/>
                      <a:pt x="5" y="5"/>
                      <a:pt x="4" y="6"/>
                    </a:cubicBezTo>
                    <a:cubicBezTo>
                      <a:pt x="5" y="5"/>
                      <a:pt x="9" y="4"/>
                      <a:pt x="8" y="3"/>
                    </a:cubicBezTo>
                    <a:cubicBezTo>
                      <a:pt x="7" y="0"/>
                      <a:pt x="5" y="0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6" name="Freeform 749">
                <a:extLst>
                  <a:ext uri="{FF2B5EF4-FFF2-40B4-BE49-F238E27FC236}">
                    <a16:creationId xmlns:a16="http://schemas.microsoft.com/office/drawing/2014/main" id="{262A1165-8318-974E-86F7-455907957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40947" y="8848311"/>
                <a:ext cx="242036" cy="261215"/>
              </a:xfrm>
              <a:custGeom>
                <a:avLst/>
                <a:gdLst>
                  <a:gd name="T0" fmla="*/ 22 w 26"/>
                  <a:gd name="T1" fmla="*/ 18 h 28"/>
                  <a:gd name="T2" fmla="*/ 25 w 26"/>
                  <a:gd name="T3" fmla="*/ 14 h 28"/>
                  <a:gd name="T4" fmla="*/ 26 w 26"/>
                  <a:gd name="T5" fmla="*/ 8 h 28"/>
                  <a:gd name="T6" fmla="*/ 24 w 26"/>
                  <a:gd name="T7" fmla="*/ 3 h 28"/>
                  <a:gd name="T8" fmla="*/ 21 w 26"/>
                  <a:gd name="T9" fmla="*/ 0 h 28"/>
                  <a:gd name="T10" fmla="*/ 16 w 26"/>
                  <a:gd name="T11" fmla="*/ 1 h 28"/>
                  <a:gd name="T12" fmla="*/ 12 w 26"/>
                  <a:gd name="T13" fmla="*/ 3 h 28"/>
                  <a:gd name="T14" fmla="*/ 6 w 26"/>
                  <a:gd name="T15" fmla="*/ 2 h 28"/>
                  <a:gd name="T16" fmla="*/ 7 w 26"/>
                  <a:gd name="T17" fmla="*/ 8 h 28"/>
                  <a:gd name="T18" fmla="*/ 6 w 26"/>
                  <a:gd name="T19" fmla="*/ 12 h 28"/>
                  <a:gd name="T20" fmla="*/ 2 w 26"/>
                  <a:gd name="T21" fmla="*/ 16 h 28"/>
                  <a:gd name="T22" fmla="*/ 0 w 26"/>
                  <a:gd name="T23" fmla="*/ 22 h 28"/>
                  <a:gd name="T24" fmla="*/ 0 w 26"/>
                  <a:gd name="T25" fmla="*/ 27 h 28"/>
                  <a:gd name="T26" fmla="*/ 4 w 26"/>
                  <a:gd name="T27" fmla="*/ 26 h 28"/>
                  <a:gd name="T28" fmla="*/ 11 w 26"/>
                  <a:gd name="T29" fmla="*/ 25 h 28"/>
                  <a:gd name="T30" fmla="*/ 14 w 26"/>
                  <a:gd name="T31" fmla="*/ 20 h 28"/>
                  <a:gd name="T32" fmla="*/ 21 w 26"/>
                  <a:gd name="T33" fmla="*/ 20 h 28"/>
                  <a:gd name="T34" fmla="*/ 22 w 26"/>
                  <a:gd name="T35" fmla="*/ 18 h 28"/>
                  <a:gd name="T36" fmla="*/ 22 w 26"/>
                  <a:gd name="T37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28">
                    <a:moveTo>
                      <a:pt x="22" y="18"/>
                    </a:moveTo>
                    <a:cubicBezTo>
                      <a:pt x="22" y="16"/>
                      <a:pt x="24" y="15"/>
                      <a:pt x="25" y="14"/>
                    </a:cubicBezTo>
                    <a:cubicBezTo>
                      <a:pt x="26" y="13"/>
                      <a:pt x="26" y="10"/>
                      <a:pt x="26" y="8"/>
                    </a:cubicBezTo>
                    <a:cubicBezTo>
                      <a:pt x="26" y="6"/>
                      <a:pt x="24" y="5"/>
                      <a:pt x="24" y="3"/>
                    </a:cubicBezTo>
                    <a:cubicBezTo>
                      <a:pt x="24" y="1"/>
                      <a:pt x="22" y="1"/>
                      <a:pt x="21" y="0"/>
                    </a:cubicBezTo>
                    <a:cubicBezTo>
                      <a:pt x="20" y="1"/>
                      <a:pt x="18" y="0"/>
                      <a:pt x="16" y="1"/>
                    </a:cubicBezTo>
                    <a:cubicBezTo>
                      <a:pt x="15" y="2"/>
                      <a:pt x="13" y="4"/>
                      <a:pt x="12" y="3"/>
                    </a:cubicBezTo>
                    <a:cubicBezTo>
                      <a:pt x="10" y="1"/>
                      <a:pt x="7" y="0"/>
                      <a:pt x="6" y="2"/>
                    </a:cubicBezTo>
                    <a:cubicBezTo>
                      <a:pt x="5" y="4"/>
                      <a:pt x="6" y="7"/>
                      <a:pt x="7" y="8"/>
                    </a:cubicBezTo>
                    <a:cubicBezTo>
                      <a:pt x="8" y="10"/>
                      <a:pt x="7" y="10"/>
                      <a:pt x="6" y="12"/>
                    </a:cubicBezTo>
                    <a:cubicBezTo>
                      <a:pt x="5" y="14"/>
                      <a:pt x="3" y="15"/>
                      <a:pt x="2" y="16"/>
                    </a:cubicBezTo>
                    <a:cubicBezTo>
                      <a:pt x="1" y="18"/>
                      <a:pt x="0" y="19"/>
                      <a:pt x="0" y="22"/>
                    </a:cubicBezTo>
                    <a:cubicBezTo>
                      <a:pt x="0" y="23"/>
                      <a:pt x="1" y="25"/>
                      <a:pt x="0" y="27"/>
                    </a:cubicBezTo>
                    <a:cubicBezTo>
                      <a:pt x="2" y="28"/>
                      <a:pt x="2" y="27"/>
                      <a:pt x="4" y="26"/>
                    </a:cubicBezTo>
                    <a:cubicBezTo>
                      <a:pt x="6" y="25"/>
                      <a:pt x="9" y="25"/>
                      <a:pt x="11" y="25"/>
                    </a:cubicBezTo>
                    <a:cubicBezTo>
                      <a:pt x="10" y="22"/>
                      <a:pt x="12" y="21"/>
                      <a:pt x="14" y="20"/>
                    </a:cubicBezTo>
                    <a:cubicBezTo>
                      <a:pt x="16" y="19"/>
                      <a:pt x="20" y="17"/>
                      <a:pt x="21" y="20"/>
                    </a:cubicBezTo>
                    <a:cubicBezTo>
                      <a:pt x="21" y="19"/>
                      <a:pt x="21" y="18"/>
                      <a:pt x="22" y="18"/>
                    </a:cubicBezTo>
                    <a:cubicBezTo>
                      <a:pt x="22" y="16"/>
                      <a:pt x="21" y="18"/>
                      <a:pt x="22" y="1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7" name="Freeform 750">
                <a:extLst>
                  <a:ext uri="{FF2B5EF4-FFF2-40B4-BE49-F238E27FC236}">
                    <a16:creationId xmlns:a16="http://schemas.microsoft.com/office/drawing/2014/main" id="{B26C910C-C07E-8E44-8DC0-2CD2115F7F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283" y="9147751"/>
                <a:ext cx="92356" cy="92380"/>
              </a:xfrm>
              <a:custGeom>
                <a:avLst/>
                <a:gdLst>
                  <a:gd name="T0" fmla="*/ 1 w 10"/>
                  <a:gd name="T1" fmla="*/ 6 h 10"/>
                  <a:gd name="T2" fmla="*/ 3 w 10"/>
                  <a:gd name="T3" fmla="*/ 10 h 10"/>
                  <a:gd name="T4" fmla="*/ 9 w 10"/>
                  <a:gd name="T5" fmla="*/ 5 h 10"/>
                  <a:gd name="T6" fmla="*/ 8 w 10"/>
                  <a:gd name="T7" fmla="*/ 0 h 10"/>
                  <a:gd name="T8" fmla="*/ 4 w 10"/>
                  <a:gd name="T9" fmla="*/ 1 h 10"/>
                  <a:gd name="T10" fmla="*/ 0 w 10"/>
                  <a:gd name="T11" fmla="*/ 1 h 10"/>
                  <a:gd name="T12" fmla="*/ 1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" y="6"/>
                    </a:moveTo>
                    <a:cubicBezTo>
                      <a:pt x="2" y="7"/>
                      <a:pt x="2" y="9"/>
                      <a:pt x="3" y="10"/>
                    </a:cubicBezTo>
                    <a:cubicBezTo>
                      <a:pt x="5" y="9"/>
                      <a:pt x="7" y="7"/>
                      <a:pt x="9" y="5"/>
                    </a:cubicBezTo>
                    <a:cubicBezTo>
                      <a:pt x="10" y="3"/>
                      <a:pt x="5" y="4"/>
                      <a:pt x="8" y="0"/>
                    </a:cubicBezTo>
                    <a:cubicBezTo>
                      <a:pt x="7" y="0"/>
                      <a:pt x="3" y="0"/>
                      <a:pt x="4" y="1"/>
                    </a:cubicBezTo>
                    <a:cubicBezTo>
                      <a:pt x="5" y="3"/>
                      <a:pt x="1" y="2"/>
                      <a:pt x="0" y="1"/>
                    </a:cubicBezTo>
                    <a:cubicBezTo>
                      <a:pt x="0" y="3"/>
                      <a:pt x="1" y="4"/>
                      <a:pt x="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8" name="Freeform 751">
                <a:extLst>
                  <a:ext uri="{FF2B5EF4-FFF2-40B4-BE49-F238E27FC236}">
                    <a16:creationId xmlns:a16="http://schemas.microsoft.com/office/drawing/2014/main" id="{535A586A-2671-F642-AC56-2F81C05DE4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283" y="9090413"/>
                <a:ext cx="101909" cy="86010"/>
              </a:xfrm>
              <a:custGeom>
                <a:avLst/>
                <a:gdLst>
                  <a:gd name="T0" fmla="*/ 3 w 11"/>
                  <a:gd name="T1" fmla="*/ 1 h 9"/>
                  <a:gd name="T2" fmla="*/ 0 w 11"/>
                  <a:gd name="T3" fmla="*/ 7 h 9"/>
                  <a:gd name="T4" fmla="*/ 4 w 11"/>
                  <a:gd name="T5" fmla="*/ 7 h 9"/>
                  <a:gd name="T6" fmla="*/ 8 w 11"/>
                  <a:gd name="T7" fmla="*/ 6 h 9"/>
                  <a:gd name="T8" fmla="*/ 7 w 11"/>
                  <a:gd name="T9" fmla="*/ 0 h 9"/>
                  <a:gd name="T10" fmla="*/ 3 w 11"/>
                  <a:gd name="T11" fmla="*/ 1 h 9"/>
                  <a:gd name="T12" fmla="*/ 3 w 11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">
                    <a:moveTo>
                      <a:pt x="3" y="1"/>
                    </a:moveTo>
                    <a:cubicBezTo>
                      <a:pt x="1" y="2"/>
                      <a:pt x="0" y="5"/>
                      <a:pt x="0" y="7"/>
                    </a:cubicBezTo>
                    <a:cubicBezTo>
                      <a:pt x="1" y="8"/>
                      <a:pt x="5" y="9"/>
                      <a:pt x="4" y="7"/>
                    </a:cubicBezTo>
                    <a:cubicBezTo>
                      <a:pt x="3" y="6"/>
                      <a:pt x="7" y="6"/>
                      <a:pt x="8" y="6"/>
                    </a:cubicBezTo>
                    <a:cubicBezTo>
                      <a:pt x="11" y="5"/>
                      <a:pt x="8" y="1"/>
                      <a:pt x="7" y="0"/>
                    </a:cubicBezTo>
                    <a:cubicBezTo>
                      <a:pt x="5" y="1"/>
                      <a:pt x="5" y="2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9" name="Freeform 752">
                <a:extLst>
                  <a:ext uri="{FF2B5EF4-FFF2-40B4-BE49-F238E27FC236}">
                    <a16:creationId xmlns:a16="http://schemas.microsoft.com/office/drawing/2014/main" id="{2E513430-CCAC-6643-83E8-1E5059B5C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1393" y="9061741"/>
                <a:ext cx="503185" cy="544729"/>
              </a:xfrm>
              <a:custGeom>
                <a:avLst/>
                <a:gdLst>
                  <a:gd name="T0" fmla="*/ 41 w 54"/>
                  <a:gd name="T1" fmla="*/ 13 h 58"/>
                  <a:gd name="T2" fmla="*/ 23 w 54"/>
                  <a:gd name="T3" fmla="*/ 3 h 58"/>
                  <a:gd name="T4" fmla="*/ 17 w 54"/>
                  <a:gd name="T5" fmla="*/ 7 h 58"/>
                  <a:gd name="T6" fmla="*/ 21 w 54"/>
                  <a:gd name="T7" fmla="*/ 9 h 58"/>
                  <a:gd name="T8" fmla="*/ 17 w 54"/>
                  <a:gd name="T9" fmla="*/ 9 h 58"/>
                  <a:gd name="T10" fmla="*/ 13 w 54"/>
                  <a:gd name="T11" fmla="*/ 10 h 58"/>
                  <a:gd name="T12" fmla="*/ 11 w 54"/>
                  <a:gd name="T13" fmla="*/ 8 h 58"/>
                  <a:gd name="T14" fmla="*/ 12 w 54"/>
                  <a:gd name="T15" fmla="*/ 4 h 58"/>
                  <a:gd name="T16" fmla="*/ 5 w 54"/>
                  <a:gd name="T17" fmla="*/ 3 h 58"/>
                  <a:gd name="T18" fmla="*/ 7 w 54"/>
                  <a:gd name="T19" fmla="*/ 8 h 58"/>
                  <a:gd name="T20" fmla="*/ 5 w 54"/>
                  <a:gd name="T21" fmla="*/ 12 h 58"/>
                  <a:gd name="T22" fmla="*/ 6 w 54"/>
                  <a:gd name="T23" fmla="*/ 16 h 58"/>
                  <a:gd name="T24" fmla="*/ 2 w 54"/>
                  <a:gd name="T25" fmla="*/ 18 h 58"/>
                  <a:gd name="T26" fmla="*/ 1 w 54"/>
                  <a:gd name="T27" fmla="*/ 21 h 58"/>
                  <a:gd name="T28" fmla="*/ 5 w 54"/>
                  <a:gd name="T29" fmla="*/ 33 h 58"/>
                  <a:gd name="T30" fmla="*/ 12 w 54"/>
                  <a:gd name="T31" fmla="*/ 42 h 58"/>
                  <a:gd name="T32" fmla="*/ 15 w 54"/>
                  <a:gd name="T33" fmla="*/ 43 h 58"/>
                  <a:gd name="T34" fmla="*/ 17 w 54"/>
                  <a:gd name="T35" fmla="*/ 45 h 58"/>
                  <a:gd name="T36" fmla="*/ 24 w 54"/>
                  <a:gd name="T37" fmla="*/ 47 h 58"/>
                  <a:gd name="T38" fmla="*/ 25 w 54"/>
                  <a:gd name="T39" fmla="*/ 53 h 58"/>
                  <a:gd name="T40" fmla="*/ 27 w 54"/>
                  <a:gd name="T41" fmla="*/ 55 h 58"/>
                  <a:gd name="T42" fmla="*/ 30 w 54"/>
                  <a:gd name="T43" fmla="*/ 55 h 58"/>
                  <a:gd name="T44" fmla="*/ 33 w 54"/>
                  <a:gd name="T45" fmla="*/ 56 h 58"/>
                  <a:gd name="T46" fmla="*/ 36 w 54"/>
                  <a:gd name="T47" fmla="*/ 55 h 58"/>
                  <a:gd name="T48" fmla="*/ 42 w 54"/>
                  <a:gd name="T49" fmla="*/ 55 h 58"/>
                  <a:gd name="T50" fmla="*/ 46 w 54"/>
                  <a:gd name="T51" fmla="*/ 54 h 58"/>
                  <a:gd name="T52" fmla="*/ 54 w 54"/>
                  <a:gd name="T53" fmla="*/ 49 h 58"/>
                  <a:gd name="T54" fmla="*/ 49 w 54"/>
                  <a:gd name="T55" fmla="*/ 36 h 58"/>
                  <a:gd name="T56" fmla="*/ 49 w 54"/>
                  <a:gd name="T57" fmla="*/ 32 h 58"/>
                  <a:gd name="T58" fmla="*/ 46 w 54"/>
                  <a:gd name="T59" fmla="*/ 28 h 58"/>
                  <a:gd name="T60" fmla="*/ 48 w 54"/>
                  <a:gd name="T61" fmla="*/ 20 h 58"/>
                  <a:gd name="T62" fmla="*/ 45 w 54"/>
                  <a:gd name="T63" fmla="*/ 18 h 58"/>
                  <a:gd name="T64" fmla="*/ 41 w 54"/>
                  <a:gd name="T65" fmla="*/ 16 h 58"/>
                  <a:gd name="T66" fmla="*/ 41 w 54"/>
                  <a:gd name="T6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" h="58">
                    <a:moveTo>
                      <a:pt x="41" y="13"/>
                    </a:moveTo>
                    <a:cubicBezTo>
                      <a:pt x="35" y="9"/>
                      <a:pt x="29" y="6"/>
                      <a:pt x="23" y="3"/>
                    </a:cubicBezTo>
                    <a:cubicBezTo>
                      <a:pt x="22" y="5"/>
                      <a:pt x="19" y="7"/>
                      <a:pt x="17" y="7"/>
                    </a:cubicBezTo>
                    <a:cubicBezTo>
                      <a:pt x="17" y="7"/>
                      <a:pt x="21" y="8"/>
                      <a:pt x="21" y="9"/>
                    </a:cubicBezTo>
                    <a:cubicBezTo>
                      <a:pt x="20" y="10"/>
                      <a:pt x="18" y="9"/>
                      <a:pt x="17" y="9"/>
                    </a:cubicBezTo>
                    <a:cubicBezTo>
                      <a:pt x="15" y="8"/>
                      <a:pt x="15" y="9"/>
                      <a:pt x="13" y="10"/>
                    </a:cubicBezTo>
                    <a:cubicBezTo>
                      <a:pt x="13" y="10"/>
                      <a:pt x="11" y="9"/>
                      <a:pt x="11" y="8"/>
                    </a:cubicBezTo>
                    <a:cubicBezTo>
                      <a:pt x="10" y="7"/>
                      <a:pt x="11" y="5"/>
                      <a:pt x="12" y="4"/>
                    </a:cubicBezTo>
                    <a:cubicBezTo>
                      <a:pt x="13" y="0"/>
                      <a:pt x="7" y="2"/>
                      <a:pt x="5" y="3"/>
                    </a:cubicBezTo>
                    <a:cubicBezTo>
                      <a:pt x="6" y="4"/>
                      <a:pt x="8" y="7"/>
                      <a:pt x="7" y="8"/>
                    </a:cubicBezTo>
                    <a:cubicBezTo>
                      <a:pt x="7" y="9"/>
                      <a:pt x="3" y="12"/>
                      <a:pt x="5" y="12"/>
                    </a:cubicBezTo>
                    <a:cubicBezTo>
                      <a:pt x="8" y="13"/>
                      <a:pt x="7" y="14"/>
                      <a:pt x="6" y="16"/>
                    </a:cubicBezTo>
                    <a:cubicBezTo>
                      <a:pt x="5" y="16"/>
                      <a:pt x="3" y="17"/>
                      <a:pt x="2" y="18"/>
                    </a:cubicBezTo>
                    <a:cubicBezTo>
                      <a:pt x="0" y="19"/>
                      <a:pt x="1" y="19"/>
                      <a:pt x="1" y="21"/>
                    </a:cubicBezTo>
                    <a:cubicBezTo>
                      <a:pt x="2" y="26"/>
                      <a:pt x="4" y="29"/>
                      <a:pt x="5" y="33"/>
                    </a:cubicBezTo>
                    <a:cubicBezTo>
                      <a:pt x="5" y="38"/>
                      <a:pt x="9" y="40"/>
                      <a:pt x="12" y="42"/>
                    </a:cubicBezTo>
                    <a:cubicBezTo>
                      <a:pt x="13" y="43"/>
                      <a:pt x="14" y="43"/>
                      <a:pt x="15" y="43"/>
                    </a:cubicBezTo>
                    <a:cubicBezTo>
                      <a:pt x="16" y="43"/>
                      <a:pt x="16" y="44"/>
                      <a:pt x="17" y="45"/>
                    </a:cubicBezTo>
                    <a:cubicBezTo>
                      <a:pt x="19" y="45"/>
                      <a:pt x="22" y="45"/>
                      <a:pt x="24" y="47"/>
                    </a:cubicBezTo>
                    <a:cubicBezTo>
                      <a:pt x="25" y="48"/>
                      <a:pt x="25" y="51"/>
                      <a:pt x="25" y="53"/>
                    </a:cubicBezTo>
                    <a:cubicBezTo>
                      <a:pt x="26" y="54"/>
                      <a:pt x="25" y="55"/>
                      <a:pt x="27" y="55"/>
                    </a:cubicBezTo>
                    <a:cubicBezTo>
                      <a:pt x="28" y="55"/>
                      <a:pt x="29" y="55"/>
                      <a:pt x="30" y="55"/>
                    </a:cubicBezTo>
                    <a:cubicBezTo>
                      <a:pt x="31" y="55"/>
                      <a:pt x="32" y="55"/>
                      <a:pt x="33" y="56"/>
                    </a:cubicBezTo>
                    <a:cubicBezTo>
                      <a:pt x="34" y="57"/>
                      <a:pt x="35" y="56"/>
                      <a:pt x="36" y="55"/>
                    </a:cubicBezTo>
                    <a:cubicBezTo>
                      <a:pt x="38" y="54"/>
                      <a:pt x="40" y="58"/>
                      <a:pt x="42" y="55"/>
                    </a:cubicBezTo>
                    <a:cubicBezTo>
                      <a:pt x="42" y="53"/>
                      <a:pt x="45" y="54"/>
                      <a:pt x="46" y="54"/>
                    </a:cubicBezTo>
                    <a:cubicBezTo>
                      <a:pt x="49" y="53"/>
                      <a:pt x="51" y="51"/>
                      <a:pt x="54" y="49"/>
                    </a:cubicBezTo>
                    <a:cubicBezTo>
                      <a:pt x="49" y="46"/>
                      <a:pt x="49" y="42"/>
                      <a:pt x="49" y="36"/>
                    </a:cubicBezTo>
                    <a:cubicBezTo>
                      <a:pt x="48" y="35"/>
                      <a:pt x="50" y="33"/>
                      <a:pt x="49" y="32"/>
                    </a:cubicBezTo>
                    <a:cubicBezTo>
                      <a:pt x="48" y="31"/>
                      <a:pt x="46" y="30"/>
                      <a:pt x="46" y="28"/>
                    </a:cubicBezTo>
                    <a:cubicBezTo>
                      <a:pt x="46" y="27"/>
                      <a:pt x="48" y="20"/>
                      <a:pt x="48" y="20"/>
                    </a:cubicBezTo>
                    <a:cubicBezTo>
                      <a:pt x="47" y="20"/>
                      <a:pt x="46" y="19"/>
                      <a:pt x="45" y="18"/>
                    </a:cubicBezTo>
                    <a:cubicBezTo>
                      <a:pt x="44" y="17"/>
                      <a:pt x="43" y="17"/>
                      <a:pt x="41" y="16"/>
                    </a:cubicBezTo>
                    <a:cubicBezTo>
                      <a:pt x="41" y="15"/>
                      <a:pt x="41" y="14"/>
                      <a:pt x="41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0" name="Freeform 753">
                <a:extLst>
                  <a:ext uri="{FF2B5EF4-FFF2-40B4-BE49-F238E27FC236}">
                    <a16:creationId xmlns:a16="http://schemas.microsoft.com/office/drawing/2014/main" id="{CEC01DFC-2AC8-B84D-A486-88903CC91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17381" y="8931134"/>
                <a:ext cx="251592" cy="289887"/>
              </a:xfrm>
              <a:custGeom>
                <a:avLst/>
                <a:gdLst>
                  <a:gd name="T0" fmla="*/ 15 w 27"/>
                  <a:gd name="T1" fmla="*/ 29 h 31"/>
                  <a:gd name="T2" fmla="*/ 15 w 27"/>
                  <a:gd name="T3" fmla="*/ 24 h 31"/>
                  <a:gd name="T4" fmla="*/ 17 w 27"/>
                  <a:gd name="T5" fmla="*/ 24 h 31"/>
                  <a:gd name="T6" fmla="*/ 19 w 27"/>
                  <a:gd name="T7" fmla="*/ 21 h 31"/>
                  <a:gd name="T8" fmla="*/ 21 w 27"/>
                  <a:gd name="T9" fmla="*/ 24 h 31"/>
                  <a:gd name="T10" fmla="*/ 24 w 27"/>
                  <a:gd name="T11" fmla="*/ 23 h 31"/>
                  <a:gd name="T12" fmla="*/ 26 w 27"/>
                  <a:gd name="T13" fmla="*/ 24 h 31"/>
                  <a:gd name="T14" fmla="*/ 26 w 27"/>
                  <a:gd name="T15" fmla="*/ 21 h 31"/>
                  <a:gd name="T16" fmla="*/ 26 w 27"/>
                  <a:gd name="T17" fmla="*/ 14 h 31"/>
                  <a:gd name="T18" fmla="*/ 25 w 27"/>
                  <a:gd name="T19" fmla="*/ 11 h 31"/>
                  <a:gd name="T20" fmla="*/ 26 w 27"/>
                  <a:gd name="T21" fmla="*/ 6 h 31"/>
                  <a:gd name="T22" fmla="*/ 21 w 27"/>
                  <a:gd name="T23" fmla="*/ 4 h 31"/>
                  <a:gd name="T24" fmla="*/ 19 w 27"/>
                  <a:gd name="T25" fmla="*/ 0 h 31"/>
                  <a:gd name="T26" fmla="*/ 14 w 27"/>
                  <a:gd name="T27" fmla="*/ 0 h 31"/>
                  <a:gd name="T28" fmla="*/ 11 w 27"/>
                  <a:gd name="T29" fmla="*/ 7 h 31"/>
                  <a:gd name="T30" fmla="*/ 5 w 27"/>
                  <a:gd name="T31" fmla="*/ 7 h 31"/>
                  <a:gd name="T32" fmla="*/ 4 w 27"/>
                  <a:gd name="T33" fmla="*/ 7 h 31"/>
                  <a:gd name="T34" fmla="*/ 4 w 27"/>
                  <a:gd name="T35" fmla="*/ 10 h 31"/>
                  <a:gd name="T36" fmla="*/ 0 w 27"/>
                  <a:gd name="T37" fmla="*/ 16 h 31"/>
                  <a:gd name="T38" fmla="*/ 4 w 27"/>
                  <a:gd name="T39" fmla="*/ 23 h 31"/>
                  <a:gd name="T40" fmla="*/ 9 w 27"/>
                  <a:gd name="T41" fmla="*/ 28 h 31"/>
                  <a:gd name="T42" fmla="*/ 11 w 27"/>
                  <a:gd name="T43" fmla="*/ 31 h 31"/>
                  <a:gd name="T44" fmla="*/ 15 w 27"/>
                  <a:gd name="T45" fmla="*/ 29 h 31"/>
                  <a:gd name="T46" fmla="*/ 15 w 27"/>
                  <a:gd name="T47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31">
                    <a:moveTo>
                      <a:pt x="15" y="29"/>
                    </a:moveTo>
                    <a:cubicBezTo>
                      <a:pt x="15" y="28"/>
                      <a:pt x="13" y="24"/>
                      <a:pt x="15" y="24"/>
                    </a:cubicBezTo>
                    <a:cubicBezTo>
                      <a:pt x="15" y="24"/>
                      <a:pt x="17" y="24"/>
                      <a:pt x="17" y="24"/>
                    </a:cubicBezTo>
                    <a:cubicBezTo>
                      <a:pt x="18" y="23"/>
                      <a:pt x="18" y="21"/>
                      <a:pt x="19" y="21"/>
                    </a:cubicBezTo>
                    <a:cubicBezTo>
                      <a:pt x="20" y="22"/>
                      <a:pt x="21" y="23"/>
                      <a:pt x="21" y="24"/>
                    </a:cubicBezTo>
                    <a:cubicBezTo>
                      <a:pt x="22" y="25"/>
                      <a:pt x="22" y="23"/>
                      <a:pt x="24" y="23"/>
                    </a:cubicBezTo>
                    <a:cubicBezTo>
                      <a:pt x="24" y="23"/>
                      <a:pt x="26" y="25"/>
                      <a:pt x="26" y="24"/>
                    </a:cubicBezTo>
                    <a:cubicBezTo>
                      <a:pt x="26" y="23"/>
                      <a:pt x="26" y="22"/>
                      <a:pt x="26" y="21"/>
                    </a:cubicBezTo>
                    <a:cubicBezTo>
                      <a:pt x="27" y="19"/>
                      <a:pt x="27" y="16"/>
                      <a:pt x="26" y="14"/>
                    </a:cubicBezTo>
                    <a:cubicBezTo>
                      <a:pt x="25" y="13"/>
                      <a:pt x="25" y="12"/>
                      <a:pt x="25" y="11"/>
                    </a:cubicBezTo>
                    <a:cubicBezTo>
                      <a:pt x="25" y="9"/>
                      <a:pt x="27" y="8"/>
                      <a:pt x="26" y="6"/>
                    </a:cubicBezTo>
                    <a:cubicBezTo>
                      <a:pt x="25" y="3"/>
                      <a:pt x="21" y="7"/>
                      <a:pt x="21" y="4"/>
                    </a:cubicBezTo>
                    <a:cubicBezTo>
                      <a:pt x="21" y="2"/>
                      <a:pt x="22" y="0"/>
                      <a:pt x="19" y="0"/>
                    </a:cubicBezTo>
                    <a:cubicBezTo>
                      <a:pt x="18" y="0"/>
                      <a:pt x="16" y="0"/>
                      <a:pt x="14" y="0"/>
                    </a:cubicBezTo>
                    <a:cubicBezTo>
                      <a:pt x="10" y="0"/>
                      <a:pt x="15" y="7"/>
                      <a:pt x="11" y="7"/>
                    </a:cubicBezTo>
                    <a:cubicBezTo>
                      <a:pt x="9" y="7"/>
                      <a:pt x="7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9"/>
                      <a:pt x="4" y="9"/>
                      <a:pt x="4" y="10"/>
                    </a:cubicBezTo>
                    <a:cubicBezTo>
                      <a:pt x="4" y="12"/>
                      <a:pt x="0" y="14"/>
                      <a:pt x="0" y="16"/>
                    </a:cubicBezTo>
                    <a:cubicBezTo>
                      <a:pt x="1" y="18"/>
                      <a:pt x="3" y="21"/>
                      <a:pt x="4" y="23"/>
                    </a:cubicBezTo>
                    <a:cubicBezTo>
                      <a:pt x="6" y="24"/>
                      <a:pt x="7" y="26"/>
                      <a:pt x="9" y="28"/>
                    </a:cubicBezTo>
                    <a:cubicBezTo>
                      <a:pt x="10" y="29"/>
                      <a:pt x="11" y="30"/>
                      <a:pt x="11" y="31"/>
                    </a:cubicBezTo>
                    <a:cubicBezTo>
                      <a:pt x="12" y="30"/>
                      <a:pt x="14" y="30"/>
                      <a:pt x="15" y="29"/>
                    </a:cubicBezTo>
                    <a:cubicBezTo>
                      <a:pt x="15" y="29"/>
                      <a:pt x="14" y="30"/>
                      <a:pt x="15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1" name="Freeform 754">
                <a:extLst>
                  <a:ext uri="{FF2B5EF4-FFF2-40B4-BE49-F238E27FC236}">
                    <a16:creationId xmlns:a16="http://schemas.microsoft.com/office/drawing/2014/main" id="{915D4CF2-6F11-274F-B38F-57240FB74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302" y="8931134"/>
                <a:ext cx="105096" cy="66896"/>
              </a:xfrm>
              <a:custGeom>
                <a:avLst/>
                <a:gdLst>
                  <a:gd name="T0" fmla="*/ 11 w 11"/>
                  <a:gd name="T1" fmla="*/ 7 h 7"/>
                  <a:gd name="T2" fmla="*/ 11 w 11"/>
                  <a:gd name="T3" fmla="*/ 0 h 7"/>
                  <a:gd name="T4" fmla="*/ 3 w 11"/>
                  <a:gd name="T5" fmla="*/ 1 h 7"/>
                  <a:gd name="T6" fmla="*/ 0 w 11"/>
                  <a:gd name="T7" fmla="*/ 4 h 7"/>
                  <a:gd name="T8" fmla="*/ 2 w 11"/>
                  <a:gd name="T9" fmla="*/ 7 h 7"/>
                  <a:gd name="T10" fmla="*/ 11 w 11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">
                    <a:moveTo>
                      <a:pt x="11" y="7"/>
                    </a:moveTo>
                    <a:cubicBezTo>
                      <a:pt x="11" y="5"/>
                      <a:pt x="11" y="2"/>
                      <a:pt x="11" y="0"/>
                    </a:cubicBezTo>
                    <a:cubicBezTo>
                      <a:pt x="8" y="0"/>
                      <a:pt x="6" y="1"/>
                      <a:pt x="3" y="1"/>
                    </a:cubicBezTo>
                    <a:cubicBezTo>
                      <a:pt x="4" y="2"/>
                      <a:pt x="1" y="3"/>
                      <a:pt x="0" y="4"/>
                    </a:cubicBezTo>
                    <a:cubicBezTo>
                      <a:pt x="0" y="5"/>
                      <a:pt x="2" y="6"/>
                      <a:pt x="2" y="7"/>
                    </a:cubicBezTo>
                    <a:lnTo>
                      <a:pt x="11" y="7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2" name="Freeform 755">
                <a:extLst>
                  <a:ext uri="{FF2B5EF4-FFF2-40B4-BE49-F238E27FC236}">
                    <a16:creationId xmlns:a16="http://schemas.microsoft.com/office/drawing/2014/main" id="{D5EED7ED-F350-594B-B731-F0E5CFCF25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269" y="8427819"/>
                <a:ext cx="343949" cy="531986"/>
              </a:xfrm>
              <a:custGeom>
                <a:avLst/>
                <a:gdLst>
                  <a:gd name="T0" fmla="*/ 29 w 37"/>
                  <a:gd name="T1" fmla="*/ 55 h 57"/>
                  <a:gd name="T2" fmla="*/ 37 w 37"/>
                  <a:gd name="T3" fmla="*/ 55 h 57"/>
                  <a:gd name="T4" fmla="*/ 33 w 37"/>
                  <a:gd name="T5" fmla="*/ 48 h 57"/>
                  <a:gd name="T6" fmla="*/ 32 w 37"/>
                  <a:gd name="T7" fmla="*/ 44 h 57"/>
                  <a:gd name="T8" fmla="*/ 30 w 37"/>
                  <a:gd name="T9" fmla="*/ 40 h 57"/>
                  <a:gd name="T10" fmla="*/ 32 w 37"/>
                  <a:gd name="T11" fmla="*/ 32 h 57"/>
                  <a:gd name="T12" fmla="*/ 34 w 37"/>
                  <a:gd name="T13" fmla="*/ 27 h 57"/>
                  <a:gd name="T14" fmla="*/ 31 w 37"/>
                  <a:gd name="T15" fmla="*/ 21 h 57"/>
                  <a:gd name="T16" fmla="*/ 28 w 37"/>
                  <a:gd name="T17" fmla="*/ 16 h 57"/>
                  <a:gd name="T18" fmla="*/ 34 w 37"/>
                  <a:gd name="T19" fmla="*/ 16 h 57"/>
                  <a:gd name="T20" fmla="*/ 32 w 37"/>
                  <a:gd name="T21" fmla="*/ 6 h 57"/>
                  <a:gd name="T22" fmla="*/ 30 w 37"/>
                  <a:gd name="T23" fmla="*/ 2 h 57"/>
                  <a:gd name="T24" fmla="*/ 27 w 37"/>
                  <a:gd name="T25" fmla="*/ 0 h 57"/>
                  <a:gd name="T26" fmla="*/ 28 w 37"/>
                  <a:gd name="T27" fmla="*/ 9 h 57"/>
                  <a:gd name="T28" fmla="*/ 23 w 37"/>
                  <a:gd name="T29" fmla="*/ 18 h 57"/>
                  <a:gd name="T30" fmla="*/ 21 w 37"/>
                  <a:gd name="T31" fmla="*/ 22 h 57"/>
                  <a:gd name="T32" fmla="*/ 18 w 37"/>
                  <a:gd name="T33" fmla="*/ 27 h 57"/>
                  <a:gd name="T34" fmla="*/ 15 w 37"/>
                  <a:gd name="T35" fmla="*/ 33 h 57"/>
                  <a:gd name="T36" fmla="*/ 11 w 37"/>
                  <a:gd name="T37" fmla="*/ 31 h 57"/>
                  <a:gd name="T38" fmla="*/ 2 w 37"/>
                  <a:gd name="T39" fmla="*/ 39 h 57"/>
                  <a:gd name="T40" fmla="*/ 1 w 37"/>
                  <a:gd name="T41" fmla="*/ 42 h 57"/>
                  <a:gd name="T42" fmla="*/ 4 w 37"/>
                  <a:gd name="T43" fmla="*/ 45 h 57"/>
                  <a:gd name="T44" fmla="*/ 5 w 37"/>
                  <a:gd name="T45" fmla="*/ 45 h 57"/>
                  <a:gd name="T46" fmla="*/ 7 w 37"/>
                  <a:gd name="T47" fmla="*/ 48 h 57"/>
                  <a:gd name="T48" fmla="*/ 7 w 37"/>
                  <a:gd name="T49" fmla="*/ 55 h 57"/>
                  <a:gd name="T50" fmla="*/ 16 w 37"/>
                  <a:gd name="T51" fmla="*/ 54 h 57"/>
                  <a:gd name="T52" fmla="*/ 29 w 37"/>
                  <a:gd name="T53" fmla="*/ 5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57">
                    <a:moveTo>
                      <a:pt x="29" y="55"/>
                    </a:moveTo>
                    <a:cubicBezTo>
                      <a:pt x="32" y="55"/>
                      <a:pt x="35" y="57"/>
                      <a:pt x="37" y="55"/>
                    </a:cubicBezTo>
                    <a:cubicBezTo>
                      <a:pt x="37" y="51"/>
                      <a:pt x="35" y="50"/>
                      <a:pt x="33" y="48"/>
                    </a:cubicBezTo>
                    <a:cubicBezTo>
                      <a:pt x="32" y="47"/>
                      <a:pt x="32" y="46"/>
                      <a:pt x="32" y="44"/>
                    </a:cubicBezTo>
                    <a:cubicBezTo>
                      <a:pt x="31" y="43"/>
                      <a:pt x="30" y="42"/>
                      <a:pt x="30" y="40"/>
                    </a:cubicBezTo>
                    <a:cubicBezTo>
                      <a:pt x="29" y="36"/>
                      <a:pt x="31" y="35"/>
                      <a:pt x="32" y="32"/>
                    </a:cubicBezTo>
                    <a:cubicBezTo>
                      <a:pt x="33" y="30"/>
                      <a:pt x="34" y="29"/>
                      <a:pt x="34" y="27"/>
                    </a:cubicBezTo>
                    <a:cubicBezTo>
                      <a:pt x="33" y="25"/>
                      <a:pt x="33" y="23"/>
                      <a:pt x="31" y="21"/>
                    </a:cubicBezTo>
                    <a:cubicBezTo>
                      <a:pt x="31" y="21"/>
                      <a:pt x="26" y="18"/>
                      <a:pt x="28" y="16"/>
                    </a:cubicBezTo>
                    <a:cubicBezTo>
                      <a:pt x="29" y="15"/>
                      <a:pt x="32" y="16"/>
                      <a:pt x="34" y="16"/>
                    </a:cubicBezTo>
                    <a:cubicBezTo>
                      <a:pt x="32" y="12"/>
                      <a:pt x="32" y="10"/>
                      <a:pt x="32" y="6"/>
                    </a:cubicBezTo>
                    <a:cubicBezTo>
                      <a:pt x="32" y="5"/>
                      <a:pt x="32" y="3"/>
                      <a:pt x="30" y="2"/>
                    </a:cubicBezTo>
                    <a:cubicBezTo>
                      <a:pt x="30" y="1"/>
                      <a:pt x="27" y="0"/>
                      <a:pt x="27" y="0"/>
                    </a:cubicBezTo>
                    <a:cubicBezTo>
                      <a:pt x="27" y="2"/>
                      <a:pt x="33" y="7"/>
                      <a:pt x="28" y="9"/>
                    </a:cubicBezTo>
                    <a:cubicBezTo>
                      <a:pt x="25" y="11"/>
                      <a:pt x="24" y="14"/>
                      <a:pt x="23" y="18"/>
                    </a:cubicBezTo>
                    <a:cubicBezTo>
                      <a:pt x="22" y="19"/>
                      <a:pt x="22" y="22"/>
                      <a:pt x="21" y="22"/>
                    </a:cubicBezTo>
                    <a:cubicBezTo>
                      <a:pt x="19" y="23"/>
                      <a:pt x="19" y="25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3" y="35"/>
                      <a:pt x="12" y="31"/>
                      <a:pt x="11" y="31"/>
                    </a:cubicBezTo>
                    <a:cubicBezTo>
                      <a:pt x="6" y="31"/>
                      <a:pt x="3" y="35"/>
                      <a:pt x="2" y="39"/>
                    </a:cubicBezTo>
                    <a:cubicBezTo>
                      <a:pt x="2" y="40"/>
                      <a:pt x="0" y="41"/>
                      <a:pt x="1" y="42"/>
                    </a:cubicBezTo>
                    <a:cubicBezTo>
                      <a:pt x="2" y="43"/>
                      <a:pt x="3" y="44"/>
                      <a:pt x="4" y="45"/>
                    </a:cubicBezTo>
                    <a:cubicBezTo>
                      <a:pt x="4" y="46"/>
                      <a:pt x="5" y="44"/>
                      <a:pt x="5" y="45"/>
                    </a:cubicBezTo>
                    <a:cubicBezTo>
                      <a:pt x="6" y="46"/>
                      <a:pt x="7" y="47"/>
                      <a:pt x="7" y="48"/>
                    </a:cubicBezTo>
                    <a:cubicBezTo>
                      <a:pt x="8" y="50"/>
                      <a:pt x="7" y="53"/>
                      <a:pt x="7" y="55"/>
                    </a:cubicBezTo>
                    <a:cubicBezTo>
                      <a:pt x="10" y="54"/>
                      <a:pt x="13" y="54"/>
                      <a:pt x="16" y="54"/>
                    </a:cubicBezTo>
                    <a:cubicBezTo>
                      <a:pt x="20" y="54"/>
                      <a:pt x="25" y="55"/>
                      <a:pt x="29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3" name="Freeform 756">
                <a:extLst>
                  <a:ext uri="{FF2B5EF4-FFF2-40B4-BE49-F238E27FC236}">
                    <a16:creationId xmlns:a16="http://schemas.microsoft.com/office/drawing/2014/main" id="{383CD1A3-0F5A-BF4A-BA27-B86F2802D8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2030" y="8453303"/>
                <a:ext cx="140127" cy="289887"/>
              </a:xfrm>
              <a:custGeom>
                <a:avLst/>
                <a:gdLst>
                  <a:gd name="T0" fmla="*/ 11 w 15"/>
                  <a:gd name="T1" fmla="*/ 0 h 31"/>
                  <a:gd name="T2" fmla="*/ 9 w 15"/>
                  <a:gd name="T3" fmla="*/ 4 h 31"/>
                  <a:gd name="T4" fmla="*/ 4 w 15"/>
                  <a:gd name="T5" fmla="*/ 5 h 31"/>
                  <a:gd name="T6" fmla="*/ 1 w 15"/>
                  <a:gd name="T7" fmla="*/ 8 h 31"/>
                  <a:gd name="T8" fmla="*/ 3 w 15"/>
                  <a:gd name="T9" fmla="*/ 13 h 31"/>
                  <a:gd name="T10" fmla="*/ 6 w 15"/>
                  <a:gd name="T11" fmla="*/ 31 h 31"/>
                  <a:gd name="T12" fmla="*/ 11 w 15"/>
                  <a:gd name="T13" fmla="*/ 30 h 31"/>
                  <a:gd name="T14" fmla="*/ 11 w 15"/>
                  <a:gd name="T15" fmla="*/ 27 h 31"/>
                  <a:gd name="T16" fmla="*/ 11 w 15"/>
                  <a:gd name="T17" fmla="*/ 18 h 31"/>
                  <a:gd name="T18" fmla="*/ 15 w 15"/>
                  <a:gd name="T19" fmla="*/ 9 h 31"/>
                  <a:gd name="T20" fmla="*/ 14 w 15"/>
                  <a:gd name="T21" fmla="*/ 3 h 31"/>
                  <a:gd name="T22" fmla="*/ 11 w 15"/>
                  <a:gd name="T23" fmla="*/ 0 h 31"/>
                  <a:gd name="T24" fmla="*/ 11 w 15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31">
                    <a:moveTo>
                      <a:pt x="11" y="0"/>
                    </a:moveTo>
                    <a:cubicBezTo>
                      <a:pt x="9" y="2"/>
                      <a:pt x="10" y="2"/>
                      <a:pt x="9" y="4"/>
                    </a:cubicBezTo>
                    <a:cubicBezTo>
                      <a:pt x="8" y="6"/>
                      <a:pt x="6" y="5"/>
                      <a:pt x="4" y="5"/>
                    </a:cubicBezTo>
                    <a:cubicBezTo>
                      <a:pt x="4" y="5"/>
                      <a:pt x="2" y="7"/>
                      <a:pt x="1" y="8"/>
                    </a:cubicBezTo>
                    <a:cubicBezTo>
                      <a:pt x="0" y="9"/>
                      <a:pt x="2" y="11"/>
                      <a:pt x="3" y="13"/>
                    </a:cubicBezTo>
                    <a:cubicBezTo>
                      <a:pt x="7" y="18"/>
                      <a:pt x="4" y="25"/>
                      <a:pt x="6" y="31"/>
                    </a:cubicBezTo>
                    <a:cubicBezTo>
                      <a:pt x="7" y="31"/>
                      <a:pt x="9" y="31"/>
                      <a:pt x="11" y="30"/>
                    </a:cubicBezTo>
                    <a:cubicBezTo>
                      <a:pt x="12" y="30"/>
                      <a:pt x="12" y="29"/>
                      <a:pt x="11" y="27"/>
                    </a:cubicBezTo>
                    <a:cubicBezTo>
                      <a:pt x="11" y="24"/>
                      <a:pt x="11" y="21"/>
                      <a:pt x="11" y="18"/>
                    </a:cubicBezTo>
                    <a:cubicBezTo>
                      <a:pt x="11" y="14"/>
                      <a:pt x="14" y="12"/>
                      <a:pt x="15" y="9"/>
                    </a:cubicBezTo>
                    <a:cubicBezTo>
                      <a:pt x="15" y="6"/>
                      <a:pt x="15" y="5"/>
                      <a:pt x="14" y="3"/>
                    </a:cubicBezTo>
                    <a:cubicBezTo>
                      <a:pt x="14" y="3"/>
                      <a:pt x="11" y="0"/>
                      <a:pt x="11" y="0"/>
                    </a:cubicBezTo>
                    <a:cubicBezTo>
                      <a:pt x="10" y="1"/>
                      <a:pt x="11" y="0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4" name="Freeform 757">
                <a:extLst>
                  <a:ext uri="{FF2B5EF4-FFF2-40B4-BE49-F238E27FC236}">
                    <a16:creationId xmlns:a16="http://schemas.microsoft.com/office/drawing/2014/main" id="{E3704740-9CB7-E642-8592-5B459F787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27572" y="8380032"/>
                <a:ext cx="550956" cy="477833"/>
              </a:xfrm>
              <a:custGeom>
                <a:avLst/>
                <a:gdLst>
                  <a:gd name="T0" fmla="*/ 31 w 59"/>
                  <a:gd name="T1" fmla="*/ 42 h 51"/>
                  <a:gd name="T2" fmla="*/ 37 w 59"/>
                  <a:gd name="T3" fmla="*/ 37 h 51"/>
                  <a:gd name="T4" fmla="*/ 40 w 59"/>
                  <a:gd name="T5" fmla="*/ 36 h 51"/>
                  <a:gd name="T6" fmla="*/ 43 w 59"/>
                  <a:gd name="T7" fmla="*/ 38 h 51"/>
                  <a:gd name="T8" fmla="*/ 47 w 59"/>
                  <a:gd name="T9" fmla="*/ 32 h 51"/>
                  <a:gd name="T10" fmla="*/ 48 w 59"/>
                  <a:gd name="T11" fmla="*/ 28 h 51"/>
                  <a:gd name="T12" fmla="*/ 51 w 59"/>
                  <a:gd name="T13" fmla="*/ 27 h 51"/>
                  <a:gd name="T14" fmla="*/ 56 w 59"/>
                  <a:gd name="T15" fmla="*/ 14 h 51"/>
                  <a:gd name="T16" fmla="*/ 59 w 59"/>
                  <a:gd name="T17" fmla="*/ 11 h 51"/>
                  <a:gd name="T18" fmla="*/ 57 w 59"/>
                  <a:gd name="T19" fmla="*/ 8 h 51"/>
                  <a:gd name="T20" fmla="*/ 56 w 59"/>
                  <a:gd name="T21" fmla="*/ 6 h 51"/>
                  <a:gd name="T22" fmla="*/ 54 w 59"/>
                  <a:gd name="T23" fmla="*/ 1 h 51"/>
                  <a:gd name="T24" fmla="*/ 48 w 59"/>
                  <a:gd name="T25" fmla="*/ 5 h 51"/>
                  <a:gd name="T26" fmla="*/ 40 w 59"/>
                  <a:gd name="T27" fmla="*/ 4 h 51"/>
                  <a:gd name="T28" fmla="*/ 32 w 59"/>
                  <a:gd name="T29" fmla="*/ 6 h 51"/>
                  <a:gd name="T30" fmla="*/ 26 w 59"/>
                  <a:gd name="T31" fmla="*/ 4 h 51"/>
                  <a:gd name="T32" fmla="*/ 19 w 59"/>
                  <a:gd name="T33" fmla="*/ 3 h 51"/>
                  <a:gd name="T34" fmla="*/ 13 w 59"/>
                  <a:gd name="T35" fmla="*/ 1 h 51"/>
                  <a:gd name="T36" fmla="*/ 8 w 59"/>
                  <a:gd name="T37" fmla="*/ 3 h 51"/>
                  <a:gd name="T38" fmla="*/ 7 w 59"/>
                  <a:gd name="T39" fmla="*/ 6 h 51"/>
                  <a:gd name="T40" fmla="*/ 6 w 59"/>
                  <a:gd name="T41" fmla="*/ 10 h 51"/>
                  <a:gd name="T42" fmla="*/ 5 w 59"/>
                  <a:gd name="T43" fmla="*/ 16 h 51"/>
                  <a:gd name="T44" fmla="*/ 1 w 59"/>
                  <a:gd name="T45" fmla="*/ 24 h 51"/>
                  <a:gd name="T46" fmla="*/ 2 w 59"/>
                  <a:gd name="T47" fmla="*/ 38 h 51"/>
                  <a:gd name="T48" fmla="*/ 5 w 59"/>
                  <a:gd name="T49" fmla="*/ 38 h 51"/>
                  <a:gd name="T50" fmla="*/ 9 w 59"/>
                  <a:gd name="T51" fmla="*/ 39 h 51"/>
                  <a:gd name="T52" fmla="*/ 14 w 59"/>
                  <a:gd name="T53" fmla="*/ 43 h 51"/>
                  <a:gd name="T54" fmla="*/ 14 w 59"/>
                  <a:gd name="T55" fmla="*/ 45 h 51"/>
                  <a:gd name="T56" fmla="*/ 16 w 59"/>
                  <a:gd name="T57" fmla="*/ 48 h 51"/>
                  <a:gd name="T58" fmla="*/ 23 w 59"/>
                  <a:gd name="T59" fmla="*/ 47 h 51"/>
                  <a:gd name="T60" fmla="*/ 22 w 59"/>
                  <a:gd name="T61" fmla="*/ 48 h 51"/>
                  <a:gd name="T62" fmla="*/ 27 w 59"/>
                  <a:gd name="T63" fmla="*/ 47 h 51"/>
                  <a:gd name="T64" fmla="*/ 30 w 59"/>
                  <a:gd name="T65" fmla="*/ 47 h 51"/>
                  <a:gd name="T66" fmla="*/ 31 w 59"/>
                  <a:gd name="T67" fmla="*/ 42 h 51"/>
                  <a:gd name="T68" fmla="*/ 31 w 59"/>
                  <a:gd name="T69" fmla="*/ 4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" h="51">
                    <a:moveTo>
                      <a:pt x="31" y="42"/>
                    </a:moveTo>
                    <a:cubicBezTo>
                      <a:pt x="32" y="40"/>
                      <a:pt x="35" y="37"/>
                      <a:pt x="37" y="37"/>
                    </a:cubicBezTo>
                    <a:cubicBezTo>
                      <a:pt x="38" y="36"/>
                      <a:pt x="40" y="36"/>
                      <a:pt x="40" y="36"/>
                    </a:cubicBezTo>
                    <a:cubicBezTo>
                      <a:pt x="41" y="37"/>
                      <a:pt x="42" y="39"/>
                      <a:pt x="43" y="38"/>
                    </a:cubicBezTo>
                    <a:cubicBezTo>
                      <a:pt x="45" y="37"/>
                      <a:pt x="46" y="34"/>
                      <a:pt x="47" y="32"/>
                    </a:cubicBezTo>
                    <a:cubicBezTo>
                      <a:pt x="47" y="31"/>
                      <a:pt x="48" y="29"/>
                      <a:pt x="48" y="28"/>
                    </a:cubicBezTo>
                    <a:cubicBezTo>
                      <a:pt x="49" y="27"/>
                      <a:pt x="50" y="28"/>
                      <a:pt x="51" y="27"/>
                    </a:cubicBezTo>
                    <a:cubicBezTo>
                      <a:pt x="51" y="25"/>
                      <a:pt x="53" y="14"/>
                      <a:pt x="56" y="14"/>
                    </a:cubicBezTo>
                    <a:cubicBezTo>
                      <a:pt x="58" y="14"/>
                      <a:pt x="59" y="12"/>
                      <a:pt x="59" y="11"/>
                    </a:cubicBezTo>
                    <a:cubicBezTo>
                      <a:pt x="59" y="9"/>
                      <a:pt x="57" y="9"/>
                      <a:pt x="57" y="8"/>
                    </a:cubicBezTo>
                    <a:cubicBezTo>
                      <a:pt x="57" y="7"/>
                      <a:pt x="56" y="7"/>
                      <a:pt x="56" y="6"/>
                    </a:cubicBezTo>
                    <a:cubicBezTo>
                      <a:pt x="55" y="4"/>
                      <a:pt x="55" y="3"/>
                      <a:pt x="54" y="1"/>
                    </a:cubicBezTo>
                    <a:cubicBezTo>
                      <a:pt x="53" y="2"/>
                      <a:pt x="50" y="5"/>
                      <a:pt x="48" y="5"/>
                    </a:cubicBezTo>
                    <a:cubicBezTo>
                      <a:pt x="45" y="4"/>
                      <a:pt x="43" y="4"/>
                      <a:pt x="40" y="4"/>
                    </a:cubicBezTo>
                    <a:cubicBezTo>
                      <a:pt x="37" y="4"/>
                      <a:pt x="35" y="6"/>
                      <a:pt x="32" y="6"/>
                    </a:cubicBezTo>
                    <a:cubicBezTo>
                      <a:pt x="30" y="6"/>
                      <a:pt x="28" y="3"/>
                      <a:pt x="26" y="4"/>
                    </a:cubicBezTo>
                    <a:cubicBezTo>
                      <a:pt x="22" y="6"/>
                      <a:pt x="21" y="5"/>
                      <a:pt x="19" y="3"/>
                    </a:cubicBezTo>
                    <a:cubicBezTo>
                      <a:pt x="18" y="2"/>
                      <a:pt x="15" y="0"/>
                      <a:pt x="13" y="1"/>
                    </a:cubicBezTo>
                    <a:cubicBezTo>
                      <a:pt x="12" y="1"/>
                      <a:pt x="9" y="2"/>
                      <a:pt x="8" y="3"/>
                    </a:cubicBezTo>
                    <a:cubicBezTo>
                      <a:pt x="7" y="4"/>
                      <a:pt x="8" y="5"/>
                      <a:pt x="7" y="6"/>
                    </a:cubicBezTo>
                    <a:cubicBezTo>
                      <a:pt x="7" y="7"/>
                      <a:pt x="6" y="9"/>
                      <a:pt x="6" y="10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19"/>
                      <a:pt x="2" y="21"/>
                      <a:pt x="1" y="24"/>
                    </a:cubicBezTo>
                    <a:cubicBezTo>
                      <a:pt x="0" y="27"/>
                      <a:pt x="1" y="34"/>
                      <a:pt x="2" y="38"/>
                    </a:cubicBezTo>
                    <a:cubicBezTo>
                      <a:pt x="2" y="39"/>
                      <a:pt x="4" y="38"/>
                      <a:pt x="5" y="38"/>
                    </a:cubicBezTo>
                    <a:cubicBezTo>
                      <a:pt x="6" y="38"/>
                      <a:pt x="8" y="39"/>
                      <a:pt x="9" y="39"/>
                    </a:cubicBezTo>
                    <a:cubicBezTo>
                      <a:pt x="10" y="40"/>
                      <a:pt x="14" y="42"/>
                      <a:pt x="14" y="43"/>
                    </a:cubicBezTo>
                    <a:cubicBezTo>
                      <a:pt x="14" y="44"/>
                      <a:pt x="14" y="44"/>
                      <a:pt x="14" y="45"/>
                    </a:cubicBezTo>
                    <a:cubicBezTo>
                      <a:pt x="14" y="46"/>
                      <a:pt x="15" y="47"/>
                      <a:pt x="16" y="48"/>
                    </a:cubicBezTo>
                    <a:cubicBezTo>
                      <a:pt x="18" y="51"/>
                      <a:pt x="21" y="46"/>
                      <a:pt x="23" y="47"/>
                    </a:cubicBezTo>
                    <a:cubicBezTo>
                      <a:pt x="23" y="47"/>
                      <a:pt x="22" y="48"/>
                      <a:pt x="22" y="48"/>
                    </a:cubicBezTo>
                    <a:cubicBezTo>
                      <a:pt x="22" y="47"/>
                      <a:pt x="27" y="47"/>
                      <a:pt x="27" y="47"/>
                    </a:cubicBezTo>
                    <a:cubicBezTo>
                      <a:pt x="29" y="47"/>
                      <a:pt x="29" y="45"/>
                      <a:pt x="30" y="47"/>
                    </a:cubicBezTo>
                    <a:cubicBezTo>
                      <a:pt x="31" y="45"/>
                      <a:pt x="31" y="44"/>
                      <a:pt x="31" y="42"/>
                    </a:cubicBezTo>
                    <a:cubicBezTo>
                      <a:pt x="32" y="41"/>
                      <a:pt x="31" y="43"/>
                      <a:pt x="3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5" name="Freeform 758">
                <a:extLst>
                  <a:ext uri="{FF2B5EF4-FFF2-40B4-BE49-F238E27FC236}">
                    <a16:creationId xmlns:a16="http://schemas.microsoft.com/office/drawing/2014/main" id="{A6D6649D-00B0-1348-ADED-EAF5198D2E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32668" y="8322691"/>
                <a:ext cx="394904" cy="280329"/>
              </a:xfrm>
              <a:custGeom>
                <a:avLst/>
                <a:gdLst>
                  <a:gd name="T0" fmla="*/ 35 w 42"/>
                  <a:gd name="T1" fmla="*/ 20 h 30"/>
                  <a:gd name="T2" fmla="*/ 41 w 42"/>
                  <a:gd name="T3" fmla="*/ 17 h 30"/>
                  <a:gd name="T4" fmla="*/ 38 w 42"/>
                  <a:gd name="T5" fmla="*/ 13 h 30"/>
                  <a:gd name="T6" fmla="*/ 33 w 42"/>
                  <a:gd name="T7" fmla="*/ 10 h 30"/>
                  <a:gd name="T8" fmla="*/ 32 w 42"/>
                  <a:gd name="T9" fmla="*/ 7 h 30"/>
                  <a:gd name="T10" fmla="*/ 30 w 42"/>
                  <a:gd name="T11" fmla="*/ 1 h 30"/>
                  <a:gd name="T12" fmla="*/ 26 w 42"/>
                  <a:gd name="T13" fmla="*/ 0 h 30"/>
                  <a:gd name="T14" fmla="*/ 22 w 42"/>
                  <a:gd name="T15" fmla="*/ 2 h 30"/>
                  <a:gd name="T16" fmla="*/ 19 w 42"/>
                  <a:gd name="T17" fmla="*/ 4 h 30"/>
                  <a:gd name="T18" fmla="*/ 17 w 42"/>
                  <a:gd name="T19" fmla="*/ 5 h 30"/>
                  <a:gd name="T20" fmla="*/ 11 w 42"/>
                  <a:gd name="T21" fmla="*/ 10 h 30"/>
                  <a:gd name="T22" fmla="*/ 9 w 42"/>
                  <a:gd name="T23" fmla="*/ 10 h 30"/>
                  <a:gd name="T24" fmla="*/ 7 w 42"/>
                  <a:gd name="T25" fmla="*/ 14 h 30"/>
                  <a:gd name="T26" fmla="*/ 5 w 42"/>
                  <a:gd name="T27" fmla="*/ 16 h 30"/>
                  <a:gd name="T28" fmla="*/ 2 w 42"/>
                  <a:gd name="T29" fmla="*/ 18 h 30"/>
                  <a:gd name="T30" fmla="*/ 1 w 42"/>
                  <a:gd name="T31" fmla="*/ 24 h 30"/>
                  <a:gd name="T32" fmla="*/ 8 w 42"/>
                  <a:gd name="T33" fmla="*/ 28 h 30"/>
                  <a:gd name="T34" fmla="*/ 16 w 42"/>
                  <a:gd name="T35" fmla="*/ 30 h 30"/>
                  <a:gd name="T36" fmla="*/ 15 w 42"/>
                  <a:gd name="T37" fmla="*/ 22 h 30"/>
                  <a:gd name="T38" fmla="*/ 26 w 42"/>
                  <a:gd name="T39" fmla="*/ 22 h 30"/>
                  <a:gd name="T40" fmla="*/ 35 w 42"/>
                  <a:gd name="T41" fmla="*/ 20 h 30"/>
                  <a:gd name="T42" fmla="*/ 35 w 42"/>
                  <a:gd name="T43" fmla="*/ 2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" h="30">
                    <a:moveTo>
                      <a:pt x="35" y="20"/>
                    </a:moveTo>
                    <a:cubicBezTo>
                      <a:pt x="37" y="17"/>
                      <a:pt x="40" y="20"/>
                      <a:pt x="41" y="17"/>
                    </a:cubicBezTo>
                    <a:cubicBezTo>
                      <a:pt x="42" y="16"/>
                      <a:pt x="39" y="13"/>
                      <a:pt x="38" y="13"/>
                    </a:cubicBezTo>
                    <a:cubicBezTo>
                      <a:pt x="37" y="15"/>
                      <a:pt x="34" y="11"/>
                      <a:pt x="33" y="10"/>
                    </a:cubicBezTo>
                    <a:cubicBezTo>
                      <a:pt x="33" y="9"/>
                      <a:pt x="33" y="8"/>
                      <a:pt x="32" y="7"/>
                    </a:cubicBezTo>
                    <a:cubicBezTo>
                      <a:pt x="30" y="5"/>
                      <a:pt x="30" y="4"/>
                      <a:pt x="30" y="1"/>
                    </a:cubicBezTo>
                    <a:cubicBezTo>
                      <a:pt x="29" y="1"/>
                      <a:pt x="27" y="0"/>
                      <a:pt x="26" y="0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1" y="3"/>
                      <a:pt x="20" y="4"/>
                      <a:pt x="19" y="4"/>
                    </a:cubicBezTo>
                    <a:cubicBezTo>
                      <a:pt x="18" y="6"/>
                      <a:pt x="18" y="4"/>
                      <a:pt x="17" y="5"/>
                    </a:cubicBezTo>
                    <a:cubicBezTo>
                      <a:pt x="15" y="6"/>
                      <a:pt x="13" y="11"/>
                      <a:pt x="11" y="10"/>
                    </a:cubicBezTo>
                    <a:cubicBezTo>
                      <a:pt x="10" y="10"/>
                      <a:pt x="9" y="8"/>
                      <a:pt x="9" y="10"/>
                    </a:cubicBezTo>
                    <a:cubicBezTo>
                      <a:pt x="8" y="11"/>
                      <a:pt x="8" y="13"/>
                      <a:pt x="7" y="14"/>
                    </a:cubicBezTo>
                    <a:cubicBezTo>
                      <a:pt x="7" y="15"/>
                      <a:pt x="7" y="16"/>
                      <a:pt x="5" y="16"/>
                    </a:cubicBezTo>
                    <a:cubicBezTo>
                      <a:pt x="5" y="16"/>
                      <a:pt x="1" y="17"/>
                      <a:pt x="2" y="18"/>
                    </a:cubicBezTo>
                    <a:cubicBezTo>
                      <a:pt x="5" y="20"/>
                      <a:pt x="0" y="23"/>
                      <a:pt x="1" y="24"/>
                    </a:cubicBezTo>
                    <a:cubicBezTo>
                      <a:pt x="3" y="25"/>
                      <a:pt x="5" y="30"/>
                      <a:pt x="8" y="28"/>
                    </a:cubicBezTo>
                    <a:cubicBezTo>
                      <a:pt x="11" y="26"/>
                      <a:pt x="13" y="27"/>
                      <a:pt x="16" y="30"/>
                    </a:cubicBezTo>
                    <a:cubicBezTo>
                      <a:pt x="15" y="27"/>
                      <a:pt x="15" y="24"/>
                      <a:pt x="15" y="22"/>
                    </a:cubicBezTo>
                    <a:cubicBezTo>
                      <a:pt x="19" y="22"/>
                      <a:pt x="22" y="22"/>
                      <a:pt x="26" y="22"/>
                    </a:cubicBezTo>
                    <a:cubicBezTo>
                      <a:pt x="29" y="22"/>
                      <a:pt x="34" y="23"/>
                      <a:pt x="35" y="20"/>
                    </a:cubicBezTo>
                    <a:cubicBezTo>
                      <a:pt x="36" y="18"/>
                      <a:pt x="35" y="20"/>
                      <a:pt x="35" y="2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6" name="Freeform 759">
                <a:extLst>
                  <a:ext uri="{FF2B5EF4-FFF2-40B4-BE49-F238E27FC236}">
                    <a16:creationId xmlns:a16="http://schemas.microsoft.com/office/drawing/2014/main" id="{ED40CB60-C540-AE45-8E68-FA6BC42A2E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6998" y="8529752"/>
                <a:ext cx="92356" cy="222990"/>
              </a:xfrm>
              <a:custGeom>
                <a:avLst/>
                <a:gdLst>
                  <a:gd name="T0" fmla="*/ 9 w 10"/>
                  <a:gd name="T1" fmla="*/ 10 h 24"/>
                  <a:gd name="T2" fmla="*/ 8 w 10"/>
                  <a:gd name="T3" fmla="*/ 6 h 24"/>
                  <a:gd name="T4" fmla="*/ 5 w 10"/>
                  <a:gd name="T5" fmla="*/ 0 h 24"/>
                  <a:gd name="T6" fmla="*/ 2 w 10"/>
                  <a:gd name="T7" fmla="*/ 0 h 24"/>
                  <a:gd name="T8" fmla="*/ 2 w 10"/>
                  <a:gd name="T9" fmla="*/ 3 h 24"/>
                  <a:gd name="T10" fmla="*/ 2 w 10"/>
                  <a:gd name="T11" fmla="*/ 9 h 24"/>
                  <a:gd name="T12" fmla="*/ 4 w 10"/>
                  <a:gd name="T13" fmla="*/ 15 h 24"/>
                  <a:gd name="T14" fmla="*/ 4 w 10"/>
                  <a:gd name="T15" fmla="*/ 21 h 24"/>
                  <a:gd name="T16" fmla="*/ 6 w 10"/>
                  <a:gd name="T17" fmla="*/ 23 h 24"/>
                  <a:gd name="T18" fmla="*/ 9 w 10"/>
                  <a:gd name="T19" fmla="*/ 23 h 24"/>
                  <a:gd name="T20" fmla="*/ 9 w 10"/>
                  <a:gd name="T21" fmla="*/ 10 h 24"/>
                  <a:gd name="T22" fmla="*/ 9 w 10"/>
                  <a:gd name="T23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24">
                    <a:moveTo>
                      <a:pt x="9" y="10"/>
                    </a:moveTo>
                    <a:cubicBezTo>
                      <a:pt x="9" y="9"/>
                      <a:pt x="9" y="7"/>
                      <a:pt x="8" y="6"/>
                    </a:cubicBezTo>
                    <a:cubicBezTo>
                      <a:pt x="7" y="5"/>
                      <a:pt x="4" y="1"/>
                      <a:pt x="5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0" y="0"/>
                      <a:pt x="2" y="2"/>
                      <a:pt x="2" y="3"/>
                    </a:cubicBezTo>
                    <a:cubicBezTo>
                      <a:pt x="3" y="5"/>
                      <a:pt x="2" y="7"/>
                      <a:pt x="2" y="9"/>
                    </a:cubicBezTo>
                    <a:cubicBezTo>
                      <a:pt x="1" y="12"/>
                      <a:pt x="3" y="12"/>
                      <a:pt x="4" y="15"/>
                    </a:cubicBezTo>
                    <a:cubicBezTo>
                      <a:pt x="4" y="17"/>
                      <a:pt x="3" y="19"/>
                      <a:pt x="4" y="21"/>
                    </a:cubicBezTo>
                    <a:cubicBezTo>
                      <a:pt x="4" y="22"/>
                      <a:pt x="5" y="23"/>
                      <a:pt x="6" y="23"/>
                    </a:cubicBezTo>
                    <a:cubicBezTo>
                      <a:pt x="7" y="24"/>
                      <a:pt x="10" y="24"/>
                      <a:pt x="9" y="23"/>
                    </a:cubicBezTo>
                    <a:cubicBezTo>
                      <a:pt x="9" y="19"/>
                      <a:pt x="9" y="15"/>
                      <a:pt x="9" y="10"/>
                    </a:cubicBezTo>
                    <a:cubicBezTo>
                      <a:pt x="9" y="7"/>
                      <a:pt x="9" y="13"/>
                      <a:pt x="9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7" name="Freeform 760">
                <a:extLst>
                  <a:ext uri="{FF2B5EF4-FFF2-40B4-BE49-F238E27FC236}">
                    <a16:creationId xmlns:a16="http://schemas.microsoft.com/office/drawing/2014/main" id="{4CC37794-E901-BF43-A78D-FF8ED3AFC4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722" y="8539311"/>
                <a:ext cx="296177" cy="289887"/>
              </a:xfrm>
              <a:custGeom>
                <a:avLst/>
                <a:gdLst>
                  <a:gd name="T0" fmla="*/ 26 w 32"/>
                  <a:gd name="T1" fmla="*/ 4 h 31"/>
                  <a:gd name="T2" fmla="*/ 21 w 32"/>
                  <a:gd name="T3" fmla="*/ 5 h 31"/>
                  <a:gd name="T4" fmla="*/ 15 w 32"/>
                  <a:gd name="T5" fmla="*/ 1 h 31"/>
                  <a:gd name="T6" fmla="*/ 13 w 32"/>
                  <a:gd name="T7" fmla="*/ 1 h 31"/>
                  <a:gd name="T8" fmla="*/ 10 w 32"/>
                  <a:gd name="T9" fmla="*/ 2 h 31"/>
                  <a:gd name="T10" fmla="*/ 6 w 32"/>
                  <a:gd name="T11" fmla="*/ 2 h 31"/>
                  <a:gd name="T12" fmla="*/ 4 w 32"/>
                  <a:gd name="T13" fmla="*/ 3 h 31"/>
                  <a:gd name="T14" fmla="*/ 3 w 32"/>
                  <a:gd name="T15" fmla="*/ 6 h 31"/>
                  <a:gd name="T16" fmla="*/ 5 w 32"/>
                  <a:gd name="T17" fmla="*/ 7 h 31"/>
                  <a:gd name="T18" fmla="*/ 3 w 32"/>
                  <a:gd name="T19" fmla="*/ 9 h 31"/>
                  <a:gd name="T20" fmla="*/ 5 w 32"/>
                  <a:gd name="T21" fmla="*/ 12 h 31"/>
                  <a:gd name="T22" fmla="*/ 3 w 32"/>
                  <a:gd name="T23" fmla="*/ 13 h 31"/>
                  <a:gd name="T24" fmla="*/ 2 w 32"/>
                  <a:gd name="T25" fmla="*/ 16 h 31"/>
                  <a:gd name="T26" fmla="*/ 2 w 32"/>
                  <a:gd name="T27" fmla="*/ 19 h 31"/>
                  <a:gd name="T28" fmla="*/ 3 w 32"/>
                  <a:gd name="T29" fmla="*/ 23 h 31"/>
                  <a:gd name="T30" fmla="*/ 7 w 32"/>
                  <a:gd name="T31" fmla="*/ 26 h 31"/>
                  <a:gd name="T32" fmla="*/ 7 w 32"/>
                  <a:gd name="T33" fmla="*/ 31 h 31"/>
                  <a:gd name="T34" fmla="*/ 19 w 32"/>
                  <a:gd name="T35" fmla="*/ 28 h 31"/>
                  <a:gd name="T36" fmla="*/ 26 w 32"/>
                  <a:gd name="T37" fmla="*/ 28 h 31"/>
                  <a:gd name="T38" fmla="*/ 30 w 32"/>
                  <a:gd name="T39" fmla="*/ 26 h 31"/>
                  <a:gd name="T40" fmla="*/ 28 w 32"/>
                  <a:gd name="T41" fmla="*/ 21 h 31"/>
                  <a:gd name="T42" fmla="*/ 30 w 32"/>
                  <a:gd name="T43" fmla="*/ 15 h 31"/>
                  <a:gd name="T44" fmla="*/ 26 w 32"/>
                  <a:gd name="T45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" h="31">
                    <a:moveTo>
                      <a:pt x="26" y="4"/>
                    </a:moveTo>
                    <a:cubicBezTo>
                      <a:pt x="24" y="4"/>
                      <a:pt x="23" y="6"/>
                      <a:pt x="21" y="5"/>
                    </a:cubicBezTo>
                    <a:cubicBezTo>
                      <a:pt x="19" y="5"/>
                      <a:pt x="17" y="0"/>
                      <a:pt x="15" y="1"/>
                    </a:cubicBezTo>
                    <a:cubicBezTo>
                      <a:pt x="14" y="2"/>
                      <a:pt x="13" y="2"/>
                      <a:pt x="13" y="1"/>
                    </a:cubicBezTo>
                    <a:cubicBezTo>
                      <a:pt x="12" y="0"/>
                      <a:pt x="11" y="2"/>
                      <a:pt x="10" y="2"/>
                    </a:cubicBezTo>
                    <a:cubicBezTo>
                      <a:pt x="8" y="3"/>
                      <a:pt x="7" y="2"/>
                      <a:pt x="6" y="2"/>
                    </a:cubicBezTo>
                    <a:cubicBezTo>
                      <a:pt x="5" y="1"/>
                      <a:pt x="5" y="3"/>
                      <a:pt x="4" y="3"/>
                    </a:cubicBezTo>
                    <a:cubicBezTo>
                      <a:pt x="3" y="3"/>
                      <a:pt x="2" y="5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8"/>
                      <a:pt x="3" y="9"/>
                      <a:pt x="3" y="9"/>
                    </a:cubicBezTo>
                    <a:cubicBezTo>
                      <a:pt x="3" y="10"/>
                      <a:pt x="5" y="11"/>
                      <a:pt x="5" y="12"/>
                    </a:cubicBezTo>
                    <a:cubicBezTo>
                      <a:pt x="5" y="12"/>
                      <a:pt x="3" y="11"/>
                      <a:pt x="3" y="13"/>
                    </a:cubicBezTo>
                    <a:cubicBezTo>
                      <a:pt x="3" y="14"/>
                      <a:pt x="4" y="16"/>
                      <a:pt x="2" y="16"/>
                    </a:cubicBezTo>
                    <a:cubicBezTo>
                      <a:pt x="3" y="17"/>
                      <a:pt x="3" y="18"/>
                      <a:pt x="2" y="19"/>
                    </a:cubicBezTo>
                    <a:cubicBezTo>
                      <a:pt x="2" y="21"/>
                      <a:pt x="0" y="21"/>
                      <a:pt x="3" y="23"/>
                    </a:cubicBezTo>
                    <a:cubicBezTo>
                      <a:pt x="4" y="23"/>
                      <a:pt x="6" y="24"/>
                      <a:pt x="7" y="26"/>
                    </a:cubicBezTo>
                    <a:cubicBezTo>
                      <a:pt x="8" y="27"/>
                      <a:pt x="7" y="29"/>
                      <a:pt x="7" y="31"/>
                    </a:cubicBezTo>
                    <a:cubicBezTo>
                      <a:pt x="11" y="30"/>
                      <a:pt x="14" y="28"/>
                      <a:pt x="19" y="28"/>
                    </a:cubicBezTo>
                    <a:cubicBezTo>
                      <a:pt x="21" y="27"/>
                      <a:pt x="24" y="28"/>
                      <a:pt x="26" y="28"/>
                    </a:cubicBezTo>
                    <a:cubicBezTo>
                      <a:pt x="28" y="28"/>
                      <a:pt x="31" y="29"/>
                      <a:pt x="30" y="26"/>
                    </a:cubicBezTo>
                    <a:cubicBezTo>
                      <a:pt x="30" y="24"/>
                      <a:pt x="29" y="23"/>
                      <a:pt x="28" y="21"/>
                    </a:cubicBezTo>
                    <a:cubicBezTo>
                      <a:pt x="28" y="19"/>
                      <a:pt x="29" y="17"/>
                      <a:pt x="30" y="15"/>
                    </a:cubicBezTo>
                    <a:cubicBezTo>
                      <a:pt x="31" y="11"/>
                      <a:pt x="32" y="4"/>
                      <a:pt x="2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8" name="Freeform 761">
                <a:extLst>
                  <a:ext uri="{FF2B5EF4-FFF2-40B4-BE49-F238E27FC236}">
                    <a16:creationId xmlns:a16="http://schemas.microsoft.com/office/drawing/2014/main" id="{8DEC4B7B-25E9-B349-BD0D-94328A39E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47316" y="8529752"/>
                <a:ext cx="213379" cy="280329"/>
              </a:xfrm>
              <a:custGeom>
                <a:avLst/>
                <a:gdLst>
                  <a:gd name="T0" fmla="*/ 19 w 23"/>
                  <a:gd name="T1" fmla="*/ 13 h 30"/>
                  <a:gd name="T2" fmla="*/ 18 w 23"/>
                  <a:gd name="T3" fmla="*/ 6 h 30"/>
                  <a:gd name="T4" fmla="*/ 17 w 23"/>
                  <a:gd name="T5" fmla="*/ 0 h 30"/>
                  <a:gd name="T6" fmla="*/ 3 w 23"/>
                  <a:gd name="T7" fmla="*/ 0 h 30"/>
                  <a:gd name="T8" fmla="*/ 4 w 23"/>
                  <a:gd name="T9" fmla="*/ 11 h 30"/>
                  <a:gd name="T10" fmla="*/ 1 w 23"/>
                  <a:gd name="T11" fmla="*/ 22 h 30"/>
                  <a:gd name="T12" fmla="*/ 3 w 23"/>
                  <a:gd name="T13" fmla="*/ 30 h 30"/>
                  <a:gd name="T14" fmla="*/ 10 w 23"/>
                  <a:gd name="T15" fmla="*/ 29 h 30"/>
                  <a:gd name="T16" fmla="*/ 23 w 23"/>
                  <a:gd name="T17" fmla="*/ 24 h 30"/>
                  <a:gd name="T18" fmla="*/ 20 w 23"/>
                  <a:gd name="T19" fmla="*/ 19 h 30"/>
                  <a:gd name="T20" fmla="*/ 19 w 23"/>
                  <a:gd name="T21" fmla="*/ 13 h 30"/>
                  <a:gd name="T22" fmla="*/ 19 w 23"/>
                  <a:gd name="T2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30">
                    <a:moveTo>
                      <a:pt x="19" y="13"/>
                    </a:moveTo>
                    <a:cubicBezTo>
                      <a:pt x="17" y="11"/>
                      <a:pt x="18" y="8"/>
                      <a:pt x="18" y="6"/>
                    </a:cubicBezTo>
                    <a:cubicBezTo>
                      <a:pt x="19" y="4"/>
                      <a:pt x="16" y="2"/>
                      <a:pt x="17" y="0"/>
                    </a:cubicBezTo>
                    <a:cubicBezTo>
                      <a:pt x="12" y="0"/>
                      <a:pt x="8" y="0"/>
                      <a:pt x="3" y="0"/>
                    </a:cubicBezTo>
                    <a:cubicBezTo>
                      <a:pt x="3" y="3"/>
                      <a:pt x="4" y="7"/>
                      <a:pt x="4" y="11"/>
                    </a:cubicBezTo>
                    <a:cubicBezTo>
                      <a:pt x="4" y="15"/>
                      <a:pt x="0" y="18"/>
                      <a:pt x="1" y="22"/>
                    </a:cubicBezTo>
                    <a:cubicBezTo>
                      <a:pt x="2" y="25"/>
                      <a:pt x="4" y="26"/>
                      <a:pt x="3" y="30"/>
                    </a:cubicBezTo>
                    <a:cubicBezTo>
                      <a:pt x="6" y="30"/>
                      <a:pt x="7" y="30"/>
                      <a:pt x="10" y="29"/>
                    </a:cubicBezTo>
                    <a:cubicBezTo>
                      <a:pt x="15" y="28"/>
                      <a:pt x="19" y="26"/>
                      <a:pt x="23" y="24"/>
                    </a:cubicBezTo>
                    <a:cubicBezTo>
                      <a:pt x="21" y="23"/>
                      <a:pt x="20" y="21"/>
                      <a:pt x="20" y="19"/>
                    </a:cubicBezTo>
                    <a:cubicBezTo>
                      <a:pt x="20" y="17"/>
                      <a:pt x="20" y="15"/>
                      <a:pt x="19" y="13"/>
                    </a:cubicBezTo>
                    <a:cubicBezTo>
                      <a:pt x="17" y="11"/>
                      <a:pt x="20" y="15"/>
                      <a:pt x="19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9" name="Freeform 762">
                <a:extLst>
                  <a:ext uri="{FF2B5EF4-FFF2-40B4-BE49-F238E27FC236}">
                    <a16:creationId xmlns:a16="http://schemas.microsoft.com/office/drawing/2014/main" id="{7BB17328-FB5A-1F4C-AD46-6149772BBE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79163" y="8558421"/>
                <a:ext cx="140127" cy="168835"/>
              </a:xfrm>
              <a:custGeom>
                <a:avLst/>
                <a:gdLst>
                  <a:gd name="T0" fmla="*/ 12 w 15"/>
                  <a:gd name="T1" fmla="*/ 14 h 18"/>
                  <a:gd name="T2" fmla="*/ 14 w 15"/>
                  <a:gd name="T3" fmla="*/ 6 h 18"/>
                  <a:gd name="T4" fmla="*/ 5 w 15"/>
                  <a:gd name="T5" fmla="*/ 3 h 18"/>
                  <a:gd name="T6" fmla="*/ 1 w 15"/>
                  <a:gd name="T7" fmla="*/ 8 h 18"/>
                  <a:gd name="T8" fmla="*/ 4 w 15"/>
                  <a:gd name="T9" fmla="*/ 12 h 18"/>
                  <a:gd name="T10" fmla="*/ 7 w 15"/>
                  <a:gd name="T11" fmla="*/ 16 h 18"/>
                  <a:gd name="T12" fmla="*/ 10 w 15"/>
                  <a:gd name="T13" fmla="*/ 16 h 18"/>
                  <a:gd name="T14" fmla="*/ 12 w 15"/>
                  <a:gd name="T15" fmla="*/ 14 h 18"/>
                  <a:gd name="T16" fmla="*/ 12 w 15"/>
                  <a:gd name="T17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8">
                    <a:moveTo>
                      <a:pt x="12" y="14"/>
                    </a:moveTo>
                    <a:cubicBezTo>
                      <a:pt x="15" y="13"/>
                      <a:pt x="15" y="8"/>
                      <a:pt x="14" y="6"/>
                    </a:cubicBezTo>
                    <a:cubicBezTo>
                      <a:pt x="12" y="2"/>
                      <a:pt x="8" y="0"/>
                      <a:pt x="5" y="3"/>
                    </a:cubicBezTo>
                    <a:cubicBezTo>
                      <a:pt x="3" y="4"/>
                      <a:pt x="0" y="6"/>
                      <a:pt x="1" y="8"/>
                    </a:cubicBezTo>
                    <a:cubicBezTo>
                      <a:pt x="2" y="10"/>
                      <a:pt x="2" y="11"/>
                      <a:pt x="4" y="12"/>
                    </a:cubicBezTo>
                    <a:cubicBezTo>
                      <a:pt x="5" y="14"/>
                      <a:pt x="5" y="15"/>
                      <a:pt x="7" y="16"/>
                    </a:cubicBezTo>
                    <a:cubicBezTo>
                      <a:pt x="8" y="17"/>
                      <a:pt x="9" y="18"/>
                      <a:pt x="10" y="16"/>
                    </a:cubicBezTo>
                    <a:cubicBezTo>
                      <a:pt x="10" y="15"/>
                      <a:pt x="11" y="15"/>
                      <a:pt x="12" y="14"/>
                    </a:cubicBezTo>
                    <a:cubicBezTo>
                      <a:pt x="14" y="13"/>
                      <a:pt x="11" y="15"/>
                      <a:pt x="12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0" name="Freeform 763">
                <a:extLst>
                  <a:ext uri="{FF2B5EF4-FFF2-40B4-BE49-F238E27FC236}">
                    <a16:creationId xmlns:a16="http://schemas.microsoft.com/office/drawing/2014/main" id="{BCDD9E42-8F98-9949-B9DF-470A16621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61965" y="8631691"/>
                <a:ext cx="207005" cy="197506"/>
              </a:xfrm>
              <a:custGeom>
                <a:avLst/>
                <a:gdLst>
                  <a:gd name="T0" fmla="*/ 21 w 22"/>
                  <a:gd name="T1" fmla="*/ 17 h 21"/>
                  <a:gd name="T2" fmla="*/ 19 w 22"/>
                  <a:gd name="T3" fmla="*/ 13 h 21"/>
                  <a:gd name="T4" fmla="*/ 16 w 22"/>
                  <a:gd name="T5" fmla="*/ 11 h 21"/>
                  <a:gd name="T6" fmla="*/ 16 w 22"/>
                  <a:gd name="T7" fmla="*/ 6 h 21"/>
                  <a:gd name="T8" fmla="*/ 13 w 22"/>
                  <a:gd name="T9" fmla="*/ 8 h 21"/>
                  <a:gd name="T10" fmla="*/ 9 w 22"/>
                  <a:gd name="T11" fmla="*/ 1 h 21"/>
                  <a:gd name="T12" fmla="*/ 5 w 22"/>
                  <a:gd name="T13" fmla="*/ 4 h 21"/>
                  <a:gd name="T14" fmla="*/ 0 w 22"/>
                  <a:gd name="T15" fmla="*/ 9 h 21"/>
                  <a:gd name="T16" fmla="*/ 12 w 22"/>
                  <a:gd name="T17" fmla="*/ 18 h 21"/>
                  <a:gd name="T18" fmla="*/ 19 w 22"/>
                  <a:gd name="T19" fmla="*/ 21 h 21"/>
                  <a:gd name="T20" fmla="*/ 21 w 22"/>
                  <a:gd name="T21" fmla="*/ 17 h 21"/>
                  <a:gd name="T22" fmla="*/ 21 w 22"/>
                  <a:gd name="T23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21">
                    <a:moveTo>
                      <a:pt x="21" y="17"/>
                    </a:moveTo>
                    <a:cubicBezTo>
                      <a:pt x="22" y="15"/>
                      <a:pt x="20" y="14"/>
                      <a:pt x="19" y="13"/>
                    </a:cubicBezTo>
                    <a:cubicBezTo>
                      <a:pt x="18" y="13"/>
                      <a:pt x="14" y="12"/>
                      <a:pt x="16" y="11"/>
                    </a:cubicBezTo>
                    <a:cubicBezTo>
                      <a:pt x="17" y="10"/>
                      <a:pt x="17" y="7"/>
                      <a:pt x="16" y="6"/>
                    </a:cubicBezTo>
                    <a:cubicBezTo>
                      <a:pt x="15" y="4"/>
                      <a:pt x="14" y="8"/>
                      <a:pt x="13" y="8"/>
                    </a:cubicBezTo>
                    <a:cubicBezTo>
                      <a:pt x="10" y="8"/>
                      <a:pt x="11" y="0"/>
                      <a:pt x="9" y="1"/>
                    </a:cubicBezTo>
                    <a:cubicBezTo>
                      <a:pt x="8" y="2"/>
                      <a:pt x="6" y="3"/>
                      <a:pt x="5" y="4"/>
                    </a:cubicBezTo>
                    <a:cubicBezTo>
                      <a:pt x="4" y="6"/>
                      <a:pt x="2" y="7"/>
                      <a:pt x="0" y="9"/>
                    </a:cubicBezTo>
                    <a:cubicBezTo>
                      <a:pt x="5" y="12"/>
                      <a:pt x="8" y="15"/>
                      <a:pt x="12" y="18"/>
                    </a:cubicBezTo>
                    <a:cubicBezTo>
                      <a:pt x="14" y="20"/>
                      <a:pt x="16" y="21"/>
                      <a:pt x="19" y="21"/>
                    </a:cubicBezTo>
                    <a:cubicBezTo>
                      <a:pt x="22" y="21"/>
                      <a:pt x="20" y="19"/>
                      <a:pt x="21" y="17"/>
                    </a:cubicBezTo>
                    <a:cubicBezTo>
                      <a:pt x="22" y="15"/>
                      <a:pt x="21" y="19"/>
                      <a:pt x="21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1" name="Freeform 764">
                <a:extLst>
                  <a:ext uri="{FF2B5EF4-FFF2-40B4-BE49-F238E27FC236}">
                    <a16:creationId xmlns:a16="http://schemas.microsoft.com/office/drawing/2014/main" id="{14C279F3-4965-864B-BABF-BA3E84668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5466" y="8443744"/>
                <a:ext cx="324842" cy="273958"/>
              </a:xfrm>
              <a:custGeom>
                <a:avLst/>
                <a:gdLst>
                  <a:gd name="T0" fmla="*/ 10 w 35"/>
                  <a:gd name="T1" fmla="*/ 16 h 29"/>
                  <a:gd name="T2" fmla="*/ 20 w 35"/>
                  <a:gd name="T3" fmla="*/ 17 h 29"/>
                  <a:gd name="T4" fmla="*/ 21 w 35"/>
                  <a:gd name="T5" fmla="*/ 23 h 29"/>
                  <a:gd name="T6" fmla="*/ 25 w 35"/>
                  <a:gd name="T7" fmla="*/ 21 h 29"/>
                  <a:gd name="T8" fmla="*/ 29 w 35"/>
                  <a:gd name="T9" fmla="*/ 27 h 29"/>
                  <a:gd name="T10" fmla="*/ 31 w 35"/>
                  <a:gd name="T11" fmla="*/ 26 h 29"/>
                  <a:gd name="T12" fmla="*/ 33 w 35"/>
                  <a:gd name="T13" fmla="*/ 25 h 29"/>
                  <a:gd name="T14" fmla="*/ 33 w 35"/>
                  <a:gd name="T15" fmla="*/ 23 h 29"/>
                  <a:gd name="T16" fmla="*/ 35 w 35"/>
                  <a:gd name="T17" fmla="*/ 22 h 29"/>
                  <a:gd name="T18" fmla="*/ 34 w 35"/>
                  <a:gd name="T19" fmla="*/ 19 h 29"/>
                  <a:gd name="T20" fmla="*/ 33 w 35"/>
                  <a:gd name="T21" fmla="*/ 16 h 29"/>
                  <a:gd name="T22" fmla="*/ 33 w 35"/>
                  <a:gd name="T23" fmla="*/ 12 h 29"/>
                  <a:gd name="T24" fmla="*/ 32 w 35"/>
                  <a:gd name="T25" fmla="*/ 8 h 29"/>
                  <a:gd name="T26" fmla="*/ 26 w 35"/>
                  <a:gd name="T27" fmla="*/ 2 h 29"/>
                  <a:gd name="T28" fmla="*/ 24 w 35"/>
                  <a:gd name="T29" fmla="*/ 3 h 29"/>
                  <a:gd name="T30" fmla="*/ 22 w 35"/>
                  <a:gd name="T31" fmla="*/ 3 h 29"/>
                  <a:gd name="T32" fmla="*/ 19 w 35"/>
                  <a:gd name="T33" fmla="*/ 3 h 29"/>
                  <a:gd name="T34" fmla="*/ 18 w 35"/>
                  <a:gd name="T35" fmla="*/ 3 h 29"/>
                  <a:gd name="T36" fmla="*/ 15 w 35"/>
                  <a:gd name="T37" fmla="*/ 2 h 29"/>
                  <a:gd name="T38" fmla="*/ 10 w 35"/>
                  <a:gd name="T39" fmla="*/ 1 h 29"/>
                  <a:gd name="T40" fmla="*/ 5 w 35"/>
                  <a:gd name="T41" fmla="*/ 1 h 29"/>
                  <a:gd name="T42" fmla="*/ 5 w 35"/>
                  <a:gd name="T43" fmla="*/ 4 h 29"/>
                  <a:gd name="T44" fmla="*/ 3 w 35"/>
                  <a:gd name="T45" fmla="*/ 6 h 29"/>
                  <a:gd name="T46" fmla="*/ 0 w 35"/>
                  <a:gd name="T47" fmla="*/ 8 h 29"/>
                  <a:gd name="T48" fmla="*/ 3 w 35"/>
                  <a:gd name="T49" fmla="*/ 13 h 29"/>
                  <a:gd name="T50" fmla="*/ 8 w 35"/>
                  <a:gd name="T51" fmla="*/ 19 h 29"/>
                  <a:gd name="T52" fmla="*/ 10 w 35"/>
                  <a:gd name="T53" fmla="*/ 16 h 29"/>
                  <a:gd name="T54" fmla="*/ 10 w 35"/>
                  <a:gd name="T55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29">
                    <a:moveTo>
                      <a:pt x="10" y="16"/>
                    </a:moveTo>
                    <a:cubicBezTo>
                      <a:pt x="14" y="14"/>
                      <a:pt x="18" y="12"/>
                      <a:pt x="20" y="17"/>
                    </a:cubicBezTo>
                    <a:cubicBezTo>
                      <a:pt x="22" y="19"/>
                      <a:pt x="21" y="20"/>
                      <a:pt x="21" y="23"/>
                    </a:cubicBezTo>
                    <a:cubicBezTo>
                      <a:pt x="22" y="24"/>
                      <a:pt x="24" y="21"/>
                      <a:pt x="25" y="21"/>
                    </a:cubicBezTo>
                    <a:cubicBezTo>
                      <a:pt x="27" y="20"/>
                      <a:pt x="27" y="29"/>
                      <a:pt x="29" y="27"/>
                    </a:cubicBezTo>
                    <a:cubicBezTo>
                      <a:pt x="30" y="27"/>
                      <a:pt x="30" y="26"/>
                      <a:pt x="31" y="26"/>
                    </a:cubicBezTo>
                    <a:cubicBezTo>
                      <a:pt x="31" y="25"/>
                      <a:pt x="33" y="26"/>
                      <a:pt x="33" y="25"/>
                    </a:cubicBezTo>
                    <a:cubicBezTo>
                      <a:pt x="34" y="24"/>
                      <a:pt x="33" y="23"/>
                      <a:pt x="33" y="23"/>
                    </a:cubicBezTo>
                    <a:cubicBezTo>
                      <a:pt x="33" y="21"/>
                      <a:pt x="35" y="22"/>
                      <a:pt x="35" y="22"/>
                    </a:cubicBezTo>
                    <a:cubicBezTo>
                      <a:pt x="35" y="21"/>
                      <a:pt x="32" y="20"/>
                      <a:pt x="34" y="19"/>
                    </a:cubicBezTo>
                    <a:cubicBezTo>
                      <a:pt x="35" y="18"/>
                      <a:pt x="35" y="17"/>
                      <a:pt x="33" y="16"/>
                    </a:cubicBezTo>
                    <a:cubicBezTo>
                      <a:pt x="32" y="15"/>
                      <a:pt x="34" y="13"/>
                      <a:pt x="33" y="12"/>
                    </a:cubicBezTo>
                    <a:cubicBezTo>
                      <a:pt x="32" y="11"/>
                      <a:pt x="33" y="10"/>
                      <a:pt x="32" y="8"/>
                    </a:cubicBezTo>
                    <a:cubicBezTo>
                      <a:pt x="31" y="7"/>
                      <a:pt x="29" y="0"/>
                      <a:pt x="26" y="2"/>
                    </a:cubicBezTo>
                    <a:cubicBezTo>
                      <a:pt x="26" y="2"/>
                      <a:pt x="25" y="3"/>
                      <a:pt x="24" y="3"/>
                    </a:cubicBezTo>
                    <a:cubicBezTo>
                      <a:pt x="23" y="3"/>
                      <a:pt x="23" y="3"/>
                      <a:pt x="22" y="3"/>
                    </a:cubicBezTo>
                    <a:cubicBezTo>
                      <a:pt x="21" y="4"/>
                      <a:pt x="20" y="3"/>
                      <a:pt x="19" y="3"/>
                    </a:cubicBezTo>
                    <a:cubicBezTo>
                      <a:pt x="18" y="3"/>
                      <a:pt x="18" y="4"/>
                      <a:pt x="18" y="3"/>
                    </a:cubicBezTo>
                    <a:cubicBezTo>
                      <a:pt x="16" y="2"/>
                      <a:pt x="17" y="2"/>
                      <a:pt x="15" y="2"/>
                    </a:cubicBezTo>
                    <a:cubicBezTo>
                      <a:pt x="12" y="3"/>
                      <a:pt x="12" y="1"/>
                      <a:pt x="10" y="1"/>
                    </a:cubicBezTo>
                    <a:cubicBezTo>
                      <a:pt x="8" y="0"/>
                      <a:pt x="6" y="0"/>
                      <a:pt x="5" y="1"/>
                    </a:cubicBezTo>
                    <a:cubicBezTo>
                      <a:pt x="5" y="2"/>
                      <a:pt x="3" y="3"/>
                      <a:pt x="5" y="4"/>
                    </a:cubicBezTo>
                    <a:cubicBezTo>
                      <a:pt x="6" y="5"/>
                      <a:pt x="5" y="6"/>
                      <a:pt x="3" y="6"/>
                    </a:cubicBezTo>
                    <a:cubicBezTo>
                      <a:pt x="1" y="6"/>
                      <a:pt x="0" y="6"/>
                      <a:pt x="0" y="8"/>
                    </a:cubicBezTo>
                    <a:cubicBezTo>
                      <a:pt x="1" y="10"/>
                      <a:pt x="2" y="11"/>
                      <a:pt x="3" y="13"/>
                    </a:cubicBezTo>
                    <a:cubicBezTo>
                      <a:pt x="5" y="15"/>
                      <a:pt x="6" y="16"/>
                      <a:pt x="8" y="19"/>
                    </a:cubicBezTo>
                    <a:cubicBezTo>
                      <a:pt x="9" y="18"/>
                      <a:pt x="9" y="17"/>
                      <a:pt x="10" y="16"/>
                    </a:cubicBezTo>
                    <a:cubicBezTo>
                      <a:pt x="11" y="16"/>
                      <a:pt x="10" y="17"/>
                      <a:pt x="10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2" name="Freeform 765">
                <a:extLst>
                  <a:ext uri="{FF2B5EF4-FFF2-40B4-BE49-F238E27FC236}">
                    <a16:creationId xmlns:a16="http://schemas.microsoft.com/office/drawing/2014/main" id="{344757C4-B737-6043-B765-43897D8EEA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9481" y="8453302"/>
                <a:ext cx="149682" cy="66896"/>
              </a:xfrm>
              <a:custGeom>
                <a:avLst/>
                <a:gdLst>
                  <a:gd name="T0" fmla="*/ 10 w 16"/>
                  <a:gd name="T1" fmla="*/ 5 h 7"/>
                  <a:gd name="T2" fmla="*/ 14 w 16"/>
                  <a:gd name="T3" fmla="*/ 3 h 7"/>
                  <a:gd name="T4" fmla="*/ 14 w 16"/>
                  <a:gd name="T5" fmla="*/ 0 h 7"/>
                  <a:gd name="T6" fmla="*/ 7 w 16"/>
                  <a:gd name="T7" fmla="*/ 0 h 7"/>
                  <a:gd name="T8" fmla="*/ 4 w 16"/>
                  <a:gd name="T9" fmla="*/ 0 h 7"/>
                  <a:gd name="T10" fmla="*/ 0 w 16"/>
                  <a:gd name="T11" fmla="*/ 1 h 7"/>
                  <a:gd name="T12" fmla="*/ 3 w 16"/>
                  <a:gd name="T13" fmla="*/ 3 h 7"/>
                  <a:gd name="T14" fmla="*/ 7 w 16"/>
                  <a:gd name="T15" fmla="*/ 3 h 7"/>
                  <a:gd name="T16" fmla="*/ 9 w 16"/>
                  <a:gd name="T17" fmla="*/ 7 h 7"/>
                  <a:gd name="T18" fmla="*/ 10 w 16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7">
                    <a:moveTo>
                      <a:pt x="10" y="5"/>
                    </a:moveTo>
                    <a:cubicBezTo>
                      <a:pt x="11" y="5"/>
                      <a:pt x="16" y="5"/>
                      <a:pt x="14" y="3"/>
                    </a:cubicBezTo>
                    <a:cubicBezTo>
                      <a:pt x="12" y="2"/>
                      <a:pt x="14" y="1"/>
                      <a:pt x="14" y="0"/>
                    </a:cubicBezTo>
                    <a:cubicBezTo>
                      <a:pt x="12" y="0"/>
                      <a:pt x="9" y="0"/>
                      <a:pt x="7" y="0"/>
                    </a:cubicBezTo>
                    <a:cubicBezTo>
                      <a:pt x="5" y="0"/>
                      <a:pt x="5" y="1"/>
                      <a:pt x="4" y="0"/>
                    </a:cubicBezTo>
                    <a:cubicBezTo>
                      <a:pt x="2" y="0"/>
                      <a:pt x="2" y="0"/>
                      <a:pt x="0" y="1"/>
                    </a:cubicBezTo>
                    <a:cubicBezTo>
                      <a:pt x="1" y="2"/>
                      <a:pt x="1" y="3"/>
                      <a:pt x="3" y="3"/>
                    </a:cubicBezTo>
                    <a:cubicBezTo>
                      <a:pt x="4" y="3"/>
                      <a:pt x="7" y="3"/>
                      <a:pt x="7" y="3"/>
                    </a:cubicBezTo>
                    <a:cubicBezTo>
                      <a:pt x="5" y="5"/>
                      <a:pt x="7" y="6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3" name="Freeform 766">
                <a:extLst>
                  <a:ext uri="{FF2B5EF4-FFF2-40B4-BE49-F238E27FC236}">
                    <a16:creationId xmlns:a16="http://schemas.microsoft.com/office/drawing/2014/main" id="{074149F5-423A-AA44-86B2-E5B4D5C60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9926" y="8389590"/>
                <a:ext cx="140127" cy="38227"/>
              </a:xfrm>
              <a:custGeom>
                <a:avLst/>
                <a:gdLst>
                  <a:gd name="T0" fmla="*/ 4 w 15"/>
                  <a:gd name="T1" fmla="*/ 4 h 4"/>
                  <a:gd name="T2" fmla="*/ 9 w 15"/>
                  <a:gd name="T3" fmla="*/ 3 h 4"/>
                  <a:gd name="T4" fmla="*/ 15 w 15"/>
                  <a:gd name="T5" fmla="*/ 2 h 4"/>
                  <a:gd name="T6" fmla="*/ 8 w 15"/>
                  <a:gd name="T7" fmla="*/ 1 h 4"/>
                  <a:gd name="T8" fmla="*/ 0 w 15"/>
                  <a:gd name="T9" fmla="*/ 4 h 4"/>
                  <a:gd name="T10" fmla="*/ 4 w 15"/>
                  <a:gd name="T11" fmla="*/ 4 h 4"/>
                  <a:gd name="T12" fmla="*/ 4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4" y="4"/>
                    </a:moveTo>
                    <a:cubicBezTo>
                      <a:pt x="6" y="3"/>
                      <a:pt x="7" y="2"/>
                      <a:pt x="9" y="3"/>
                    </a:cubicBezTo>
                    <a:cubicBezTo>
                      <a:pt x="10" y="3"/>
                      <a:pt x="14" y="4"/>
                      <a:pt x="15" y="2"/>
                    </a:cubicBezTo>
                    <a:cubicBezTo>
                      <a:pt x="15" y="3"/>
                      <a:pt x="9" y="0"/>
                      <a:pt x="8" y="1"/>
                    </a:cubicBezTo>
                    <a:cubicBezTo>
                      <a:pt x="5" y="2"/>
                      <a:pt x="1" y="0"/>
                      <a:pt x="0" y="4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5" y="4"/>
                      <a:pt x="4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4" name="Freeform 767">
                <a:extLst>
                  <a:ext uri="{FF2B5EF4-FFF2-40B4-BE49-F238E27FC236}">
                    <a16:creationId xmlns:a16="http://schemas.microsoft.com/office/drawing/2014/main" id="{AB0703CA-8471-7D4E-BD9B-FBB4CE452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818" y="7733368"/>
                <a:ext cx="560508" cy="637107"/>
              </a:xfrm>
              <a:custGeom>
                <a:avLst/>
                <a:gdLst>
                  <a:gd name="T0" fmla="*/ 5 w 60"/>
                  <a:gd name="T1" fmla="*/ 57 h 68"/>
                  <a:gd name="T2" fmla="*/ 15 w 60"/>
                  <a:gd name="T3" fmla="*/ 57 h 68"/>
                  <a:gd name="T4" fmla="*/ 18 w 60"/>
                  <a:gd name="T5" fmla="*/ 59 h 68"/>
                  <a:gd name="T6" fmla="*/ 21 w 60"/>
                  <a:gd name="T7" fmla="*/ 63 h 68"/>
                  <a:gd name="T8" fmla="*/ 27 w 60"/>
                  <a:gd name="T9" fmla="*/ 64 h 68"/>
                  <a:gd name="T10" fmla="*/ 32 w 60"/>
                  <a:gd name="T11" fmla="*/ 64 h 68"/>
                  <a:gd name="T12" fmla="*/ 35 w 60"/>
                  <a:gd name="T13" fmla="*/ 62 h 68"/>
                  <a:gd name="T14" fmla="*/ 39 w 60"/>
                  <a:gd name="T15" fmla="*/ 62 h 68"/>
                  <a:gd name="T16" fmla="*/ 44 w 60"/>
                  <a:gd name="T17" fmla="*/ 61 h 68"/>
                  <a:gd name="T18" fmla="*/ 53 w 60"/>
                  <a:gd name="T19" fmla="*/ 61 h 68"/>
                  <a:gd name="T20" fmla="*/ 58 w 60"/>
                  <a:gd name="T21" fmla="*/ 61 h 68"/>
                  <a:gd name="T22" fmla="*/ 58 w 60"/>
                  <a:gd name="T23" fmla="*/ 54 h 68"/>
                  <a:gd name="T24" fmla="*/ 56 w 60"/>
                  <a:gd name="T25" fmla="*/ 38 h 68"/>
                  <a:gd name="T26" fmla="*/ 52 w 60"/>
                  <a:gd name="T27" fmla="*/ 12 h 68"/>
                  <a:gd name="T28" fmla="*/ 60 w 60"/>
                  <a:gd name="T29" fmla="*/ 12 h 68"/>
                  <a:gd name="T30" fmla="*/ 43 w 60"/>
                  <a:gd name="T31" fmla="*/ 0 h 68"/>
                  <a:gd name="T32" fmla="*/ 42 w 60"/>
                  <a:gd name="T33" fmla="*/ 7 h 68"/>
                  <a:gd name="T34" fmla="*/ 37 w 60"/>
                  <a:gd name="T35" fmla="*/ 7 h 68"/>
                  <a:gd name="T36" fmla="*/ 29 w 60"/>
                  <a:gd name="T37" fmla="*/ 7 h 68"/>
                  <a:gd name="T38" fmla="*/ 26 w 60"/>
                  <a:gd name="T39" fmla="*/ 7 h 68"/>
                  <a:gd name="T40" fmla="*/ 26 w 60"/>
                  <a:gd name="T41" fmla="*/ 12 h 68"/>
                  <a:gd name="T42" fmla="*/ 26 w 60"/>
                  <a:gd name="T43" fmla="*/ 19 h 68"/>
                  <a:gd name="T44" fmla="*/ 20 w 60"/>
                  <a:gd name="T45" fmla="*/ 25 h 68"/>
                  <a:gd name="T46" fmla="*/ 20 w 60"/>
                  <a:gd name="T47" fmla="*/ 32 h 68"/>
                  <a:gd name="T48" fmla="*/ 16 w 60"/>
                  <a:gd name="T49" fmla="*/ 32 h 68"/>
                  <a:gd name="T50" fmla="*/ 3 w 60"/>
                  <a:gd name="T51" fmla="*/ 32 h 68"/>
                  <a:gd name="T52" fmla="*/ 1 w 60"/>
                  <a:gd name="T53" fmla="*/ 33 h 68"/>
                  <a:gd name="T54" fmla="*/ 4 w 60"/>
                  <a:gd name="T55" fmla="*/ 36 h 68"/>
                  <a:gd name="T56" fmla="*/ 3 w 60"/>
                  <a:gd name="T57" fmla="*/ 41 h 68"/>
                  <a:gd name="T58" fmla="*/ 6 w 60"/>
                  <a:gd name="T59" fmla="*/ 48 h 68"/>
                  <a:gd name="T60" fmla="*/ 3 w 60"/>
                  <a:gd name="T61" fmla="*/ 58 h 68"/>
                  <a:gd name="T62" fmla="*/ 5 w 60"/>
                  <a:gd name="T63" fmla="*/ 5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68">
                    <a:moveTo>
                      <a:pt x="5" y="57"/>
                    </a:moveTo>
                    <a:cubicBezTo>
                      <a:pt x="7" y="57"/>
                      <a:pt x="13" y="55"/>
                      <a:pt x="15" y="57"/>
                    </a:cubicBezTo>
                    <a:cubicBezTo>
                      <a:pt x="16" y="58"/>
                      <a:pt x="17" y="58"/>
                      <a:pt x="18" y="59"/>
                    </a:cubicBezTo>
                    <a:cubicBezTo>
                      <a:pt x="19" y="61"/>
                      <a:pt x="20" y="62"/>
                      <a:pt x="21" y="63"/>
                    </a:cubicBezTo>
                    <a:cubicBezTo>
                      <a:pt x="22" y="64"/>
                      <a:pt x="26" y="68"/>
                      <a:pt x="27" y="64"/>
                    </a:cubicBezTo>
                    <a:cubicBezTo>
                      <a:pt x="28" y="58"/>
                      <a:pt x="30" y="65"/>
                      <a:pt x="32" y="64"/>
                    </a:cubicBezTo>
                    <a:cubicBezTo>
                      <a:pt x="33" y="62"/>
                      <a:pt x="33" y="62"/>
                      <a:pt x="35" y="62"/>
                    </a:cubicBezTo>
                    <a:cubicBezTo>
                      <a:pt x="37" y="62"/>
                      <a:pt x="38" y="62"/>
                      <a:pt x="39" y="62"/>
                    </a:cubicBezTo>
                    <a:cubicBezTo>
                      <a:pt x="41" y="61"/>
                      <a:pt x="43" y="61"/>
                      <a:pt x="44" y="61"/>
                    </a:cubicBezTo>
                    <a:cubicBezTo>
                      <a:pt x="47" y="61"/>
                      <a:pt x="50" y="61"/>
                      <a:pt x="53" y="61"/>
                    </a:cubicBezTo>
                    <a:cubicBezTo>
                      <a:pt x="54" y="61"/>
                      <a:pt x="57" y="62"/>
                      <a:pt x="58" y="61"/>
                    </a:cubicBezTo>
                    <a:cubicBezTo>
                      <a:pt x="59" y="61"/>
                      <a:pt x="58" y="55"/>
                      <a:pt x="58" y="54"/>
                    </a:cubicBezTo>
                    <a:cubicBezTo>
                      <a:pt x="57" y="48"/>
                      <a:pt x="56" y="43"/>
                      <a:pt x="56" y="38"/>
                    </a:cubicBezTo>
                    <a:cubicBezTo>
                      <a:pt x="55" y="29"/>
                      <a:pt x="53" y="21"/>
                      <a:pt x="52" y="12"/>
                    </a:cubicBezTo>
                    <a:cubicBezTo>
                      <a:pt x="55" y="12"/>
                      <a:pt x="58" y="12"/>
                      <a:pt x="60" y="12"/>
                    </a:cubicBezTo>
                    <a:cubicBezTo>
                      <a:pt x="54" y="8"/>
                      <a:pt x="48" y="4"/>
                      <a:pt x="43" y="0"/>
                    </a:cubicBezTo>
                    <a:cubicBezTo>
                      <a:pt x="43" y="1"/>
                      <a:pt x="43" y="7"/>
                      <a:pt x="42" y="7"/>
                    </a:cubicBezTo>
                    <a:cubicBezTo>
                      <a:pt x="41" y="7"/>
                      <a:pt x="39" y="7"/>
                      <a:pt x="37" y="7"/>
                    </a:cubicBezTo>
                    <a:cubicBezTo>
                      <a:pt x="35" y="7"/>
                      <a:pt x="32" y="7"/>
                      <a:pt x="29" y="7"/>
                    </a:cubicBezTo>
                    <a:cubicBezTo>
                      <a:pt x="29" y="7"/>
                      <a:pt x="26" y="7"/>
                      <a:pt x="26" y="7"/>
                    </a:cubicBezTo>
                    <a:cubicBezTo>
                      <a:pt x="25" y="8"/>
                      <a:pt x="26" y="11"/>
                      <a:pt x="26" y="12"/>
                    </a:cubicBezTo>
                    <a:cubicBezTo>
                      <a:pt x="26" y="14"/>
                      <a:pt x="26" y="17"/>
                      <a:pt x="26" y="19"/>
                    </a:cubicBezTo>
                    <a:cubicBezTo>
                      <a:pt x="26" y="22"/>
                      <a:pt x="20" y="21"/>
                      <a:pt x="20" y="25"/>
                    </a:cubicBezTo>
                    <a:cubicBezTo>
                      <a:pt x="20" y="26"/>
                      <a:pt x="21" y="31"/>
                      <a:pt x="20" y="32"/>
                    </a:cubicBezTo>
                    <a:cubicBezTo>
                      <a:pt x="20" y="32"/>
                      <a:pt x="17" y="32"/>
                      <a:pt x="16" y="32"/>
                    </a:cubicBezTo>
                    <a:cubicBezTo>
                      <a:pt x="12" y="32"/>
                      <a:pt x="7" y="32"/>
                      <a:pt x="3" y="32"/>
                    </a:cubicBezTo>
                    <a:cubicBezTo>
                      <a:pt x="2" y="32"/>
                      <a:pt x="0" y="31"/>
                      <a:pt x="1" y="33"/>
                    </a:cubicBezTo>
                    <a:cubicBezTo>
                      <a:pt x="2" y="34"/>
                      <a:pt x="3" y="35"/>
                      <a:pt x="4" y="36"/>
                    </a:cubicBezTo>
                    <a:cubicBezTo>
                      <a:pt x="5" y="38"/>
                      <a:pt x="4" y="40"/>
                      <a:pt x="3" y="41"/>
                    </a:cubicBezTo>
                    <a:cubicBezTo>
                      <a:pt x="3" y="44"/>
                      <a:pt x="6" y="45"/>
                      <a:pt x="6" y="48"/>
                    </a:cubicBezTo>
                    <a:cubicBezTo>
                      <a:pt x="7" y="51"/>
                      <a:pt x="4" y="55"/>
                      <a:pt x="3" y="58"/>
                    </a:cubicBezTo>
                    <a:cubicBezTo>
                      <a:pt x="4" y="58"/>
                      <a:pt x="4" y="57"/>
                      <a:pt x="5" y="5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5" name="Freeform 768">
                <a:extLst>
                  <a:ext uri="{FF2B5EF4-FFF2-40B4-BE49-F238E27FC236}">
                    <a16:creationId xmlns:a16="http://schemas.microsoft.com/office/drawing/2014/main" id="{1D61558A-A3CB-5F46-B044-D9C9E5945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818" y="8258982"/>
                <a:ext cx="270699" cy="213435"/>
              </a:xfrm>
              <a:custGeom>
                <a:avLst/>
                <a:gdLst>
                  <a:gd name="T0" fmla="*/ 8 w 29"/>
                  <a:gd name="T1" fmla="*/ 22 h 23"/>
                  <a:gd name="T2" fmla="*/ 10 w 29"/>
                  <a:gd name="T3" fmla="*/ 21 h 23"/>
                  <a:gd name="T4" fmla="*/ 15 w 29"/>
                  <a:gd name="T5" fmla="*/ 21 h 23"/>
                  <a:gd name="T6" fmla="*/ 23 w 29"/>
                  <a:gd name="T7" fmla="*/ 21 h 23"/>
                  <a:gd name="T8" fmla="*/ 27 w 29"/>
                  <a:gd name="T9" fmla="*/ 22 h 23"/>
                  <a:gd name="T10" fmla="*/ 29 w 29"/>
                  <a:gd name="T11" fmla="*/ 19 h 23"/>
                  <a:gd name="T12" fmla="*/ 25 w 29"/>
                  <a:gd name="T13" fmla="*/ 14 h 23"/>
                  <a:gd name="T14" fmla="*/ 25 w 29"/>
                  <a:gd name="T15" fmla="*/ 10 h 23"/>
                  <a:gd name="T16" fmla="*/ 19 w 29"/>
                  <a:gd name="T17" fmla="*/ 4 h 23"/>
                  <a:gd name="T18" fmla="*/ 9 w 29"/>
                  <a:gd name="T19" fmla="*/ 1 h 23"/>
                  <a:gd name="T20" fmla="*/ 5 w 29"/>
                  <a:gd name="T21" fmla="*/ 1 h 23"/>
                  <a:gd name="T22" fmla="*/ 2 w 29"/>
                  <a:gd name="T23" fmla="*/ 6 h 23"/>
                  <a:gd name="T24" fmla="*/ 1 w 29"/>
                  <a:gd name="T25" fmla="*/ 10 h 23"/>
                  <a:gd name="T26" fmla="*/ 2 w 29"/>
                  <a:gd name="T27" fmla="*/ 12 h 23"/>
                  <a:gd name="T28" fmla="*/ 2 w 29"/>
                  <a:gd name="T29" fmla="*/ 14 h 23"/>
                  <a:gd name="T30" fmla="*/ 4 w 29"/>
                  <a:gd name="T31" fmla="*/ 15 h 23"/>
                  <a:gd name="T32" fmla="*/ 9 w 29"/>
                  <a:gd name="T33" fmla="*/ 15 h 23"/>
                  <a:gd name="T34" fmla="*/ 10 w 29"/>
                  <a:gd name="T35" fmla="*/ 14 h 23"/>
                  <a:gd name="T36" fmla="*/ 17 w 29"/>
                  <a:gd name="T37" fmla="*/ 16 h 23"/>
                  <a:gd name="T38" fmla="*/ 11 w 29"/>
                  <a:gd name="T39" fmla="*/ 17 h 23"/>
                  <a:gd name="T40" fmla="*/ 6 w 29"/>
                  <a:gd name="T41" fmla="*/ 18 h 23"/>
                  <a:gd name="T42" fmla="*/ 3 w 29"/>
                  <a:gd name="T43" fmla="*/ 21 h 23"/>
                  <a:gd name="T44" fmla="*/ 5 w 29"/>
                  <a:gd name="T45" fmla="*/ 21 h 23"/>
                  <a:gd name="T46" fmla="*/ 8 w 29"/>
                  <a:gd name="T47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" h="23">
                    <a:moveTo>
                      <a:pt x="8" y="22"/>
                    </a:moveTo>
                    <a:cubicBezTo>
                      <a:pt x="9" y="22"/>
                      <a:pt x="9" y="21"/>
                      <a:pt x="10" y="21"/>
                    </a:cubicBezTo>
                    <a:cubicBezTo>
                      <a:pt x="12" y="21"/>
                      <a:pt x="13" y="21"/>
                      <a:pt x="15" y="21"/>
                    </a:cubicBezTo>
                    <a:cubicBezTo>
                      <a:pt x="17" y="21"/>
                      <a:pt x="20" y="20"/>
                      <a:pt x="23" y="21"/>
                    </a:cubicBezTo>
                    <a:cubicBezTo>
                      <a:pt x="24" y="22"/>
                      <a:pt x="25" y="23"/>
                      <a:pt x="27" y="22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17"/>
                      <a:pt x="25" y="16"/>
                      <a:pt x="25" y="14"/>
                    </a:cubicBezTo>
                    <a:cubicBezTo>
                      <a:pt x="25" y="14"/>
                      <a:pt x="25" y="10"/>
                      <a:pt x="25" y="10"/>
                    </a:cubicBezTo>
                    <a:cubicBezTo>
                      <a:pt x="24" y="10"/>
                      <a:pt x="20" y="5"/>
                      <a:pt x="19" y="4"/>
                    </a:cubicBezTo>
                    <a:cubicBezTo>
                      <a:pt x="16" y="1"/>
                      <a:pt x="13" y="0"/>
                      <a:pt x="9" y="1"/>
                    </a:cubicBezTo>
                    <a:cubicBezTo>
                      <a:pt x="8" y="1"/>
                      <a:pt x="5" y="0"/>
                      <a:pt x="5" y="1"/>
                    </a:cubicBezTo>
                    <a:cubicBezTo>
                      <a:pt x="4" y="2"/>
                      <a:pt x="2" y="4"/>
                      <a:pt x="2" y="6"/>
                    </a:cubicBezTo>
                    <a:cubicBezTo>
                      <a:pt x="3" y="8"/>
                      <a:pt x="3" y="9"/>
                      <a:pt x="1" y="10"/>
                    </a:cubicBezTo>
                    <a:cubicBezTo>
                      <a:pt x="0" y="10"/>
                      <a:pt x="3" y="12"/>
                      <a:pt x="2" y="12"/>
                    </a:cubicBezTo>
                    <a:cubicBezTo>
                      <a:pt x="4" y="13"/>
                      <a:pt x="2" y="13"/>
                      <a:pt x="2" y="14"/>
                    </a:cubicBezTo>
                    <a:cubicBezTo>
                      <a:pt x="2" y="14"/>
                      <a:pt x="3" y="15"/>
                      <a:pt x="4" y="15"/>
                    </a:cubicBezTo>
                    <a:cubicBezTo>
                      <a:pt x="4" y="16"/>
                      <a:pt x="8" y="15"/>
                      <a:pt x="9" y="15"/>
                    </a:cubicBezTo>
                    <a:cubicBezTo>
                      <a:pt x="10" y="15"/>
                      <a:pt x="10" y="14"/>
                      <a:pt x="10" y="14"/>
                    </a:cubicBezTo>
                    <a:cubicBezTo>
                      <a:pt x="11" y="14"/>
                      <a:pt x="17" y="17"/>
                      <a:pt x="17" y="16"/>
                    </a:cubicBezTo>
                    <a:cubicBezTo>
                      <a:pt x="16" y="18"/>
                      <a:pt x="12" y="17"/>
                      <a:pt x="11" y="17"/>
                    </a:cubicBezTo>
                    <a:cubicBezTo>
                      <a:pt x="9" y="16"/>
                      <a:pt x="8" y="18"/>
                      <a:pt x="6" y="18"/>
                    </a:cubicBezTo>
                    <a:cubicBezTo>
                      <a:pt x="3" y="18"/>
                      <a:pt x="1" y="18"/>
                      <a:pt x="3" y="21"/>
                    </a:cubicBezTo>
                    <a:cubicBezTo>
                      <a:pt x="3" y="22"/>
                      <a:pt x="4" y="21"/>
                      <a:pt x="5" y="21"/>
                    </a:cubicBezTo>
                    <a:cubicBezTo>
                      <a:pt x="6" y="21"/>
                      <a:pt x="7" y="22"/>
                      <a:pt x="8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6" name="Freeform 769">
                <a:extLst>
                  <a:ext uri="{FF2B5EF4-FFF2-40B4-BE49-F238E27FC236}">
                    <a16:creationId xmlns:a16="http://schemas.microsoft.com/office/drawing/2014/main" id="{7108CB05-00DD-A54E-9521-264866E79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36488" y="7838489"/>
                <a:ext cx="783438" cy="729492"/>
              </a:xfrm>
              <a:custGeom>
                <a:avLst/>
                <a:gdLst>
                  <a:gd name="T0" fmla="*/ 27 w 84"/>
                  <a:gd name="T1" fmla="*/ 1 h 78"/>
                  <a:gd name="T2" fmla="*/ 33 w 84"/>
                  <a:gd name="T3" fmla="*/ 45 h 78"/>
                  <a:gd name="T4" fmla="*/ 32 w 84"/>
                  <a:gd name="T5" fmla="*/ 50 h 78"/>
                  <a:gd name="T6" fmla="*/ 19 w 84"/>
                  <a:gd name="T7" fmla="*/ 50 h 78"/>
                  <a:gd name="T8" fmla="*/ 15 w 84"/>
                  <a:gd name="T9" fmla="*/ 50 h 78"/>
                  <a:gd name="T10" fmla="*/ 12 w 84"/>
                  <a:gd name="T11" fmla="*/ 51 h 78"/>
                  <a:gd name="T12" fmla="*/ 8 w 84"/>
                  <a:gd name="T13" fmla="*/ 51 h 78"/>
                  <a:gd name="T14" fmla="*/ 6 w 84"/>
                  <a:gd name="T15" fmla="*/ 52 h 78"/>
                  <a:gd name="T16" fmla="*/ 3 w 84"/>
                  <a:gd name="T17" fmla="*/ 50 h 78"/>
                  <a:gd name="T18" fmla="*/ 0 w 84"/>
                  <a:gd name="T19" fmla="*/ 55 h 78"/>
                  <a:gd name="T20" fmla="*/ 0 w 84"/>
                  <a:gd name="T21" fmla="*/ 59 h 78"/>
                  <a:gd name="T22" fmla="*/ 3 w 84"/>
                  <a:gd name="T23" fmla="*/ 63 h 78"/>
                  <a:gd name="T24" fmla="*/ 4 w 84"/>
                  <a:gd name="T25" fmla="*/ 67 h 78"/>
                  <a:gd name="T26" fmla="*/ 7 w 84"/>
                  <a:gd name="T27" fmla="*/ 68 h 78"/>
                  <a:gd name="T28" fmla="*/ 11 w 84"/>
                  <a:gd name="T29" fmla="*/ 68 h 78"/>
                  <a:gd name="T30" fmla="*/ 15 w 84"/>
                  <a:gd name="T31" fmla="*/ 66 h 78"/>
                  <a:gd name="T32" fmla="*/ 20 w 84"/>
                  <a:gd name="T33" fmla="*/ 75 h 78"/>
                  <a:gd name="T34" fmla="*/ 20 w 84"/>
                  <a:gd name="T35" fmla="*/ 77 h 78"/>
                  <a:gd name="T36" fmla="*/ 23 w 84"/>
                  <a:gd name="T37" fmla="*/ 77 h 78"/>
                  <a:gd name="T38" fmla="*/ 27 w 84"/>
                  <a:gd name="T39" fmla="*/ 77 h 78"/>
                  <a:gd name="T40" fmla="*/ 30 w 84"/>
                  <a:gd name="T41" fmla="*/ 77 h 78"/>
                  <a:gd name="T42" fmla="*/ 35 w 84"/>
                  <a:gd name="T43" fmla="*/ 71 h 78"/>
                  <a:gd name="T44" fmla="*/ 35 w 84"/>
                  <a:gd name="T45" fmla="*/ 69 h 78"/>
                  <a:gd name="T46" fmla="*/ 39 w 84"/>
                  <a:gd name="T47" fmla="*/ 67 h 78"/>
                  <a:gd name="T48" fmla="*/ 40 w 84"/>
                  <a:gd name="T49" fmla="*/ 63 h 78"/>
                  <a:gd name="T50" fmla="*/ 42 w 84"/>
                  <a:gd name="T51" fmla="*/ 62 h 78"/>
                  <a:gd name="T52" fmla="*/ 49 w 84"/>
                  <a:gd name="T53" fmla="*/ 57 h 78"/>
                  <a:gd name="T54" fmla="*/ 51 w 84"/>
                  <a:gd name="T55" fmla="*/ 57 h 78"/>
                  <a:gd name="T56" fmla="*/ 52 w 84"/>
                  <a:gd name="T57" fmla="*/ 56 h 78"/>
                  <a:gd name="T58" fmla="*/ 55 w 84"/>
                  <a:gd name="T59" fmla="*/ 54 h 78"/>
                  <a:gd name="T60" fmla="*/ 65 w 84"/>
                  <a:gd name="T61" fmla="*/ 53 h 78"/>
                  <a:gd name="T62" fmla="*/ 70 w 84"/>
                  <a:gd name="T63" fmla="*/ 52 h 78"/>
                  <a:gd name="T64" fmla="*/ 78 w 84"/>
                  <a:gd name="T65" fmla="*/ 51 h 78"/>
                  <a:gd name="T66" fmla="*/ 82 w 84"/>
                  <a:gd name="T67" fmla="*/ 31 h 78"/>
                  <a:gd name="T68" fmla="*/ 77 w 84"/>
                  <a:gd name="T69" fmla="*/ 32 h 78"/>
                  <a:gd name="T70" fmla="*/ 77 w 84"/>
                  <a:gd name="T71" fmla="*/ 28 h 78"/>
                  <a:gd name="T72" fmla="*/ 70 w 84"/>
                  <a:gd name="T73" fmla="*/ 26 h 78"/>
                  <a:gd name="T74" fmla="*/ 66 w 84"/>
                  <a:gd name="T75" fmla="*/ 22 h 78"/>
                  <a:gd name="T76" fmla="*/ 63 w 84"/>
                  <a:gd name="T77" fmla="*/ 20 h 78"/>
                  <a:gd name="T78" fmla="*/ 56 w 84"/>
                  <a:gd name="T79" fmla="*/ 14 h 78"/>
                  <a:gd name="T80" fmla="*/ 39 w 84"/>
                  <a:gd name="T81" fmla="*/ 3 h 78"/>
                  <a:gd name="T82" fmla="*/ 35 w 84"/>
                  <a:gd name="T83" fmla="*/ 1 h 78"/>
                  <a:gd name="T84" fmla="*/ 27 w 84"/>
                  <a:gd name="T85" fmla="*/ 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" h="78">
                    <a:moveTo>
                      <a:pt x="27" y="1"/>
                    </a:moveTo>
                    <a:cubicBezTo>
                      <a:pt x="29" y="16"/>
                      <a:pt x="31" y="31"/>
                      <a:pt x="33" y="45"/>
                    </a:cubicBezTo>
                    <a:cubicBezTo>
                      <a:pt x="33" y="47"/>
                      <a:pt x="35" y="50"/>
                      <a:pt x="32" y="50"/>
                    </a:cubicBezTo>
                    <a:cubicBezTo>
                      <a:pt x="28" y="50"/>
                      <a:pt x="23" y="50"/>
                      <a:pt x="19" y="50"/>
                    </a:cubicBezTo>
                    <a:cubicBezTo>
                      <a:pt x="17" y="50"/>
                      <a:pt x="16" y="50"/>
                      <a:pt x="15" y="50"/>
                    </a:cubicBezTo>
                    <a:cubicBezTo>
                      <a:pt x="14" y="50"/>
                      <a:pt x="13" y="51"/>
                      <a:pt x="12" y="51"/>
                    </a:cubicBezTo>
                    <a:cubicBezTo>
                      <a:pt x="11" y="52"/>
                      <a:pt x="10" y="51"/>
                      <a:pt x="8" y="51"/>
                    </a:cubicBezTo>
                    <a:cubicBezTo>
                      <a:pt x="7" y="51"/>
                      <a:pt x="7" y="53"/>
                      <a:pt x="6" y="52"/>
                    </a:cubicBezTo>
                    <a:cubicBezTo>
                      <a:pt x="5" y="52"/>
                      <a:pt x="4" y="50"/>
                      <a:pt x="3" y="50"/>
                    </a:cubicBezTo>
                    <a:cubicBezTo>
                      <a:pt x="2" y="50"/>
                      <a:pt x="2" y="56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0" y="61"/>
                      <a:pt x="2" y="61"/>
                      <a:pt x="3" y="63"/>
                    </a:cubicBezTo>
                    <a:cubicBezTo>
                      <a:pt x="4" y="64"/>
                      <a:pt x="3" y="66"/>
                      <a:pt x="4" y="67"/>
                    </a:cubicBezTo>
                    <a:cubicBezTo>
                      <a:pt x="5" y="69"/>
                      <a:pt x="6" y="67"/>
                      <a:pt x="7" y="68"/>
                    </a:cubicBezTo>
                    <a:cubicBezTo>
                      <a:pt x="7" y="69"/>
                      <a:pt x="10" y="68"/>
                      <a:pt x="11" y="68"/>
                    </a:cubicBezTo>
                    <a:cubicBezTo>
                      <a:pt x="12" y="68"/>
                      <a:pt x="14" y="66"/>
                      <a:pt x="15" y="66"/>
                    </a:cubicBezTo>
                    <a:cubicBezTo>
                      <a:pt x="17" y="68"/>
                      <a:pt x="18" y="73"/>
                      <a:pt x="20" y="75"/>
                    </a:cubicBezTo>
                    <a:cubicBezTo>
                      <a:pt x="20" y="75"/>
                      <a:pt x="19" y="77"/>
                      <a:pt x="20" y="77"/>
                    </a:cubicBezTo>
                    <a:cubicBezTo>
                      <a:pt x="21" y="78"/>
                      <a:pt x="22" y="76"/>
                      <a:pt x="23" y="77"/>
                    </a:cubicBezTo>
                    <a:cubicBezTo>
                      <a:pt x="24" y="78"/>
                      <a:pt x="26" y="78"/>
                      <a:pt x="27" y="77"/>
                    </a:cubicBezTo>
                    <a:cubicBezTo>
                      <a:pt x="29" y="75"/>
                      <a:pt x="29" y="77"/>
                      <a:pt x="30" y="77"/>
                    </a:cubicBezTo>
                    <a:cubicBezTo>
                      <a:pt x="33" y="77"/>
                      <a:pt x="35" y="73"/>
                      <a:pt x="35" y="71"/>
                    </a:cubicBezTo>
                    <a:cubicBezTo>
                      <a:pt x="35" y="70"/>
                      <a:pt x="33" y="70"/>
                      <a:pt x="35" y="69"/>
                    </a:cubicBezTo>
                    <a:cubicBezTo>
                      <a:pt x="36" y="68"/>
                      <a:pt x="38" y="69"/>
                      <a:pt x="39" y="67"/>
                    </a:cubicBezTo>
                    <a:cubicBezTo>
                      <a:pt x="39" y="66"/>
                      <a:pt x="40" y="64"/>
                      <a:pt x="40" y="63"/>
                    </a:cubicBezTo>
                    <a:cubicBezTo>
                      <a:pt x="41" y="61"/>
                      <a:pt x="41" y="60"/>
                      <a:pt x="42" y="62"/>
                    </a:cubicBezTo>
                    <a:cubicBezTo>
                      <a:pt x="45" y="64"/>
                      <a:pt x="47" y="56"/>
                      <a:pt x="49" y="57"/>
                    </a:cubicBezTo>
                    <a:cubicBezTo>
                      <a:pt x="50" y="57"/>
                      <a:pt x="50" y="57"/>
                      <a:pt x="51" y="57"/>
                    </a:cubicBezTo>
                    <a:cubicBezTo>
                      <a:pt x="51" y="57"/>
                      <a:pt x="52" y="56"/>
                      <a:pt x="52" y="56"/>
                    </a:cubicBezTo>
                    <a:cubicBezTo>
                      <a:pt x="53" y="55"/>
                      <a:pt x="54" y="55"/>
                      <a:pt x="55" y="54"/>
                    </a:cubicBezTo>
                    <a:cubicBezTo>
                      <a:pt x="58" y="51"/>
                      <a:pt x="61" y="54"/>
                      <a:pt x="65" y="53"/>
                    </a:cubicBezTo>
                    <a:cubicBezTo>
                      <a:pt x="67" y="53"/>
                      <a:pt x="68" y="52"/>
                      <a:pt x="70" y="52"/>
                    </a:cubicBezTo>
                    <a:cubicBezTo>
                      <a:pt x="73" y="52"/>
                      <a:pt x="76" y="52"/>
                      <a:pt x="78" y="51"/>
                    </a:cubicBezTo>
                    <a:cubicBezTo>
                      <a:pt x="84" y="49"/>
                      <a:pt x="82" y="36"/>
                      <a:pt x="82" y="31"/>
                    </a:cubicBezTo>
                    <a:cubicBezTo>
                      <a:pt x="81" y="32"/>
                      <a:pt x="78" y="34"/>
                      <a:pt x="77" y="32"/>
                    </a:cubicBezTo>
                    <a:cubicBezTo>
                      <a:pt x="76" y="31"/>
                      <a:pt x="78" y="29"/>
                      <a:pt x="77" y="28"/>
                    </a:cubicBezTo>
                    <a:cubicBezTo>
                      <a:pt x="76" y="26"/>
                      <a:pt x="72" y="27"/>
                      <a:pt x="70" y="26"/>
                    </a:cubicBezTo>
                    <a:cubicBezTo>
                      <a:pt x="68" y="26"/>
                      <a:pt x="67" y="23"/>
                      <a:pt x="66" y="22"/>
                    </a:cubicBezTo>
                    <a:cubicBezTo>
                      <a:pt x="66" y="21"/>
                      <a:pt x="65" y="20"/>
                      <a:pt x="63" y="20"/>
                    </a:cubicBezTo>
                    <a:cubicBezTo>
                      <a:pt x="61" y="18"/>
                      <a:pt x="58" y="16"/>
                      <a:pt x="56" y="14"/>
                    </a:cubicBezTo>
                    <a:cubicBezTo>
                      <a:pt x="50" y="11"/>
                      <a:pt x="44" y="7"/>
                      <a:pt x="39" y="3"/>
                    </a:cubicBezTo>
                    <a:cubicBezTo>
                      <a:pt x="38" y="3"/>
                      <a:pt x="36" y="1"/>
                      <a:pt x="35" y="1"/>
                    </a:cubicBezTo>
                    <a:cubicBezTo>
                      <a:pt x="33" y="0"/>
                      <a:pt x="30" y="1"/>
                      <a:pt x="2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7" name="Freeform 770">
                <a:extLst>
                  <a:ext uri="{FF2B5EF4-FFF2-40B4-BE49-F238E27FC236}">
                    <a16:creationId xmlns:a16="http://schemas.microsoft.com/office/drawing/2014/main" id="{0B2F1456-BF10-9B4D-A196-E6E743501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14832" y="7500821"/>
                <a:ext cx="515923" cy="503317"/>
              </a:xfrm>
              <a:custGeom>
                <a:avLst/>
                <a:gdLst>
                  <a:gd name="T0" fmla="*/ 45 w 55"/>
                  <a:gd name="T1" fmla="*/ 54 h 54"/>
                  <a:gd name="T2" fmla="*/ 48 w 55"/>
                  <a:gd name="T3" fmla="*/ 51 h 54"/>
                  <a:gd name="T4" fmla="*/ 51 w 55"/>
                  <a:gd name="T5" fmla="*/ 48 h 54"/>
                  <a:gd name="T6" fmla="*/ 54 w 55"/>
                  <a:gd name="T7" fmla="*/ 44 h 54"/>
                  <a:gd name="T8" fmla="*/ 55 w 55"/>
                  <a:gd name="T9" fmla="*/ 42 h 54"/>
                  <a:gd name="T10" fmla="*/ 50 w 55"/>
                  <a:gd name="T11" fmla="*/ 36 h 54"/>
                  <a:gd name="T12" fmla="*/ 45 w 55"/>
                  <a:gd name="T13" fmla="*/ 25 h 54"/>
                  <a:gd name="T14" fmla="*/ 40 w 55"/>
                  <a:gd name="T15" fmla="*/ 16 h 54"/>
                  <a:gd name="T16" fmla="*/ 38 w 55"/>
                  <a:gd name="T17" fmla="*/ 8 h 54"/>
                  <a:gd name="T18" fmla="*/ 47 w 55"/>
                  <a:gd name="T19" fmla="*/ 22 h 54"/>
                  <a:gd name="T20" fmla="*/ 49 w 55"/>
                  <a:gd name="T21" fmla="*/ 19 h 54"/>
                  <a:gd name="T22" fmla="*/ 48 w 55"/>
                  <a:gd name="T23" fmla="*/ 14 h 54"/>
                  <a:gd name="T24" fmla="*/ 47 w 55"/>
                  <a:gd name="T25" fmla="*/ 2 h 54"/>
                  <a:gd name="T26" fmla="*/ 38 w 55"/>
                  <a:gd name="T27" fmla="*/ 2 h 54"/>
                  <a:gd name="T28" fmla="*/ 25 w 55"/>
                  <a:gd name="T29" fmla="*/ 3 h 54"/>
                  <a:gd name="T30" fmla="*/ 16 w 55"/>
                  <a:gd name="T31" fmla="*/ 3 h 54"/>
                  <a:gd name="T32" fmla="*/ 4 w 55"/>
                  <a:gd name="T33" fmla="*/ 1 h 54"/>
                  <a:gd name="T34" fmla="*/ 3 w 55"/>
                  <a:gd name="T35" fmla="*/ 0 h 54"/>
                  <a:gd name="T36" fmla="*/ 1 w 55"/>
                  <a:gd name="T37" fmla="*/ 3 h 54"/>
                  <a:gd name="T38" fmla="*/ 2 w 55"/>
                  <a:gd name="T39" fmla="*/ 7 h 54"/>
                  <a:gd name="T40" fmla="*/ 1 w 55"/>
                  <a:gd name="T41" fmla="*/ 11 h 54"/>
                  <a:gd name="T42" fmla="*/ 2 w 55"/>
                  <a:gd name="T43" fmla="*/ 13 h 54"/>
                  <a:gd name="T44" fmla="*/ 2 w 55"/>
                  <a:gd name="T45" fmla="*/ 25 h 54"/>
                  <a:gd name="T46" fmla="*/ 2 w 55"/>
                  <a:gd name="T47" fmla="*/ 52 h 54"/>
                  <a:gd name="T48" fmla="*/ 34 w 55"/>
                  <a:gd name="T49" fmla="*/ 52 h 54"/>
                  <a:gd name="T50" fmla="*/ 40 w 55"/>
                  <a:gd name="T51" fmla="*/ 52 h 54"/>
                  <a:gd name="T52" fmla="*/ 45 w 55"/>
                  <a:gd name="T5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4">
                    <a:moveTo>
                      <a:pt x="45" y="54"/>
                    </a:moveTo>
                    <a:cubicBezTo>
                      <a:pt x="46" y="54"/>
                      <a:pt x="46" y="51"/>
                      <a:pt x="48" y="51"/>
                    </a:cubicBezTo>
                    <a:cubicBezTo>
                      <a:pt x="51" y="51"/>
                      <a:pt x="49" y="49"/>
                      <a:pt x="51" y="48"/>
                    </a:cubicBezTo>
                    <a:cubicBezTo>
                      <a:pt x="54" y="47"/>
                      <a:pt x="54" y="47"/>
                      <a:pt x="54" y="44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4" y="42"/>
                      <a:pt x="51" y="37"/>
                      <a:pt x="50" y="36"/>
                    </a:cubicBezTo>
                    <a:cubicBezTo>
                      <a:pt x="49" y="32"/>
                      <a:pt x="47" y="28"/>
                      <a:pt x="45" y="25"/>
                    </a:cubicBezTo>
                    <a:cubicBezTo>
                      <a:pt x="43" y="22"/>
                      <a:pt x="42" y="18"/>
                      <a:pt x="40" y="16"/>
                    </a:cubicBezTo>
                    <a:cubicBezTo>
                      <a:pt x="39" y="15"/>
                      <a:pt x="37" y="9"/>
                      <a:pt x="38" y="8"/>
                    </a:cubicBezTo>
                    <a:cubicBezTo>
                      <a:pt x="38" y="8"/>
                      <a:pt x="46" y="22"/>
                      <a:pt x="47" y="22"/>
                    </a:cubicBezTo>
                    <a:cubicBezTo>
                      <a:pt x="48" y="22"/>
                      <a:pt x="49" y="19"/>
                      <a:pt x="49" y="19"/>
                    </a:cubicBezTo>
                    <a:cubicBezTo>
                      <a:pt x="49" y="17"/>
                      <a:pt x="49" y="15"/>
                      <a:pt x="48" y="14"/>
                    </a:cubicBezTo>
                    <a:cubicBezTo>
                      <a:pt x="48" y="10"/>
                      <a:pt x="47" y="6"/>
                      <a:pt x="47" y="2"/>
                    </a:cubicBezTo>
                    <a:cubicBezTo>
                      <a:pt x="45" y="4"/>
                      <a:pt x="40" y="4"/>
                      <a:pt x="38" y="2"/>
                    </a:cubicBezTo>
                    <a:cubicBezTo>
                      <a:pt x="34" y="0"/>
                      <a:pt x="29" y="1"/>
                      <a:pt x="25" y="3"/>
                    </a:cubicBezTo>
                    <a:cubicBezTo>
                      <a:pt x="22" y="5"/>
                      <a:pt x="19" y="4"/>
                      <a:pt x="16" y="3"/>
                    </a:cubicBezTo>
                    <a:cubicBezTo>
                      <a:pt x="12" y="2"/>
                      <a:pt x="8" y="2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2" y="1"/>
                      <a:pt x="2" y="2"/>
                      <a:pt x="1" y="3"/>
                    </a:cubicBezTo>
                    <a:cubicBezTo>
                      <a:pt x="0" y="4"/>
                      <a:pt x="3" y="5"/>
                      <a:pt x="2" y="7"/>
                    </a:cubicBezTo>
                    <a:cubicBezTo>
                      <a:pt x="1" y="8"/>
                      <a:pt x="1" y="9"/>
                      <a:pt x="1" y="11"/>
                    </a:cubicBezTo>
                    <a:cubicBezTo>
                      <a:pt x="2" y="11"/>
                      <a:pt x="2" y="12"/>
                      <a:pt x="2" y="13"/>
                    </a:cubicBezTo>
                    <a:cubicBezTo>
                      <a:pt x="2" y="17"/>
                      <a:pt x="2" y="21"/>
                      <a:pt x="2" y="25"/>
                    </a:cubicBezTo>
                    <a:cubicBezTo>
                      <a:pt x="2" y="28"/>
                      <a:pt x="2" y="52"/>
                      <a:pt x="2" y="52"/>
                    </a:cubicBezTo>
                    <a:cubicBezTo>
                      <a:pt x="13" y="52"/>
                      <a:pt x="23" y="52"/>
                      <a:pt x="34" y="52"/>
                    </a:cubicBezTo>
                    <a:cubicBezTo>
                      <a:pt x="36" y="52"/>
                      <a:pt x="38" y="52"/>
                      <a:pt x="40" y="52"/>
                    </a:cubicBezTo>
                    <a:cubicBezTo>
                      <a:pt x="42" y="52"/>
                      <a:pt x="43" y="54"/>
                      <a:pt x="45" y="5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8" name="Freeform 771">
                <a:extLst>
                  <a:ext uri="{FF2B5EF4-FFF2-40B4-BE49-F238E27FC236}">
                    <a16:creationId xmlns:a16="http://schemas.microsoft.com/office/drawing/2014/main" id="{B2F975FC-0F61-CB46-B96E-22275A835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50498" y="7210939"/>
                <a:ext cx="187902" cy="363153"/>
              </a:xfrm>
              <a:custGeom>
                <a:avLst/>
                <a:gdLst>
                  <a:gd name="T0" fmla="*/ 14 w 20"/>
                  <a:gd name="T1" fmla="*/ 34 h 39"/>
                  <a:gd name="T2" fmla="*/ 17 w 20"/>
                  <a:gd name="T3" fmla="*/ 30 h 39"/>
                  <a:gd name="T4" fmla="*/ 20 w 20"/>
                  <a:gd name="T5" fmla="*/ 27 h 39"/>
                  <a:gd name="T6" fmla="*/ 20 w 20"/>
                  <a:gd name="T7" fmla="*/ 24 h 39"/>
                  <a:gd name="T8" fmla="*/ 19 w 20"/>
                  <a:gd name="T9" fmla="*/ 23 h 39"/>
                  <a:gd name="T10" fmla="*/ 17 w 20"/>
                  <a:gd name="T11" fmla="*/ 20 h 39"/>
                  <a:gd name="T12" fmla="*/ 14 w 20"/>
                  <a:gd name="T13" fmla="*/ 20 h 39"/>
                  <a:gd name="T14" fmla="*/ 16 w 20"/>
                  <a:gd name="T15" fmla="*/ 16 h 39"/>
                  <a:gd name="T16" fmla="*/ 17 w 20"/>
                  <a:gd name="T17" fmla="*/ 10 h 39"/>
                  <a:gd name="T18" fmla="*/ 15 w 20"/>
                  <a:gd name="T19" fmla="*/ 6 h 39"/>
                  <a:gd name="T20" fmla="*/ 18 w 20"/>
                  <a:gd name="T21" fmla="*/ 4 h 39"/>
                  <a:gd name="T22" fmla="*/ 18 w 20"/>
                  <a:gd name="T23" fmla="*/ 1 h 39"/>
                  <a:gd name="T24" fmla="*/ 15 w 20"/>
                  <a:gd name="T25" fmla="*/ 3 h 39"/>
                  <a:gd name="T26" fmla="*/ 14 w 20"/>
                  <a:gd name="T27" fmla="*/ 2 h 39"/>
                  <a:gd name="T28" fmla="*/ 11 w 20"/>
                  <a:gd name="T29" fmla="*/ 0 h 39"/>
                  <a:gd name="T30" fmla="*/ 5 w 20"/>
                  <a:gd name="T31" fmla="*/ 4 h 39"/>
                  <a:gd name="T32" fmla="*/ 2 w 20"/>
                  <a:gd name="T33" fmla="*/ 17 h 39"/>
                  <a:gd name="T34" fmla="*/ 1 w 20"/>
                  <a:gd name="T35" fmla="*/ 21 h 39"/>
                  <a:gd name="T36" fmla="*/ 4 w 20"/>
                  <a:gd name="T37" fmla="*/ 26 h 39"/>
                  <a:gd name="T38" fmla="*/ 8 w 20"/>
                  <a:gd name="T39" fmla="*/ 30 h 39"/>
                  <a:gd name="T40" fmla="*/ 10 w 20"/>
                  <a:gd name="T41" fmla="*/ 39 h 39"/>
                  <a:gd name="T42" fmla="*/ 14 w 20"/>
                  <a:gd name="T43" fmla="*/ 34 h 39"/>
                  <a:gd name="T44" fmla="*/ 14 w 20"/>
                  <a:gd name="T45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" h="39">
                    <a:moveTo>
                      <a:pt x="14" y="34"/>
                    </a:moveTo>
                    <a:cubicBezTo>
                      <a:pt x="12" y="32"/>
                      <a:pt x="16" y="30"/>
                      <a:pt x="17" y="30"/>
                    </a:cubicBezTo>
                    <a:cubicBezTo>
                      <a:pt x="19" y="29"/>
                      <a:pt x="20" y="28"/>
                      <a:pt x="20" y="27"/>
                    </a:cubicBezTo>
                    <a:cubicBezTo>
                      <a:pt x="20" y="26"/>
                      <a:pt x="20" y="25"/>
                      <a:pt x="20" y="24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8" y="22"/>
                      <a:pt x="18" y="21"/>
                      <a:pt x="17" y="20"/>
                    </a:cubicBezTo>
                    <a:cubicBezTo>
                      <a:pt x="16" y="20"/>
                      <a:pt x="15" y="21"/>
                      <a:pt x="14" y="20"/>
                    </a:cubicBezTo>
                    <a:cubicBezTo>
                      <a:pt x="11" y="18"/>
                      <a:pt x="14" y="17"/>
                      <a:pt x="16" y="16"/>
                    </a:cubicBezTo>
                    <a:cubicBezTo>
                      <a:pt x="18" y="15"/>
                      <a:pt x="19" y="12"/>
                      <a:pt x="17" y="10"/>
                    </a:cubicBezTo>
                    <a:cubicBezTo>
                      <a:pt x="17" y="9"/>
                      <a:pt x="14" y="7"/>
                      <a:pt x="15" y="6"/>
                    </a:cubicBezTo>
                    <a:cubicBezTo>
                      <a:pt x="16" y="5"/>
                      <a:pt x="17" y="5"/>
                      <a:pt x="18" y="4"/>
                    </a:cubicBezTo>
                    <a:cubicBezTo>
                      <a:pt x="18" y="4"/>
                      <a:pt x="18" y="1"/>
                      <a:pt x="18" y="1"/>
                    </a:cubicBezTo>
                    <a:cubicBezTo>
                      <a:pt x="17" y="1"/>
                      <a:pt x="16" y="4"/>
                      <a:pt x="15" y="3"/>
                    </a:cubicBezTo>
                    <a:cubicBezTo>
                      <a:pt x="15" y="3"/>
                      <a:pt x="14" y="2"/>
                      <a:pt x="14" y="2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9" y="1"/>
                      <a:pt x="6" y="2"/>
                      <a:pt x="5" y="4"/>
                    </a:cubicBezTo>
                    <a:cubicBezTo>
                      <a:pt x="3" y="8"/>
                      <a:pt x="5" y="14"/>
                      <a:pt x="2" y="17"/>
                    </a:cubicBezTo>
                    <a:cubicBezTo>
                      <a:pt x="0" y="19"/>
                      <a:pt x="0" y="19"/>
                      <a:pt x="1" y="21"/>
                    </a:cubicBezTo>
                    <a:cubicBezTo>
                      <a:pt x="1" y="23"/>
                      <a:pt x="4" y="24"/>
                      <a:pt x="4" y="26"/>
                    </a:cubicBezTo>
                    <a:cubicBezTo>
                      <a:pt x="5" y="28"/>
                      <a:pt x="8" y="29"/>
                      <a:pt x="8" y="30"/>
                    </a:cubicBezTo>
                    <a:cubicBezTo>
                      <a:pt x="9" y="33"/>
                      <a:pt x="10" y="37"/>
                      <a:pt x="10" y="39"/>
                    </a:cubicBezTo>
                    <a:cubicBezTo>
                      <a:pt x="12" y="39"/>
                      <a:pt x="16" y="37"/>
                      <a:pt x="14" y="34"/>
                    </a:cubicBezTo>
                    <a:cubicBezTo>
                      <a:pt x="13" y="33"/>
                      <a:pt x="15" y="35"/>
                      <a:pt x="14" y="3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9" name="Freeform 772">
                <a:extLst>
                  <a:ext uri="{FF2B5EF4-FFF2-40B4-BE49-F238E27FC236}">
                    <a16:creationId xmlns:a16="http://schemas.microsoft.com/office/drawing/2014/main" id="{251D99A3-0CCE-AD43-8733-C73533A61B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305" y="7424368"/>
                <a:ext cx="710194" cy="684895"/>
              </a:xfrm>
              <a:custGeom>
                <a:avLst/>
                <a:gdLst>
                  <a:gd name="T0" fmla="*/ 21 w 76"/>
                  <a:gd name="T1" fmla="*/ 55 h 73"/>
                  <a:gd name="T2" fmla="*/ 25 w 76"/>
                  <a:gd name="T3" fmla="*/ 57 h 73"/>
                  <a:gd name="T4" fmla="*/ 28 w 76"/>
                  <a:gd name="T5" fmla="*/ 55 h 73"/>
                  <a:gd name="T6" fmla="*/ 33 w 76"/>
                  <a:gd name="T7" fmla="*/ 53 h 73"/>
                  <a:gd name="T8" fmla="*/ 44 w 76"/>
                  <a:gd name="T9" fmla="*/ 59 h 73"/>
                  <a:gd name="T10" fmla="*/ 70 w 76"/>
                  <a:gd name="T11" fmla="*/ 73 h 73"/>
                  <a:gd name="T12" fmla="*/ 71 w 76"/>
                  <a:gd name="T13" fmla="*/ 71 h 73"/>
                  <a:gd name="T14" fmla="*/ 75 w 76"/>
                  <a:gd name="T15" fmla="*/ 71 h 73"/>
                  <a:gd name="T16" fmla="*/ 75 w 76"/>
                  <a:gd name="T17" fmla="*/ 66 h 73"/>
                  <a:gd name="T18" fmla="*/ 75 w 76"/>
                  <a:gd name="T19" fmla="*/ 44 h 73"/>
                  <a:gd name="T20" fmla="*/ 75 w 76"/>
                  <a:gd name="T21" fmla="*/ 24 h 73"/>
                  <a:gd name="T22" fmla="*/ 75 w 76"/>
                  <a:gd name="T23" fmla="*/ 20 h 73"/>
                  <a:gd name="T24" fmla="*/ 74 w 76"/>
                  <a:gd name="T25" fmla="*/ 17 h 73"/>
                  <a:gd name="T26" fmla="*/ 76 w 76"/>
                  <a:gd name="T27" fmla="*/ 14 h 73"/>
                  <a:gd name="T28" fmla="*/ 74 w 76"/>
                  <a:gd name="T29" fmla="*/ 11 h 73"/>
                  <a:gd name="T30" fmla="*/ 76 w 76"/>
                  <a:gd name="T31" fmla="*/ 8 h 73"/>
                  <a:gd name="T32" fmla="*/ 67 w 76"/>
                  <a:gd name="T33" fmla="*/ 5 h 73"/>
                  <a:gd name="T34" fmla="*/ 61 w 76"/>
                  <a:gd name="T35" fmla="*/ 2 h 73"/>
                  <a:gd name="T36" fmla="*/ 51 w 76"/>
                  <a:gd name="T37" fmla="*/ 6 h 73"/>
                  <a:gd name="T38" fmla="*/ 51 w 76"/>
                  <a:gd name="T39" fmla="*/ 9 h 73"/>
                  <a:gd name="T40" fmla="*/ 50 w 76"/>
                  <a:gd name="T41" fmla="*/ 14 h 73"/>
                  <a:gd name="T42" fmla="*/ 41 w 76"/>
                  <a:gd name="T43" fmla="*/ 13 h 73"/>
                  <a:gd name="T44" fmla="*/ 36 w 76"/>
                  <a:gd name="T45" fmla="*/ 12 h 73"/>
                  <a:gd name="T46" fmla="*/ 31 w 76"/>
                  <a:gd name="T47" fmla="*/ 10 h 73"/>
                  <a:gd name="T48" fmla="*/ 29 w 76"/>
                  <a:gd name="T49" fmla="*/ 6 h 73"/>
                  <a:gd name="T50" fmla="*/ 23 w 76"/>
                  <a:gd name="T51" fmla="*/ 3 h 73"/>
                  <a:gd name="T52" fmla="*/ 17 w 76"/>
                  <a:gd name="T53" fmla="*/ 2 h 73"/>
                  <a:gd name="T54" fmla="*/ 11 w 76"/>
                  <a:gd name="T55" fmla="*/ 0 h 73"/>
                  <a:gd name="T56" fmla="*/ 11 w 76"/>
                  <a:gd name="T57" fmla="*/ 4 h 73"/>
                  <a:gd name="T58" fmla="*/ 9 w 76"/>
                  <a:gd name="T59" fmla="*/ 6 h 73"/>
                  <a:gd name="T60" fmla="*/ 5 w 76"/>
                  <a:gd name="T61" fmla="*/ 8 h 73"/>
                  <a:gd name="T62" fmla="*/ 5 w 76"/>
                  <a:gd name="T63" fmla="*/ 14 h 73"/>
                  <a:gd name="T64" fmla="*/ 1 w 76"/>
                  <a:gd name="T65" fmla="*/ 17 h 73"/>
                  <a:gd name="T66" fmla="*/ 3 w 76"/>
                  <a:gd name="T67" fmla="*/ 21 h 73"/>
                  <a:gd name="T68" fmla="*/ 3 w 76"/>
                  <a:gd name="T69" fmla="*/ 26 h 73"/>
                  <a:gd name="T70" fmla="*/ 3 w 76"/>
                  <a:gd name="T71" fmla="*/ 31 h 73"/>
                  <a:gd name="T72" fmla="*/ 3 w 76"/>
                  <a:gd name="T73" fmla="*/ 34 h 73"/>
                  <a:gd name="T74" fmla="*/ 3 w 76"/>
                  <a:gd name="T75" fmla="*/ 37 h 73"/>
                  <a:gd name="T76" fmla="*/ 1 w 76"/>
                  <a:gd name="T77" fmla="*/ 40 h 73"/>
                  <a:gd name="T78" fmla="*/ 4 w 76"/>
                  <a:gd name="T79" fmla="*/ 46 h 73"/>
                  <a:gd name="T80" fmla="*/ 7 w 76"/>
                  <a:gd name="T81" fmla="*/ 48 h 73"/>
                  <a:gd name="T82" fmla="*/ 11 w 76"/>
                  <a:gd name="T83" fmla="*/ 49 h 73"/>
                  <a:gd name="T84" fmla="*/ 14 w 76"/>
                  <a:gd name="T85" fmla="*/ 53 h 73"/>
                  <a:gd name="T86" fmla="*/ 21 w 76"/>
                  <a:gd name="T87" fmla="*/ 55 h 73"/>
                  <a:gd name="T88" fmla="*/ 21 w 76"/>
                  <a:gd name="T89" fmla="*/ 5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" h="73">
                    <a:moveTo>
                      <a:pt x="21" y="55"/>
                    </a:moveTo>
                    <a:cubicBezTo>
                      <a:pt x="21" y="56"/>
                      <a:pt x="24" y="58"/>
                      <a:pt x="25" y="57"/>
                    </a:cubicBezTo>
                    <a:cubicBezTo>
                      <a:pt x="26" y="56"/>
                      <a:pt x="27" y="56"/>
                      <a:pt x="28" y="55"/>
                    </a:cubicBezTo>
                    <a:cubicBezTo>
                      <a:pt x="29" y="55"/>
                      <a:pt x="32" y="53"/>
                      <a:pt x="33" y="53"/>
                    </a:cubicBezTo>
                    <a:cubicBezTo>
                      <a:pt x="37" y="55"/>
                      <a:pt x="40" y="57"/>
                      <a:pt x="44" y="59"/>
                    </a:cubicBezTo>
                    <a:cubicBezTo>
                      <a:pt x="53" y="64"/>
                      <a:pt x="61" y="69"/>
                      <a:pt x="70" y="73"/>
                    </a:cubicBezTo>
                    <a:cubicBezTo>
                      <a:pt x="70" y="71"/>
                      <a:pt x="69" y="71"/>
                      <a:pt x="71" y="71"/>
                    </a:cubicBezTo>
                    <a:cubicBezTo>
                      <a:pt x="71" y="71"/>
                      <a:pt x="75" y="71"/>
                      <a:pt x="75" y="71"/>
                    </a:cubicBezTo>
                    <a:cubicBezTo>
                      <a:pt x="75" y="69"/>
                      <a:pt x="75" y="68"/>
                      <a:pt x="75" y="66"/>
                    </a:cubicBezTo>
                    <a:cubicBezTo>
                      <a:pt x="75" y="59"/>
                      <a:pt x="75" y="52"/>
                      <a:pt x="75" y="44"/>
                    </a:cubicBezTo>
                    <a:cubicBezTo>
                      <a:pt x="75" y="37"/>
                      <a:pt x="75" y="30"/>
                      <a:pt x="75" y="24"/>
                    </a:cubicBezTo>
                    <a:cubicBezTo>
                      <a:pt x="75" y="22"/>
                      <a:pt x="75" y="21"/>
                      <a:pt x="75" y="20"/>
                    </a:cubicBezTo>
                    <a:cubicBezTo>
                      <a:pt x="74" y="19"/>
                      <a:pt x="74" y="18"/>
                      <a:pt x="74" y="17"/>
                    </a:cubicBezTo>
                    <a:cubicBezTo>
                      <a:pt x="74" y="16"/>
                      <a:pt x="76" y="15"/>
                      <a:pt x="76" y="14"/>
                    </a:cubicBezTo>
                    <a:cubicBezTo>
                      <a:pt x="76" y="13"/>
                      <a:pt x="74" y="12"/>
                      <a:pt x="74" y="11"/>
                    </a:cubicBezTo>
                    <a:cubicBezTo>
                      <a:pt x="74" y="10"/>
                      <a:pt x="75" y="9"/>
                      <a:pt x="76" y="8"/>
                    </a:cubicBezTo>
                    <a:cubicBezTo>
                      <a:pt x="73" y="6"/>
                      <a:pt x="70" y="7"/>
                      <a:pt x="67" y="5"/>
                    </a:cubicBezTo>
                    <a:cubicBezTo>
                      <a:pt x="65" y="4"/>
                      <a:pt x="64" y="2"/>
                      <a:pt x="61" y="2"/>
                    </a:cubicBezTo>
                    <a:cubicBezTo>
                      <a:pt x="57" y="2"/>
                      <a:pt x="53" y="3"/>
                      <a:pt x="51" y="6"/>
                    </a:cubicBezTo>
                    <a:cubicBezTo>
                      <a:pt x="50" y="7"/>
                      <a:pt x="50" y="8"/>
                      <a:pt x="51" y="9"/>
                    </a:cubicBezTo>
                    <a:cubicBezTo>
                      <a:pt x="52" y="11"/>
                      <a:pt x="51" y="12"/>
                      <a:pt x="50" y="14"/>
                    </a:cubicBezTo>
                    <a:cubicBezTo>
                      <a:pt x="48" y="17"/>
                      <a:pt x="44" y="15"/>
                      <a:pt x="41" y="13"/>
                    </a:cubicBezTo>
                    <a:cubicBezTo>
                      <a:pt x="39" y="13"/>
                      <a:pt x="38" y="12"/>
                      <a:pt x="36" y="12"/>
                    </a:cubicBezTo>
                    <a:cubicBezTo>
                      <a:pt x="34" y="11"/>
                      <a:pt x="32" y="12"/>
                      <a:pt x="31" y="10"/>
                    </a:cubicBezTo>
                    <a:cubicBezTo>
                      <a:pt x="30" y="9"/>
                      <a:pt x="30" y="7"/>
                      <a:pt x="29" y="6"/>
                    </a:cubicBezTo>
                    <a:cubicBezTo>
                      <a:pt x="28" y="4"/>
                      <a:pt x="25" y="4"/>
                      <a:pt x="23" y="3"/>
                    </a:cubicBezTo>
                    <a:cubicBezTo>
                      <a:pt x="21" y="2"/>
                      <a:pt x="19" y="2"/>
                      <a:pt x="17" y="2"/>
                    </a:cubicBezTo>
                    <a:cubicBezTo>
                      <a:pt x="15" y="2"/>
                      <a:pt x="14" y="1"/>
                      <a:pt x="11" y="0"/>
                    </a:cubicBezTo>
                    <a:cubicBezTo>
                      <a:pt x="11" y="1"/>
                      <a:pt x="11" y="2"/>
                      <a:pt x="11" y="4"/>
                    </a:cubicBezTo>
                    <a:cubicBezTo>
                      <a:pt x="11" y="5"/>
                      <a:pt x="11" y="4"/>
                      <a:pt x="9" y="6"/>
                    </a:cubicBezTo>
                    <a:cubicBezTo>
                      <a:pt x="8" y="7"/>
                      <a:pt x="7" y="7"/>
                      <a:pt x="5" y="8"/>
                    </a:cubicBezTo>
                    <a:cubicBezTo>
                      <a:pt x="3" y="10"/>
                      <a:pt x="6" y="12"/>
                      <a:pt x="5" y="14"/>
                    </a:cubicBezTo>
                    <a:cubicBezTo>
                      <a:pt x="4" y="16"/>
                      <a:pt x="1" y="16"/>
                      <a:pt x="1" y="17"/>
                    </a:cubicBezTo>
                    <a:cubicBezTo>
                      <a:pt x="1" y="19"/>
                      <a:pt x="2" y="20"/>
                      <a:pt x="3" y="21"/>
                    </a:cubicBezTo>
                    <a:cubicBezTo>
                      <a:pt x="3" y="23"/>
                      <a:pt x="3" y="25"/>
                      <a:pt x="3" y="26"/>
                    </a:cubicBezTo>
                    <a:cubicBezTo>
                      <a:pt x="3" y="28"/>
                      <a:pt x="4" y="29"/>
                      <a:pt x="3" y="31"/>
                    </a:cubicBezTo>
                    <a:cubicBezTo>
                      <a:pt x="3" y="32"/>
                      <a:pt x="3" y="33"/>
                      <a:pt x="3" y="34"/>
                    </a:cubicBezTo>
                    <a:cubicBezTo>
                      <a:pt x="3" y="35"/>
                      <a:pt x="4" y="36"/>
                      <a:pt x="3" y="37"/>
                    </a:cubicBezTo>
                    <a:cubicBezTo>
                      <a:pt x="3" y="38"/>
                      <a:pt x="0" y="38"/>
                      <a:pt x="1" y="40"/>
                    </a:cubicBezTo>
                    <a:cubicBezTo>
                      <a:pt x="3" y="42"/>
                      <a:pt x="4" y="43"/>
                      <a:pt x="4" y="46"/>
                    </a:cubicBezTo>
                    <a:cubicBezTo>
                      <a:pt x="4" y="48"/>
                      <a:pt x="6" y="47"/>
                      <a:pt x="7" y="48"/>
                    </a:cubicBezTo>
                    <a:cubicBezTo>
                      <a:pt x="9" y="48"/>
                      <a:pt x="10" y="48"/>
                      <a:pt x="11" y="49"/>
                    </a:cubicBezTo>
                    <a:cubicBezTo>
                      <a:pt x="12" y="50"/>
                      <a:pt x="13" y="52"/>
                      <a:pt x="14" y="53"/>
                    </a:cubicBezTo>
                    <a:cubicBezTo>
                      <a:pt x="16" y="54"/>
                      <a:pt x="19" y="53"/>
                      <a:pt x="21" y="55"/>
                    </a:cubicBezTo>
                    <a:cubicBezTo>
                      <a:pt x="22" y="56"/>
                      <a:pt x="20" y="54"/>
                      <a:pt x="21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0" name="Freeform 773">
                <a:extLst>
                  <a:ext uri="{FF2B5EF4-FFF2-40B4-BE49-F238E27FC236}">
                    <a16:creationId xmlns:a16="http://schemas.microsoft.com/office/drawing/2014/main" id="{602CEB98-AC1D-8E47-A058-B728CAD4DD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0373" y="7714255"/>
                <a:ext cx="391720" cy="318556"/>
              </a:xfrm>
              <a:custGeom>
                <a:avLst/>
                <a:gdLst>
                  <a:gd name="T0" fmla="*/ 19 w 42"/>
                  <a:gd name="T1" fmla="*/ 34 h 34"/>
                  <a:gd name="T2" fmla="*/ 20 w 42"/>
                  <a:gd name="T3" fmla="*/ 25 h 34"/>
                  <a:gd name="T4" fmla="*/ 24 w 42"/>
                  <a:gd name="T5" fmla="*/ 22 h 34"/>
                  <a:gd name="T6" fmla="*/ 25 w 42"/>
                  <a:gd name="T7" fmla="*/ 20 h 34"/>
                  <a:gd name="T8" fmla="*/ 25 w 42"/>
                  <a:gd name="T9" fmla="*/ 9 h 34"/>
                  <a:gd name="T10" fmla="*/ 32 w 42"/>
                  <a:gd name="T11" fmla="*/ 9 h 34"/>
                  <a:gd name="T12" fmla="*/ 41 w 42"/>
                  <a:gd name="T13" fmla="*/ 9 h 34"/>
                  <a:gd name="T14" fmla="*/ 42 w 42"/>
                  <a:gd name="T15" fmla="*/ 2 h 34"/>
                  <a:gd name="T16" fmla="*/ 40 w 42"/>
                  <a:gd name="T17" fmla="*/ 0 h 34"/>
                  <a:gd name="T18" fmla="*/ 20 w 42"/>
                  <a:gd name="T19" fmla="*/ 0 h 34"/>
                  <a:gd name="T20" fmla="*/ 15 w 42"/>
                  <a:gd name="T21" fmla="*/ 6 h 34"/>
                  <a:gd name="T22" fmla="*/ 10 w 42"/>
                  <a:gd name="T23" fmla="*/ 17 h 34"/>
                  <a:gd name="T24" fmla="*/ 8 w 42"/>
                  <a:gd name="T25" fmla="*/ 18 h 34"/>
                  <a:gd name="T26" fmla="*/ 4 w 42"/>
                  <a:gd name="T27" fmla="*/ 25 h 34"/>
                  <a:gd name="T28" fmla="*/ 0 w 42"/>
                  <a:gd name="T29" fmla="*/ 34 h 34"/>
                  <a:gd name="T30" fmla="*/ 19 w 42"/>
                  <a:gd name="T3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34">
                    <a:moveTo>
                      <a:pt x="19" y="34"/>
                    </a:moveTo>
                    <a:cubicBezTo>
                      <a:pt x="19" y="31"/>
                      <a:pt x="18" y="26"/>
                      <a:pt x="20" y="25"/>
                    </a:cubicBezTo>
                    <a:cubicBezTo>
                      <a:pt x="21" y="24"/>
                      <a:pt x="23" y="23"/>
                      <a:pt x="24" y="22"/>
                    </a:cubicBezTo>
                    <a:cubicBezTo>
                      <a:pt x="25" y="22"/>
                      <a:pt x="25" y="20"/>
                      <a:pt x="25" y="20"/>
                    </a:cubicBezTo>
                    <a:cubicBezTo>
                      <a:pt x="25" y="16"/>
                      <a:pt x="25" y="13"/>
                      <a:pt x="25" y="9"/>
                    </a:cubicBezTo>
                    <a:cubicBezTo>
                      <a:pt x="25" y="9"/>
                      <a:pt x="31" y="9"/>
                      <a:pt x="32" y="9"/>
                    </a:cubicBezTo>
                    <a:cubicBezTo>
                      <a:pt x="35" y="9"/>
                      <a:pt x="38" y="9"/>
                      <a:pt x="41" y="9"/>
                    </a:cubicBezTo>
                    <a:cubicBezTo>
                      <a:pt x="42" y="9"/>
                      <a:pt x="42" y="3"/>
                      <a:pt x="42" y="2"/>
                    </a:cubicBezTo>
                    <a:cubicBezTo>
                      <a:pt x="42" y="0"/>
                      <a:pt x="42" y="0"/>
                      <a:pt x="40" y="0"/>
                    </a:cubicBezTo>
                    <a:cubicBezTo>
                      <a:pt x="33" y="0"/>
                      <a:pt x="27" y="0"/>
                      <a:pt x="20" y="0"/>
                    </a:cubicBezTo>
                    <a:cubicBezTo>
                      <a:pt x="18" y="2"/>
                      <a:pt x="17" y="4"/>
                      <a:pt x="15" y="6"/>
                    </a:cubicBezTo>
                    <a:cubicBezTo>
                      <a:pt x="11" y="9"/>
                      <a:pt x="11" y="12"/>
                      <a:pt x="10" y="17"/>
                    </a:cubicBezTo>
                    <a:cubicBezTo>
                      <a:pt x="10" y="17"/>
                      <a:pt x="9" y="18"/>
                      <a:pt x="8" y="18"/>
                    </a:cubicBezTo>
                    <a:cubicBezTo>
                      <a:pt x="6" y="20"/>
                      <a:pt x="5" y="22"/>
                      <a:pt x="4" y="25"/>
                    </a:cubicBezTo>
                    <a:cubicBezTo>
                      <a:pt x="2" y="28"/>
                      <a:pt x="0" y="30"/>
                      <a:pt x="0" y="34"/>
                    </a:cubicBezTo>
                    <a:cubicBezTo>
                      <a:pt x="6" y="34"/>
                      <a:pt x="13" y="34"/>
                      <a:pt x="19" y="3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1" name="Freeform 774">
                <a:extLst>
                  <a:ext uri="{FF2B5EF4-FFF2-40B4-BE49-F238E27FC236}">
                    <a16:creationId xmlns:a16="http://schemas.microsoft.com/office/drawing/2014/main" id="{0FAC46EF-B38D-3949-BF99-BF9ECB2C6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8270" y="7265092"/>
                <a:ext cx="560508" cy="449163"/>
              </a:xfrm>
              <a:custGeom>
                <a:avLst/>
                <a:gdLst>
                  <a:gd name="T0" fmla="*/ 22 w 60"/>
                  <a:gd name="T1" fmla="*/ 48 h 48"/>
                  <a:gd name="T2" fmla="*/ 23 w 60"/>
                  <a:gd name="T3" fmla="*/ 41 h 48"/>
                  <a:gd name="T4" fmla="*/ 29 w 60"/>
                  <a:gd name="T5" fmla="*/ 37 h 48"/>
                  <a:gd name="T6" fmla="*/ 33 w 60"/>
                  <a:gd name="T7" fmla="*/ 37 h 48"/>
                  <a:gd name="T8" fmla="*/ 38 w 60"/>
                  <a:gd name="T9" fmla="*/ 35 h 48"/>
                  <a:gd name="T10" fmla="*/ 40 w 60"/>
                  <a:gd name="T11" fmla="*/ 32 h 48"/>
                  <a:gd name="T12" fmla="*/ 45 w 60"/>
                  <a:gd name="T13" fmla="*/ 31 h 48"/>
                  <a:gd name="T14" fmla="*/ 46 w 60"/>
                  <a:gd name="T15" fmla="*/ 28 h 48"/>
                  <a:gd name="T16" fmla="*/ 50 w 60"/>
                  <a:gd name="T17" fmla="*/ 25 h 48"/>
                  <a:gd name="T18" fmla="*/ 53 w 60"/>
                  <a:gd name="T19" fmla="*/ 23 h 48"/>
                  <a:gd name="T20" fmla="*/ 58 w 60"/>
                  <a:gd name="T21" fmla="*/ 24 h 48"/>
                  <a:gd name="T22" fmla="*/ 56 w 60"/>
                  <a:gd name="T23" fmla="*/ 16 h 48"/>
                  <a:gd name="T24" fmla="*/ 56 w 60"/>
                  <a:gd name="T25" fmla="*/ 10 h 48"/>
                  <a:gd name="T26" fmla="*/ 55 w 60"/>
                  <a:gd name="T27" fmla="*/ 7 h 48"/>
                  <a:gd name="T28" fmla="*/ 51 w 60"/>
                  <a:gd name="T29" fmla="*/ 6 h 48"/>
                  <a:gd name="T30" fmla="*/ 47 w 60"/>
                  <a:gd name="T31" fmla="*/ 6 h 48"/>
                  <a:gd name="T32" fmla="*/ 42 w 60"/>
                  <a:gd name="T33" fmla="*/ 6 h 48"/>
                  <a:gd name="T34" fmla="*/ 35 w 60"/>
                  <a:gd name="T35" fmla="*/ 4 h 48"/>
                  <a:gd name="T36" fmla="*/ 30 w 60"/>
                  <a:gd name="T37" fmla="*/ 13 h 48"/>
                  <a:gd name="T38" fmla="*/ 20 w 60"/>
                  <a:gd name="T39" fmla="*/ 19 h 48"/>
                  <a:gd name="T40" fmla="*/ 16 w 60"/>
                  <a:gd name="T41" fmla="*/ 27 h 48"/>
                  <a:gd name="T42" fmla="*/ 16 w 60"/>
                  <a:gd name="T43" fmla="*/ 35 h 48"/>
                  <a:gd name="T44" fmla="*/ 14 w 60"/>
                  <a:gd name="T45" fmla="*/ 39 h 48"/>
                  <a:gd name="T46" fmla="*/ 9 w 60"/>
                  <a:gd name="T47" fmla="*/ 42 h 48"/>
                  <a:gd name="T48" fmla="*/ 5 w 60"/>
                  <a:gd name="T49" fmla="*/ 45 h 48"/>
                  <a:gd name="T50" fmla="*/ 0 w 60"/>
                  <a:gd name="T51" fmla="*/ 48 h 48"/>
                  <a:gd name="T52" fmla="*/ 22 w 60"/>
                  <a:gd name="T5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0" h="48">
                    <a:moveTo>
                      <a:pt x="22" y="48"/>
                    </a:moveTo>
                    <a:cubicBezTo>
                      <a:pt x="22" y="45"/>
                      <a:pt x="21" y="43"/>
                      <a:pt x="23" y="41"/>
                    </a:cubicBezTo>
                    <a:cubicBezTo>
                      <a:pt x="25" y="40"/>
                      <a:pt x="28" y="39"/>
                      <a:pt x="29" y="37"/>
                    </a:cubicBezTo>
                    <a:cubicBezTo>
                      <a:pt x="30" y="37"/>
                      <a:pt x="32" y="37"/>
                      <a:pt x="33" y="37"/>
                    </a:cubicBezTo>
                    <a:cubicBezTo>
                      <a:pt x="34" y="36"/>
                      <a:pt x="36" y="36"/>
                      <a:pt x="38" y="35"/>
                    </a:cubicBezTo>
                    <a:cubicBezTo>
                      <a:pt x="39" y="34"/>
                      <a:pt x="39" y="33"/>
                      <a:pt x="40" y="32"/>
                    </a:cubicBezTo>
                    <a:cubicBezTo>
                      <a:pt x="41" y="31"/>
                      <a:pt x="44" y="32"/>
                      <a:pt x="45" y="31"/>
                    </a:cubicBezTo>
                    <a:cubicBezTo>
                      <a:pt x="46" y="30"/>
                      <a:pt x="46" y="29"/>
                      <a:pt x="46" y="28"/>
                    </a:cubicBezTo>
                    <a:cubicBezTo>
                      <a:pt x="46" y="26"/>
                      <a:pt x="49" y="26"/>
                      <a:pt x="50" y="25"/>
                    </a:cubicBezTo>
                    <a:cubicBezTo>
                      <a:pt x="51" y="24"/>
                      <a:pt x="51" y="23"/>
                      <a:pt x="53" y="23"/>
                    </a:cubicBezTo>
                    <a:cubicBezTo>
                      <a:pt x="54" y="23"/>
                      <a:pt x="57" y="24"/>
                      <a:pt x="58" y="24"/>
                    </a:cubicBezTo>
                    <a:cubicBezTo>
                      <a:pt x="60" y="23"/>
                      <a:pt x="56" y="17"/>
                      <a:pt x="56" y="16"/>
                    </a:cubicBezTo>
                    <a:cubicBezTo>
                      <a:pt x="56" y="14"/>
                      <a:pt x="56" y="12"/>
                      <a:pt x="56" y="10"/>
                    </a:cubicBezTo>
                    <a:cubicBezTo>
                      <a:pt x="55" y="9"/>
                      <a:pt x="55" y="8"/>
                      <a:pt x="55" y="7"/>
                    </a:cubicBezTo>
                    <a:cubicBezTo>
                      <a:pt x="53" y="7"/>
                      <a:pt x="52" y="6"/>
                      <a:pt x="51" y="6"/>
                    </a:cubicBezTo>
                    <a:cubicBezTo>
                      <a:pt x="50" y="5"/>
                      <a:pt x="48" y="6"/>
                      <a:pt x="47" y="6"/>
                    </a:cubicBezTo>
                    <a:cubicBezTo>
                      <a:pt x="46" y="5"/>
                      <a:pt x="44" y="6"/>
                      <a:pt x="42" y="6"/>
                    </a:cubicBezTo>
                    <a:cubicBezTo>
                      <a:pt x="40" y="6"/>
                      <a:pt x="36" y="0"/>
                      <a:pt x="35" y="4"/>
                    </a:cubicBezTo>
                    <a:cubicBezTo>
                      <a:pt x="34" y="7"/>
                      <a:pt x="33" y="10"/>
                      <a:pt x="30" y="13"/>
                    </a:cubicBezTo>
                    <a:cubicBezTo>
                      <a:pt x="27" y="16"/>
                      <a:pt x="23" y="16"/>
                      <a:pt x="20" y="19"/>
                    </a:cubicBezTo>
                    <a:cubicBezTo>
                      <a:pt x="18" y="21"/>
                      <a:pt x="17" y="24"/>
                      <a:pt x="16" y="27"/>
                    </a:cubicBezTo>
                    <a:cubicBezTo>
                      <a:pt x="16" y="29"/>
                      <a:pt x="17" y="32"/>
                      <a:pt x="16" y="35"/>
                    </a:cubicBezTo>
                    <a:cubicBezTo>
                      <a:pt x="15" y="36"/>
                      <a:pt x="14" y="38"/>
                      <a:pt x="14" y="39"/>
                    </a:cubicBezTo>
                    <a:cubicBezTo>
                      <a:pt x="13" y="41"/>
                      <a:pt x="11" y="41"/>
                      <a:pt x="9" y="42"/>
                    </a:cubicBezTo>
                    <a:cubicBezTo>
                      <a:pt x="8" y="43"/>
                      <a:pt x="7" y="44"/>
                      <a:pt x="5" y="45"/>
                    </a:cubicBezTo>
                    <a:cubicBezTo>
                      <a:pt x="4" y="46"/>
                      <a:pt x="2" y="46"/>
                      <a:pt x="0" y="48"/>
                    </a:cubicBezTo>
                    <a:lnTo>
                      <a:pt x="22" y="48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2" name="Freeform 775">
                <a:extLst>
                  <a:ext uri="{FF2B5EF4-FFF2-40B4-BE49-F238E27FC236}">
                    <a16:creationId xmlns:a16="http://schemas.microsoft.com/office/drawing/2014/main" id="{F2A72283-2054-E44C-B67D-ED1B67712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725" y="7220494"/>
                <a:ext cx="968153" cy="923808"/>
              </a:xfrm>
              <a:custGeom>
                <a:avLst/>
                <a:gdLst>
                  <a:gd name="T0" fmla="*/ 35 w 104"/>
                  <a:gd name="T1" fmla="*/ 22 h 99"/>
                  <a:gd name="T2" fmla="*/ 36 w 104"/>
                  <a:gd name="T3" fmla="*/ 29 h 99"/>
                  <a:gd name="T4" fmla="*/ 31 w 104"/>
                  <a:gd name="T5" fmla="*/ 28 h 99"/>
                  <a:gd name="T6" fmla="*/ 29 w 104"/>
                  <a:gd name="T7" fmla="*/ 30 h 99"/>
                  <a:gd name="T8" fmla="*/ 26 w 104"/>
                  <a:gd name="T9" fmla="*/ 31 h 99"/>
                  <a:gd name="T10" fmla="*/ 24 w 104"/>
                  <a:gd name="T11" fmla="*/ 35 h 99"/>
                  <a:gd name="T12" fmla="*/ 20 w 104"/>
                  <a:gd name="T13" fmla="*/ 37 h 99"/>
                  <a:gd name="T14" fmla="*/ 17 w 104"/>
                  <a:gd name="T15" fmla="*/ 40 h 99"/>
                  <a:gd name="T16" fmla="*/ 11 w 104"/>
                  <a:gd name="T17" fmla="*/ 42 h 99"/>
                  <a:gd name="T18" fmla="*/ 8 w 104"/>
                  <a:gd name="T19" fmla="*/ 43 h 99"/>
                  <a:gd name="T20" fmla="*/ 4 w 104"/>
                  <a:gd name="T21" fmla="*/ 45 h 99"/>
                  <a:gd name="T22" fmla="*/ 1 w 104"/>
                  <a:gd name="T23" fmla="*/ 52 h 99"/>
                  <a:gd name="T24" fmla="*/ 2 w 104"/>
                  <a:gd name="T25" fmla="*/ 56 h 99"/>
                  <a:gd name="T26" fmla="*/ 6 w 104"/>
                  <a:gd name="T27" fmla="*/ 59 h 99"/>
                  <a:gd name="T28" fmla="*/ 37 w 104"/>
                  <a:gd name="T29" fmla="*/ 79 h 99"/>
                  <a:gd name="T30" fmla="*/ 48 w 104"/>
                  <a:gd name="T31" fmla="*/ 86 h 99"/>
                  <a:gd name="T32" fmla="*/ 49 w 104"/>
                  <a:gd name="T33" fmla="*/ 87 h 99"/>
                  <a:gd name="T34" fmla="*/ 58 w 104"/>
                  <a:gd name="T35" fmla="*/ 93 h 99"/>
                  <a:gd name="T36" fmla="*/ 61 w 104"/>
                  <a:gd name="T37" fmla="*/ 99 h 99"/>
                  <a:gd name="T38" fmla="*/ 67 w 104"/>
                  <a:gd name="T39" fmla="*/ 97 h 99"/>
                  <a:gd name="T40" fmla="*/ 72 w 104"/>
                  <a:gd name="T41" fmla="*/ 96 h 99"/>
                  <a:gd name="T42" fmla="*/ 85 w 104"/>
                  <a:gd name="T43" fmla="*/ 87 h 99"/>
                  <a:gd name="T44" fmla="*/ 100 w 104"/>
                  <a:gd name="T45" fmla="*/ 77 h 99"/>
                  <a:gd name="T46" fmla="*/ 104 w 104"/>
                  <a:gd name="T47" fmla="*/ 75 h 99"/>
                  <a:gd name="T48" fmla="*/ 97 w 104"/>
                  <a:gd name="T49" fmla="*/ 69 h 99"/>
                  <a:gd name="T50" fmla="*/ 94 w 104"/>
                  <a:gd name="T51" fmla="*/ 69 h 99"/>
                  <a:gd name="T52" fmla="*/ 92 w 104"/>
                  <a:gd name="T53" fmla="*/ 63 h 99"/>
                  <a:gd name="T54" fmla="*/ 92 w 104"/>
                  <a:gd name="T55" fmla="*/ 60 h 99"/>
                  <a:gd name="T56" fmla="*/ 93 w 104"/>
                  <a:gd name="T57" fmla="*/ 55 h 99"/>
                  <a:gd name="T58" fmla="*/ 93 w 104"/>
                  <a:gd name="T59" fmla="*/ 50 h 99"/>
                  <a:gd name="T60" fmla="*/ 93 w 104"/>
                  <a:gd name="T61" fmla="*/ 46 h 99"/>
                  <a:gd name="T62" fmla="*/ 92 w 104"/>
                  <a:gd name="T63" fmla="*/ 42 h 99"/>
                  <a:gd name="T64" fmla="*/ 91 w 104"/>
                  <a:gd name="T65" fmla="*/ 37 h 99"/>
                  <a:gd name="T66" fmla="*/ 87 w 104"/>
                  <a:gd name="T67" fmla="*/ 27 h 99"/>
                  <a:gd name="T68" fmla="*/ 82 w 104"/>
                  <a:gd name="T69" fmla="*/ 20 h 99"/>
                  <a:gd name="T70" fmla="*/ 85 w 104"/>
                  <a:gd name="T71" fmla="*/ 13 h 99"/>
                  <a:gd name="T72" fmla="*/ 86 w 104"/>
                  <a:gd name="T73" fmla="*/ 2 h 99"/>
                  <a:gd name="T74" fmla="*/ 84 w 104"/>
                  <a:gd name="T75" fmla="*/ 1 h 99"/>
                  <a:gd name="T76" fmla="*/ 81 w 104"/>
                  <a:gd name="T77" fmla="*/ 0 h 99"/>
                  <a:gd name="T78" fmla="*/ 79 w 104"/>
                  <a:gd name="T79" fmla="*/ 1 h 99"/>
                  <a:gd name="T80" fmla="*/ 75 w 104"/>
                  <a:gd name="T81" fmla="*/ 0 h 99"/>
                  <a:gd name="T82" fmla="*/ 72 w 104"/>
                  <a:gd name="T83" fmla="*/ 2 h 99"/>
                  <a:gd name="T84" fmla="*/ 68 w 104"/>
                  <a:gd name="T85" fmla="*/ 1 h 99"/>
                  <a:gd name="T86" fmla="*/ 61 w 104"/>
                  <a:gd name="T87" fmla="*/ 2 h 99"/>
                  <a:gd name="T88" fmla="*/ 46 w 104"/>
                  <a:gd name="T89" fmla="*/ 5 h 99"/>
                  <a:gd name="T90" fmla="*/ 43 w 104"/>
                  <a:gd name="T91" fmla="*/ 7 h 99"/>
                  <a:gd name="T92" fmla="*/ 39 w 104"/>
                  <a:gd name="T93" fmla="*/ 8 h 99"/>
                  <a:gd name="T94" fmla="*/ 34 w 104"/>
                  <a:gd name="T95" fmla="*/ 12 h 99"/>
                  <a:gd name="T96" fmla="*/ 35 w 104"/>
                  <a:gd name="T97" fmla="*/ 22 h 99"/>
                  <a:gd name="T98" fmla="*/ 35 w 104"/>
                  <a:gd name="T99" fmla="*/ 2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99">
                    <a:moveTo>
                      <a:pt x="35" y="22"/>
                    </a:moveTo>
                    <a:cubicBezTo>
                      <a:pt x="36" y="23"/>
                      <a:pt x="40" y="29"/>
                      <a:pt x="36" y="29"/>
                    </a:cubicBezTo>
                    <a:cubicBezTo>
                      <a:pt x="35" y="28"/>
                      <a:pt x="32" y="27"/>
                      <a:pt x="31" y="28"/>
                    </a:cubicBezTo>
                    <a:cubicBezTo>
                      <a:pt x="30" y="29"/>
                      <a:pt x="30" y="29"/>
                      <a:pt x="29" y="30"/>
                    </a:cubicBezTo>
                    <a:cubicBezTo>
                      <a:pt x="28" y="31"/>
                      <a:pt x="27" y="31"/>
                      <a:pt x="26" y="31"/>
                    </a:cubicBezTo>
                    <a:cubicBezTo>
                      <a:pt x="24" y="32"/>
                      <a:pt x="25" y="34"/>
                      <a:pt x="24" y="35"/>
                    </a:cubicBezTo>
                    <a:cubicBezTo>
                      <a:pt x="24" y="37"/>
                      <a:pt x="21" y="36"/>
                      <a:pt x="20" y="37"/>
                    </a:cubicBezTo>
                    <a:cubicBezTo>
                      <a:pt x="18" y="37"/>
                      <a:pt x="18" y="39"/>
                      <a:pt x="17" y="40"/>
                    </a:cubicBezTo>
                    <a:cubicBezTo>
                      <a:pt x="15" y="42"/>
                      <a:pt x="13" y="41"/>
                      <a:pt x="11" y="42"/>
                    </a:cubicBezTo>
                    <a:cubicBezTo>
                      <a:pt x="10" y="42"/>
                      <a:pt x="9" y="42"/>
                      <a:pt x="8" y="43"/>
                    </a:cubicBezTo>
                    <a:cubicBezTo>
                      <a:pt x="7" y="43"/>
                      <a:pt x="5" y="44"/>
                      <a:pt x="4" y="45"/>
                    </a:cubicBezTo>
                    <a:cubicBezTo>
                      <a:pt x="0" y="47"/>
                      <a:pt x="1" y="48"/>
                      <a:pt x="1" y="52"/>
                    </a:cubicBezTo>
                    <a:cubicBezTo>
                      <a:pt x="1" y="55"/>
                      <a:pt x="0" y="55"/>
                      <a:pt x="2" y="56"/>
                    </a:cubicBezTo>
                    <a:cubicBezTo>
                      <a:pt x="3" y="57"/>
                      <a:pt x="5" y="58"/>
                      <a:pt x="6" y="59"/>
                    </a:cubicBezTo>
                    <a:cubicBezTo>
                      <a:pt x="16" y="66"/>
                      <a:pt x="26" y="72"/>
                      <a:pt x="37" y="79"/>
                    </a:cubicBezTo>
                    <a:cubicBezTo>
                      <a:pt x="40" y="81"/>
                      <a:pt x="44" y="84"/>
                      <a:pt x="48" y="86"/>
                    </a:cubicBezTo>
                    <a:cubicBezTo>
                      <a:pt x="48" y="87"/>
                      <a:pt x="49" y="87"/>
                      <a:pt x="49" y="87"/>
                    </a:cubicBezTo>
                    <a:cubicBezTo>
                      <a:pt x="52" y="92"/>
                      <a:pt x="54" y="92"/>
                      <a:pt x="58" y="93"/>
                    </a:cubicBezTo>
                    <a:cubicBezTo>
                      <a:pt x="61" y="94"/>
                      <a:pt x="58" y="98"/>
                      <a:pt x="61" y="99"/>
                    </a:cubicBezTo>
                    <a:cubicBezTo>
                      <a:pt x="62" y="99"/>
                      <a:pt x="65" y="98"/>
                      <a:pt x="67" y="97"/>
                    </a:cubicBezTo>
                    <a:cubicBezTo>
                      <a:pt x="68" y="97"/>
                      <a:pt x="71" y="97"/>
                      <a:pt x="72" y="96"/>
                    </a:cubicBezTo>
                    <a:cubicBezTo>
                      <a:pt x="76" y="93"/>
                      <a:pt x="80" y="90"/>
                      <a:pt x="85" y="87"/>
                    </a:cubicBezTo>
                    <a:cubicBezTo>
                      <a:pt x="90" y="84"/>
                      <a:pt x="95" y="80"/>
                      <a:pt x="100" y="77"/>
                    </a:cubicBezTo>
                    <a:cubicBezTo>
                      <a:pt x="101" y="77"/>
                      <a:pt x="102" y="76"/>
                      <a:pt x="104" y="75"/>
                    </a:cubicBezTo>
                    <a:cubicBezTo>
                      <a:pt x="102" y="71"/>
                      <a:pt x="101" y="70"/>
                      <a:pt x="97" y="69"/>
                    </a:cubicBezTo>
                    <a:cubicBezTo>
                      <a:pt x="96" y="69"/>
                      <a:pt x="94" y="69"/>
                      <a:pt x="94" y="69"/>
                    </a:cubicBezTo>
                    <a:cubicBezTo>
                      <a:pt x="94" y="66"/>
                      <a:pt x="94" y="65"/>
                      <a:pt x="92" y="63"/>
                    </a:cubicBezTo>
                    <a:cubicBezTo>
                      <a:pt x="91" y="61"/>
                      <a:pt x="91" y="61"/>
                      <a:pt x="92" y="60"/>
                    </a:cubicBezTo>
                    <a:cubicBezTo>
                      <a:pt x="94" y="58"/>
                      <a:pt x="93" y="57"/>
                      <a:pt x="93" y="55"/>
                    </a:cubicBezTo>
                    <a:cubicBezTo>
                      <a:pt x="93" y="53"/>
                      <a:pt x="94" y="52"/>
                      <a:pt x="93" y="50"/>
                    </a:cubicBezTo>
                    <a:cubicBezTo>
                      <a:pt x="93" y="49"/>
                      <a:pt x="93" y="48"/>
                      <a:pt x="93" y="46"/>
                    </a:cubicBezTo>
                    <a:cubicBezTo>
                      <a:pt x="93" y="45"/>
                      <a:pt x="93" y="43"/>
                      <a:pt x="92" y="42"/>
                    </a:cubicBezTo>
                    <a:cubicBezTo>
                      <a:pt x="91" y="41"/>
                      <a:pt x="91" y="39"/>
                      <a:pt x="91" y="37"/>
                    </a:cubicBezTo>
                    <a:cubicBezTo>
                      <a:pt x="91" y="34"/>
                      <a:pt x="90" y="30"/>
                      <a:pt x="87" y="27"/>
                    </a:cubicBezTo>
                    <a:cubicBezTo>
                      <a:pt x="85" y="25"/>
                      <a:pt x="83" y="23"/>
                      <a:pt x="82" y="20"/>
                    </a:cubicBezTo>
                    <a:cubicBezTo>
                      <a:pt x="80" y="16"/>
                      <a:pt x="84" y="17"/>
                      <a:pt x="85" y="13"/>
                    </a:cubicBezTo>
                    <a:cubicBezTo>
                      <a:pt x="85" y="9"/>
                      <a:pt x="85" y="6"/>
                      <a:pt x="86" y="2"/>
                    </a:cubicBezTo>
                    <a:cubicBezTo>
                      <a:pt x="85" y="2"/>
                      <a:pt x="85" y="1"/>
                      <a:pt x="84" y="1"/>
                    </a:cubicBezTo>
                    <a:cubicBezTo>
                      <a:pt x="82" y="2"/>
                      <a:pt x="82" y="0"/>
                      <a:pt x="81" y="0"/>
                    </a:cubicBezTo>
                    <a:cubicBezTo>
                      <a:pt x="80" y="0"/>
                      <a:pt x="80" y="1"/>
                      <a:pt x="79" y="1"/>
                    </a:cubicBezTo>
                    <a:cubicBezTo>
                      <a:pt x="77" y="1"/>
                      <a:pt x="77" y="0"/>
                      <a:pt x="75" y="0"/>
                    </a:cubicBezTo>
                    <a:cubicBezTo>
                      <a:pt x="74" y="1"/>
                      <a:pt x="73" y="1"/>
                      <a:pt x="72" y="2"/>
                    </a:cubicBezTo>
                    <a:cubicBezTo>
                      <a:pt x="70" y="3"/>
                      <a:pt x="70" y="2"/>
                      <a:pt x="68" y="1"/>
                    </a:cubicBezTo>
                    <a:cubicBezTo>
                      <a:pt x="66" y="1"/>
                      <a:pt x="63" y="1"/>
                      <a:pt x="61" y="2"/>
                    </a:cubicBezTo>
                    <a:cubicBezTo>
                      <a:pt x="56" y="3"/>
                      <a:pt x="51" y="3"/>
                      <a:pt x="46" y="5"/>
                    </a:cubicBezTo>
                    <a:cubicBezTo>
                      <a:pt x="45" y="6"/>
                      <a:pt x="44" y="7"/>
                      <a:pt x="43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7" y="9"/>
                      <a:pt x="37" y="12"/>
                      <a:pt x="34" y="12"/>
                    </a:cubicBezTo>
                    <a:cubicBezTo>
                      <a:pt x="35" y="15"/>
                      <a:pt x="35" y="18"/>
                      <a:pt x="35" y="22"/>
                    </a:cubicBezTo>
                    <a:cubicBezTo>
                      <a:pt x="36" y="23"/>
                      <a:pt x="35" y="20"/>
                      <a:pt x="35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3" name="Freeform 776">
                <a:extLst>
                  <a:ext uri="{FF2B5EF4-FFF2-40B4-BE49-F238E27FC236}">
                    <a16:creationId xmlns:a16="http://schemas.microsoft.com/office/drawing/2014/main" id="{6CFB7CDE-1456-7246-8832-01F568A4C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5723" y="3719582"/>
                <a:ext cx="2850319" cy="2124760"/>
              </a:xfrm>
              <a:custGeom>
                <a:avLst/>
                <a:gdLst>
                  <a:gd name="T0" fmla="*/ 33 w 305"/>
                  <a:gd name="T1" fmla="*/ 54 h 227"/>
                  <a:gd name="T2" fmla="*/ 1 w 305"/>
                  <a:gd name="T3" fmla="*/ 63 h 227"/>
                  <a:gd name="T4" fmla="*/ 19 w 305"/>
                  <a:gd name="T5" fmla="*/ 72 h 227"/>
                  <a:gd name="T6" fmla="*/ 24 w 305"/>
                  <a:gd name="T7" fmla="*/ 75 h 227"/>
                  <a:gd name="T8" fmla="*/ 20 w 305"/>
                  <a:gd name="T9" fmla="*/ 81 h 227"/>
                  <a:gd name="T10" fmla="*/ 36 w 305"/>
                  <a:gd name="T11" fmla="*/ 86 h 227"/>
                  <a:gd name="T12" fmla="*/ 73 w 305"/>
                  <a:gd name="T13" fmla="*/ 93 h 227"/>
                  <a:gd name="T14" fmla="*/ 87 w 305"/>
                  <a:gd name="T15" fmla="*/ 112 h 227"/>
                  <a:gd name="T16" fmla="*/ 88 w 305"/>
                  <a:gd name="T17" fmla="*/ 122 h 227"/>
                  <a:gd name="T18" fmla="*/ 89 w 305"/>
                  <a:gd name="T19" fmla="*/ 131 h 227"/>
                  <a:gd name="T20" fmla="*/ 104 w 305"/>
                  <a:gd name="T21" fmla="*/ 129 h 227"/>
                  <a:gd name="T22" fmla="*/ 106 w 305"/>
                  <a:gd name="T23" fmla="*/ 135 h 227"/>
                  <a:gd name="T24" fmla="*/ 106 w 305"/>
                  <a:gd name="T25" fmla="*/ 144 h 227"/>
                  <a:gd name="T26" fmla="*/ 109 w 305"/>
                  <a:gd name="T27" fmla="*/ 155 h 227"/>
                  <a:gd name="T28" fmla="*/ 106 w 305"/>
                  <a:gd name="T29" fmla="*/ 160 h 227"/>
                  <a:gd name="T30" fmla="*/ 100 w 305"/>
                  <a:gd name="T31" fmla="*/ 162 h 227"/>
                  <a:gd name="T32" fmla="*/ 112 w 305"/>
                  <a:gd name="T33" fmla="*/ 165 h 227"/>
                  <a:gd name="T34" fmla="*/ 112 w 305"/>
                  <a:gd name="T35" fmla="*/ 169 h 227"/>
                  <a:gd name="T36" fmla="*/ 107 w 305"/>
                  <a:gd name="T37" fmla="*/ 172 h 227"/>
                  <a:gd name="T38" fmla="*/ 107 w 305"/>
                  <a:gd name="T39" fmla="*/ 180 h 227"/>
                  <a:gd name="T40" fmla="*/ 110 w 305"/>
                  <a:gd name="T41" fmla="*/ 192 h 227"/>
                  <a:gd name="T42" fmla="*/ 114 w 305"/>
                  <a:gd name="T43" fmla="*/ 193 h 227"/>
                  <a:gd name="T44" fmla="*/ 120 w 305"/>
                  <a:gd name="T45" fmla="*/ 210 h 227"/>
                  <a:gd name="T46" fmla="*/ 138 w 305"/>
                  <a:gd name="T47" fmla="*/ 219 h 227"/>
                  <a:gd name="T48" fmla="*/ 142 w 305"/>
                  <a:gd name="T49" fmla="*/ 224 h 227"/>
                  <a:gd name="T50" fmla="*/ 151 w 305"/>
                  <a:gd name="T51" fmla="*/ 214 h 227"/>
                  <a:gd name="T52" fmla="*/ 156 w 305"/>
                  <a:gd name="T53" fmla="*/ 200 h 227"/>
                  <a:gd name="T54" fmla="*/ 163 w 305"/>
                  <a:gd name="T55" fmla="*/ 192 h 227"/>
                  <a:gd name="T56" fmla="*/ 173 w 305"/>
                  <a:gd name="T57" fmla="*/ 179 h 227"/>
                  <a:gd name="T58" fmla="*/ 193 w 305"/>
                  <a:gd name="T59" fmla="*/ 173 h 227"/>
                  <a:gd name="T60" fmla="*/ 216 w 305"/>
                  <a:gd name="T61" fmla="*/ 160 h 227"/>
                  <a:gd name="T62" fmla="*/ 232 w 305"/>
                  <a:gd name="T63" fmla="*/ 142 h 227"/>
                  <a:gd name="T64" fmla="*/ 234 w 305"/>
                  <a:gd name="T65" fmla="*/ 130 h 227"/>
                  <a:gd name="T66" fmla="*/ 253 w 305"/>
                  <a:gd name="T67" fmla="*/ 129 h 227"/>
                  <a:gd name="T68" fmla="*/ 233 w 305"/>
                  <a:gd name="T69" fmla="*/ 119 h 227"/>
                  <a:gd name="T70" fmla="*/ 238 w 305"/>
                  <a:gd name="T71" fmla="*/ 113 h 227"/>
                  <a:gd name="T72" fmla="*/ 262 w 305"/>
                  <a:gd name="T73" fmla="*/ 112 h 227"/>
                  <a:gd name="T74" fmla="*/ 258 w 305"/>
                  <a:gd name="T75" fmla="*/ 106 h 227"/>
                  <a:gd name="T76" fmla="*/ 266 w 305"/>
                  <a:gd name="T77" fmla="*/ 95 h 227"/>
                  <a:gd name="T78" fmla="*/ 253 w 305"/>
                  <a:gd name="T79" fmla="*/ 80 h 227"/>
                  <a:gd name="T80" fmla="*/ 263 w 305"/>
                  <a:gd name="T81" fmla="*/ 66 h 227"/>
                  <a:gd name="T82" fmla="*/ 268 w 305"/>
                  <a:gd name="T83" fmla="*/ 51 h 227"/>
                  <a:gd name="T84" fmla="*/ 283 w 305"/>
                  <a:gd name="T85" fmla="*/ 38 h 227"/>
                  <a:gd name="T86" fmla="*/ 291 w 305"/>
                  <a:gd name="T87" fmla="*/ 33 h 227"/>
                  <a:gd name="T88" fmla="*/ 259 w 305"/>
                  <a:gd name="T89" fmla="*/ 28 h 227"/>
                  <a:gd name="T90" fmla="*/ 238 w 305"/>
                  <a:gd name="T91" fmla="*/ 21 h 227"/>
                  <a:gd name="T92" fmla="*/ 256 w 305"/>
                  <a:gd name="T93" fmla="*/ 14 h 227"/>
                  <a:gd name="T94" fmla="*/ 206 w 305"/>
                  <a:gd name="T95" fmla="*/ 8 h 227"/>
                  <a:gd name="T96" fmla="*/ 213 w 305"/>
                  <a:gd name="T97" fmla="*/ 0 h 227"/>
                  <a:gd name="T98" fmla="*/ 173 w 305"/>
                  <a:gd name="T99" fmla="*/ 8 h 227"/>
                  <a:gd name="T100" fmla="*/ 155 w 305"/>
                  <a:gd name="T101" fmla="*/ 10 h 227"/>
                  <a:gd name="T102" fmla="*/ 154 w 305"/>
                  <a:gd name="T103" fmla="*/ 11 h 227"/>
                  <a:gd name="T104" fmla="*/ 140 w 305"/>
                  <a:gd name="T105" fmla="*/ 14 h 227"/>
                  <a:gd name="T106" fmla="*/ 111 w 305"/>
                  <a:gd name="T107" fmla="*/ 14 h 227"/>
                  <a:gd name="T108" fmla="*/ 98 w 305"/>
                  <a:gd name="T109" fmla="*/ 23 h 227"/>
                  <a:gd name="T110" fmla="*/ 73 w 305"/>
                  <a:gd name="T111" fmla="*/ 21 h 227"/>
                  <a:gd name="T112" fmla="*/ 55 w 305"/>
                  <a:gd name="T113" fmla="*/ 3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5" h="227">
                    <a:moveTo>
                      <a:pt x="32" y="37"/>
                    </a:moveTo>
                    <a:cubicBezTo>
                      <a:pt x="31" y="38"/>
                      <a:pt x="26" y="40"/>
                      <a:pt x="27" y="41"/>
                    </a:cubicBezTo>
                    <a:cubicBezTo>
                      <a:pt x="28" y="42"/>
                      <a:pt x="30" y="42"/>
                      <a:pt x="32" y="43"/>
                    </a:cubicBezTo>
                    <a:cubicBezTo>
                      <a:pt x="34" y="43"/>
                      <a:pt x="36" y="43"/>
                      <a:pt x="39" y="43"/>
                    </a:cubicBezTo>
                    <a:cubicBezTo>
                      <a:pt x="39" y="43"/>
                      <a:pt x="44" y="42"/>
                      <a:pt x="45" y="42"/>
                    </a:cubicBezTo>
                    <a:cubicBezTo>
                      <a:pt x="44" y="42"/>
                      <a:pt x="42" y="43"/>
                      <a:pt x="41" y="44"/>
                    </a:cubicBezTo>
                    <a:cubicBezTo>
                      <a:pt x="40" y="45"/>
                      <a:pt x="39" y="46"/>
                      <a:pt x="40" y="48"/>
                    </a:cubicBezTo>
                    <a:cubicBezTo>
                      <a:pt x="42" y="50"/>
                      <a:pt x="36" y="55"/>
                      <a:pt x="33" y="54"/>
                    </a:cubicBezTo>
                    <a:cubicBezTo>
                      <a:pt x="32" y="53"/>
                      <a:pt x="30" y="54"/>
                      <a:pt x="28" y="54"/>
                    </a:cubicBezTo>
                    <a:cubicBezTo>
                      <a:pt x="27" y="53"/>
                      <a:pt x="25" y="54"/>
                      <a:pt x="24" y="54"/>
                    </a:cubicBezTo>
                    <a:cubicBezTo>
                      <a:pt x="23" y="54"/>
                      <a:pt x="21" y="54"/>
                      <a:pt x="20" y="56"/>
                    </a:cubicBezTo>
                    <a:cubicBezTo>
                      <a:pt x="19" y="57"/>
                      <a:pt x="18" y="57"/>
                      <a:pt x="16" y="57"/>
                    </a:cubicBezTo>
                    <a:cubicBezTo>
                      <a:pt x="13" y="58"/>
                      <a:pt x="10" y="59"/>
                      <a:pt x="7" y="59"/>
                    </a:cubicBezTo>
                    <a:cubicBezTo>
                      <a:pt x="6" y="59"/>
                      <a:pt x="4" y="58"/>
                      <a:pt x="4" y="59"/>
                    </a:cubicBezTo>
                    <a:cubicBezTo>
                      <a:pt x="3" y="60"/>
                      <a:pt x="0" y="60"/>
                      <a:pt x="0" y="62"/>
                    </a:cubicBezTo>
                    <a:cubicBezTo>
                      <a:pt x="0" y="63"/>
                      <a:pt x="1" y="62"/>
                      <a:pt x="1" y="63"/>
                    </a:cubicBezTo>
                    <a:cubicBezTo>
                      <a:pt x="1" y="63"/>
                      <a:pt x="0" y="64"/>
                      <a:pt x="0" y="64"/>
                    </a:cubicBezTo>
                    <a:cubicBezTo>
                      <a:pt x="0" y="65"/>
                      <a:pt x="2" y="67"/>
                      <a:pt x="3" y="68"/>
                    </a:cubicBezTo>
                    <a:cubicBezTo>
                      <a:pt x="3" y="68"/>
                      <a:pt x="4" y="67"/>
                      <a:pt x="4" y="67"/>
                    </a:cubicBezTo>
                    <a:cubicBezTo>
                      <a:pt x="5" y="66"/>
                      <a:pt x="6" y="67"/>
                      <a:pt x="7" y="68"/>
                    </a:cubicBezTo>
                    <a:cubicBezTo>
                      <a:pt x="8" y="68"/>
                      <a:pt x="13" y="69"/>
                      <a:pt x="13" y="67"/>
                    </a:cubicBezTo>
                    <a:cubicBezTo>
                      <a:pt x="13" y="68"/>
                      <a:pt x="12" y="68"/>
                      <a:pt x="13" y="69"/>
                    </a:cubicBezTo>
                    <a:cubicBezTo>
                      <a:pt x="13" y="70"/>
                      <a:pt x="15" y="71"/>
                      <a:pt x="16" y="71"/>
                    </a:cubicBezTo>
                    <a:cubicBezTo>
                      <a:pt x="17" y="72"/>
                      <a:pt x="18" y="72"/>
                      <a:pt x="19" y="72"/>
                    </a:cubicBezTo>
                    <a:cubicBezTo>
                      <a:pt x="21" y="72"/>
                      <a:pt x="21" y="70"/>
                      <a:pt x="22" y="71"/>
                    </a:cubicBezTo>
                    <a:cubicBezTo>
                      <a:pt x="24" y="71"/>
                      <a:pt x="27" y="71"/>
                      <a:pt x="28" y="71"/>
                    </a:cubicBezTo>
                    <a:cubicBezTo>
                      <a:pt x="29" y="71"/>
                      <a:pt x="29" y="70"/>
                      <a:pt x="30" y="69"/>
                    </a:cubicBezTo>
                    <a:cubicBezTo>
                      <a:pt x="31" y="69"/>
                      <a:pt x="34" y="71"/>
                      <a:pt x="34" y="72"/>
                    </a:cubicBezTo>
                    <a:cubicBezTo>
                      <a:pt x="34" y="73"/>
                      <a:pt x="24" y="72"/>
                      <a:pt x="22" y="73"/>
                    </a:cubicBezTo>
                    <a:cubicBezTo>
                      <a:pt x="20" y="73"/>
                      <a:pt x="23" y="74"/>
                      <a:pt x="24" y="74"/>
                    </a:cubicBezTo>
                    <a:cubicBezTo>
                      <a:pt x="26" y="75"/>
                      <a:pt x="27" y="74"/>
                      <a:pt x="29" y="75"/>
                    </a:cubicBezTo>
                    <a:cubicBezTo>
                      <a:pt x="28" y="74"/>
                      <a:pt x="26" y="75"/>
                      <a:pt x="24" y="75"/>
                    </a:cubicBezTo>
                    <a:cubicBezTo>
                      <a:pt x="21" y="75"/>
                      <a:pt x="18" y="74"/>
                      <a:pt x="15" y="74"/>
                    </a:cubicBezTo>
                    <a:cubicBezTo>
                      <a:pt x="13" y="74"/>
                      <a:pt x="9" y="74"/>
                      <a:pt x="9" y="76"/>
                    </a:cubicBezTo>
                    <a:cubicBezTo>
                      <a:pt x="8" y="77"/>
                      <a:pt x="11" y="78"/>
                      <a:pt x="12" y="78"/>
                    </a:cubicBezTo>
                    <a:cubicBezTo>
                      <a:pt x="13" y="78"/>
                      <a:pt x="15" y="77"/>
                      <a:pt x="15" y="77"/>
                    </a:cubicBezTo>
                    <a:cubicBezTo>
                      <a:pt x="16" y="78"/>
                      <a:pt x="15" y="78"/>
                      <a:pt x="15" y="79"/>
                    </a:cubicBezTo>
                    <a:cubicBezTo>
                      <a:pt x="16" y="80"/>
                      <a:pt x="18" y="80"/>
                      <a:pt x="19" y="80"/>
                    </a:cubicBezTo>
                    <a:cubicBezTo>
                      <a:pt x="21" y="80"/>
                      <a:pt x="23" y="80"/>
                      <a:pt x="25" y="80"/>
                    </a:cubicBezTo>
                    <a:cubicBezTo>
                      <a:pt x="25" y="80"/>
                      <a:pt x="21" y="81"/>
                      <a:pt x="20" y="81"/>
                    </a:cubicBezTo>
                    <a:cubicBezTo>
                      <a:pt x="16" y="82"/>
                      <a:pt x="19" y="84"/>
                      <a:pt x="21" y="85"/>
                    </a:cubicBezTo>
                    <a:cubicBezTo>
                      <a:pt x="23" y="86"/>
                      <a:pt x="25" y="86"/>
                      <a:pt x="27" y="87"/>
                    </a:cubicBezTo>
                    <a:cubicBezTo>
                      <a:pt x="27" y="87"/>
                      <a:pt x="31" y="87"/>
                      <a:pt x="31" y="87"/>
                    </a:cubicBezTo>
                    <a:cubicBezTo>
                      <a:pt x="31" y="87"/>
                      <a:pt x="29" y="86"/>
                      <a:pt x="29" y="85"/>
                    </a:cubicBezTo>
                    <a:cubicBezTo>
                      <a:pt x="29" y="84"/>
                      <a:pt x="31" y="85"/>
                      <a:pt x="31" y="85"/>
                    </a:cubicBezTo>
                    <a:cubicBezTo>
                      <a:pt x="32" y="86"/>
                      <a:pt x="33" y="85"/>
                      <a:pt x="34" y="84"/>
                    </a:cubicBezTo>
                    <a:cubicBezTo>
                      <a:pt x="34" y="84"/>
                      <a:pt x="35" y="83"/>
                      <a:pt x="36" y="83"/>
                    </a:cubicBezTo>
                    <a:cubicBezTo>
                      <a:pt x="37" y="84"/>
                      <a:pt x="36" y="86"/>
                      <a:pt x="36" y="86"/>
                    </a:cubicBezTo>
                    <a:cubicBezTo>
                      <a:pt x="37" y="87"/>
                      <a:pt x="40" y="85"/>
                      <a:pt x="41" y="85"/>
                    </a:cubicBezTo>
                    <a:cubicBezTo>
                      <a:pt x="43" y="84"/>
                      <a:pt x="43" y="84"/>
                      <a:pt x="44" y="85"/>
                    </a:cubicBezTo>
                    <a:cubicBezTo>
                      <a:pt x="45" y="86"/>
                      <a:pt x="46" y="84"/>
                      <a:pt x="47" y="84"/>
                    </a:cubicBezTo>
                    <a:cubicBezTo>
                      <a:pt x="48" y="83"/>
                      <a:pt x="50" y="84"/>
                      <a:pt x="51" y="84"/>
                    </a:cubicBezTo>
                    <a:cubicBezTo>
                      <a:pt x="54" y="84"/>
                      <a:pt x="58" y="85"/>
                      <a:pt x="61" y="86"/>
                    </a:cubicBezTo>
                    <a:cubicBezTo>
                      <a:pt x="63" y="86"/>
                      <a:pt x="65" y="88"/>
                      <a:pt x="67" y="88"/>
                    </a:cubicBezTo>
                    <a:cubicBezTo>
                      <a:pt x="69" y="88"/>
                      <a:pt x="71" y="89"/>
                      <a:pt x="72" y="90"/>
                    </a:cubicBezTo>
                    <a:cubicBezTo>
                      <a:pt x="74" y="91"/>
                      <a:pt x="73" y="92"/>
                      <a:pt x="73" y="93"/>
                    </a:cubicBezTo>
                    <a:cubicBezTo>
                      <a:pt x="73" y="94"/>
                      <a:pt x="75" y="96"/>
                      <a:pt x="76" y="96"/>
                    </a:cubicBezTo>
                    <a:cubicBezTo>
                      <a:pt x="77" y="97"/>
                      <a:pt x="79" y="96"/>
                      <a:pt x="80" y="97"/>
                    </a:cubicBezTo>
                    <a:cubicBezTo>
                      <a:pt x="80" y="99"/>
                      <a:pt x="82" y="100"/>
                      <a:pt x="83" y="101"/>
                    </a:cubicBezTo>
                    <a:cubicBezTo>
                      <a:pt x="84" y="102"/>
                      <a:pt x="83" y="104"/>
                      <a:pt x="84" y="105"/>
                    </a:cubicBezTo>
                    <a:cubicBezTo>
                      <a:pt x="84" y="106"/>
                      <a:pt x="86" y="107"/>
                      <a:pt x="86" y="109"/>
                    </a:cubicBezTo>
                    <a:cubicBezTo>
                      <a:pt x="86" y="110"/>
                      <a:pt x="85" y="110"/>
                      <a:pt x="86" y="111"/>
                    </a:cubicBezTo>
                    <a:cubicBezTo>
                      <a:pt x="86" y="111"/>
                      <a:pt x="87" y="112"/>
                      <a:pt x="87" y="112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8" y="111"/>
                      <a:pt x="90" y="113"/>
                      <a:pt x="89" y="114"/>
                    </a:cubicBezTo>
                    <a:cubicBezTo>
                      <a:pt x="88" y="115"/>
                      <a:pt x="88" y="115"/>
                      <a:pt x="88" y="117"/>
                    </a:cubicBezTo>
                    <a:cubicBezTo>
                      <a:pt x="88" y="116"/>
                      <a:pt x="90" y="115"/>
                      <a:pt x="91" y="117"/>
                    </a:cubicBezTo>
                    <a:cubicBezTo>
                      <a:pt x="91" y="118"/>
                      <a:pt x="91" y="118"/>
                      <a:pt x="91" y="119"/>
                    </a:cubicBezTo>
                    <a:cubicBezTo>
                      <a:pt x="91" y="119"/>
                      <a:pt x="91" y="121"/>
                      <a:pt x="91" y="120"/>
                    </a:cubicBezTo>
                    <a:cubicBezTo>
                      <a:pt x="91" y="121"/>
                      <a:pt x="93" y="121"/>
                      <a:pt x="93" y="121"/>
                    </a:cubicBezTo>
                    <a:cubicBezTo>
                      <a:pt x="92" y="120"/>
                      <a:pt x="89" y="126"/>
                      <a:pt x="90" y="122"/>
                    </a:cubicBezTo>
                    <a:cubicBezTo>
                      <a:pt x="90" y="122"/>
                      <a:pt x="88" y="121"/>
                      <a:pt x="88" y="122"/>
                    </a:cubicBezTo>
                    <a:cubicBezTo>
                      <a:pt x="88" y="122"/>
                      <a:pt x="89" y="122"/>
                      <a:pt x="89" y="122"/>
                    </a:cubicBezTo>
                    <a:cubicBezTo>
                      <a:pt x="89" y="123"/>
                      <a:pt x="86" y="123"/>
                      <a:pt x="87" y="124"/>
                    </a:cubicBezTo>
                    <a:cubicBezTo>
                      <a:pt x="87" y="124"/>
                      <a:pt x="90" y="125"/>
                      <a:pt x="89" y="125"/>
                    </a:cubicBezTo>
                    <a:cubicBezTo>
                      <a:pt x="87" y="127"/>
                      <a:pt x="91" y="127"/>
                      <a:pt x="92" y="126"/>
                    </a:cubicBezTo>
                    <a:cubicBezTo>
                      <a:pt x="91" y="127"/>
                      <a:pt x="90" y="127"/>
                      <a:pt x="88" y="127"/>
                    </a:cubicBezTo>
                    <a:cubicBezTo>
                      <a:pt x="88" y="127"/>
                      <a:pt x="86" y="129"/>
                      <a:pt x="86" y="129"/>
                    </a:cubicBezTo>
                    <a:cubicBezTo>
                      <a:pt x="86" y="129"/>
                      <a:pt x="87" y="130"/>
                      <a:pt x="87" y="130"/>
                    </a:cubicBezTo>
                    <a:cubicBezTo>
                      <a:pt x="89" y="131"/>
                      <a:pt x="88" y="131"/>
                      <a:pt x="89" y="131"/>
                    </a:cubicBezTo>
                    <a:cubicBezTo>
                      <a:pt x="90" y="131"/>
                      <a:pt x="94" y="133"/>
                      <a:pt x="95" y="131"/>
                    </a:cubicBezTo>
                    <a:cubicBezTo>
                      <a:pt x="95" y="128"/>
                      <a:pt x="97" y="129"/>
                      <a:pt x="98" y="128"/>
                    </a:cubicBezTo>
                    <a:cubicBezTo>
                      <a:pt x="98" y="128"/>
                      <a:pt x="96" y="122"/>
                      <a:pt x="96" y="122"/>
                    </a:cubicBezTo>
                    <a:cubicBezTo>
                      <a:pt x="96" y="123"/>
                      <a:pt x="98" y="126"/>
                      <a:pt x="98" y="126"/>
                    </a:cubicBezTo>
                    <a:cubicBezTo>
                      <a:pt x="99" y="128"/>
                      <a:pt x="100" y="126"/>
                      <a:pt x="101" y="126"/>
                    </a:cubicBezTo>
                    <a:cubicBezTo>
                      <a:pt x="101" y="126"/>
                      <a:pt x="98" y="130"/>
                      <a:pt x="98" y="130"/>
                    </a:cubicBezTo>
                    <a:cubicBezTo>
                      <a:pt x="98" y="130"/>
                      <a:pt x="102" y="129"/>
                      <a:pt x="102" y="129"/>
                    </a:cubicBezTo>
                    <a:cubicBezTo>
                      <a:pt x="103" y="129"/>
                      <a:pt x="104" y="129"/>
                      <a:pt x="104" y="129"/>
                    </a:cubicBezTo>
                    <a:cubicBezTo>
                      <a:pt x="105" y="129"/>
                      <a:pt x="106" y="128"/>
                      <a:pt x="107" y="128"/>
                    </a:cubicBezTo>
                    <a:cubicBezTo>
                      <a:pt x="107" y="129"/>
                      <a:pt x="106" y="130"/>
                      <a:pt x="105" y="130"/>
                    </a:cubicBezTo>
                    <a:cubicBezTo>
                      <a:pt x="104" y="130"/>
                      <a:pt x="102" y="130"/>
                      <a:pt x="101" y="131"/>
                    </a:cubicBezTo>
                    <a:cubicBezTo>
                      <a:pt x="100" y="132"/>
                      <a:pt x="103" y="131"/>
                      <a:pt x="103" y="131"/>
                    </a:cubicBezTo>
                    <a:cubicBezTo>
                      <a:pt x="105" y="131"/>
                      <a:pt x="107" y="131"/>
                      <a:pt x="109" y="131"/>
                    </a:cubicBezTo>
                    <a:cubicBezTo>
                      <a:pt x="108" y="131"/>
                      <a:pt x="104" y="131"/>
                      <a:pt x="104" y="132"/>
                    </a:cubicBezTo>
                    <a:cubicBezTo>
                      <a:pt x="104" y="132"/>
                      <a:pt x="106" y="133"/>
                      <a:pt x="106" y="134"/>
                    </a:cubicBezTo>
                    <a:cubicBezTo>
                      <a:pt x="106" y="134"/>
                      <a:pt x="106" y="135"/>
                      <a:pt x="106" y="135"/>
                    </a:cubicBezTo>
                    <a:cubicBezTo>
                      <a:pt x="106" y="136"/>
                      <a:pt x="105" y="136"/>
                      <a:pt x="106" y="137"/>
                    </a:cubicBezTo>
                    <a:cubicBezTo>
                      <a:pt x="106" y="137"/>
                      <a:pt x="108" y="136"/>
                      <a:pt x="109" y="136"/>
                    </a:cubicBezTo>
                    <a:cubicBezTo>
                      <a:pt x="110" y="136"/>
                      <a:pt x="109" y="136"/>
                      <a:pt x="110" y="137"/>
                    </a:cubicBezTo>
                    <a:cubicBezTo>
                      <a:pt x="111" y="138"/>
                      <a:pt x="111" y="139"/>
                      <a:pt x="112" y="140"/>
                    </a:cubicBezTo>
                    <a:cubicBezTo>
                      <a:pt x="112" y="141"/>
                      <a:pt x="109" y="141"/>
                      <a:pt x="109" y="141"/>
                    </a:cubicBezTo>
                    <a:cubicBezTo>
                      <a:pt x="105" y="138"/>
                      <a:pt x="99" y="136"/>
                      <a:pt x="95" y="137"/>
                    </a:cubicBezTo>
                    <a:cubicBezTo>
                      <a:pt x="91" y="137"/>
                      <a:pt x="96" y="140"/>
                      <a:pt x="98" y="140"/>
                    </a:cubicBezTo>
                    <a:cubicBezTo>
                      <a:pt x="101" y="141"/>
                      <a:pt x="103" y="144"/>
                      <a:pt x="106" y="144"/>
                    </a:cubicBezTo>
                    <a:cubicBezTo>
                      <a:pt x="107" y="144"/>
                      <a:pt x="108" y="143"/>
                      <a:pt x="110" y="143"/>
                    </a:cubicBezTo>
                    <a:cubicBezTo>
                      <a:pt x="110" y="144"/>
                      <a:pt x="113" y="144"/>
                      <a:pt x="113" y="144"/>
                    </a:cubicBezTo>
                    <a:cubicBezTo>
                      <a:pt x="114" y="145"/>
                      <a:pt x="113" y="146"/>
                      <a:pt x="113" y="146"/>
                    </a:cubicBezTo>
                    <a:cubicBezTo>
                      <a:pt x="110" y="147"/>
                      <a:pt x="114" y="148"/>
                      <a:pt x="113" y="149"/>
                    </a:cubicBezTo>
                    <a:cubicBezTo>
                      <a:pt x="113" y="150"/>
                      <a:pt x="111" y="149"/>
                      <a:pt x="111" y="151"/>
                    </a:cubicBezTo>
                    <a:cubicBezTo>
                      <a:pt x="111" y="152"/>
                      <a:pt x="113" y="152"/>
                      <a:pt x="113" y="152"/>
                    </a:cubicBezTo>
                    <a:cubicBezTo>
                      <a:pt x="112" y="153"/>
                      <a:pt x="110" y="151"/>
                      <a:pt x="110" y="152"/>
                    </a:cubicBezTo>
                    <a:cubicBezTo>
                      <a:pt x="109" y="153"/>
                      <a:pt x="109" y="154"/>
                      <a:pt x="109" y="155"/>
                    </a:cubicBezTo>
                    <a:cubicBezTo>
                      <a:pt x="109" y="155"/>
                      <a:pt x="111" y="155"/>
                      <a:pt x="111" y="155"/>
                    </a:cubicBezTo>
                    <a:cubicBezTo>
                      <a:pt x="111" y="156"/>
                      <a:pt x="109" y="157"/>
                      <a:pt x="108" y="157"/>
                    </a:cubicBezTo>
                    <a:cubicBezTo>
                      <a:pt x="107" y="157"/>
                      <a:pt x="106" y="157"/>
                      <a:pt x="105" y="157"/>
                    </a:cubicBezTo>
                    <a:cubicBezTo>
                      <a:pt x="104" y="156"/>
                      <a:pt x="103" y="156"/>
                      <a:pt x="102" y="157"/>
                    </a:cubicBezTo>
                    <a:cubicBezTo>
                      <a:pt x="101" y="158"/>
                      <a:pt x="101" y="157"/>
                      <a:pt x="100" y="158"/>
                    </a:cubicBezTo>
                    <a:cubicBezTo>
                      <a:pt x="100" y="158"/>
                      <a:pt x="103" y="161"/>
                      <a:pt x="104" y="161"/>
                    </a:cubicBezTo>
                    <a:cubicBezTo>
                      <a:pt x="104" y="160"/>
                      <a:pt x="104" y="160"/>
                      <a:pt x="103" y="160"/>
                    </a:cubicBezTo>
                    <a:cubicBezTo>
                      <a:pt x="103" y="160"/>
                      <a:pt x="106" y="160"/>
                      <a:pt x="106" y="160"/>
                    </a:cubicBezTo>
                    <a:cubicBezTo>
                      <a:pt x="106" y="160"/>
                      <a:pt x="111" y="158"/>
                      <a:pt x="111" y="159"/>
                    </a:cubicBezTo>
                    <a:cubicBezTo>
                      <a:pt x="110" y="159"/>
                      <a:pt x="109" y="159"/>
                      <a:pt x="108" y="160"/>
                    </a:cubicBezTo>
                    <a:cubicBezTo>
                      <a:pt x="109" y="159"/>
                      <a:pt x="111" y="161"/>
                      <a:pt x="110" y="161"/>
                    </a:cubicBezTo>
                    <a:cubicBezTo>
                      <a:pt x="111" y="161"/>
                      <a:pt x="114" y="162"/>
                      <a:pt x="115" y="162"/>
                    </a:cubicBezTo>
                    <a:cubicBezTo>
                      <a:pt x="114" y="162"/>
                      <a:pt x="112" y="162"/>
                      <a:pt x="112" y="162"/>
                    </a:cubicBezTo>
                    <a:cubicBezTo>
                      <a:pt x="112" y="162"/>
                      <a:pt x="116" y="165"/>
                      <a:pt x="116" y="165"/>
                    </a:cubicBezTo>
                    <a:cubicBezTo>
                      <a:pt x="113" y="165"/>
                      <a:pt x="111" y="161"/>
                      <a:pt x="108" y="161"/>
                    </a:cubicBezTo>
                    <a:cubicBezTo>
                      <a:pt x="106" y="161"/>
                      <a:pt x="101" y="160"/>
                      <a:pt x="100" y="162"/>
                    </a:cubicBezTo>
                    <a:cubicBezTo>
                      <a:pt x="100" y="163"/>
                      <a:pt x="99" y="163"/>
                      <a:pt x="98" y="164"/>
                    </a:cubicBezTo>
                    <a:cubicBezTo>
                      <a:pt x="97" y="164"/>
                      <a:pt x="97" y="166"/>
                      <a:pt x="98" y="165"/>
                    </a:cubicBezTo>
                    <a:cubicBezTo>
                      <a:pt x="100" y="165"/>
                      <a:pt x="102" y="164"/>
                      <a:pt x="103" y="162"/>
                    </a:cubicBezTo>
                    <a:cubicBezTo>
                      <a:pt x="103" y="163"/>
                      <a:pt x="105" y="163"/>
                      <a:pt x="105" y="163"/>
                    </a:cubicBezTo>
                    <a:cubicBezTo>
                      <a:pt x="106" y="163"/>
                      <a:pt x="108" y="166"/>
                      <a:pt x="108" y="163"/>
                    </a:cubicBezTo>
                    <a:cubicBezTo>
                      <a:pt x="108" y="162"/>
                      <a:pt x="110" y="164"/>
                      <a:pt x="110" y="164"/>
                    </a:cubicBezTo>
                    <a:cubicBezTo>
                      <a:pt x="110" y="164"/>
                      <a:pt x="114" y="164"/>
                      <a:pt x="113" y="165"/>
                    </a:cubicBezTo>
                    <a:cubicBezTo>
                      <a:pt x="113" y="165"/>
                      <a:pt x="112" y="165"/>
                      <a:pt x="112" y="165"/>
                    </a:cubicBezTo>
                    <a:cubicBezTo>
                      <a:pt x="112" y="165"/>
                      <a:pt x="114" y="166"/>
                      <a:pt x="114" y="166"/>
                    </a:cubicBezTo>
                    <a:cubicBezTo>
                      <a:pt x="113" y="166"/>
                      <a:pt x="111" y="166"/>
                      <a:pt x="110" y="165"/>
                    </a:cubicBezTo>
                    <a:cubicBezTo>
                      <a:pt x="109" y="164"/>
                      <a:pt x="109" y="165"/>
                      <a:pt x="109" y="166"/>
                    </a:cubicBezTo>
                    <a:cubicBezTo>
                      <a:pt x="109" y="165"/>
                      <a:pt x="103" y="164"/>
                      <a:pt x="102" y="164"/>
                    </a:cubicBezTo>
                    <a:cubicBezTo>
                      <a:pt x="101" y="164"/>
                      <a:pt x="95" y="166"/>
                      <a:pt x="96" y="168"/>
                    </a:cubicBezTo>
                    <a:cubicBezTo>
                      <a:pt x="97" y="169"/>
                      <a:pt x="103" y="167"/>
                      <a:pt x="104" y="167"/>
                    </a:cubicBezTo>
                    <a:cubicBezTo>
                      <a:pt x="105" y="167"/>
                      <a:pt x="107" y="167"/>
                      <a:pt x="108" y="168"/>
                    </a:cubicBezTo>
                    <a:cubicBezTo>
                      <a:pt x="108" y="168"/>
                      <a:pt x="112" y="169"/>
                      <a:pt x="112" y="169"/>
                    </a:cubicBezTo>
                    <a:cubicBezTo>
                      <a:pt x="112" y="170"/>
                      <a:pt x="107" y="168"/>
                      <a:pt x="107" y="168"/>
                    </a:cubicBezTo>
                    <a:cubicBezTo>
                      <a:pt x="105" y="167"/>
                      <a:pt x="102" y="168"/>
                      <a:pt x="100" y="168"/>
                    </a:cubicBezTo>
                    <a:cubicBezTo>
                      <a:pt x="93" y="170"/>
                      <a:pt x="101" y="172"/>
                      <a:pt x="103" y="171"/>
                    </a:cubicBezTo>
                    <a:cubicBezTo>
                      <a:pt x="102" y="172"/>
                      <a:pt x="101" y="173"/>
                      <a:pt x="99" y="173"/>
                    </a:cubicBezTo>
                    <a:cubicBezTo>
                      <a:pt x="96" y="174"/>
                      <a:pt x="101" y="175"/>
                      <a:pt x="101" y="175"/>
                    </a:cubicBezTo>
                    <a:cubicBezTo>
                      <a:pt x="101" y="175"/>
                      <a:pt x="97" y="174"/>
                      <a:pt x="97" y="176"/>
                    </a:cubicBezTo>
                    <a:cubicBezTo>
                      <a:pt x="97" y="179"/>
                      <a:pt x="99" y="177"/>
                      <a:pt x="101" y="176"/>
                    </a:cubicBezTo>
                    <a:cubicBezTo>
                      <a:pt x="103" y="175"/>
                      <a:pt x="105" y="173"/>
                      <a:pt x="107" y="172"/>
                    </a:cubicBezTo>
                    <a:cubicBezTo>
                      <a:pt x="108" y="172"/>
                      <a:pt x="114" y="169"/>
                      <a:pt x="114" y="171"/>
                    </a:cubicBezTo>
                    <a:cubicBezTo>
                      <a:pt x="114" y="171"/>
                      <a:pt x="111" y="171"/>
                      <a:pt x="111" y="171"/>
                    </a:cubicBezTo>
                    <a:cubicBezTo>
                      <a:pt x="111" y="171"/>
                      <a:pt x="113" y="171"/>
                      <a:pt x="114" y="172"/>
                    </a:cubicBezTo>
                    <a:cubicBezTo>
                      <a:pt x="111" y="170"/>
                      <a:pt x="98" y="178"/>
                      <a:pt x="99" y="179"/>
                    </a:cubicBezTo>
                    <a:cubicBezTo>
                      <a:pt x="99" y="180"/>
                      <a:pt x="105" y="178"/>
                      <a:pt x="106" y="178"/>
                    </a:cubicBezTo>
                    <a:cubicBezTo>
                      <a:pt x="106" y="178"/>
                      <a:pt x="102" y="179"/>
                      <a:pt x="101" y="180"/>
                    </a:cubicBezTo>
                    <a:cubicBezTo>
                      <a:pt x="101" y="180"/>
                      <a:pt x="103" y="184"/>
                      <a:pt x="104" y="183"/>
                    </a:cubicBezTo>
                    <a:cubicBezTo>
                      <a:pt x="105" y="182"/>
                      <a:pt x="106" y="180"/>
                      <a:pt x="107" y="180"/>
                    </a:cubicBezTo>
                    <a:cubicBezTo>
                      <a:pt x="108" y="180"/>
                      <a:pt x="112" y="181"/>
                      <a:pt x="112" y="181"/>
                    </a:cubicBezTo>
                    <a:cubicBezTo>
                      <a:pt x="112" y="181"/>
                      <a:pt x="108" y="181"/>
                      <a:pt x="108" y="181"/>
                    </a:cubicBezTo>
                    <a:cubicBezTo>
                      <a:pt x="106" y="181"/>
                      <a:pt x="105" y="182"/>
                      <a:pt x="104" y="183"/>
                    </a:cubicBezTo>
                    <a:cubicBezTo>
                      <a:pt x="104" y="184"/>
                      <a:pt x="104" y="185"/>
                      <a:pt x="104" y="186"/>
                    </a:cubicBezTo>
                    <a:cubicBezTo>
                      <a:pt x="105" y="189"/>
                      <a:pt x="105" y="188"/>
                      <a:pt x="107" y="187"/>
                    </a:cubicBezTo>
                    <a:cubicBezTo>
                      <a:pt x="106" y="188"/>
                      <a:pt x="105" y="192"/>
                      <a:pt x="106" y="193"/>
                    </a:cubicBezTo>
                    <a:cubicBezTo>
                      <a:pt x="106" y="193"/>
                      <a:pt x="109" y="189"/>
                      <a:pt x="110" y="189"/>
                    </a:cubicBezTo>
                    <a:cubicBezTo>
                      <a:pt x="110" y="190"/>
                      <a:pt x="109" y="191"/>
                      <a:pt x="110" y="192"/>
                    </a:cubicBezTo>
                    <a:cubicBezTo>
                      <a:pt x="110" y="193"/>
                      <a:pt x="111" y="191"/>
                      <a:pt x="112" y="191"/>
                    </a:cubicBezTo>
                    <a:cubicBezTo>
                      <a:pt x="114" y="189"/>
                      <a:pt x="110" y="187"/>
                      <a:pt x="110" y="186"/>
                    </a:cubicBezTo>
                    <a:cubicBezTo>
                      <a:pt x="110" y="186"/>
                      <a:pt x="112" y="189"/>
                      <a:pt x="113" y="189"/>
                    </a:cubicBezTo>
                    <a:cubicBezTo>
                      <a:pt x="114" y="190"/>
                      <a:pt x="114" y="189"/>
                      <a:pt x="115" y="188"/>
                    </a:cubicBezTo>
                    <a:cubicBezTo>
                      <a:pt x="114" y="188"/>
                      <a:pt x="117" y="191"/>
                      <a:pt x="116" y="192"/>
                    </a:cubicBezTo>
                    <a:cubicBezTo>
                      <a:pt x="117" y="191"/>
                      <a:pt x="114" y="189"/>
                      <a:pt x="114" y="191"/>
                    </a:cubicBezTo>
                    <a:cubicBezTo>
                      <a:pt x="114" y="193"/>
                      <a:pt x="116" y="195"/>
                      <a:pt x="114" y="196"/>
                    </a:cubicBezTo>
                    <a:cubicBezTo>
                      <a:pt x="114" y="196"/>
                      <a:pt x="114" y="193"/>
                      <a:pt x="114" y="193"/>
                    </a:cubicBezTo>
                    <a:cubicBezTo>
                      <a:pt x="114" y="192"/>
                      <a:pt x="112" y="194"/>
                      <a:pt x="111" y="194"/>
                    </a:cubicBezTo>
                    <a:cubicBezTo>
                      <a:pt x="110" y="194"/>
                      <a:pt x="109" y="196"/>
                      <a:pt x="109" y="197"/>
                    </a:cubicBezTo>
                    <a:cubicBezTo>
                      <a:pt x="108" y="199"/>
                      <a:pt x="111" y="197"/>
                      <a:pt x="111" y="198"/>
                    </a:cubicBezTo>
                    <a:cubicBezTo>
                      <a:pt x="112" y="199"/>
                      <a:pt x="110" y="200"/>
                      <a:pt x="110" y="200"/>
                    </a:cubicBezTo>
                    <a:cubicBezTo>
                      <a:pt x="110" y="200"/>
                      <a:pt x="112" y="199"/>
                      <a:pt x="113" y="201"/>
                    </a:cubicBezTo>
                    <a:cubicBezTo>
                      <a:pt x="113" y="203"/>
                      <a:pt x="115" y="204"/>
                      <a:pt x="115" y="205"/>
                    </a:cubicBezTo>
                    <a:cubicBezTo>
                      <a:pt x="114" y="207"/>
                      <a:pt x="115" y="207"/>
                      <a:pt x="117" y="209"/>
                    </a:cubicBezTo>
                    <a:cubicBezTo>
                      <a:pt x="118" y="210"/>
                      <a:pt x="119" y="212"/>
                      <a:pt x="120" y="210"/>
                    </a:cubicBezTo>
                    <a:cubicBezTo>
                      <a:pt x="120" y="210"/>
                      <a:pt x="121" y="215"/>
                      <a:pt x="122" y="215"/>
                    </a:cubicBezTo>
                    <a:cubicBezTo>
                      <a:pt x="123" y="216"/>
                      <a:pt x="122" y="215"/>
                      <a:pt x="123" y="215"/>
                    </a:cubicBezTo>
                    <a:cubicBezTo>
                      <a:pt x="124" y="216"/>
                      <a:pt x="125" y="217"/>
                      <a:pt x="126" y="218"/>
                    </a:cubicBezTo>
                    <a:cubicBezTo>
                      <a:pt x="128" y="219"/>
                      <a:pt x="130" y="220"/>
                      <a:pt x="132" y="219"/>
                    </a:cubicBezTo>
                    <a:cubicBezTo>
                      <a:pt x="133" y="219"/>
                      <a:pt x="136" y="219"/>
                      <a:pt x="136" y="218"/>
                    </a:cubicBezTo>
                    <a:cubicBezTo>
                      <a:pt x="136" y="218"/>
                      <a:pt x="136" y="221"/>
                      <a:pt x="136" y="221"/>
                    </a:cubicBezTo>
                    <a:cubicBezTo>
                      <a:pt x="136" y="221"/>
                      <a:pt x="138" y="217"/>
                      <a:pt x="138" y="218"/>
                    </a:cubicBezTo>
                    <a:cubicBezTo>
                      <a:pt x="139" y="218"/>
                      <a:pt x="138" y="219"/>
                      <a:pt x="138" y="219"/>
                    </a:cubicBezTo>
                    <a:cubicBezTo>
                      <a:pt x="138" y="220"/>
                      <a:pt x="139" y="220"/>
                      <a:pt x="139" y="220"/>
                    </a:cubicBezTo>
                    <a:cubicBezTo>
                      <a:pt x="139" y="220"/>
                      <a:pt x="136" y="221"/>
                      <a:pt x="137" y="222"/>
                    </a:cubicBezTo>
                    <a:cubicBezTo>
                      <a:pt x="138" y="222"/>
                      <a:pt x="138" y="222"/>
                      <a:pt x="139" y="221"/>
                    </a:cubicBezTo>
                    <a:cubicBezTo>
                      <a:pt x="140" y="222"/>
                      <a:pt x="139" y="223"/>
                      <a:pt x="139" y="223"/>
                    </a:cubicBezTo>
                    <a:cubicBezTo>
                      <a:pt x="139" y="224"/>
                      <a:pt x="142" y="221"/>
                      <a:pt x="142" y="222"/>
                    </a:cubicBezTo>
                    <a:cubicBezTo>
                      <a:pt x="142" y="223"/>
                      <a:pt x="140" y="224"/>
                      <a:pt x="140" y="225"/>
                    </a:cubicBezTo>
                    <a:cubicBezTo>
                      <a:pt x="140" y="224"/>
                      <a:pt x="143" y="223"/>
                      <a:pt x="142" y="225"/>
                    </a:cubicBezTo>
                    <a:cubicBezTo>
                      <a:pt x="142" y="225"/>
                      <a:pt x="142" y="225"/>
                      <a:pt x="142" y="224"/>
                    </a:cubicBezTo>
                    <a:cubicBezTo>
                      <a:pt x="142" y="226"/>
                      <a:pt x="145" y="223"/>
                      <a:pt x="145" y="223"/>
                    </a:cubicBezTo>
                    <a:cubicBezTo>
                      <a:pt x="146" y="224"/>
                      <a:pt x="145" y="226"/>
                      <a:pt x="145" y="227"/>
                    </a:cubicBezTo>
                    <a:cubicBezTo>
                      <a:pt x="144" y="225"/>
                      <a:pt x="153" y="225"/>
                      <a:pt x="147" y="222"/>
                    </a:cubicBezTo>
                    <a:cubicBezTo>
                      <a:pt x="148" y="222"/>
                      <a:pt x="153" y="222"/>
                      <a:pt x="150" y="221"/>
                    </a:cubicBezTo>
                    <a:cubicBezTo>
                      <a:pt x="147" y="219"/>
                      <a:pt x="151" y="220"/>
                      <a:pt x="152" y="218"/>
                    </a:cubicBezTo>
                    <a:cubicBezTo>
                      <a:pt x="152" y="218"/>
                      <a:pt x="149" y="218"/>
                      <a:pt x="149" y="218"/>
                    </a:cubicBezTo>
                    <a:cubicBezTo>
                      <a:pt x="150" y="217"/>
                      <a:pt x="151" y="216"/>
                      <a:pt x="152" y="216"/>
                    </a:cubicBezTo>
                    <a:cubicBezTo>
                      <a:pt x="154" y="214"/>
                      <a:pt x="151" y="215"/>
                      <a:pt x="151" y="214"/>
                    </a:cubicBezTo>
                    <a:cubicBezTo>
                      <a:pt x="151" y="214"/>
                      <a:pt x="154" y="213"/>
                      <a:pt x="154" y="212"/>
                    </a:cubicBezTo>
                    <a:cubicBezTo>
                      <a:pt x="154" y="211"/>
                      <a:pt x="154" y="209"/>
                      <a:pt x="153" y="208"/>
                    </a:cubicBezTo>
                    <a:cubicBezTo>
                      <a:pt x="152" y="208"/>
                      <a:pt x="154" y="207"/>
                      <a:pt x="153" y="206"/>
                    </a:cubicBezTo>
                    <a:cubicBezTo>
                      <a:pt x="153" y="206"/>
                      <a:pt x="151" y="205"/>
                      <a:pt x="151" y="205"/>
                    </a:cubicBezTo>
                    <a:cubicBezTo>
                      <a:pt x="151" y="205"/>
                      <a:pt x="155" y="204"/>
                      <a:pt x="156" y="204"/>
                    </a:cubicBezTo>
                    <a:cubicBezTo>
                      <a:pt x="159" y="204"/>
                      <a:pt x="156" y="203"/>
                      <a:pt x="155" y="202"/>
                    </a:cubicBezTo>
                    <a:cubicBezTo>
                      <a:pt x="155" y="202"/>
                      <a:pt x="160" y="202"/>
                      <a:pt x="160" y="202"/>
                    </a:cubicBezTo>
                    <a:cubicBezTo>
                      <a:pt x="159" y="201"/>
                      <a:pt x="157" y="201"/>
                      <a:pt x="156" y="200"/>
                    </a:cubicBezTo>
                    <a:cubicBezTo>
                      <a:pt x="156" y="200"/>
                      <a:pt x="160" y="201"/>
                      <a:pt x="160" y="200"/>
                    </a:cubicBezTo>
                    <a:cubicBezTo>
                      <a:pt x="161" y="200"/>
                      <a:pt x="160" y="200"/>
                      <a:pt x="160" y="199"/>
                    </a:cubicBezTo>
                    <a:cubicBezTo>
                      <a:pt x="161" y="199"/>
                      <a:pt x="161" y="199"/>
                      <a:pt x="161" y="199"/>
                    </a:cubicBezTo>
                    <a:cubicBezTo>
                      <a:pt x="162" y="198"/>
                      <a:pt x="158" y="197"/>
                      <a:pt x="158" y="197"/>
                    </a:cubicBezTo>
                    <a:cubicBezTo>
                      <a:pt x="158" y="197"/>
                      <a:pt x="163" y="197"/>
                      <a:pt x="162" y="196"/>
                    </a:cubicBezTo>
                    <a:cubicBezTo>
                      <a:pt x="162" y="195"/>
                      <a:pt x="163" y="195"/>
                      <a:pt x="161" y="194"/>
                    </a:cubicBezTo>
                    <a:cubicBezTo>
                      <a:pt x="161" y="194"/>
                      <a:pt x="158" y="194"/>
                      <a:pt x="158" y="193"/>
                    </a:cubicBezTo>
                    <a:cubicBezTo>
                      <a:pt x="158" y="193"/>
                      <a:pt x="163" y="192"/>
                      <a:pt x="163" y="192"/>
                    </a:cubicBezTo>
                    <a:cubicBezTo>
                      <a:pt x="165" y="192"/>
                      <a:pt x="164" y="189"/>
                      <a:pt x="162" y="189"/>
                    </a:cubicBezTo>
                    <a:cubicBezTo>
                      <a:pt x="161" y="188"/>
                      <a:pt x="158" y="187"/>
                      <a:pt x="161" y="186"/>
                    </a:cubicBezTo>
                    <a:cubicBezTo>
                      <a:pt x="163" y="186"/>
                      <a:pt x="166" y="187"/>
                      <a:pt x="167" y="185"/>
                    </a:cubicBezTo>
                    <a:cubicBezTo>
                      <a:pt x="167" y="185"/>
                      <a:pt x="165" y="183"/>
                      <a:pt x="165" y="183"/>
                    </a:cubicBezTo>
                    <a:cubicBezTo>
                      <a:pt x="165" y="182"/>
                      <a:pt x="167" y="182"/>
                      <a:pt x="167" y="182"/>
                    </a:cubicBezTo>
                    <a:cubicBezTo>
                      <a:pt x="168" y="181"/>
                      <a:pt x="170" y="181"/>
                      <a:pt x="172" y="182"/>
                    </a:cubicBezTo>
                    <a:cubicBezTo>
                      <a:pt x="172" y="182"/>
                      <a:pt x="174" y="182"/>
                      <a:pt x="174" y="182"/>
                    </a:cubicBezTo>
                    <a:cubicBezTo>
                      <a:pt x="175" y="181"/>
                      <a:pt x="173" y="180"/>
                      <a:pt x="173" y="179"/>
                    </a:cubicBezTo>
                    <a:cubicBezTo>
                      <a:pt x="174" y="178"/>
                      <a:pt x="177" y="174"/>
                      <a:pt x="179" y="176"/>
                    </a:cubicBezTo>
                    <a:cubicBezTo>
                      <a:pt x="178" y="175"/>
                      <a:pt x="175" y="181"/>
                      <a:pt x="176" y="181"/>
                    </a:cubicBezTo>
                    <a:cubicBezTo>
                      <a:pt x="177" y="182"/>
                      <a:pt x="179" y="179"/>
                      <a:pt x="181" y="179"/>
                    </a:cubicBezTo>
                    <a:cubicBezTo>
                      <a:pt x="181" y="179"/>
                      <a:pt x="183" y="180"/>
                      <a:pt x="183" y="180"/>
                    </a:cubicBezTo>
                    <a:cubicBezTo>
                      <a:pt x="183" y="180"/>
                      <a:pt x="183" y="178"/>
                      <a:pt x="183" y="178"/>
                    </a:cubicBezTo>
                    <a:cubicBezTo>
                      <a:pt x="186" y="179"/>
                      <a:pt x="186" y="178"/>
                      <a:pt x="187" y="177"/>
                    </a:cubicBezTo>
                    <a:cubicBezTo>
                      <a:pt x="188" y="176"/>
                      <a:pt x="189" y="176"/>
                      <a:pt x="190" y="176"/>
                    </a:cubicBezTo>
                    <a:cubicBezTo>
                      <a:pt x="192" y="175"/>
                      <a:pt x="192" y="174"/>
                      <a:pt x="193" y="173"/>
                    </a:cubicBezTo>
                    <a:cubicBezTo>
                      <a:pt x="194" y="172"/>
                      <a:pt x="196" y="170"/>
                      <a:pt x="197" y="168"/>
                    </a:cubicBezTo>
                    <a:cubicBezTo>
                      <a:pt x="199" y="166"/>
                      <a:pt x="199" y="165"/>
                      <a:pt x="201" y="165"/>
                    </a:cubicBezTo>
                    <a:cubicBezTo>
                      <a:pt x="202" y="164"/>
                      <a:pt x="205" y="164"/>
                      <a:pt x="205" y="162"/>
                    </a:cubicBezTo>
                    <a:cubicBezTo>
                      <a:pt x="204" y="162"/>
                      <a:pt x="203" y="157"/>
                      <a:pt x="203" y="157"/>
                    </a:cubicBezTo>
                    <a:cubicBezTo>
                      <a:pt x="204" y="157"/>
                      <a:pt x="207" y="160"/>
                      <a:pt x="208" y="160"/>
                    </a:cubicBezTo>
                    <a:cubicBezTo>
                      <a:pt x="209" y="161"/>
                      <a:pt x="210" y="161"/>
                      <a:pt x="211" y="161"/>
                    </a:cubicBezTo>
                    <a:cubicBezTo>
                      <a:pt x="211" y="161"/>
                      <a:pt x="213" y="160"/>
                      <a:pt x="213" y="160"/>
                    </a:cubicBezTo>
                    <a:cubicBezTo>
                      <a:pt x="214" y="160"/>
                      <a:pt x="215" y="161"/>
                      <a:pt x="216" y="160"/>
                    </a:cubicBezTo>
                    <a:cubicBezTo>
                      <a:pt x="216" y="160"/>
                      <a:pt x="214" y="158"/>
                      <a:pt x="217" y="159"/>
                    </a:cubicBezTo>
                    <a:cubicBezTo>
                      <a:pt x="219" y="159"/>
                      <a:pt x="221" y="159"/>
                      <a:pt x="223" y="158"/>
                    </a:cubicBezTo>
                    <a:cubicBezTo>
                      <a:pt x="228" y="157"/>
                      <a:pt x="232" y="156"/>
                      <a:pt x="237" y="154"/>
                    </a:cubicBezTo>
                    <a:cubicBezTo>
                      <a:pt x="238" y="153"/>
                      <a:pt x="254" y="143"/>
                      <a:pt x="255" y="143"/>
                    </a:cubicBezTo>
                    <a:cubicBezTo>
                      <a:pt x="254" y="143"/>
                      <a:pt x="247" y="143"/>
                      <a:pt x="246" y="143"/>
                    </a:cubicBezTo>
                    <a:cubicBezTo>
                      <a:pt x="244" y="142"/>
                      <a:pt x="242" y="141"/>
                      <a:pt x="240" y="141"/>
                    </a:cubicBezTo>
                    <a:cubicBezTo>
                      <a:pt x="238" y="141"/>
                      <a:pt x="236" y="142"/>
                      <a:pt x="235" y="142"/>
                    </a:cubicBezTo>
                    <a:cubicBezTo>
                      <a:pt x="233" y="143"/>
                      <a:pt x="233" y="141"/>
                      <a:pt x="232" y="142"/>
                    </a:cubicBezTo>
                    <a:cubicBezTo>
                      <a:pt x="231" y="142"/>
                      <a:pt x="230" y="144"/>
                      <a:pt x="229" y="144"/>
                    </a:cubicBezTo>
                    <a:cubicBezTo>
                      <a:pt x="225" y="144"/>
                      <a:pt x="232" y="140"/>
                      <a:pt x="233" y="141"/>
                    </a:cubicBezTo>
                    <a:cubicBezTo>
                      <a:pt x="232" y="140"/>
                      <a:pt x="229" y="141"/>
                      <a:pt x="228" y="141"/>
                    </a:cubicBezTo>
                    <a:cubicBezTo>
                      <a:pt x="225" y="141"/>
                      <a:pt x="223" y="140"/>
                      <a:pt x="221" y="140"/>
                    </a:cubicBezTo>
                    <a:cubicBezTo>
                      <a:pt x="222" y="140"/>
                      <a:pt x="225" y="138"/>
                      <a:pt x="226" y="137"/>
                    </a:cubicBezTo>
                    <a:cubicBezTo>
                      <a:pt x="226" y="134"/>
                      <a:pt x="228" y="135"/>
                      <a:pt x="229" y="136"/>
                    </a:cubicBezTo>
                    <a:cubicBezTo>
                      <a:pt x="231" y="136"/>
                      <a:pt x="239" y="134"/>
                      <a:pt x="240" y="133"/>
                    </a:cubicBezTo>
                    <a:cubicBezTo>
                      <a:pt x="240" y="132"/>
                      <a:pt x="235" y="131"/>
                      <a:pt x="234" y="130"/>
                    </a:cubicBezTo>
                    <a:cubicBezTo>
                      <a:pt x="235" y="131"/>
                      <a:pt x="239" y="132"/>
                      <a:pt x="240" y="132"/>
                    </a:cubicBezTo>
                    <a:cubicBezTo>
                      <a:pt x="241" y="133"/>
                      <a:pt x="245" y="133"/>
                      <a:pt x="245" y="135"/>
                    </a:cubicBezTo>
                    <a:cubicBezTo>
                      <a:pt x="244" y="138"/>
                      <a:pt x="246" y="139"/>
                      <a:pt x="248" y="139"/>
                    </a:cubicBezTo>
                    <a:cubicBezTo>
                      <a:pt x="248" y="139"/>
                      <a:pt x="254" y="139"/>
                      <a:pt x="253" y="138"/>
                    </a:cubicBezTo>
                    <a:cubicBezTo>
                      <a:pt x="253" y="138"/>
                      <a:pt x="253" y="140"/>
                      <a:pt x="254" y="140"/>
                    </a:cubicBezTo>
                    <a:cubicBezTo>
                      <a:pt x="256" y="139"/>
                      <a:pt x="257" y="136"/>
                      <a:pt x="257" y="134"/>
                    </a:cubicBezTo>
                    <a:cubicBezTo>
                      <a:pt x="257" y="133"/>
                      <a:pt x="257" y="129"/>
                      <a:pt x="255" y="130"/>
                    </a:cubicBezTo>
                    <a:cubicBezTo>
                      <a:pt x="253" y="132"/>
                      <a:pt x="254" y="130"/>
                      <a:pt x="253" y="129"/>
                    </a:cubicBezTo>
                    <a:cubicBezTo>
                      <a:pt x="251" y="127"/>
                      <a:pt x="248" y="126"/>
                      <a:pt x="245" y="124"/>
                    </a:cubicBezTo>
                    <a:cubicBezTo>
                      <a:pt x="244" y="123"/>
                      <a:pt x="243" y="123"/>
                      <a:pt x="242" y="122"/>
                    </a:cubicBezTo>
                    <a:cubicBezTo>
                      <a:pt x="242" y="122"/>
                      <a:pt x="238" y="123"/>
                      <a:pt x="238" y="124"/>
                    </a:cubicBezTo>
                    <a:cubicBezTo>
                      <a:pt x="238" y="124"/>
                      <a:pt x="239" y="123"/>
                      <a:pt x="238" y="123"/>
                    </a:cubicBezTo>
                    <a:cubicBezTo>
                      <a:pt x="238" y="123"/>
                      <a:pt x="237" y="122"/>
                      <a:pt x="237" y="122"/>
                    </a:cubicBezTo>
                    <a:cubicBezTo>
                      <a:pt x="237" y="121"/>
                      <a:pt x="241" y="122"/>
                      <a:pt x="241" y="121"/>
                    </a:cubicBezTo>
                    <a:cubicBezTo>
                      <a:pt x="241" y="119"/>
                      <a:pt x="241" y="118"/>
                      <a:pt x="238" y="118"/>
                    </a:cubicBezTo>
                    <a:cubicBezTo>
                      <a:pt x="236" y="119"/>
                      <a:pt x="235" y="121"/>
                      <a:pt x="233" y="119"/>
                    </a:cubicBezTo>
                    <a:cubicBezTo>
                      <a:pt x="233" y="119"/>
                      <a:pt x="229" y="119"/>
                      <a:pt x="229" y="118"/>
                    </a:cubicBezTo>
                    <a:cubicBezTo>
                      <a:pt x="229" y="116"/>
                      <a:pt x="234" y="119"/>
                      <a:pt x="234" y="119"/>
                    </a:cubicBezTo>
                    <a:cubicBezTo>
                      <a:pt x="235" y="119"/>
                      <a:pt x="240" y="118"/>
                      <a:pt x="240" y="117"/>
                    </a:cubicBezTo>
                    <a:cubicBezTo>
                      <a:pt x="241" y="117"/>
                      <a:pt x="236" y="115"/>
                      <a:pt x="235" y="115"/>
                    </a:cubicBezTo>
                    <a:cubicBezTo>
                      <a:pt x="233" y="115"/>
                      <a:pt x="230" y="115"/>
                      <a:pt x="228" y="116"/>
                    </a:cubicBezTo>
                    <a:cubicBezTo>
                      <a:pt x="229" y="116"/>
                      <a:pt x="233" y="113"/>
                      <a:pt x="233" y="114"/>
                    </a:cubicBezTo>
                    <a:cubicBezTo>
                      <a:pt x="233" y="113"/>
                      <a:pt x="229" y="113"/>
                      <a:pt x="229" y="112"/>
                    </a:cubicBezTo>
                    <a:cubicBezTo>
                      <a:pt x="232" y="113"/>
                      <a:pt x="235" y="115"/>
                      <a:pt x="238" y="113"/>
                    </a:cubicBezTo>
                    <a:cubicBezTo>
                      <a:pt x="238" y="113"/>
                      <a:pt x="241" y="112"/>
                      <a:pt x="241" y="111"/>
                    </a:cubicBezTo>
                    <a:cubicBezTo>
                      <a:pt x="240" y="110"/>
                      <a:pt x="238" y="109"/>
                      <a:pt x="238" y="108"/>
                    </a:cubicBezTo>
                    <a:cubicBezTo>
                      <a:pt x="238" y="109"/>
                      <a:pt x="241" y="110"/>
                      <a:pt x="242" y="110"/>
                    </a:cubicBezTo>
                    <a:cubicBezTo>
                      <a:pt x="244" y="111"/>
                      <a:pt x="243" y="109"/>
                      <a:pt x="245" y="109"/>
                    </a:cubicBezTo>
                    <a:cubicBezTo>
                      <a:pt x="246" y="109"/>
                      <a:pt x="254" y="111"/>
                      <a:pt x="254" y="111"/>
                    </a:cubicBezTo>
                    <a:cubicBezTo>
                      <a:pt x="253" y="111"/>
                      <a:pt x="246" y="110"/>
                      <a:pt x="246" y="110"/>
                    </a:cubicBezTo>
                    <a:cubicBezTo>
                      <a:pt x="248" y="114"/>
                      <a:pt x="254" y="113"/>
                      <a:pt x="257" y="113"/>
                    </a:cubicBezTo>
                    <a:cubicBezTo>
                      <a:pt x="258" y="112"/>
                      <a:pt x="261" y="113"/>
                      <a:pt x="262" y="112"/>
                    </a:cubicBezTo>
                    <a:cubicBezTo>
                      <a:pt x="265" y="111"/>
                      <a:pt x="264" y="109"/>
                      <a:pt x="262" y="108"/>
                    </a:cubicBezTo>
                    <a:cubicBezTo>
                      <a:pt x="261" y="107"/>
                      <a:pt x="258" y="106"/>
                      <a:pt x="257" y="106"/>
                    </a:cubicBezTo>
                    <a:cubicBezTo>
                      <a:pt x="256" y="106"/>
                      <a:pt x="257" y="109"/>
                      <a:pt x="257" y="110"/>
                    </a:cubicBezTo>
                    <a:cubicBezTo>
                      <a:pt x="256" y="109"/>
                      <a:pt x="256" y="108"/>
                      <a:pt x="255" y="107"/>
                    </a:cubicBezTo>
                    <a:cubicBezTo>
                      <a:pt x="255" y="106"/>
                      <a:pt x="254" y="107"/>
                      <a:pt x="253" y="106"/>
                    </a:cubicBezTo>
                    <a:cubicBezTo>
                      <a:pt x="254" y="107"/>
                      <a:pt x="256" y="101"/>
                      <a:pt x="256" y="100"/>
                    </a:cubicBezTo>
                    <a:cubicBezTo>
                      <a:pt x="256" y="100"/>
                      <a:pt x="257" y="103"/>
                      <a:pt x="257" y="103"/>
                    </a:cubicBezTo>
                    <a:cubicBezTo>
                      <a:pt x="257" y="105"/>
                      <a:pt x="257" y="106"/>
                      <a:pt x="258" y="106"/>
                    </a:cubicBezTo>
                    <a:cubicBezTo>
                      <a:pt x="261" y="106"/>
                      <a:pt x="263" y="105"/>
                      <a:pt x="265" y="105"/>
                    </a:cubicBezTo>
                    <a:cubicBezTo>
                      <a:pt x="266" y="105"/>
                      <a:pt x="272" y="103"/>
                      <a:pt x="270" y="101"/>
                    </a:cubicBezTo>
                    <a:cubicBezTo>
                      <a:pt x="268" y="100"/>
                      <a:pt x="267" y="102"/>
                      <a:pt x="266" y="101"/>
                    </a:cubicBezTo>
                    <a:cubicBezTo>
                      <a:pt x="266" y="100"/>
                      <a:pt x="266" y="100"/>
                      <a:pt x="266" y="99"/>
                    </a:cubicBezTo>
                    <a:cubicBezTo>
                      <a:pt x="267" y="98"/>
                      <a:pt x="266" y="97"/>
                      <a:pt x="265" y="97"/>
                    </a:cubicBezTo>
                    <a:cubicBezTo>
                      <a:pt x="265" y="96"/>
                      <a:pt x="262" y="96"/>
                      <a:pt x="261" y="96"/>
                    </a:cubicBezTo>
                    <a:cubicBezTo>
                      <a:pt x="259" y="96"/>
                      <a:pt x="258" y="98"/>
                      <a:pt x="256" y="96"/>
                    </a:cubicBezTo>
                    <a:cubicBezTo>
                      <a:pt x="260" y="99"/>
                      <a:pt x="262" y="91"/>
                      <a:pt x="266" y="95"/>
                    </a:cubicBezTo>
                    <a:cubicBezTo>
                      <a:pt x="267" y="97"/>
                      <a:pt x="269" y="94"/>
                      <a:pt x="269" y="92"/>
                    </a:cubicBezTo>
                    <a:cubicBezTo>
                      <a:pt x="269" y="91"/>
                      <a:pt x="266" y="88"/>
                      <a:pt x="266" y="88"/>
                    </a:cubicBezTo>
                    <a:cubicBezTo>
                      <a:pt x="266" y="87"/>
                      <a:pt x="269" y="90"/>
                      <a:pt x="269" y="91"/>
                    </a:cubicBezTo>
                    <a:cubicBezTo>
                      <a:pt x="269" y="92"/>
                      <a:pt x="271" y="90"/>
                      <a:pt x="270" y="88"/>
                    </a:cubicBezTo>
                    <a:cubicBezTo>
                      <a:pt x="269" y="87"/>
                      <a:pt x="267" y="85"/>
                      <a:pt x="266" y="84"/>
                    </a:cubicBezTo>
                    <a:cubicBezTo>
                      <a:pt x="264" y="84"/>
                      <a:pt x="261" y="85"/>
                      <a:pt x="259" y="84"/>
                    </a:cubicBezTo>
                    <a:cubicBezTo>
                      <a:pt x="258" y="83"/>
                      <a:pt x="258" y="81"/>
                      <a:pt x="256" y="81"/>
                    </a:cubicBezTo>
                    <a:cubicBezTo>
                      <a:pt x="256" y="80"/>
                      <a:pt x="252" y="81"/>
                      <a:pt x="253" y="80"/>
                    </a:cubicBezTo>
                    <a:cubicBezTo>
                      <a:pt x="254" y="78"/>
                      <a:pt x="254" y="77"/>
                      <a:pt x="256" y="79"/>
                    </a:cubicBezTo>
                    <a:cubicBezTo>
                      <a:pt x="258" y="81"/>
                      <a:pt x="260" y="78"/>
                      <a:pt x="262" y="77"/>
                    </a:cubicBezTo>
                    <a:cubicBezTo>
                      <a:pt x="265" y="75"/>
                      <a:pt x="271" y="81"/>
                      <a:pt x="274" y="78"/>
                    </a:cubicBezTo>
                    <a:cubicBezTo>
                      <a:pt x="275" y="77"/>
                      <a:pt x="275" y="72"/>
                      <a:pt x="272" y="73"/>
                    </a:cubicBezTo>
                    <a:cubicBezTo>
                      <a:pt x="271" y="73"/>
                      <a:pt x="270" y="74"/>
                      <a:pt x="269" y="73"/>
                    </a:cubicBezTo>
                    <a:cubicBezTo>
                      <a:pt x="267" y="73"/>
                      <a:pt x="265" y="72"/>
                      <a:pt x="263" y="70"/>
                    </a:cubicBezTo>
                    <a:cubicBezTo>
                      <a:pt x="260" y="68"/>
                      <a:pt x="271" y="71"/>
                      <a:pt x="271" y="70"/>
                    </a:cubicBezTo>
                    <a:cubicBezTo>
                      <a:pt x="270" y="68"/>
                      <a:pt x="265" y="67"/>
                      <a:pt x="263" y="66"/>
                    </a:cubicBezTo>
                    <a:cubicBezTo>
                      <a:pt x="260" y="65"/>
                      <a:pt x="260" y="66"/>
                      <a:pt x="259" y="68"/>
                    </a:cubicBezTo>
                    <a:cubicBezTo>
                      <a:pt x="259" y="69"/>
                      <a:pt x="257" y="70"/>
                      <a:pt x="256" y="69"/>
                    </a:cubicBezTo>
                    <a:cubicBezTo>
                      <a:pt x="255" y="69"/>
                      <a:pt x="258" y="65"/>
                      <a:pt x="258" y="64"/>
                    </a:cubicBezTo>
                    <a:cubicBezTo>
                      <a:pt x="258" y="63"/>
                      <a:pt x="259" y="61"/>
                      <a:pt x="260" y="60"/>
                    </a:cubicBezTo>
                    <a:cubicBezTo>
                      <a:pt x="260" y="59"/>
                      <a:pt x="260" y="57"/>
                      <a:pt x="261" y="57"/>
                    </a:cubicBezTo>
                    <a:cubicBezTo>
                      <a:pt x="262" y="57"/>
                      <a:pt x="264" y="57"/>
                      <a:pt x="265" y="56"/>
                    </a:cubicBezTo>
                    <a:cubicBezTo>
                      <a:pt x="265" y="56"/>
                      <a:pt x="270" y="51"/>
                      <a:pt x="270" y="52"/>
                    </a:cubicBezTo>
                    <a:cubicBezTo>
                      <a:pt x="270" y="52"/>
                      <a:pt x="268" y="51"/>
                      <a:pt x="268" y="51"/>
                    </a:cubicBezTo>
                    <a:cubicBezTo>
                      <a:pt x="268" y="50"/>
                      <a:pt x="268" y="49"/>
                      <a:pt x="268" y="48"/>
                    </a:cubicBezTo>
                    <a:cubicBezTo>
                      <a:pt x="268" y="46"/>
                      <a:pt x="269" y="46"/>
                      <a:pt x="271" y="46"/>
                    </a:cubicBezTo>
                    <a:cubicBezTo>
                      <a:pt x="273" y="46"/>
                      <a:pt x="281" y="43"/>
                      <a:pt x="276" y="43"/>
                    </a:cubicBezTo>
                    <a:cubicBezTo>
                      <a:pt x="273" y="43"/>
                      <a:pt x="268" y="42"/>
                      <a:pt x="266" y="44"/>
                    </a:cubicBezTo>
                    <a:cubicBezTo>
                      <a:pt x="265" y="45"/>
                      <a:pt x="265" y="47"/>
                      <a:pt x="263" y="46"/>
                    </a:cubicBezTo>
                    <a:cubicBezTo>
                      <a:pt x="261" y="45"/>
                      <a:pt x="263" y="43"/>
                      <a:pt x="264" y="42"/>
                    </a:cubicBezTo>
                    <a:cubicBezTo>
                      <a:pt x="266" y="39"/>
                      <a:pt x="270" y="41"/>
                      <a:pt x="273" y="41"/>
                    </a:cubicBezTo>
                    <a:cubicBezTo>
                      <a:pt x="277" y="41"/>
                      <a:pt x="281" y="42"/>
                      <a:pt x="283" y="38"/>
                    </a:cubicBezTo>
                    <a:cubicBezTo>
                      <a:pt x="284" y="38"/>
                      <a:pt x="280" y="37"/>
                      <a:pt x="280" y="37"/>
                    </a:cubicBezTo>
                    <a:cubicBezTo>
                      <a:pt x="278" y="36"/>
                      <a:pt x="276" y="37"/>
                      <a:pt x="274" y="37"/>
                    </a:cubicBezTo>
                    <a:cubicBezTo>
                      <a:pt x="272" y="37"/>
                      <a:pt x="271" y="36"/>
                      <a:pt x="269" y="36"/>
                    </a:cubicBezTo>
                    <a:cubicBezTo>
                      <a:pt x="268" y="36"/>
                      <a:pt x="266" y="36"/>
                      <a:pt x="265" y="36"/>
                    </a:cubicBezTo>
                    <a:cubicBezTo>
                      <a:pt x="266" y="37"/>
                      <a:pt x="269" y="36"/>
                      <a:pt x="271" y="36"/>
                    </a:cubicBezTo>
                    <a:cubicBezTo>
                      <a:pt x="274" y="36"/>
                      <a:pt x="276" y="35"/>
                      <a:pt x="279" y="35"/>
                    </a:cubicBezTo>
                    <a:cubicBezTo>
                      <a:pt x="283" y="36"/>
                      <a:pt x="285" y="34"/>
                      <a:pt x="288" y="34"/>
                    </a:cubicBezTo>
                    <a:cubicBezTo>
                      <a:pt x="289" y="34"/>
                      <a:pt x="291" y="34"/>
                      <a:pt x="291" y="33"/>
                    </a:cubicBezTo>
                    <a:cubicBezTo>
                      <a:pt x="291" y="33"/>
                      <a:pt x="289" y="31"/>
                      <a:pt x="290" y="31"/>
                    </a:cubicBezTo>
                    <a:cubicBezTo>
                      <a:pt x="295" y="30"/>
                      <a:pt x="300" y="29"/>
                      <a:pt x="304" y="26"/>
                    </a:cubicBezTo>
                    <a:cubicBezTo>
                      <a:pt x="305" y="25"/>
                      <a:pt x="301" y="24"/>
                      <a:pt x="301" y="24"/>
                    </a:cubicBezTo>
                    <a:cubicBezTo>
                      <a:pt x="298" y="23"/>
                      <a:pt x="295" y="22"/>
                      <a:pt x="293" y="22"/>
                    </a:cubicBezTo>
                    <a:cubicBezTo>
                      <a:pt x="287" y="21"/>
                      <a:pt x="282" y="20"/>
                      <a:pt x="277" y="25"/>
                    </a:cubicBezTo>
                    <a:cubicBezTo>
                      <a:pt x="275" y="28"/>
                      <a:pt x="273" y="26"/>
                      <a:pt x="269" y="26"/>
                    </a:cubicBezTo>
                    <a:cubicBezTo>
                      <a:pt x="268" y="26"/>
                      <a:pt x="264" y="29"/>
                      <a:pt x="265" y="26"/>
                    </a:cubicBezTo>
                    <a:cubicBezTo>
                      <a:pt x="265" y="24"/>
                      <a:pt x="260" y="27"/>
                      <a:pt x="259" y="28"/>
                    </a:cubicBezTo>
                    <a:cubicBezTo>
                      <a:pt x="257" y="29"/>
                      <a:pt x="255" y="30"/>
                      <a:pt x="253" y="31"/>
                    </a:cubicBezTo>
                    <a:cubicBezTo>
                      <a:pt x="252" y="31"/>
                      <a:pt x="244" y="37"/>
                      <a:pt x="244" y="37"/>
                    </a:cubicBezTo>
                    <a:cubicBezTo>
                      <a:pt x="242" y="35"/>
                      <a:pt x="264" y="22"/>
                      <a:pt x="251" y="19"/>
                    </a:cubicBezTo>
                    <a:cubicBezTo>
                      <a:pt x="246" y="19"/>
                      <a:pt x="247" y="22"/>
                      <a:pt x="243" y="24"/>
                    </a:cubicBezTo>
                    <a:cubicBezTo>
                      <a:pt x="240" y="25"/>
                      <a:pt x="238" y="25"/>
                      <a:pt x="235" y="26"/>
                    </a:cubicBezTo>
                    <a:cubicBezTo>
                      <a:pt x="234" y="26"/>
                      <a:pt x="229" y="28"/>
                      <a:pt x="228" y="28"/>
                    </a:cubicBezTo>
                    <a:cubicBezTo>
                      <a:pt x="226" y="25"/>
                      <a:pt x="233" y="24"/>
                      <a:pt x="235" y="24"/>
                    </a:cubicBezTo>
                    <a:cubicBezTo>
                      <a:pt x="235" y="23"/>
                      <a:pt x="241" y="22"/>
                      <a:pt x="238" y="21"/>
                    </a:cubicBezTo>
                    <a:cubicBezTo>
                      <a:pt x="235" y="20"/>
                      <a:pt x="232" y="20"/>
                      <a:pt x="229" y="20"/>
                    </a:cubicBezTo>
                    <a:cubicBezTo>
                      <a:pt x="221" y="20"/>
                      <a:pt x="213" y="21"/>
                      <a:pt x="205" y="23"/>
                    </a:cubicBezTo>
                    <a:cubicBezTo>
                      <a:pt x="205" y="23"/>
                      <a:pt x="202" y="25"/>
                      <a:pt x="201" y="24"/>
                    </a:cubicBezTo>
                    <a:cubicBezTo>
                      <a:pt x="201" y="22"/>
                      <a:pt x="200" y="22"/>
                      <a:pt x="202" y="22"/>
                    </a:cubicBezTo>
                    <a:cubicBezTo>
                      <a:pt x="206" y="20"/>
                      <a:pt x="210" y="19"/>
                      <a:pt x="214" y="18"/>
                    </a:cubicBezTo>
                    <a:cubicBezTo>
                      <a:pt x="221" y="17"/>
                      <a:pt x="229" y="18"/>
                      <a:pt x="237" y="18"/>
                    </a:cubicBezTo>
                    <a:cubicBezTo>
                      <a:pt x="239" y="18"/>
                      <a:pt x="241" y="18"/>
                      <a:pt x="243" y="18"/>
                    </a:cubicBezTo>
                    <a:cubicBezTo>
                      <a:pt x="247" y="16"/>
                      <a:pt x="252" y="16"/>
                      <a:pt x="256" y="14"/>
                    </a:cubicBezTo>
                    <a:cubicBezTo>
                      <a:pt x="258" y="14"/>
                      <a:pt x="259" y="13"/>
                      <a:pt x="256" y="12"/>
                    </a:cubicBezTo>
                    <a:cubicBezTo>
                      <a:pt x="254" y="11"/>
                      <a:pt x="250" y="10"/>
                      <a:pt x="248" y="11"/>
                    </a:cubicBezTo>
                    <a:cubicBezTo>
                      <a:pt x="246" y="11"/>
                      <a:pt x="246" y="10"/>
                      <a:pt x="244" y="9"/>
                    </a:cubicBezTo>
                    <a:cubicBezTo>
                      <a:pt x="242" y="9"/>
                      <a:pt x="240" y="11"/>
                      <a:pt x="238" y="11"/>
                    </a:cubicBezTo>
                    <a:cubicBezTo>
                      <a:pt x="238" y="11"/>
                      <a:pt x="240" y="8"/>
                      <a:pt x="241" y="8"/>
                    </a:cubicBezTo>
                    <a:cubicBezTo>
                      <a:pt x="242" y="6"/>
                      <a:pt x="238" y="6"/>
                      <a:pt x="237" y="6"/>
                    </a:cubicBezTo>
                    <a:cubicBezTo>
                      <a:pt x="231" y="7"/>
                      <a:pt x="226" y="7"/>
                      <a:pt x="220" y="6"/>
                    </a:cubicBezTo>
                    <a:cubicBezTo>
                      <a:pt x="215" y="6"/>
                      <a:pt x="211" y="8"/>
                      <a:pt x="206" y="8"/>
                    </a:cubicBezTo>
                    <a:cubicBezTo>
                      <a:pt x="204" y="8"/>
                      <a:pt x="201" y="8"/>
                      <a:pt x="199" y="8"/>
                    </a:cubicBezTo>
                    <a:cubicBezTo>
                      <a:pt x="197" y="9"/>
                      <a:pt x="194" y="8"/>
                      <a:pt x="193" y="9"/>
                    </a:cubicBezTo>
                    <a:cubicBezTo>
                      <a:pt x="196" y="8"/>
                      <a:pt x="199" y="8"/>
                      <a:pt x="202" y="7"/>
                    </a:cubicBezTo>
                    <a:cubicBezTo>
                      <a:pt x="207" y="7"/>
                      <a:pt x="211" y="6"/>
                      <a:pt x="215" y="6"/>
                    </a:cubicBezTo>
                    <a:cubicBezTo>
                      <a:pt x="217" y="6"/>
                      <a:pt x="237" y="6"/>
                      <a:pt x="237" y="4"/>
                    </a:cubicBezTo>
                    <a:cubicBezTo>
                      <a:pt x="236" y="4"/>
                      <a:pt x="233" y="3"/>
                      <a:pt x="232" y="2"/>
                    </a:cubicBezTo>
                    <a:cubicBezTo>
                      <a:pt x="229" y="2"/>
                      <a:pt x="227" y="2"/>
                      <a:pt x="224" y="2"/>
                    </a:cubicBezTo>
                    <a:cubicBezTo>
                      <a:pt x="220" y="2"/>
                      <a:pt x="216" y="1"/>
                      <a:pt x="213" y="0"/>
                    </a:cubicBezTo>
                    <a:cubicBezTo>
                      <a:pt x="206" y="0"/>
                      <a:pt x="200" y="0"/>
                      <a:pt x="194" y="0"/>
                    </a:cubicBezTo>
                    <a:cubicBezTo>
                      <a:pt x="191" y="1"/>
                      <a:pt x="188" y="1"/>
                      <a:pt x="185" y="1"/>
                    </a:cubicBezTo>
                    <a:cubicBezTo>
                      <a:pt x="184" y="1"/>
                      <a:pt x="183" y="3"/>
                      <a:pt x="183" y="3"/>
                    </a:cubicBezTo>
                    <a:cubicBezTo>
                      <a:pt x="181" y="3"/>
                      <a:pt x="179" y="2"/>
                      <a:pt x="177" y="2"/>
                    </a:cubicBezTo>
                    <a:cubicBezTo>
                      <a:pt x="176" y="2"/>
                      <a:pt x="175" y="3"/>
                      <a:pt x="173" y="3"/>
                    </a:cubicBezTo>
                    <a:cubicBezTo>
                      <a:pt x="171" y="3"/>
                      <a:pt x="171" y="4"/>
                      <a:pt x="173" y="4"/>
                    </a:cubicBezTo>
                    <a:cubicBezTo>
                      <a:pt x="176" y="5"/>
                      <a:pt x="179" y="5"/>
                      <a:pt x="181" y="6"/>
                    </a:cubicBezTo>
                    <a:cubicBezTo>
                      <a:pt x="180" y="5"/>
                      <a:pt x="174" y="7"/>
                      <a:pt x="173" y="8"/>
                    </a:cubicBezTo>
                    <a:cubicBezTo>
                      <a:pt x="173" y="8"/>
                      <a:pt x="170" y="8"/>
                      <a:pt x="170" y="8"/>
                    </a:cubicBezTo>
                    <a:cubicBezTo>
                      <a:pt x="170" y="8"/>
                      <a:pt x="172" y="10"/>
                      <a:pt x="172" y="10"/>
                    </a:cubicBezTo>
                    <a:cubicBezTo>
                      <a:pt x="171" y="10"/>
                      <a:pt x="169" y="9"/>
                      <a:pt x="168" y="8"/>
                    </a:cubicBezTo>
                    <a:cubicBezTo>
                      <a:pt x="167" y="7"/>
                      <a:pt x="164" y="8"/>
                      <a:pt x="163" y="8"/>
                    </a:cubicBezTo>
                    <a:cubicBezTo>
                      <a:pt x="160" y="7"/>
                      <a:pt x="157" y="6"/>
                      <a:pt x="154" y="5"/>
                    </a:cubicBezTo>
                    <a:cubicBezTo>
                      <a:pt x="152" y="4"/>
                      <a:pt x="150" y="6"/>
                      <a:pt x="147" y="6"/>
                    </a:cubicBezTo>
                    <a:cubicBezTo>
                      <a:pt x="146" y="6"/>
                      <a:pt x="140" y="5"/>
                      <a:pt x="140" y="7"/>
                    </a:cubicBezTo>
                    <a:cubicBezTo>
                      <a:pt x="139" y="7"/>
                      <a:pt x="153" y="9"/>
                      <a:pt x="155" y="10"/>
                    </a:cubicBezTo>
                    <a:cubicBezTo>
                      <a:pt x="158" y="10"/>
                      <a:pt x="161" y="10"/>
                      <a:pt x="163" y="11"/>
                    </a:cubicBezTo>
                    <a:cubicBezTo>
                      <a:pt x="164" y="11"/>
                      <a:pt x="165" y="11"/>
                      <a:pt x="166" y="12"/>
                    </a:cubicBezTo>
                    <a:cubicBezTo>
                      <a:pt x="166" y="12"/>
                      <a:pt x="166" y="15"/>
                      <a:pt x="166" y="15"/>
                    </a:cubicBezTo>
                    <a:cubicBezTo>
                      <a:pt x="166" y="16"/>
                      <a:pt x="165" y="14"/>
                      <a:pt x="165" y="13"/>
                    </a:cubicBezTo>
                    <a:cubicBezTo>
                      <a:pt x="164" y="12"/>
                      <a:pt x="161" y="12"/>
                      <a:pt x="160" y="11"/>
                    </a:cubicBezTo>
                    <a:cubicBezTo>
                      <a:pt x="160" y="11"/>
                      <a:pt x="157" y="11"/>
                      <a:pt x="157" y="11"/>
                    </a:cubicBezTo>
                    <a:cubicBezTo>
                      <a:pt x="157" y="12"/>
                      <a:pt x="158" y="14"/>
                      <a:pt x="158" y="14"/>
                    </a:cubicBezTo>
                    <a:cubicBezTo>
                      <a:pt x="156" y="14"/>
                      <a:pt x="155" y="11"/>
                      <a:pt x="154" y="11"/>
                    </a:cubicBezTo>
                    <a:cubicBezTo>
                      <a:pt x="152" y="11"/>
                      <a:pt x="150" y="11"/>
                      <a:pt x="148" y="10"/>
                    </a:cubicBezTo>
                    <a:cubicBezTo>
                      <a:pt x="147" y="10"/>
                      <a:pt x="139" y="10"/>
                      <a:pt x="139" y="10"/>
                    </a:cubicBezTo>
                    <a:cubicBezTo>
                      <a:pt x="138" y="12"/>
                      <a:pt x="151" y="17"/>
                      <a:pt x="151" y="17"/>
                    </a:cubicBezTo>
                    <a:cubicBezTo>
                      <a:pt x="151" y="18"/>
                      <a:pt x="146" y="17"/>
                      <a:pt x="146" y="17"/>
                    </a:cubicBezTo>
                    <a:cubicBezTo>
                      <a:pt x="143" y="17"/>
                      <a:pt x="142" y="16"/>
                      <a:pt x="143" y="19"/>
                    </a:cubicBezTo>
                    <a:cubicBezTo>
                      <a:pt x="142" y="19"/>
                      <a:pt x="141" y="18"/>
                      <a:pt x="140" y="17"/>
                    </a:cubicBezTo>
                    <a:cubicBezTo>
                      <a:pt x="140" y="16"/>
                      <a:pt x="142" y="17"/>
                      <a:pt x="143" y="16"/>
                    </a:cubicBezTo>
                    <a:cubicBezTo>
                      <a:pt x="143" y="16"/>
                      <a:pt x="141" y="14"/>
                      <a:pt x="140" y="14"/>
                    </a:cubicBezTo>
                    <a:cubicBezTo>
                      <a:pt x="138" y="13"/>
                      <a:pt x="136" y="12"/>
                      <a:pt x="133" y="12"/>
                    </a:cubicBezTo>
                    <a:cubicBezTo>
                      <a:pt x="132" y="12"/>
                      <a:pt x="130" y="11"/>
                      <a:pt x="129" y="12"/>
                    </a:cubicBezTo>
                    <a:cubicBezTo>
                      <a:pt x="128" y="12"/>
                      <a:pt x="131" y="15"/>
                      <a:pt x="131" y="15"/>
                    </a:cubicBezTo>
                    <a:cubicBezTo>
                      <a:pt x="134" y="17"/>
                      <a:pt x="138" y="17"/>
                      <a:pt x="142" y="20"/>
                    </a:cubicBezTo>
                    <a:cubicBezTo>
                      <a:pt x="143" y="20"/>
                      <a:pt x="144" y="21"/>
                      <a:pt x="143" y="22"/>
                    </a:cubicBezTo>
                    <a:cubicBezTo>
                      <a:pt x="141" y="24"/>
                      <a:pt x="139" y="22"/>
                      <a:pt x="137" y="21"/>
                    </a:cubicBezTo>
                    <a:cubicBezTo>
                      <a:pt x="132" y="18"/>
                      <a:pt x="126" y="16"/>
                      <a:pt x="120" y="15"/>
                    </a:cubicBezTo>
                    <a:cubicBezTo>
                      <a:pt x="117" y="14"/>
                      <a:pt x="114" y="13"/>
                      <a:pt x="111" y="14"/>
                    </a:cubicBezTo>
                    <a:cubicBezTo>
                      <a:pt x="110" y="14"/>
                      <a:pt x="113" y="17"/>
                      <a:pt x="113" y="18"/>
                    </a:cubicBezTo>
                    <a:cubicBezTo>
                      <a:pt x="113" y="18"/>
                      <a:pt x="117" y="21"/>
                      <a:pt x="117" y="21"/>
                    </a:cubicBezTo>
                    <a:cubicBezTo>
                      <a:pt x="117" y="22"/>
                      <a:pt x="111" y="21"/>
                      <a:pt x="111" y="21"/>
                    </a:cubicBezTo>
                    <a:cubicBezTo>
                      <a:pt x="111" y="23"/>
                      <a:pt x="115" y="22"/>
                      <a:pt x="115" y="24"/>
                    </a:cubicBezTo>
                    <a:cubicBezTo>
                      <a:pt x="115" y="24"/>
                      <a:pt x="111" y="23"/>
                      <a:pt x="110" y="22"/>
                    </a:cubicBezTo>
                    <a:cubicBezTo>
                      <a:pt x="108" y="21"/>
                      <a:pt x="106" y="21"/>
                      <a:pt x="103" y="20"/>
                    </a:cubicBezTo>
                    <a:cubicBezTo>
                      <a:pt x="101" y="19"/>
                      <a:pt x="101" y="20"/>
                      <a:pt x="101" y="22"/>
                    </a:cubicBezTo>
                    <a:cubicBezTo>
                      <a:pt x="100" y="23"/>
                      <a:pt x="99" y="23"/>
                      <a:pt x="98" y="23"/>
                    </a:cubicBezTo>
                    <a:cubicBezTo>
                      <a:pt x="98" y="24"/>
                      <a:pt x="98" y="26"/>
                      <a:pt x="97" y="26"/>
                    </a:cubicBezTo>
                    <a:cubicBezTo>
                      <a:pt x="97" y="27"/>
                      <a:pt x="97" y="24"/>
                      <a:pt x="97" y="23"/>
                    </a:cubicBezTo>
                    <a:cubicBezTo>
                      <a:pt x="97" y="22"/>
                      <a:pt x="98" y="21"/>
                      <a:pt x="98" y="20"/>
                    </a:cubicBezTo>
                    <a:cubicBezTo>
                      <a:pt x="97" y="16"/>
                      <a:pt x="93" y="16"/>
                      <a:pt x="90" y="16"/>
                    </a:cubicBezTo>
                    <a:cubicBezTo>
                      <a:pt x="86" y="17"/>
                      <a:pt x="82" y="18"/>
                      <a:pt x="78" y="18"/>
                    </a:cubicBezTo>
                    <a:cubicBezTo>
                      <a:pt x="77" y="19"/>
                      <a:pt x="75" y="19"/>
                      <a:pt x="74" y="19"/>
                    </a:cubicBezTo>
                    <a:cubicBezTo>
                      <a:pt x="74" y="19"/>
                      <a:pt x="69" y="20"/>
                      <a:pt x="69" y="20"/>
                    </a:cubicBezTo>
                    <a:cubicBezTo>
                      <a:pt x="70" y="21"/>
                      <a:pt x="72" y="21"/>
                      <a:pt x="73" y="21"/>
                    </a:cubicBezTo>
                    <a:cubicBezTo>
                      <a:pt x="74" y="22"/>
                      <a:pt x="75" y="23"/>
                      <a:pt x="77" y="24"/>
                    </a:cubicBezTo>
                    <a:cubicBezTo>
                      <a:pt x="77" y="24"/>
                      <a:pt x="81" y="27"/>
                      <a:pt x="81" y="27"/>
                    </a:cubicBezTo>
                    <a:cubicBezTo>
                      <a:pt x="80" y="27"/>
                      <a:pt x="76" y="25"/>
                      <a:pt x="75" y="25"/>
                    </a:cubicBezTo>
                    <a:cubicBezTo>
                      <a:pt x="73" y="24"/>
                      <a:pt x="72" y="22"/>
                      <a:pt x="70" y="22"/>
                    </a:cubicBezTo>
                    <a:cubicBezTo>
                      <a:pt x="67" y="21"/>
                      <a:pt x="64" y="22"/>
                      <a:pt x="61" y="22"/>
                    </a:cubicBezTo>
                    <a:cubicBezTo>
                      <a:pt x="58" y="23"/>
                      <a:pt x="58" y="22"/>
                      <a:pt x="60" y="25"/>
                    </a:cubicBezTo>
                    <a:cubicBezTo>
                      <a:pt x="60" y="26"/>
                      <a:pt x="60" y="29"/>
                      <a:pt x="60" y="30"/>
                    </a:cubicBezTo>
                    <a:cubicBezTo>
                      <a:pt x="60" y="32"/>
                      <a:pt x="56" y="30"/>
                      <a:pt x="55" y="30"/>
                    </a:cubicBezTo>
                    <a:cubicBezTo>
                      <a:pt x="54" y="30"/>
                      <a:pt x="51" y="28"/>
                      <a:pt x="50" y="30"/>
                    </a:cubicBezTo>
                    <a:cubicBezTo>
                      <a:pt x="49" y="31"/>
                      <a:pt x="50" y="34"/>
                      <a:pt x="50" y="34"/>
                    </a:cubicBezTo>
                    <a:cubicBezTo>
                      <a:pt x="49" y="35"/>
                      <a:pt x="48" y="33"/>
                      <a:pt x="47" y="32"/>
                    </a:cubicBezTo>
                    <a:cubicBezTo>
                      <a:pt x="45" y="31"/>
                      <a:pt x="43" y="31"/>
                      <a:pt x="42" y="32"/>
                    </a:cubicBezTo>
                    <a:cubicBezTo>
                      <a:pt x="39" y="34"/>
                      <a:pt x="36" y="36"/>
                      <a:pt x="32" y="37"/>
                    </a:cubicBezTo>
                    <a:cubicBezTo>
                      <a:pt x="31" y="38"/>
                      <a:pt x="34" y="37"/>
                      <a:pt x="3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4" name="Freeform 777">
                <a:extLst>
                  <a:ext uri="{FF2B5EF4-FFF2-40B4-BE49-F238E27FC236}">
                    <a16:creationId xmlns:a16="http://schemas.microsoft.com/office/drawing/2014/main" id="{B74B2329-C453-F941-8040-80CB91DE4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6487" y="5038398"/>
                <a:ext cx="149682" cy="105124"/>
              </a:xfrm>
              <a:custGeom>
                <a:avLst/>
                <a:gdLst>
                  <a:gd name="T0" fmla="*/ 16 w 16"/>
                  <a:gd name="T1" fmla="*/ 6 h 11"/>
                  <a:gd name="T2" fmla="*/ 11 w 16"/>
                  <a:gd name="T3" fmla="*/ 3 h 11"/>
                  <a:gd name="T4" fmla="*/ 5 w 16"/>
                  <a:gd name="T5" fmla="*/ 1 h 11"/>
                  <a:gd name="T6" fmla="*/ 1 w 16"/>
                  <a:gd name="T7" fmla="*/ 1 h 11"/>
                  <a:gd name="T8" fmla="*/ 3 w 16"/>
                  <a:gd name="T9" fmla="*/ 3 h 11"/>
                  <a:gd name="T10" fmla="*/ 1 w 16"/>
                  <a:gd name="T11" fmla="*/ 7 h 11"/>
                  <a:gd name="T12" fmla="*/ 5 w 16"/>
                  <a:gd name="T13" fmla="*/ 7 h 11"/>
                  <a:gd name="T14" fmla="*/ 5 w 16"/>
                  <a:gd name="T15" fmla="*/ 9 h 11"/>
                  <a:gd name="T16" fmla="*/ 16 w 16"/>
                  <a:gd name="T17" fmla="*/ 6 h 11"/>
                  <a:gd name="T18" fmla="*/ 16 w 16"/>
                  <a:gd name="T1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1">
                    <a:moveTo>
                      <a:pt x="16" y="6"/>
                    </a:moveTo>
                    <a:cubicBezTo>
                      <a:pt x="15" y="5"/>
                      <a:pt x="11" y="3"/>
                      <a:pt x="11" y="3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4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3"/>
                    </a:cubicBezTo>
                    <a:cubicBezTo>
                      <a:pt x="2" y="3"/>
                      <a:pt x="0" y="6"/>
                      <a:pt x="1" y="7"/>
                    </a:cubicBezTo>
                    <a:cubicBezTo>
                      <a:pt x="2" y="7"/>
                      <a:pt x="4" y="6"/>
                      <a:pt x="5" y="7"/>
                    </a:cubicBezTo>
                    <a:cubicBezTo>
                      <a:pt x="7" y="8"/>
                      <a:pt x="5" y="8"/>
                      <a:pt x="5" y="9"/>
                    </a:cubicBezTo>
                    <a:cubicBezTo>
                      <a:pt x="5" y="11"/>
                      <a:pt x="16" y="8"/>
                      <a:pt x="16" y="6"/>
                    </a:cubicBezTo>
                    <a:cubicBezTo>
                      <a:pt x="15" y="5"/>
                      <a:pt x="16" y="7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5" name="Freeform 778">
                <a:extLst>
                  <a:ext uri="{FF2B5EF4-FFF2-40B4-BE49-F238E27FC236}">
                    <a16:creationId xmlns:a16="http://schemas.microsoft.com/office/drawing/2014/main" id="{6DE76438-1A70-F143-9349-2B5C7E705D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84260" y="4965129"/>
                <a:ext cx="38217" cy="19114"/>
              </a:xfrm>
              <a:custGeom>
                <a:avLst/>
                <a:gdLst>
                  <a:gd name="T0" fmla="*/ 2 w 4"/>
                  <a:gd name="T1" fmla="*/ 2 h 2"/>
                  <a:gd name="T2" fmla="*/ 2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4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6" name="Freeform 779">
                <a:extLst>
                  <a:ext uri="{FF2B5EF4-FFF2-40B4-BE49-F238E27FC236}">
                    <a16:creationId xmlns:a16="http://schemas.microsoft.com/office/drawing/2014/main" id="{0DF86E39-D91A-A742-979E-0153ECF15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2922" y="3859745"/>
                <a:ext cx="101909" cy="57338"/>
              </a:xfrm>
              <a:custGeom>
                <a:avLst/>
                <a:gdLst>
                  <a:gd name="T0" fmla="*/ 9 w 11"/>
                  <a:gd name="T1" fmla="*/ 4 h 6"/>
                  <a:gd name="T2" fmla="*/ 9 w 11"/>
                  <a:gd name="T3" fmla="*/ 5 h 6"/>
                  <a:gd name="T4" fmla="*/ 3 w 11"/>
                  <a:gd name="T5" fmla="*/ 4 h 6"/>
                  <a:gd name="T6" fmla="*/ 2 w 11"/>
                  <a:gd name="T7" fmla="*/ 1 h 6"/>
                  <a:gd name="T8" fmla="*/ 9 w 11"/>
                  <a:gd name="T9" fmla="*/ 4 h 6"/>
                  <a:gd name="T10" fmla="*/ 9 w 11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6">
                    <a:moveTo>
                      <a:pt x="9" y="4"/>
                    </a:moveTo>
                    <a:cubicBezTo>
                      <a:pt x="11" y="5"/>
                      <a:pt x="11" y="6"/>
                      <a:pt x="9" y="5"/>
                    </a:cubicBezTo>
                    <a:cubicBezTo>
                      <a:pt x="7" y="5"/>
                      <a:pt x="4" y="4"/>
                      <a:pt x="3" y="4"/>
                    </a:cubicBezTo>
                    <a:cubicBezTo>
                      <a:pt x="2" y="3"/>
                      <a:pt x="0" y="0"/>
                      <a:pt x="2" y="1"/>
                    </a:cubicBezTo>
                    <a:cubicBezTo>
                      <a:pt x="4" y="2"/>
                      <a:pt x="7" y="3"/>
                      <a:pt x="9" y="4"/>
                    </a:cubicBezTo>
                    <a:cubicBezTo>
                      <a:pt x="11" y="5"/>
                      <a:pt x="7" y="3"/>
                      <a:pt x="9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7" name="Freeform 780">
                <a:extLst>
                  <a:ext uri="{FF2B5EF4-FFF2-40B4-BE49-F238E27FC236}">
                    <a16:creationId xmlns:a16="http://schemas.microsoft.com/office/drawing/2014/main" id="{7BB91385-2A1F-0749-8EB2-198A6EA457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8208" y="3776917"/>
                <a:ext cx="76432" cy="44598"/>
              </a:xfrm>
              <a:custGeom>
                <a:avLst/>
                <a:gdLst>
                  <a:gd name="T0" fmla="*/ 8 w 8"/>
                  <a:gd name="T1" fmla="*/ 3 h 5"/>
                  <a:gd name="T2" fmla="*/ 0 w 8"/>
                  <a:gd name="T3" fmla="*/ 2 h 5"/>
                  <a:gd name="T4" fmla="*/ 8 w 8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3"/>
                    </a:moveTo>
                    <a:cubicBezTo>
                      <a:pt x="8" y="5"/>
                      <a:pt x="0" y="4"/>
                      <a:pt x="0" y="2"/>
                    </a:cubicBezTo>
                    <a:cubicBezTo>
                      <a:pt x="0" y="0"/>
                      <a:pt x="8" y="1"/>
                      <a:pt x="8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8" name="Freeform 782">
                <a:extLst>
                  <a:ext uri="{FF2B5EF4-FFF2-40B4-BE49-F238E27FC236}">
                    <a16:creationId xmlns:a16="http://schemas.microsoft.com/office/drawing/2014/main" id="{12FE9164-77F9-AE47-A84D-D810C4118D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5214" y="3897972"/>
                <a:ext cx="54142" cy="38227"/>
              </a:xfrm>
              <a:custGeom>
                <a:avLst/>
                <a:gdLst>
                  <a:gd name="T0" fmla="*/ 5 w 6"/>
                  <a:gd name="T1" fmla="*/ 3 h 4"/>
                  <a:gd name="T2" fmla="*/ 1 w 6"/>
                  <a:gd name="T3" fmla="*/ 0 h 4"/>
                  <a:gd name="T4" fmla="*/ 5 w 6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3"/>
                    </a:moveTo>
                    <a:cubicBezTo>
                      <a:pt x="4" y="4"/>
                      <a:pt x="0" y="0"/>
                      <a:pt x="1" y="0"/>
                    </a:cubicBezTo>
                    <a:cubicBezTo>
                      <a:pt x="2" y="0"/>
                      <a:pt x="6" y="2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9" name="Freeform 783">
                <a:extLst>
                  <a:ext uri="{FF2B5EF4-FFF2-40B4-BE49-F238E27FC236}">
                    <a16:creationId xmlns:a16="http://schemas.microsoft.com/office/drawing/2014/main" id="{A40495D1-2704-8E47-B091-B707D387B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64" y="3936196"/>
                <a:ext cx="47770" cy="9558"/>
              </a:xfrm>
              <a:custGeom>
                <a:avLst/>
                <a:gdLst>
                  <a:gd name="T0" fmla="*/ 4 w 5"/>
                  <a:gd name="T1" fmla="*/ 1 h 1"/>
                  <a:gd name="T2" fmla="*/ 2 w 5"/>
                  <a:gd name="T3" fmla="*/ 0 h 1"/>
                  <a:gd name="T4" fmla="*/ 4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4" y="1"/>
                    </a:moveTo>
                    <a:cubicBezTo>
                      <a:pt x="2" y="1"/>
                      <a:pt x="0" y="0"/>
                      <a:pt x="2" y="0"/>
                    </a:cubicBezTo>
                    <a:cubicBezTo>
                      <a:pt x="3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0" name="Freeform 784">
                <a:extLst>
                  <a:ext uri="{FF2B5EF4-FFF2-40B4-BE49-F238E27FC236}">
                    <a16:creationId xmlns:a16="http://schemas.microsoft.com/office/drawing/2014/main" id="{51251DE3-A14D-014F-9F4F-85F46985A1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64" y="4468183"/>
                <a:ext cx="38217" cy="66896"/>
              </a:xfrm>
              <a:custGeom>
                <a:avLst/>
                <a:gdLst>
                  <a:gd name="T0" fmla="*/ 2 w 4"/>
                  <a:gd name="T1" fmla="*/ 0 h 7"/>
                  <a:gd name="T2" fmla="*/ 4 w 4"/>
                  <a:gd name="T3" fmla="*/ 7 h 7"/>
                  <a:gd name="T4" fmla="*/ 2 w 4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cubicBezTo>
                      <a:pt x="0" y="0"/>
                      <a:pt x="3" y="7"/>
                      <a:pt x="4" y="7"/>
                    </a:cubicBezTo>
                    <a:cubicBezTo>
                      <a:pt x="4" y="7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1" name="Freeform 785">
                <a:extLst>
                  <a:ext uri="{FF2B5EF4-FFF2-40B4-BE49-F238E27FC236}">
                    <a16:creationId xmlns:a16="http://schemas.microsoft.com/office/drawing/2014/main" id="{D32C4CD2-C7EC-2648-B4A3-AA75923EE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7571" y="4589231"/>
                <a:ext cx="63695" cy="38227"/>
              </a:xfrm>
              <a:custGeom>
                <a:avLst/>
                <a:gdLst>
                  <a:gd name="T0" fmla="*/ 1 w 7"/>
                  <a:gd name="T1" fmla="*/ 0 h 4"/>
                  <a:gd name="T2" fmla="*/ 1 w 7"/>
                  <a:gd name="T3" fmla="*/ 4 h 4"/>
                  <a:gd name="T4" fmla="*/ 5 w 7"/>
                  <a:gd name="T5" fmla="*/ 4 h 4"/>
                  <a:gd name="T6" fmla="*/ 1 w 7"/>
                  <a:gd name="T7" fmla="*/ 0 h 4"/>
                  <a:gd name="T8" fmla="*/ 1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1" y="0"/>
                    </a:moveTo>
                    <a:cubicBezTo>
                      <a:pt x="0" y="1"/>
                      <a:pt x="0" y="3"/>
                      <a:pt x="1" y="4"/>
                    </a:cubicBezTo>
                    <a:cubicBezTo>
                      <a:pt x="2" y="4"/>
                      <a:pt x="3" y="4"/>
                      <a:pt x="5" y="4"/>
                    </a:cubicBezTo>
                    <a:cubicBezTo>
                      <a:pt x="7" y="4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2" name="Freeform 786">
                <a:extLst>
                  <a:ext uri="{FF2B5EF4-FFF2-40B4-BE49-F238E27FC236}">
                    <a16:creationId xmlns:a16="http://schemas.microsoft.com/office/drawing/2014/main" id="{6572DAFD-23D5-4046-948E-14DB52AAC1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22" y="4796293"/>
                <a:ext cx="159235" cy="92380"/>
              </a:xfrm>
              <a:custGeom>
                <a:avLst/>
                <a:gdLst>
                  <a:gd name="T0" fmla="*/ 0 w 17"/>
                  <a:gd name="T1" fmla="*/ 4 h 10"/>
                  <a:gd name="T2" fmla="*/ 10 w 17"/>
                  <a:gd name="T3" fmla="*/ 2 h 10"/>
                  <a:gd name="T4" fmla="*/ 8 w 17"/>
                  <a:gd name="T5" fmla="*/ 4 h 10"/>
                  <a:gd name="T6" fmla="*/ 12 w 17"/>
                  <a:gd name="T7" fmla="*/ 7 h 10"/>
                  <a:gd name="T8" fmla="*/ 9 w 17"/>
                  <a:gd name="T9" fmla="*/ 7 h 10"/>
                  <a:gd name="T10" fmla="*/ 11 w 17"/>
                  <a:gd name="T11" fmla="*/ 10 h 10"/>
                  <a:gd name="T12" fmla="*/ 8 w 17"/>
                  <a:gd name="T13" fmla="*/ 9 h 10"/>
                  <a:gd name="T14" fmla="*/ 0 w 17"/>
                  <a:gd name="T15" fmla="*/ 4 h 10"/>
                  <a:gd name="T16" fmla="*/ 0 w 17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0" y="4"/>
                    </a:moveTo>
                    <a:cubicBezTo>
                      <a:pt x="1" y="0"/>
                      <a:pt x="7" y="2"/>
                      <a:pt x="10" y="2"/>
                    </a:cubicBezTo>
                    <a:cubicBezTo>
                      <a:pt x="17" y="3"/>
                      <a:pt x="8" y="4"/>
                      <a:pt x="8" y="4"/>
                    </a:cubicBezTo>
                    <a:cubicBezTo>
                      <a:pt x="8" y="6"/>
                      <a:pt x="12" y="5"/>
                      <a:pt x="12" y="7"/>
                    </a:cubicBezTo>
                    <a:cubicBezTo>
                      <a:pt x="12" y="7"/>
                      <a:pt x="10" y="6"/>
                      <a:pt x="9" y="7"/>
                    </a:cubicBezTo>
                    <a:cubicBezTo>
                      <a:pt x="9" y="7"/>
                      <a:pt x="12" y="10"/>
                      <a:pt x="11" y="10"/>
                    </a:cubicBezTo>
                    <a:cubicBezTo>
                      <a:pt x="10" y="10"/>
                      <a:pt x="9" y="9"/>
                      <a:pt x="8" y="9"/>
                    </a:cubicBezTo>
                    <a:cubicBezTo>
                      <a:pt x="6" y="8"/>
                      <a:pt x="0" y="7"/>
                      <a:pt x="0" y="4"/>
                    </a:cubicBezTo>
                    <a:cubicBezTo>
                      <a:pt x="0" y="3"/>
                      <a:pt x="0" y="7"/>
                      <a:pt x="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3" name="Freeform 787">
                <a:extLst>
                  <a:ext uri="{FF2B5EF4-FFF2-40B4-BE49-F238E27FC236}">
                    <a16:creationId xmlns:a16="http://schemas.microsoft.com/office/drawing/2014/main" id="{C705ADCD-9D48-3943-87F1-AB7B3B37CF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37762" y="4777182"/>
                <a:ext cx="82803" cy="28672"/>
              </a:xfrm>
              <a:custGeom>
                <a:avLst/>
                <a:gdLst>
                  <a:gd name="T0" fmla="*/ 8 w 9"/>
                  <a:gd name="T1" fmla="*/ 1 h 3"/>
                  <a:gd name="T2" fmla="*/ 5 w 9"/>
                  <a:gd name="T3" fmla="*/ 0 h 3"/>
                  <a:gd name="T4" fmla="*/ 0 w 9"/>
                  <a:gd name="T5" fmla="*/ 0 h 3"/>
                  <a:gd name="T6" fmla="*/ 8 w 9"/>
                  <a:gd name="T7" fmla="*/ 1 h 3"/>
                  <a:gd name="T8" fmla="*/ 8 w 9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8" y="1"/>
                    </a:moveTo>
                    <a:cubicBezTo>
                      <a:pt x="9" y="1"/>
                      <a:pt x="5" y="0"/>
                      <a:pt x="5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2" y="0"/>
                      <a:pt x="6" y="3"/>
                      <a:pt x="8" y="1"/>
                    </a:cubicBezTo>
                    <a:cubicBezTo>
                      <a:pt x="9" y="1"/>
                      <a:pt x="7" y="2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4" name="Freeform 788">
                <a:extLst>
                  <a:ext uri="{FF2B5EF4-FFF2-40B4-BE49-F238E27FC236}">
                    <a16:creationId xmlns:a16="http://schemas.microsoft.com/office/drawing/2014/main" id="{F8F09C98-6F23-3749-821A-E22DA6B31B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7190" y="4974684"/>
                <a:ext cx="121018" cy="63711"/>
              </a:xfrm>
              <a:custGeom>
                <a:avLst/>
                <a:gdLst>
                  <a:gd name="T0" fmla="*/ 12 w 13"/>
                  <a:gd name="T1" fmla="*/ 4 h 7"/>
                  <a:gd name="T2" fmla="*/ 12 w 13"/>
                  <a:gd name="T3" fmla="*/ 1 h 7"/>
                  <a:gd name="T4" fmla="*/ 7 w 13"/>
                  <a:gd name="T5" fmla="*/ 2 h 7"/>
                  <a:gd name="T6" fmla="*/ 3 w 13"/>
                  <a:gd name="T7" fmla="*/ 3 h 7"/>
                  <a:gd name="T8" fmla="*/ 0 w 13"/>
                  <a:gd name="T9" fmla="*/ 5 h 7"/>
                  <a:gd name="T10" fmla="*/ 12 w 13"/>
                  <a:gd name="T11" fmla="*/ 4 h 7"/>
                  <a:gd name="T12" fmla="*/ 12 w 13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2" y="4"/>
                    </a:moveTo>
                    <a:cubicBezTo>
                      <a:pt x="13" y="3"/>
                      <a:pt x="13" y="2"/>
                      <a:pt x="12" y="1"/>
                    </a:cubicBezTo>
                    <a:cubicBezTo>
                      <a:pt x="11" y="0"/>
                      <a:pt x="8" y="1"/>
                      <a:pt x="7" y="2"/>
                    </a:cubicBezTo>
                    <a:cubicBezTo>
                      <a:pt x="6" y="2"/>
                      <a:pt x="4" y="2"/>
                      <a:pt x="3" y="3"/>
                    </a:cubicBezTo>
                    <a:cubicBezTo>
                      <a:pt x="3" y="3"/>
                      <a:pt x="0" y="5"/>
                      <a:pt x="0" y="5"/>
                    </a:cubicBezTo>
                    <a:cubicBezTo>
                      <a:pt x="3" y="7"/>
                      <a:pt x="10" y="6"/>
                      <a:pt x="12" y="4"/>
                    </a:cubicBezTo>
                    <a:cubicBezTo>
                      <a:pt x="13" y="3"/>
                      <a:pt x="9" y="6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5" name="Freeform 789">
                <a:extLst>
                  <a:ext uri="{FF2B5EF4-FFF2-40B4-BE49-F238E27FC236}">
                    <a16:creationId xmlns:a16="http://schemas.microsoft.com/office/drawing/2014/main" id="{058495BF-1810-8A4B-87B8-9BAEF2B6CA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5278" y="5067066"/>
                <a:ext cx="38217" cy="57338"/>
              </a:xfrm>
              <a:custGeom>
                <a:avLst/>
                <a:gdLst>
                  <a:gd name="T0" fmla="*/ 3 w 4"/>
                  <a:gd name="T1" fmla="*/ 2 h 6"/>
                  <a:gd name="T2" fmla="*/ 1 w 4"/>
                  <a:gd name="T3" fmla="*/ 3 h 6"/>
                  <a:gd name="T4" fmla="*/ 3 w 4"/>
                  <a:gd name="T5" fmla="*/ 2 h 6"/>
                  <a:gd name="T6" fmla="*/ 3 w 4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3" y="2"/>
                    </a:moveTo>
                    <a:cubicBezTo>
                      <a:pt x="2" y="0"/>
                      <a:pt x="1" y="1"/>
                      <a:pt x="1" y="3"/>
                    </a:cubicBezTo>
                    <a:cubicBezTo>
                      <a:pt x="0" y="6"/>
                      <a:pt x="4" y="4"/>
                      <a:pt x="3" y="2"/>
                    </a:cubicBezTo>
                    <a:cubicBezTo>
                      <a:pt x="3" y="2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6" name="Freeform 790">
                <a:extLst>
                  <a:ext uri="{FF2B5EF4-FFF2-40B4-BE49-F238E27FC236}">
                    <a16:creationId xmlns:a16="http://schemas.microsoft.com/office/drawing/2014/main" id="{6D8FAAC8-7BFE-704C-8381-84CBC3D47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2475" y="4946015"/>
                <a:ext cx="35033" cy="38227"/>
              </a:xfrm>
              <a:custGeom>
                <a:avLst/>
                <a:gdLst>
                  <a:gd name="T0" fmla="*/ 4 w 4"/>
                  <a:gd name="T1" fmla="*/ 2 h 4"/>
                  <a:gd name="T2" fmla="*/ 1 w 4"/>
                  <a:gd name="T3" fmla="*/ 1 h 4"/>
                  <a:gd name="T4" fmla="*/ 4 w 4"/>
                  <a:gd name="T5" fmla="*/ 2 h 4"/>
                  <a:gd name="T6" fmla="*/ 4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3" y="2"/>
                      <a:pt x="1" y="0"/>
                      <a:pt x="1" y="1"/>
                    </a:cubicBezTo>
                    <a:cubicBezTo>
                      <a:pt x="0" y="4"/>
                      <a:pt x="4" y="2"/>
                      <a:pt x="4" y="2"/>
                    </a:cubicBezTo>
                    <a:cubicBezTo>
                      <a:pt x="3" y="2"/>
                      <a:pt x="4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7" name="Freeform 791">
                <a:extLst>
                  <a:ext uri="{FF2B5EF4-FFF2-40B4-BE49-F238E27FC236}">
                    <a16:creationId xmlns:a16="http://schemas.microsoft.com/office/drawing/2014/main" id="{3DB8BD5F-7A8A-0A49-8E75-4448739A3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786" y="4347132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2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8" name="Freeform 792">
                <a:extLst>
                  <a:ext uri="{FF2B5EF4-FFF2-40B4-BE49-F238E27FC236}">
                    <a16:creationId xmlns:a16="http://schemas.microsoft.com/office/drawing/2014/main" id="{3F82151B-E570-EF41-ABF6-81E485DC3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9354" y="4245195"/>
                <a:ext cx="28664" cy="1592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2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9" name="Freeform 793">
                <a:extLst>
                  <a:ext uri="{FF2B5EF4-FFF2-40B4-BE49-F238E27FC236}">
                    <a16:creationId xmlns:a16="http://schemas.microsoft.com/office/drawing/2014/main" id="{6CA9F336-04C4-9A44-82F4-F8C7ADB64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786" y="4206967"/>
                <a:ext cx="25477" cy="28672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1"/>
                      <a:pt x="1" y="2"/>
                    </a:cubicBezTo>
                    <a:cubicBezTo>
                      <a:pt x="1" y="3"/>
                      <a:pt x="3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0" name="Freeform 794">
                <a:extLst>
                  <a:ext uri="{FF2B5EF4-FFF2-40B4-BE49-F238E27FC236}">
                    <a16:creationId xmlns:a16="http://schemas.microsoft.com/office/drawing/2014/main" id="{AAD603B5-05BA-7C4E-99E9-75210752C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4832" y="4394915"/>
                <a:ext cx="47770" cy="6370"/>
              </a:xfrm>
              <a:custGeom>
                <a:avLst/>
                <a:gdLst>
                  <a:gd name="T0" fmla="*/ 5 w 5"/>
                  <a:gd name="T1" fmla="*/ 1 h 1"/>
                  <a:gd name="T2" fmla="*/ 1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1" name="Freeform 795">
                <a:extLst>
                  <a:ext uri="{FF2B5EF4-FFF2-40B4-BE49-F238E27FC236}">
                    <a16:creationId xmlns:a16="http://schemas.microsoft.com/office/drawing/2014/main" id="{5F517712-78B2-EA49-939C-A53EE867B7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55" y="4394915"/>
                <a:ext cx="57323" cy="0"/>
              </a:xfrm>
              <a:custGeom>
                <a:avLst/>
                <a:gdLst>
                  <a:gd name="T0" fmla="*/ 5 w 6"/>
                  <a:gd name="T1" fmla="*/ 1 w 6"/>
                  <a:gd name="T2" fmla="*/ 5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5" y="0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2" name="Freeform 796">
                <a:extLst>
                  <a:ext uri="{FF2B5EF4-FFF2-40B4-BE49-F238E27FC236}">
                    <a16:creationId xmlns:a16="http://schemas.microsoft.com/office/drawing/2014/main" id="{6B9FFB3F-42E6-8247-8A8F-A40288181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5407" y="3802406"/>
                <a:ext cx="38217" cy="19114"/>
              </a:xfrm>
              <a:custGeom>
                <a:avLst/>
                <a:gdLst>
                  <a:gd name="T0" fmla="*/ 3 w 4"/>
                  <a:gd name="T1" fmla="*/ 2 h 2"/>
                  <a:gd name="T2" fmla="*/ 2 w 4"/>
                  <a:gd name="T3" fmla="*/ 0 h 2"/>
                  <a:gd name="T4" fmla="*/ 3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1" y="2"/>
                      <a:pt x="0" y="0"/>
                      <a:pt x="2" y="0"/>
                    </a:cubicBezTo>
                    <a:cubicBezTo>
                      <a:pt x="3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3" name="Freeform 797">
                <a:extLst>
                  <a:ext uri="{FF2B5EF4-FFF2-40B4-BE49-F238E27FC236}">
                    <a16:creationId xmlns:a16="http://schemas.microsoft.com/office/drawing/2014/main" id="{25797092-338B-2C4E-A1F6-8F94E4560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7694" y="6086410"/>
                <a:ext cx="85988" cy="111494"/>
              </a:xfrm>
              <a:custGeom>
                <a:avLst/>
                <a:gdLst>
                  <a:gd name="T0" fmla="*/ 9 w 9"/>
                  <a:gd name="T1" fmla="*/ 11 h 12"/>
                  <a:gd name="T2" fmla="*/ 5 w 9"/>
                  <a:gd name="T3" fmla="*/ 2 h 12"/>
                  <a:gd name="T4" fmla="*/ 2 w 9"/>
                  <a:gd name="T5" fmla="*/ 2 h 12"/>
                  <a:gd name="T6" fmla="*/ 0 w 9"/>
                  <a:gd name="T7" fmla="*/ 3 h 12"/>
                  <a:gd name="T8" fmla="*/ 3 w 9"/>
                  <a:gd name="T9" fmla="*/ 5 h 12"/>
                  <a:gd name="T10" fmla="*/ 3 w 9"/>
                  <a:gd name="T11" fmla="*/ 7 h 12"/>
                  <a:gd name="T12" fmla="*/ 4 w 9"/>
                  <a:gd name="T13" fmla="*/ 7 h 12"/>
                  <a:gd name="T14" fmla="*/ 3 w 9"/>
                  <a:gd name="T15" fmla="*/ 8 h 12"/>
                  <a:gd name="T16" fmla="*/ 6 w 9"/>
                  <a:gd name="T17" fmla="*/ 11 h 12"/>
                  <a:gd name="T18" fmla="*/ 6 w 9"/>
                  <a:gd name="T19" fmla="*/ 9 h 12"/>
                  <a:gd name="T20" fmla="*/ 9 w 9"/>
                  <a:gd name="T21" fmla="*/ 11 h 12"/>
                  <a:gd name="T22" fmla="*/ 9 w 9"/>
                  <a:gd name="T23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2">
                    <a:moveTo>
                      <a:pt x="9" y="11"/>
                    </a:moveTo>
                    <a:cubicBezTo>
                      <a:pt x="8" y="8"/>
                      <a:pt x="7" y="4"/>
                      <a:pt x="5" y="2"/>
                    </a:cubicBezTo>
                    <a:cubicBezTo>
                      <a:pt x="4" y="1"/>
                      <a:pt x="3" y="0"/>
                      <a:pt x="2" y="2"/>
                    </a:cubicBezTo>
                    <a:cubicBezTo>
                      <a:pt x="2" y="2"/>
                      <a:pt x="0" y="2"/>
                      <a:pt x="0" y="3"/>
                    </a:cubicBezTo>
                    <a:cubicBezTo>
                      <a:pt x="1" y="4"/>
                      <a:pt x="3" y="3"/>
                      <a:pt x="3" y="5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8"/>
                      <a:pt x="4" y="7"/>
                      <a:pt x="4" y="7"/>
                    </a:cubicBezTo>
                    <a:cubicBezTo>
                      <a:pt x="5" y="8"/>
                      <a:pt x="3" y="8"/>
                      <a:pt x="3" y="8"/>
                    </a:cubicBezTo>
                    <a:cubicBezTo>
                      <a:pt x="3" y="9"/>
                      <a:pt x="5" y="11"/>
                      <a:pt x="6" y="11"/>
                    </a:cubicBezTo>
                    <a:cubicBezTo>
                      <a:pt x="6" y="11"/>
                      <a:pt x="2" y="7"/>
                      <a:pt x="6" y="9"/>
                    </a:cubicBezTo>
                    <a:cubicBezTo>
                      <a:pt x="7" y="9"/>
                      <a:pt x="9" y="12"/>
                      <a:pt x="9" y="11"/>
                    </a:cubicBezTo>
                    <a:cubicBezTo>
                      <a:pt x="8" y="10"/>
                      <a:pt x="9" y="12"/>
                      <a:pt x="9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F2E41DB-0AF4-7745-B583-9C835344514A}"/>
                </a:ext>
              </a:extLst>
            </p:cNvPr>
            <p:cNvSpPr/>
            <p:nvPr/>
          </p:nvSpPr>
          <p:spPr>
            <a:xfrm>
              <a:off x="12409367" y="7741022"/>
              <a:ext cx="781184" cy="7811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A403FA9-15BB-8C46-906D-133DBCB3A4E8}"/>
                </a:ext>
              </a:extLst>
            </p:cNvPr>
            <p:cNvSpPr/>
            <p:nvPr/>
          </p:nvSpPr>
          <p:spPr>
            <a:xfrm>
              <a:off x="19628136" y="7203438"/>
              <a:ext cx="945864" cy="9458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B844A7A-6B5A-9E4F-9D24-6EED62957388}"/>
                </a:ext>
              </a:extLst>
            </p:cNvPr>
            <p:cNvSpPr/>
            <p:nvPr/>
          </p:nvSpPr>
          <p:spPr>
            <a:xfrm>
              <a:off x="15864742" y="7042966"/>
              <a:ext cx="1266812" cy="126680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B304695-EC15-2247-9161-954684402239}"/>
              </a:ext>
            </a:extLst>
          </p:cNvPr>
          <p:cNvSpPr/>
          <p:nvPr/>
        </p:nvSpPr>
        <p:spPr>
          <a:xfrm>
            <a:off x="19908585" y="4373255"/>
            <a:ext cx="4469065" cy="13119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uadroTexto 395">
            <a:extLst>
              <a:ext uri="{FF2B5EF4-FFF2-40B4-BE49-F238E27FC236}">
                <a16:creationId xmlns:a16="http://schemas.microsoft.com/office/drawing/2014/main" id="{C54E11BB-3E0B-8E4C-81D5-99A40D82F4B0}"/>
              </a:ext>
            </a:extLst>
          </p:cNvPr>
          <p:cNvSpPr txBox="1"/>
          <p:nvPr/>
        </p:nvSpPr>
        <p:spPr>
          <a:xfrm flipH="1">
            <a:off x="17853959" y="4725950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>
                <a:solidFill>
                  <a:schemeClr val="accent1"/>
                </a:solidFill>
                <a:latin typeface="Montserrat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Your title</a:t>
            </a:r>
          </a:p>
        </p:txBody>
      </p:sp>
      <p:sp>
        <p:nvSpPr>
          <p:cNvPr id="81" name="Rectangle 56">
            <a:extLst>
              <a:ext uri="{FF2B5EF4-FFF2-40B4-BE49-F238E27FC236}">
                <a16:creationId xmlns:a16="http://schemas.microsoft.com/office/drawing/2014/main" id="{B1B78DE3-5F8D-124E-82F0-A5078AB4093E}"/>
              </a:ext>
            </a:extLst>
          </p:cNvPr>
          <p:cNvSpPr/>
          <p:nvPr/>
        </p:nvSpPr>
        <p:spPr>
          <a:xfrm flipH="1">
            <a:off x="11193516" y="4335192"/>
            <a:ext cx="84663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3200" dirty="0"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823740C7-1854-4145-86FE-995C23482ECF}"/>
              </a:ext>
            </a:extLst>
          </p:cNvPr>
          <p:cNvSpPr/>
          <p:nvPr/>
        </p:nvSpPr>
        <p:spPr>
          <a:xfrm>
            <a:off x="19908585" y="7036942"/>
            <a:ext cx="4469065" cy="13119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2B74B8D9-4E1E-E04C-8151-E2BF7EA37D05}"/>
              </a:ext>
            </a:extLst>
          </p:cNvPr>
          <p:cNvSpPr/>
          <p:nvPr/>
        </p:nvSpPr>
        <p:spPr>
          <a:xfrm>
            <a:off x="19908585" y="9788424"/>
            <a:ext cx="4469065" cy="13119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8DD6C1-E34D-B747-B1C4-8995BDF263AF}"/>
              </a:ext>
            </a:extLst>
          </p:cNvPr>
          <p:cNvSpPr/>
          <p:nvPr/>
        </p:nvSpPr>
        <p:spPr>
          <a:xfrm>
            <a:off x="19933010" y="3511481"/>
            <a:ext cx="43633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5000" b="1" dirty="0">
                <a:solidFill>
                  <a:schemeClr val="tx2"/>
                </a:solidFill>
                <a:latin typeface="Montserrat" pitchFamily="2" charset="77"/>
              </a:rPr>
              <a:t>1</a:t>
            </a:r>
            <a:endParaRPr lang="en-US" sz="5000" dirty="0">
              <a:solidFill>
                <a:schemeClr val="tx2"/>
              </a:solidFill>
            </a:endParaRPr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C227EDCC-E21C-0F47-9AE8-7282AF754B31}"/>
              </a:ext>
            </a:extLst>
          </p:cNvPr>
          <p:cNvSpPr/>
          <p:nvPr/>
        </p:nvSpPr>
        <p:spPr>
          <a:xfrm>
            <a:off x="19933010" y="6069341"/>
            <a:ext cx="56297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5000" b="1" dirty="0">
                <a:solidFill>
                  <a:schemeClr val="tx2"/>
                </a:solidFill>
                <a:latin typeface="Montserrat" pitchFamily="2" charset="77"/>
              </a:rPr>
              <a:t>2</a:t>
            </a:r>
            <a:endParaRPr lang="en-US" sz="5000" dirty="0">
              <a:solidFill>
                <a:schemeClr val="tx2"/>
              </a:solidFill>
            </a:endParaRPr>
          </a:p>
        </p:txBody>
      </p:sp>
      <p:sp>
        <p:nvSpPr>
          <p:cNvPr id="432" name="CuadroTexto 395">
            <a:extLst>
              <a:ext uri="{FF2B5EF4-FFF2-40B4-BE49-F238E27FC236}">
                <a16:creationId xmlns:a16="http://schemas.microsoft.com/office/drawing/2014/main" id="{A1B8C084-3732-6F4A-A2B6-1711D7968CAC}"/>
              </a:ext>
            </a:extLst>
          </p:cNvPr>
          <p:cNvSpPr txBox="1"/>
          <p:nvPr/>
        </p:nvSpPr>
        <p:spPr>
          <a:xfrm>
            <a:off x="1925477" y="1062069"/>
            <a:ext cx="92680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>
                <a:solidFill>
                  <a:schemeClr val="accent1"/>
                </a:solidFill>
                <a:latin typeface="Montserrat Black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WORLDWIDE MAP</a:t>
            </a:r>
          </a:p>
        </p:txBody>
      </p:sp>
      <p:sp>
        <p:nvSpPr>
          <p:cNvPr id="433" name="Rectangle 56">
            <a:extLst>
              <a:ext uri="{FF2B5EF4-FFF2-40B4-BE49-F238E27FC236}">
                <a16:creationId xmlns:a16="http://schemas.microsoft.com/office/drawing/2014/main" id="{6F6C5D6E-247C-374C-A25B-AAE7524BEE5F}"/>
              </a:ext>
            </a:extLst>
          </p:cNvPr>
          <p:cNvSpPr/>
          <p:nvPr/>
        </p:nvSpPr>
        <p:spPr>
          <a:xfrm flipH="1">
            <a:off x="11193516" y="6964092"/>
            <a:ext cx="84663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3200" dirty="0"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434" name="Rectangle 56">
            <a:extLst>
              <a:ext uri="{FF2B5EF4-FFF2-40B4-BE49-F238E27FC236}">
                <a16:creationId xmlns:a16="http://schemas.microsoft.com/office/drawing/2014/main" id="{0B846FE1-70FC-4A44-99B8-5747425A20D4}"/>
              </a:ext>
            </a:extLst>
          </p:cNvPr>
          <p:cNvSpPr/>
          <p:nvPr/>
        </p:nvSpPr>
        <p:spPr>
          <a:xfrm flipH="1">
            <a:off x="11193516" y="9631092"/>
            <a:ext cx="84663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3200" dirty="0"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CC1FDF27-2FD6-FE40-A83A-6D2A3D56479F}"/>
              </a:ext>
            </a:extLst>
          </p:cNvPr>
          <p:cNvSpPr/>
          <p:nvPr/>
        </p:nvSpPr>
        <p:spPr>
          <a:xfrm>
            <a:off x="19933010" y="8736341"/>
            <a:ext cx="56297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5000" b="1" dirty="0">
                <a:solidFill>
                  <a:schemeClr val="tx2"/>
                </a:solidFill>
                <a:latin typeface="Montserrat" pitchFamily="2" charset="77"/>
              </a:rPr>
              <a:t>3</a:t>
            </a:r>
            <a:endParaRPr lang="en-US" sz="5000" dirty="0">
              <a:solidFill>
                <a:schemeClr val="tx2"/>
              </a:solidFill>
            </a:endParaRPr>
          </a:p>
        </p:txBody>
      </p:sp>
      <p:sp>
        <p:nvSpPr>
          <p:cNvPr id="436" name="CuadroTexto 395">
            <a:extLst>
              <a:ext uri="{FF2B5EF4-FFF2-40B4-BE49-F238E27FC236}">
                <a16:creationId xmlns:a16="http://schemas.microsoft.com/office/drawing/2014/main" id="{4D3CF13C-2E32-7F49-8325-5C6F661D8F0B}"/>
              </a:ext>
            </a:extLst>
          </p:cNvPr>
          <p:cNvSpPr txBox="1"/>
          <p:nvPr/>
        </p:nvSpPr>
        <p:spPr>
          <a:xfrm flipH="1">
            <a:off x="17853959" y="7392950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>
                <a:solidFill>
                  <a:schemeClr val="bg1"/>
                </a:solidFill>
                <a:latin typeface="Montserrat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Your title</a:t>
            </a:r>
          </a:p>
        </p:txBody>
      </p:sp>
      <p:sp>
        <p:nvSpPr>
          <p:cNvPr id="437" name="CuadroTexto 395">
            <a:extLst>
              <a:ext uri="{FF2B5EF4-FFF2-40B4-BE49-F238E27FC236}">
                <a16:creationId xmlns:a16="http://schemas.microsoft.com/office/drawing/2014/main" id="{071AC0C7-AFED-7444-9FF1-8CB27AB06523}"/>
              </a:ext>
            </a:extLst>
          </p:cNvPr>
          <p:cNvSpPr txBox="1"/>
          <p:nvPr/>
        </p:nvSpPr>
        <p:spPr>
          <a:xfrm flipH="1">
            <a:off x="17853959" y="10136150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>
                <a:solidFill>
                  <a:schemeClr val="bg1"/>
                </a:solidFill>
                <a:latin typeface="Montserrat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03308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 10">
            <a:extLst>
              <a:ext uri="{FF2B5EF4-FFF2-40B4-BE49-F238E27FC236}">
                <a16:creationId xmlns:a16="http://schemas.microsoft.com/office/drawing/2014/main" id="{F9B7FA97-87E7-DB4E-B9BE-8092485319F4}"/>
              </a:ext>
            </a:extLst>
          </p:cNvPr>
          <p:cNvSpPr/>
          <p:nvPr/>
        </p:nvSpPr>
        <p:spPr>
          <a:xfrm>
            <a:off x="16139160" y="8780164"/>
            <a:ext cx="528392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chemeClr val="accent1"/>
                </a:solidFill>
                <a:latin typeface="Montserrat" pitchFamily="2" charset="77"/>
              </a:rPr>
              <a:t>The disease causes respiratory illness (like the flu) with symptoms such as a cough, fever.</a:t>
            </a:r>
          </a:p>
        </p:txBody>
      </p:sp>
      <p:sp>
        <p:nvSpPr>
          <p:cNvPr id="12" name="CuadroTexto 395">
            <a:extLst>
              <a:ext uri="{FF2B5EF4-FFF2-40B4-BE49-F238E27FC236}">
                <a16:creationId xmlns:a16="http://schemas.microsoft.com/office/drawing/2014/main" id="{89CA6503-C607-364F-BBE9-AE7D9CE1BB93}"/>
              </a:ext>
            </a:extLst>
          </p:cNvPr>
          <p:cNvSpPr txBox="1"/>
          <p:nvPr/>
        </p:nvSpPr>
        <p:spPr>
          <a:xfrm>
            <a:off x="1925477" y="1062069"/>
            <a:ext cx="9798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>
                <a:solidFill>
                  <a:schemeClr val="accent1"/>
                </a:solidFill>
                <a:latin typeface="Montserrat Black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INFECTION PROCESS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FC7CBE-5C93-C74A-AB82-23834B3F5623}"/>
              </a:ext>
            </a:extLst>
          </p:cNvPr>
          <p:cNvSpPr/>
          <p:nvPr/>
        </p:nvSpPr>
        <p:spPr>
          <a:xfrm>
            <a:off x="0" y="-3239"/>
            <a:ext cx="1132377" cy="1195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B8A96E3-ED9A-5349-984B-43C3D34B5005}"/>
              </a:ext>
            </a:extLst>
          </p:cNvPr>
          <p:cNvGrpSpPr/>
          <p:nvPr/>
        </p:nvGrpSpPr>
        <p:grpSpPr>
          <a:xfrm>
            <a:off x="17006468" y="5000647"/>
            <a:ext cx="3490525" cy="1760179"/>
            <a:chOff x="1843088" y="3944938"/>
            <a:chExt cx="371475" cy="187325"/>
          </a:xfrm>
        </p:grpSpPr>
        <p:sp>
          <p:nvSpPr>
            <p:cNvPr id="21" name="Freeform 56">
              <a:extLst>
                <a:ext uri="{FF2B5EF4-FFF2-40B4-BE49-F238E27FC236}">
                  <a16:creationId xmlns:a16="http://schemas.microsoft.com/office/drawing/2014/main" id="{E9A7A23F-3F4E-0940-B108-0593660BE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638" y="3956050"/>
              <a:ext cx="14287" cy="22225"/>
            </a:xfrm>
            <a:custGeom>
              <a:avLst/>
              <a:gdLst>
                <a:gd name="T0" fmla="*/ 23 w 38"/>
                <a:gd name="T1" fmla="*/ 60 h 61"/>
                <a:gd name="T2" fmla="*/ 23 w 38"/>
                <a:gd name="T3" fmla="*/ 60 h 61"/>
                <a:gd name="T4" fmla="*/ 15 w 38"/>
                <a:gd name="T5" fmla="*/ 60 h 61"/>
                <a:gd name="T6" fmla="*/ 0 w 38"/>
                <a:gd name="T7" fmla="*/ 45 h 61"/>
                <a:gd name="T8" fmla="*/ 0 w 38"/>
                <a:gd name="T9" fmla="*/ 15 h 61"/>
                <a:gd name="T10" fmla="*/ 15 w 38"/>
                <a:gd name="T11" fmla="*/ 0 h 61"/>
                <a:gd name="T12" fmla="*/ 23 w 38"/>
                <a:gd name="T13" fmla="*/ 0 h 61"/>
                <a:gd name="T14" fmla="*/ 37 w 38"/>
                <a:gd name="T15" fmla="*/ 15 h 61"/>
                <a:gd name="T16" fmla="*/ 37 w 38"/>
                <a:gd name="T17" fmla="*/ 45 h 61"/>
                <a:gd name="T18" fmla="*/ 23 w 38"/>
                <a:gd name="T19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61">
                  <a:moveTo>
                    <a:pt x="23" y="60"/>
                  </a:moveTo>
                  <a:lnTo>
                    <a:pt x="23" y="60"/>
                  </a:lnTo>
                  <a:cubicBezTo>
                    <a:pt x="15" y="60"/>
                    <a:pt x="15" y="60"/>
                    <a:pt x="15" y="60"/>
                  </a:cubicBezTo>
                  <a:cubicBezTo>
                    <a:pt x="7" y="60"/>
                    <a:pt x="0" y="52"/>
                    <a:pt x="0" y="4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0" y="0"/>
                    <a:pt x="37" y="7"/>
                    <a:pt x="37" y="1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52"/>
                    <a:pt x="30" y="60"/>
                    <a:pt x="23" y="60"/>
                  </a:cubicBezTo>
                </a:path>
              </a:pathLst>
            </a:custGeom>
            <a:solidFill>
              <a:srgbClr val="F4717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57">
              <a:extLst>
                <a:ext uri="{FF2B5EF4-FFF2-40B4-BE49-F238E27FC236}">
                  <a16:creationId xmlns:a16="http://schemas.microsoft.com/office/drawing/2014/main" id="{D876BD6F-F87E-1E48-87CD-61A16802A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263" y="3968750"/>
              <a:ext cx="111125" cy="133350"/>
            </a:xfrm>
            <a:custGeom>
              <a:avLst/>
              <a:gdLst>
                <a:gd name="T0" fmla="*/ 150 w 309"/>
                <a:gd name="T1" fmla="*/ 23 h 370"/>
                <a:gd name="T2" fmla="*/ 150 w 309"/>
                <a:gd name="T3" fmla="*/ 23 h 370"/>
                <a:gd name="T4" fmla="*/ 75 w 309"/>
                <a:gd name="T5" fmla="*/ 166 h 370"/>
                <a:gd name="T6" fmla="*/ 15 w 309"/>
                <a:gd name="T7" fmla="*/ 181 h 370"/>
                <a:gd name="T8" fmla="*/ 0 w 309"/>
                <a:gd name="T9" fmla="*/ 203 h 370"/>
                <a:gd name="T10" fmla="*/ 0 w 309"/>
                <a:gd name="T11" fmla="*/ 301 h 370"/>
                <a:gd name="T12" fmla="*/ 68 w 309"/>
                <a:gd name="T13" fmla="*/ 369 h 370"/>
                <a:gd name="T14" fmla="*/ 82 w 309"/>
                <a:gd name="T15" fmla="*/ 369 h 370"/>
                <a:gd name="T16" fmla="*/ 248 w 309"/>
                <a:gd name="T17" fmla="*/ 369 h 370"/>
                <a:gd name="T18" fmla="*/ 308 w 309"/>
                <a:gd name="T19" fmla="*/ 369 h 370"/>
                <a:gd name="T20" fmla="*/ 308 w 309"/>
                <a:gd name="T21" fmla="*/ 0 h 370"/>
                <a:gd name="T22" fmla="*/ 188 w 309"/>
                <a:gd name="T23" fmla="*/ 0 h 370"/>
                <a:gd name="T24" fmla="*/ 150 w 309"/>
                <a:gd name="T25" fmla="*/ 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9" h="370">
                  <a:moveTo>
                    <a:pt x="150" y="23"/>
                  </a:moveTo>
                  <a:lnTo>
                    <a:pt x="150" y="23"/>
                  </a:lnTo>
                  <a:cubicBezTo>
                    <a:pt x="75" y="166"/>
                    <a:pt x="75" y="166"/>
                    <a:pt x="75" y="166"/>
                  </a:cubicBezTo>
                  <a:cubicBezTo>
                    <a:pt x="15" y="181"/>
                    <a:pt x="15" y="181"/>
                    <a:pt x="15" y="181"/>
                  </a:cubicBezTo>
                  <a:cubicBezTo>
                    <a:pt x="7" y="188"/>
                    <a:pt x="0" y="196"/>
                    <a:pt x="0" y="203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39"/>
                    <a:pt x="30" y="369"/>
                    <a:pt x="68" y="369"/>
                  </a:cubicBezTo>
                  <a:cubicBezTo>
                    <a:pt x="82" y="369"/>
                    <a:pt x="82" y="369"/>
                    <a:pt x="82" y="369"/>
                  </a:cubicBezTo>
                  <a:cubicBezTo>
                    <a:pt x="150" y="369"/>
                    <a:pt x="203" y="369"/>
                    <a:pt x="248" y="369"/>
                  </a:cubicBezTo>
                  <a:cubicBezTo>
                    <a:pt x="308" y="369"/>
                    <a:pt x="308" y="369"/>
                    <a:pt x="308" y="369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73" y="0"/>
                    <a:pt x="158" y="8"/>
                    <a:pt x="150" y="23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58">
              <a:extLst>
                <a:ext uri="{FF2B5EF4-FFF2-40B4-BE49-F238E27FC236}">
                  <a16:creationId xmlns:a16="http://schemas.microsoft.com/office/drawing/2014/main" id="{0F5D1F96-2ED2-854A-9AD1-A1C531990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88" y="3968750"/>
              <a:ext cx="49212" cy="133350"/>
            </a:xfrm>
            <a:custGeom>
              <a:avLst/>
              <a:gdLst>
                <a:gd name="T0" fmla="*/ 135 w 136"/>
                <a:gd name="T1" fmla="*/ 0 h 370"/>
                <a:gd name="T2" fmla="*/ 0 w 136"/>
                <a:gd name="T3" fmla="*/ 0 h 370"/>
                <a:gd name="T4" fmla="*/ 0 w 136"/>
                <a:gd name="T5" fmla="*/ 369 h 370"/>
                <a:gd name="T6" fmla="*/ 135 w 136"/>
                <a:gd name="T7" fmla="*/ 369 h 370"/>
                <a:gd name="T8" fmla="*/ 135 w 136"/>
                <a:gd name="T9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370">
                  <a:moveTo>
                    <a:pt x="135" y="0"/>
                  </a:moveTo>
                  <a:lnTo>
                    <a:pt x="0" y="0"/>
                  </a:lnTo>
                  <a:lnTo>
                    <a:pt x="0" y="369"/>
                  </a:lnTo>
                  <a:lnTo>
                    <a:pt x="135" y="369"/>
                  </a:lnTo>
                  <a:lnTo>
                    <a:pt x="135" y="0"/>
                  </a:lnTo>
                </a:path>
              </a:pathLst>
            </a:custGeom>
            <a:solidFill>
              <a:srgbClr val="C6C6C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59">
              <a:extLst>
                <a:ext uri="{FF2B5EF4-FFF2-40B4-BE49-F238E27FC236}">
                  <a16:creationId xmlns:a16="http://schemas.microsoft.com/office/drawing/2014/main" id="{4AD6E6D8-3649-B448-8D82-4CC8A11AC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150" y="3944938"/>
              <a:ext cx="246063" cy="157162"/>
            </a:xfrm>
            <a:custGeom>
              <a:avLst/>
              <a:gdLst>
                <a:gd name="T0" fmla="*/ 632 w 685"/>
                <a:gd name="T1" fmla="*/ 0 h 437"/>
                <a:gd name="T2" fmla="*/ 632 w 685"/>
                <a:gd name="T3" fmla="*/ 0 h 437"/>
                <a:gd name="T4" fmla="*/ 60 w 685"/>
                <a:gd name="T5" fmla="*/ 0 h 437"/>
                <a:gd name="T6" fmla="*/ 8 w 685"/>
                <a:gd name="T7" fmla="*/ 52 h 437"/>
                <a:gd name="T8" fmla="*/ 0 w 685"/>
                <a:gd name="T9" fmla="*/ 436 h 437"/>
                <a:gd name="T10" fmla="*/ 60 w 685"/>
                <a:gd name="T11" fmla="*/ 436 h 437"/>
                <a:gd name="T12" fmla="*/ 83 w 685"/>
                <a:gd name="T13" fmla="*/ 436 h 437"/>
                <a:gd name="T14" fmla="*/ 113 w 685"/>
                <a:gd name="T15" fmla="*/ 90 h 437"/>
                <a:gd name="T16" fmla="*/ 263 w 685"/>
                <a:gd name="T17" fmla="*/ 97 h 437"/>
                <a:gd name="T18" fmla="*/ 286 w 685"/>
                <a:gd name="T19" fmla="*/ 436 h 437"/>
                <a:gd name="T20" fmla="*/ 391 w 685"/>
                <a:gd name="T21" fmla="*/ 436 h 437"/>
                <a:gd name="T22" fmla="*/ 557 w 685"/>
                <a:gd name="T23" fmla="*/ 436 h 437"/>
                <a:gd name="T24" fmla="*/ 632 w 685"/>
                <a:gd name="T25" fmla="*/ 436 h 437"/>
                <a:gd name="T26" fmla="*/ 684 w 685"/>
                <a:gd name="T27" fmla="*/ 383 h 437"/>
                <a:gd name="T28" fmla="*/ 684 w 685"/>
                <a:gd name="T29" fmla="*/ 52 h 437"/>
                <a:gd name="T30" fmla="*/ 632 w 685"/>
                <a:gd name="T31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5" h="437">
                  <a:moveTo>
                    <a:pt x="632" y="0"/>
                  </a:moveTo>
                  <a:lnTo>
                    <a:pt x="632" y="0"/>
                  </a:lnTo>
                  <a:cubicBezTo>
                    <a:pt x="60" y="0"/>
                    <a:pt x="60" y="0"/>
                    <a:pt x="60" y="0"/>
                  </a:cubicBezTo>
                  <a:cubicBezTo>
                    <a:pt x="30" y="0"/>
                    <a:pt x="8" y="22"/>
                    <a:pt x="8" y="52"/>
                  </a:cubicBezTo>
                  <a:cubicBezTo>
                    <a:pt x="0" y="436"/>
                    <a:pt x="0" y="436"/>
                    <a:pt x="0" y="436"/>
                  </a:cubicBezTo>
                  <a:cubicBezTo>
                    <a:pt x="15" y="436"/>
                    <a:pt x="30" y="436"/>
                    <a:pt x="60" y="436"/>
                  </a:cubicBezTo>
                  <a:cubicBezTo>
                    <a:pt x="83" y="436"/>
                    <a:pt x="83" y="436"/>
                    <a:pt x="83" y="436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263" y="97"/>
                    <a:pt x="263" y="97"/>
                    <a:pt x="263" y="97"/>
                  </a:cubicBezTo>
                  <a:cubicBezTo>
                    <a:pt x="286" y="436"/>
                    <a:pt x="286" y="436"/>
                    <a:pt x="286" y="436"/>
                  </a:cubicBezTo>
                  <a:cubicBezTo>
                    <a:pt x="391" y="436"/>
                    <a:pt x="391" y="436"/>
                    <a:pt x="391" y="436"/>
                  </a:cubicBezTo>
                  <a:cubicBezTo>
                    <a:pt x="436" y="436"/>
                    <a:pt x="481" y="436"/>
                    <a:pt x="557" y="436"/>
                  </a:cubicBezTo>
                  <a:cubicBezTo>
                    <a:pt x="632" y="436"/>
                    <a:pt x="632" y="436"/>
                    <a:pt x="632" y="436"/>
                  </a:cubicBezTo>
                  <a:cubicBezTo>
                    <a:pt x="662" y="436"/>
                    <a:pt x="684" y="413"/>
                    <a:pt x="684" y="383"/>
                  </a:cubicBezTo>
                  <a:cubicBezTo>
                    <a:pt x="684" y="52"/>
                    <a:pt x="684" y="52"/>
                    <a:pt x="684" y="52"/>
                  </a:cubicBezTo>
                  <a:cubicBezTo>
                    <a:pt x="684" y="22"/>
                    <a:pt x="662" y="0"/>
                    <a:pt x="632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60">
              <a:extLst>
                <a:ext uri="{FF2B5EF4-FFF2-40B4-BE49-F238E27FC236}">
                  <a16:creationId xmlns:a16="http://schemas.microsoft.com/office/drawing/2014/main" id="{ADE34640-DB39-274B-8429-FCB199D9E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313" y="3967163"/>
              <a:ext cx="73025" cy="134937"/>
            </a:xfrm>
            <a:custGeom>
              <a:avLst/>
              <a:gdLst>
                <a:gd name="T0" fmla="*/ 0 w 204"/>
                <a:gd name="T1" fmla="*/ 30 h 377"/>
                <a:gd name="T2" fmla="*/ 0 w 204"/>
                <a:gd name="T3" fmla="*/ 30 h 377"/>
                <a:gd name="T4" fmla="*/ 0 w 204"/>
                <a:gd name="T5" fmla="*/ 376 h 377"/>
                <a:gd name="T6" fmla="*/ 203 w 204"/>
                <a:gd name="T7" fmla="*/ 376 h 377"/>
                <a:gd name="T8" fmla="*/ 203 w 204"/>
                <a:gd name="T9" fmla="*/ 30 h 377"/>
                <a:gd name="T10" fmla="*/ 173 w 204"/>
                <a:gd name="T11" fmla="*/ 0 h 377"/>
                <a:gd name="T12" fmla="*/ 30 w 204"/>
                <a:gd name="T13" fmla="*/ 0 h 377"/>
                <a:gd name="T14" fmla="*/ 0 w 204"/>
                <a:gd name="T15" fmla="*/ 3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4" h="377">
                  <a:moveTo>
                    <a:pt x="0" y="30"/>
                  </a:moveTo>
                  <a:lnTo>
                    <a:pt x="0" y="30"/>
                  </a:lnTo>
                  <a:cubicBezTo>
                    <a:pt x="0" y="376"/>
                    <a:pt x="0" y="376"/>
                    <a:pt x="0" y="376"/>
                  </a:cubicBezTo>
                  <a:cubicBezTo>
                    <a:pt x="203" y="376"/>
                    <a:pt x="203" y="376"/>
                    <a:pt x="203" y="376"/>
                  </a:cubicBezTo>
                  <a:cubicBezTo>
                    <a:pt x="203" y="30"/>
                    <a:pt x="203" y="30"/>
                    <a:pt x="203" y="30"/>
                  </a:cubicBezTo>
                  <a:cubicBezTo>
                    <a:pt x="203" y="15"/>
                    <a:pt x="195" y="0"/>
                    <a:pt x="17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5" y="0"/>
                    <a:pt x="0" y="15"/>
                    <a:pt x="0" y="3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61">
              <a:extLst>
                <a:ext uri="{FF2B5EF4-FFF2-40B4-BE49-F238E27FC236}">
                  <a16:creationId xmlns:a16="http://schemas.microsoft.com/office/drawing/2014/main" id="{D64B0844-59D5-324C-86BC-ED6578EB8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5475" y="3979863"/>
              <a:ext cx="38100" cy="41275"/>
            </a:xfrm>
            <a:custGeom>
              <a:avLst/>
              <a:gdLst>
                <a:gd name="T0" fmla="*/ 106 w 107"/>
                <a:gd name="T1" fmla="*/ 113 h 114"/>
                <a:gd name="T2" fmla="*/ 106 w 107"/>
                <a:gd name="T3" fmla="*/ 113 h 114"/>
                <a:gd name="T4" fmla="*/ 106 w 107"/>
                <a:gd name="T5" fmla="*/ 0 h 114"/>
                <a:gd name="T6" fmla="*/ 53 w 107"/>
                <a:gd name="T7" fmla="*/ 0 h 114"/>
                <a:gd name="T8" fmla="*/ 38 w 107"/>
                <a:gd name="T9" fmla="*/ 8 h 114"/>
                <a:gd name="T10" fmla="*/ 0 w 107"/>
                <a:gd name="T11" fmla="*/ 91 h 114"/>
                <a:gd name="T12" fmla="*/ 15 w 107"/>
                <a:gd name="T13" fmla="*/ 113 h 114"/>
                <a:gd name="T14" fmla="*/ 106 w 107"/>
                <a:gd name="T15" fmla="*/ 11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114">
                  <a:moveTo>
                    <a:pt x="106" y="113"/>
                  </a:moveTo>
                  <a:lnTo>
                    <a:pt x="106" y="113"/>
                  </a:lnTo>
                  <a:cubicBezTo>
                    <a:pt x="106" y="0"/>
                    <a:pt x="106" y="0"/>
                    <a:pt x="106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5" y="0"/>
                    <a:pt x="45" y="0"/>
                    <a:pt x="38" y="8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8"/>
                    <a:pt x="8" y="113"/>
                    <a:pt x="15" y="113"/>
                  </a:cubicBezTo>
                  <a:cubicBezTo>
                    <a:pt x="106" y="113"/>
                    <a:pt x="106" y="113"/>
                    <a:pt x="106" y="113"/>
                  </a:cubicBezTo>
                </a:path>
              </a:pathLst>
            </a:custGeom>
            <a:solidFill>
              <a:srgbClr val="8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62">
              <a:extLst>
                <a:ext uri="{FF2B5EF4-FFF2-40B4-BE49-F238E27FC236}">
                  <a16:creationId xmlns:a16="http://schemas.microsoft.com/office/drawing/2014/main" id="{674299C0-0784-7F44-BF8A-7DCFD797C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188" y="4086225"/>
              <a:ext cx="49212" cy="46038"/>
            </a:xfrm>
            <a:custGeom>
              <a:avLst/>
              <a:gdLst>
                <a:gd name="T0" fmla="*/ 135 w 136"/>
                <a:gd name="T1" fmla="*/ 67 h 128"/>
                <a:gd name="T2" fmla="*/ 135 w 136"/>
                <a:gd name="T3" fmla="*/ 67 h 128"/>
                <a:gd name="T4" fmla="*/ 67 w 136"/>
                <a:gd name="T5" fmla="*/ 127 h 128"/>
                <a:gd name="T6" fmla="*/ 0 w 136"/>
                <a:gd name="T7" fmla="*/ 67 h 128"/>
                <a:gd name="T8" fmla="*/ 67 w 136"/>
                <a:gd name="T9" fmla="*/ 0 h 128"/>
                <a:gd name="T10" fmla="*/ 135 w 136"/>
                <a:gd name="T11" fmla="*/ 6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28">
                  <a:moveTo>
                    <a:pt x="135" y="67"/>
                  </a:moveTo>
                  <a:lnTo>
                    <a:pt x="135" y="67"/>
                  </a:lnTo>
                  <a:cubicBezTo>
                    <a:pt x="135" y="105"/>
                    <a:pt x="105" y="127"/>
                    <a:pt x="67" y="127"/>
                  </a:cubicBezTo>
                  <a:cubicBezTo>
                    <a:pt x="30" y="127"/>
                    <a:pt x="0" y="105"/>
                    <a:pt x="0" y="67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5" y="0"/>
                    <a:pt x="135" y="30"/>
                    <a:pt x="135" y="67"/>
                  </a:cubicBezTo>
                </a:path>
              </a:pathLst>
            </a:custGeom>
            <a:solidFill>
              <a:srgbClr val="72727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63">
              <a:extLst>
                <a:ext uri="{FF2B5EF4-FFF2-40B4-BE49-F238E27FC236}">
                  <a16:creationId xmlns:a16="http://schemas.microsoft.com/office/drawing/2014/main" id="{84C6A3FE-1D64-BD40-8DBE-E80AE15A9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0" y="4097338"/>
              <a:ext cx="26988" cy="23812"/>
            </a:xfrm>
            <a:custGeom>
              <a:avLst/>
              <a:gdLst>
                <a:gd name="T0" fmla="*/ 75 w 76"/>
                <a:gd name="T1" fmla="*/ 37 h 68"/>
                <a:gd name="T2" fmla="*/ 75 w 76"/>
                <a:gd name="T3" fmla="*/ 37 h 68"/>
                <a:gd name="T4" fmla="*/ 37 w 76"/>
                <a:gd name="T5" fmla="*/ 67 h 68"/>
                <a:gd name="T6" fmla="*/ 0 w 76"/>
                <a:gd name="T7" fmla="*/ 37 h 68"/>
                <a:gd name="T8" fmla="*/ 37 w 76"/>
                <a:gd name="T9" fmla="*/ 0 h 68"/>
                <a:gd name="T10" fmla="*/ 75 w 76"/>
                <a:gd name="T11" fmla="*/ 3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68">
                  <a:moveTo>
                    <a:pt x="75" y="37"/>
                  </a:moveTo>
                  <a:lnTo>
                    <a:pt x="75" y="37"/>
                  </a:lnTo>
                  <a:cubicBezTo>
                    <a:pt x="75" y="52"/>
                    <a:pt x="60" y="67"/>
                    <a:pt x="37" y="67"/>
                  </a:cubicBezTo>
                  <a:cubicBezTo>
                    <a:pt x="22" y="67"/>
                    <a:pt x="0" y="52"/>
                    <a:pt x="0" y="37"/>
                  </a:cubicBezTo>
                  <a:cubicBezTo>
                    <a:pt x="0" y="15"/>
                    <a:pt x="22" y="0"/>
                    <a:pt x="37" y="0"/>
                  </a:cubicBezTo>
                  <a:cubicBezTo>
                    <a:pt x="60" y="0"/>
                    <a:pt x="75" y="15"/>
                    <a:pt x="75" y="37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64">
              <a:extLst>
                <a:ext uri="{FF2B5EF4-FFF2-40B4-BE49-F238E27FC236}">
                  <a16:creationId xmlns:a16="http://schemas.microsoft.com/office/drawing/2014/main" id="{55FEFD91-A0CE-0748-B909-C1B67397E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375" y="4086225"/>
              <a:ext cx="46038" cy="46038"/>
            </a:xfrm>
            <a:custGeom>
              <a:avLst/>
              <a:gdLst>
                <a:gd name="T0" fmla="*/ 127 w 128"/>
                <a:gd name="T1" fmla="*/ 67 h 128"/>
                <a:gd name="T2" fmla="*/ 127 w 128"/>
                <a:gd name="T3" fmla="*/ 67 h 128"/>
                <a:gd name="T4" fmla="*/ 67 w 128"/>
                <a:gd name="T5" fmla="*/ 127 h 128"/>
                <a:gd name="T6" fmla="*/ 0 w 128"/>
                <a:gd name="T7" fmla="*/ 67 h 128"/>
                <a:gd name="T8" fmla="*/ 67 w 128"/>
                <a:gd name="T9" fmla="*/ 0 h 128"/>
                <a:gd name="T10" fmla="*/ 127 w 128"/>
                <a:gd name="T11" fmla="*/ 6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128">
                  <a:moveTo>
                    <a:pt x="127" y="67"/>
                  </a:moveTo>
                  <a:lnTo>
                    <a:pt x="127" y="67"/>
                  </a:lnTo>
                  <a:cubicBezTo>
                    <a:pt x="127" y="105"/>
                    <a:pt x="105" y="127"/>
                    <a:pt x="67" y="127"/>
                  </a:cubicBezTo>
                  <a:cubicBezTo>
                    <a:pt x="30" y="127"/>
                    <a:pt x="0" y="105"/>
                    <a:pt x="0" y="67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5" y="0"/>
                    <a:pt x="127" y="30"/>
                    <a:pt x="127" y="67"/>
                  </a:cubicBezTo>
                </a:path>
              </a:pathLst>
            </a:custGeom>
            <a:solidFill>
              <a:srgbClr val="72727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65">
              <a:extLst>
                <a:ext uri="{FF2B5EF4-FFF2-40B4-BE49-F238E27FC236}">
                  <a16:creationId xmlns:a16="http://schemas.microsoft.com/office/drawing/2014/main" id="{7FF29A5F-3105-2C46-AE74-ED0ED21D8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488" y="4097338"/>
              <a:ext cx="23812" cy="23812"/>
            </a:xfrm>
            <a:custGeom>
              <a:avLst/>
              <a:gdLst>
                <a:gd name="T0" fmla="*/ 67 w 68"/>
                <a:gd name="T1" fmla="*/ 37 h 68"/>
                <a:gd name="T2" fmla="*/ 67 w 68"/>
                <a:gd name="T3" fmla="*/ 37 h 68"/>
                <a:gd name="T4" fmla="*/ 37 w 68"/>
                <a:gd name="T5" fmla="*/ 67 h 68"/>
                <a:gd name="T6" fmla="*/ 0 w 68"/>
                <a:gd name="T7" fmla="*/ 37 h 68"/>
                <a:gd name="T8" fmla="*/ 37 w 68"/>
                <a:gd name="T9" fmla="*/ 0 h 68"/>
                <a:gd name="T10" fmla="*/ 67 w 68"/>
                <a:gd name="T11" fmla="*/ 3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68">
                  <a:moveTo>
                    <a:pt x="67" y="37"/>
                  </a:moveTo>
                  <a:lnTo>
                    <a:pt x="67" y="37"/>
                  </a:lnTo>
                  <a:cubicBezTo>
                    <a:pt x="67" y="52"/>
                    <a:pt x="52" y="67"/>
                    <a:pt x="37" y="67"/>
                  </a:cubicBezTo>
                  <a:cubicBezTo>
                    <a:pt x="15" y="67"/>
                    <a:pt x="0" y="52"/>
                    <a:pt x="0" y="37"/>
                  </a:cubicBezTo>
                  <a:cubicBezTo>
                    <a:pt x="0" y="15"/>
                    <a:pt x="15" y="0"/>
                    <a:pt x="37" y="0"/>
                  </a:cubicBezTo>
                  <a:cubicBezTo>
                    <a:pt x="52" y="0"/>
                    <a:pt x="67" y="15"/>
                    <a:pt x="67" y="37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66">
              <a:extLst>
                <a:ext uri="{FF2B5EF4-FFF2-40B4-BE49-F238E27FC236}">
                  <a16:creationId xmlns:a16="http://schemas.microsoft.com/office/drawing/2014/main" id="{CA693916-0A7B-5B4D-9309-FCECFB24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725" y="3971925"/>
              <a:ext cx="57150" cy="57150"/>
            </a:xfrm>
            <a:custGeom>
              <a:avLst/>
              <a:gdLst>
                <a:gd name="T0" fmla="*/ 158 w 159"/>
                <a:gd name="T1" fmla="*/ 83 h 159"/>
                <a:gd name="T2" fmla="*/ 158 w 159"/>
                <a:gd name="T3" fmla="*/ 83 h 159"/>
                <a:gd name="T4" fmla="*/ 75 w 159"/>
                <a:gd name="T5" fmla="*/ 158 h 159"/>
                <a:gd name="T6" fmla="*/ 0 w 159"/>
                <a:gd name="T7" fmla="*/ 83 h 159"/>
                <a:gd name="T8" fmla="*/ 75 w 159"/>
                <a:gd name="T9" fmla="*/ 0 h 159"/>
                <a:gd name="T10" fmla="*/ 158 w 159"/>
                <a:gd name="T11" fmla="*/ 8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59">
                  <a:moveTo>
                    <a:pt x="158" y="83"/>
                  </a:moveTo>
                  <a:lnTo>
                    <a:pt x="158" y="83"/>
                  </a:lnTo>
                  <a:cubicBezTo>
                    <a:pt x="158" y="120"/>
                    <a:pt x="120" y="158"/>
                    <a:pt x="75" y="158"/>
                  </a:cubicBezTo>
                  <a:cubicBezTo>
                    <a:pt x="37" y="158"/>
                    <a:pt x="0" y="120"/>
                    <a:pt x="0" y="83"/>
                  </a:cubicBezTo>
                  <a:cubicBezTo>
                    <a:pt x="0" y="37"/>
                    <a:pt x="37" y="0"/>
                    <a:pt x="75" y="0"/>
                  </a:cubicBezTo>
                  <a:cubicBezTo>
                    <a:pt x="120" y="0"/>
                    <a:pt x="158" y="37"/>
                    <a:pt x="158" y="83"/>
                  </a:cubicBezTo>
                </a:path>
              </a:pathLst>
            </a:custGeom>
            <a:solidFill>
              <a:srgbClr val="F4717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67">
              <a:extLst>
                <a:ext uri="{FF2B5EF4-FFF2-40B4-BE49-F238E27FC236}">
                  <a16:creationId xmlns:a16="http://schemas.microsoft.com/office/drawing/2014/main" id="{E4AD0DDA-6C8C-7648-A44F-0D8A9D05C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8363" y="3979863"/>
              <a:ext cx="14287" cy="41275"/>
            </a:xfrm>
            <a:custGeom>
              <a:avLst/>
              <a:gdLst>
                <a:gd name="T0" fmla="*/ 37 w 38"/>
                <a:gd name="T1" fmla="*/ 113 h 114"/>
                <a:gd name="T2" fmla="*/ 0 w 38"/>
                <a:gd name="T3" fmla="*/ 113 h 114"/>
                <a:gd name="T4" fmla="*/ 0 w 38"/>
                <a:gd name="T5" fmla="*/ 0 h 114"/>
                <a:gd name="T6" fmla="*/ 37 w 38"/>
                <a:gd name="T7" fmla="*/ 0 h 114"/>
                <a:gd name="T8" fmla="*/ 37 w 38"/>
                <a:gd name="T9" fmla="*/ 11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14">
                  <a:moveTo>
                    <a:pt x="37" y="113"/>
                  </a:moveTo>
                  <a:lnTo>
                    <a:pt x="0" y="113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11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68">
              <a:extLst>
                <a:ext uri="{FF2B5EF4-FFF2-40B4-BE49-F238E27FC236}">
                  <a16:creationId xmlns:a16="http://schemas.microsoft.com/office/drawing/2014/main" id="{F0D26F14-C2CB-CA40-B49D-500253426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7250" y="3994150"/>
              <a:ext cx="34925" cy="14288"/>
            </a:xfrm>
            <a:custGeom>
              <a:avLst/>
              <a:gdLst>
                <a:gd name="T0" fmla="*/ 98 w 99"/>
                <a:gd name="T1" fmla="*/ 0 h 38"/>
                <a:gd name="T2" fmla="*/ 98 w 99"/>
                <a:gd name="T3" fmla="*/ 37 h 38"/>
                <a:gd name="T4" fmla="*/ 0 w 99"/>
                <a:gd name="T5" fmla="*/ 37 h 38"/>
                <a:gd name="T6" fmla="*/ 0 w 99"/>
                <a:gd name="T7" fmla="*/ 0 h 38"/>
                <a:gd name="T8" fmla="*/ 98 w 99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38">
                  <a:moveTo>
                    <a:pt x="98" y="0"/>
                  </a:moveTo>
                  <a:lnTo>
                    <a:pt x="98" y="37"/>
                  </a:lnTo>
                  <a:lnTo>
                    <a:pt x="0" y="37"/>
                  </a:lnTo>
                  <a:lnTo>
                    <a:pt x="0" y="0"/>
                  </a:lnTo>
                  <a:lnTo>
                    <a:pt x="9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69">
              <a:extLst>
                <a:ext uri="{FF2B5EF4-FFF2-40B4-BE49-F238E27FC236}">
                  <a16:creationId xmlns:a16="http://schemas.microsoft.com/office/drawing/2014/main" id="{53AEF54A-793A-004E-949F-88C73A0A3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979863"/>
              <a:ext cx="52388" cy="49212"/>
            </a:xfrm>
            <a:custGeom>
              <a:avLst/>
              <a:gdLst>
                <a:gd name="T0" fmla="*/ 113 w 144"/>
                <a:gd name="T1" fmla="*/ 136 h 137"/>
                <a:gd name="T2" fmla="*/ 113 w 144"/>
                <a:gd name="T3" fmla="*/ 136 h 137"/>
                <a:gd name="T4" fmla="*/ 30 w 144"/>
                <a:gd name="T5" fmla="*/ 136 h 137"/>
                <a:gd name="T6" fmla="*/ 0 w 144"/>
                <a:gd name="T7" fmla="*/ 106 h 137"/>
                <a:gd name="T8" fmla="*/ 0 w 144"/>
                <a:gd name="T9" fmla="*/ 23 h 137"/>
                <a:gd name="T10" fmla="*/ 30 w 144"/>
                <a:gd name="T11" fmla="*/ 0 h 137"/>
                <a:gd name="T12" fmla="*/ 113 w 144"/>
                <a:gd name="T13" fmla="*/ 0 h 137"/>
                <a:gd name="T14" fmla="*/ 143 w 144"/>
                <a:gd name="T15" fmla="*/ 23 h 137"/>
                <a:gd name="T16" fmla="*/ 143 w 144"/>
                <a:gd name="T17" fmla="*/ 106 h 137"/>
                <a:gd name="T18" fmla="*/ 113 w 144"/>
                <a:gd name="T19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137">
                  <a:moveTo>
                    <a:pt x="113" y="136"/>
                  </a:moveTo>
                  <a:lnTo>
                    <a:pt x="113" y="136"/>
                  </a:lnTo>
                  <a:cubicBezTo>
                    <a:pt x="30" y="136"/>
                    <a:pt x="30" y="136"/>
                    <a:pt x="30" y="136"/>
                  </a:cubicBezTo>
                  <a:cubicBezTo>
                    <a:pt x="15" y="136"/>
                    <a:pt x="0" y="121"/>
                    <a:pt x="0" y="10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15" y="0"/>
                    <a:pt x="30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8" y="0"/>
                    <a:pt x="143" y="8"/>
                    <a:pt x="143" y="23"/>
                  </a:cubicBezTo>
                  <a:cubicBezTo>
                    <a:pt x="143" y="106"/>
                    <a:pt x="143" y="106"/>
                    <a:pt x="143" y="106"/>
                  </a:cubicBezTo>
                  <a:cubicBezTo>
                    <a:pt x="143" y="121"/>
                    <a:pt x="128" y="136"/>
                    <a:pt x="113" y="136"/>
                  </a:cubicBezTo>
                </a:path>
              </a:pathLst>
            </a:custGeom>
            <a:solidFill>
              <a:srgbClr val="8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70">
              <a:extLst>
                <a:ext uri="{FF2B5EF4-FFF2-40B4-BE49-F238E27FC236}">
                  <a16:creationId xmlns:a16="http://schemas.microsoft.com/office/drawing/2014/main" id="{9437B70B-727F-AB40-BC3A-1CAC12984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263" y="4041775"/>
              <a:ext cx="363537" cy="14288"/>
            </a:xfrm>
            <a:custGeom>
              <a:avLst/>
              <a:gdLst>
                <a:gd name="T0" fmla="*/ 1007 w 1008"/>
                <a:gd name="T1" fmla="*/ 38 h 39"/>
                <a:gd name="T2" fmla="*/ 0 w 1008"/>
                <a:gd name="T3" fmla="*/ 38 h 39"/>
                <a:gd name="T4" fmla="*/ 0 w 1008"/>
                <a:gd name="T5" fmla="*/ 0 h 39"/>
                <a:gd name="T6" fmla="*/ 1007 w 1008"/>
                <a:gd name="T7" fmla="*/ 0 h 39"/>
                <a:gd name="T8" fmla="*/ 1007 w 1008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8" h="39">
                  <a:moveTo>
                    <a:pt x="1007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007" y="0"/>
                  </a:lnTo>
                  <a:lnTo>
                    <a:pt x="1007" y="38"/>
                  </a:lnTo>
                </a:path>
              </a:pathLst>
            </a:custGeom>
            <a:solidFill>
              <a:srgbClr val="F4717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71">
              <a:extLst>
                <a:ext uri="{FF2B5EF4-FFF2-40B4-BE49-F238E27FC236}">
                  <a16:creationId xmlns:a16="http://schemas.microsoft.com/office/drawing/2014/main" id="{ACE4936C-6DEF-BE4A-8950-9BFA63E99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3450" y="4060825"/>
              <a:ext cx="11113" cy="26988"/>
            </a:xfrm>
            <a:custGeom>
              <a:avLst/>
              <a:gdLst>
                <a:gd name="T0" fmla="*/ 15 w 31"/>
                <a:gd name="T1" fmla="*/ 75 h 76"/>
                <a:gd name="T2" fmla="*/ 15 w 31"/>
                <a:gd name="T3" fmla="*/ 75 h 76"/>
                <a:gd name="T4" fmla="*/ 15 w 31"/>
                <a:gd name="T5" fmla="*/ 75 h 76"/>
                <a:gd name="T6" fmla="*/ 0 w 31"/>
                <a:gd name="T7" fmla="*/ 60 h 76"/>
                <a:gd name="T8" fmla="*/ 0 w 31"/>
                <a:gd name="T9" fmla="*/ 15 h 76"/>
                <a:gd name="T10" fmla="*/ 15 w 31"/>
                <a:gd name="T11" fmla="*/ 0 h 76"/>
                <a:gd name="T12" fmla="*/ 30 w 31"/>
                <a:gd name="T13" fmla="*/ 15 h 76"/>
                <a:gd name="T14" fmla="*/ 30 w 31"/>
                <a:gd name="T15" fmla="*/ 60 h 76"/>
                <a:gd name="T16" fmla="*/ 15 w 31"/>
                <a:gd name="T17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76">
                  <a:moveTo>
                    <a:pt x="15" y="75"/>
                  </a:moveTo>
                  <a:lnTo>
                    <a:pt x="15" y="75"/>
                  </a:lnTo>
                  <a:lnTo>
                    <a:pt x="15" y="75"/>
                  </a:lnTo>
                  <a:cubicBezTo>
                    <a:pt x="8" y="75"/>
                    <a:pt x="0" y="68"/>
                    <a:pt x="0" y="6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"/>
                    <a:pt x="8" y="0"/>
                    <a:pt x="15" y="0"/>
                  </a:cubicBezTo>
                  <a:cubicBezTo>
                    <a:pt x="23" y="0"/>
                    <a:pt x="30" y="8"/>
                    <a:pt x="30" y="15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68"/>
                    <a:pt x="23" y="75"/>
                    <a:pt x="15" y="75"/>
                  </a:cubicBezTo>
                </a:path>
              </a:pathLst>
            </a:custGeom>
            <a:solidFill>
              <a:srgbClr val="EDB7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72">
              <a:extLst>
                <a:ext uri="{FF2B5EF4-FFF2-40B4-BE49-F238E27FC236}">
                  <a16:creationId xmlns:a16="http://schemas.microsoft.com/office/drawing/2014/main" id="{4EC38155-357B-C243-9413-A6E8E49F8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3088" y="4048125"/>
              <a:ext cx="7937" cy="25400"/>
            </a:xfrm>
            <a:custGeom>
              <a:avLst/>
              <a:gdLst>
                <a:gd name="T0" fmla="*/ 8 w 24"/>
                <a:gd name="T1" fmla="*/ 68 h 69"/>
                <a:gd name="T2" fmla="*/ 8 w 24"/>
                <a:gd name="T3" fmla="*/ 68 h 69"/>
                <a:gd name="T4" fmla="*/ 8 w 24"/>
                <a:gd name="T5" fmla="*/ 68 h 69"/>
                <a:gd name="T6" fmla="*/ 0 w 24"/>
                <a:gd name="T7" fmla="*/ 60 h 69"/>
                <a:gd name="T8" fmla="*/ 0 w 24"/>
                <a:gd name="T9" fmla="*/ 15 h 69"/>
                <a:gd name="T10" fmla="*/ 8 w 24"/>
                <a:gd name="T11" fmla="*/ 0 h 69"/>
                <a:gd name="T12" fmla="*/ 23 w 24"/>
                <a:gd name="T13" fmla="*/ 15 h 69"/>
                <a:gd name="T14" fmla="*/ 23 w 24"/>
                <a:gd name="T15" fmla="*/ 60 h 69"/>
                <a:gd name="T16" fmla="*/ 8 w 24"/>
                <a:gd name="T17" fmla="*/ 6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69">
                  <a:moveTo>
                    <a:pt x="8" y="68"/>
                  </a:moveTo>
                  <a:lnTo>
                    <a:pt x="8" y="68"/>
                  </a:lnTo>
                  <a:lnTo>
                    <a:pt x="8" y="68"/>
                  </a:lnTo>
                  <a:cubicBezTo>
                    <a:pt x="0" y="68"/>
                    <a:pt x="0" y="68"/>
                    <a:pt x="0" y="6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"/>
                    <a:pt x="0" y="0"/>
                    <a:pt x="8" y="0"/>
                  </a:cubicBezTo>
                  <a:cubicBezTo>
                    <a:pt x="23" y="0"/>
                    <a:pt x="23" y="8"/>
                    <a:pt x="23" y="1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3" y="68"/>
                    <a:pt x="23" y="68"/>
                    <a:pt x="8" y="68"/>
                  </a:cubicBezTo>
                </a:path>
              </a:pathLst>
            </a:custGeom>
            <a:solidFill>
              <a:srgbClr val="EDB7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078523D-E282-804B-BBB1-BC10722BF086}"/>
              </a:ext>
            </a:extLst>
          </p:cNvPr>
          <p:cNvGrpSpPr/>
          <p:nvPr/>
        </p:nvGrpSpPr>
        <p:grpSpPr>
          <a:xfrm>
            <a:off x="2910898" y="4889131"/>
            <a:ext cx="2887072" cy="2295741"/>
            <a:chOff x="2517775" y="4548188"/>
            <a:chExt cx="395288" cy="314325"/>
          </a:xfrm>
        </p:grpSpPr>
        <p:sp>
          <p:nvSpPr>
            <p:cNvPr id="97" name="Freeform 522">
              <a:extLst>
                <a:ext uri="{FF2B5EF4-FFF2-40B4-BE49-F238E27FC236}">
                  <a16:creationId xmlns:a16="http://schemas.microsoft.com/office/drawing/2014/main" id="{18F5FCF7-A3C4-1A44-AA62-4EA1E5E7C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9063" y="4551363"/>
              <a:ext cx="57150" cy="311150"/>
            </a:xfrm>
            <a:custGeom>
              <a:avLst/>
              <a:gdLst>
                <a:gd name="T0" fmla="*/ 0 w 158"/>
                <a:gd name="T1" fmla="*/ 0 h 865"/>
                <a:gd name="T2" fmla="*/ 0 w 158"/>
                <a:gd name="T3" fmla="*/ 864 h 865"/>
                <a:gd name="T4" fmla="*/ 157 w 158"/>
                <a:gd name="T5" fmla="*/ 864 h 865"/>
                <a:gd name="T6" fmla="*/ 157 w 158"/>
                <a:gd name="T7" fmla="*/ 0 h 865"/>
                <a:gd name="T8" fmla="*/ 0 w 158"/>
                <a:gd name="T9" fmla="*/ 0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865">
                  <a:moveTo>
                    <a:pt x="0" y="0"/>
                  </a:moveTo>
                  <a:lnTo>
                    <a:pt x="0" y="864"/>
                  </a:lnTo>
                  <a:lnTo>
                    <a:pt x="157" y="864"/>
                  </a:lnTo>
                  <a:lnTo>
                    <a:pt x="157" y="0"/>
                  </a:lnTo>
                  <a:lnTo>
                    <a:pt x="0" y="0"/>
                  </a:lnTo>
                </a:path>
              </a:pathLst>
            </a:custGeom>
            <a:solidFill>
              <a:srgbClr val="CEA1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523">
              <a:extLst>
                <a:ext uri="{FF2B5EF4-FFF2-40B4-BE49-F238E27FC236}">
                  <a16:creationId xmlns:a16="http://schemas.microsoft.com/office/drawing/2014/main" id="{2853BC7B-9342-BC47-8EA4-5ECB18F76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5" y="4551363"/>
              <a:ext cx="198438" cy="311150"/>
            </a:xfrm>
            <a:custGeom>
              <a:avLst/>
              <a:gdLst>
                <a:gd name="T0" fmla="*/ 0 w 550"/>
                <a:gd name="T1" fmla="*/ 0 h 865"/>
                <a:gd name="T2" fmla="*/ 0 w 550"/>
                <a:gd name="T3" fmla="*/ 864 h 865"/>
                <a:gd name="T4" fmla="*/ 549 w 550"/>
                <a:gd name="T5" fmla="*/ 864 h 865"/>
                <a:gd name="T6" fmla="*/ 549 w 550"/>
                <a:gd name="T7" fmla="*/ 0 h 865"/>
                <a:gd name="T8" fmla="*/ 0 w 550"/>
                <a:gd name="T9" fmla="*/ 0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0" h="865">
                  <a:moveTo>
                    <a:pt x="0" y="0"/>
                  </a:moveTo>
                  <a:lnTo>
                    <a:pt x="0" y="864"/>
                  </a:lnTo>
                  <a:lnTo>
                    <a:pt x="549" y="864"/>
                  </a:lnTo>
                  <a:lnTo>
                    <a:pt x="549" y="0"/>
                  </a:lnTo>
                  <a:lnTo>
                    <a:pt x="0" y="0"/>
                  </a:lnTo>
                </a:path>
              </a:pathLst>
            </a:custGeom>
            <a:solidFill>
              <a:srgbClr val="B585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524">
              <a:extLst>
                <a:ext uri="{FF2B5EF4-FFF2-40B4-BE49-F238E27FC236}">
                  <a16:creationId xmlns:a16="http://schemas.microsoft.com/office/drawing/2014/main" id="{4A860BD5-EC84-2948-8E43-846591548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3675" y="4665663"/>
              <a:ext cx="61913" cy="61912"/>
            </a:xfrm>
            <a:custGeom>
              <a:avLst/>
              <a:gdLst>
                <a:gd name="T0" fmla="*/ 173 w 174"/>
                <a:gd name="T1" fmla="*/ 91 h 174"/>
                <a:gd name="T2" fmla="*/ 173 w 174"/>
                <a:gd name="T3" fmla="*/ 91 h 174"/>
                <a:gd name="T4" fmla="*/ 83 w 174"/>
                <a:gd name="T5" fmla="*/ 173 h 174"/>
                <a:gd name="T6" fmla="*/ 0 w 174"/>
                <a:gd name="T7" fmla="*/ 91 h 174"/>
                <a:gd name="T8" fmla="*/ 83 w 174"/>
                <a:gd name="T9" fmla="*/ 0 h 174"/>
                <a:gd name="T10" fmla="*/ 173 w 174"/>
                <a:gd name="T11" fmla="*/ 9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74">
                  <a:moveTo>
                    <a:pt x="173" y="91"/>
                  </a:moveTo>
                  <a:lnTo>
                    <a:pt x="173" y="91"/>
                  </a:lnTo>
                  <a:cubicBezTo>
                    <a:pt x="173" y="136"/>
                    <a:pt x="128" y="173"/>
                    <a:pt x="83" y="173"/>
                  </a:cubicBezTo>
                  <a:cubicBezTo>
                    <a:pt x="38" y="173"/>
                    <a:pt x="0" y="136"/>
                    <a:pt x="0" y="91"/>
                  </a:cubicBezTo>
                  <a:cubicBezTo>
                    <a:pt x="0" y="38"/>
                    <a:pt x="38" y="0"/>
                    <a:pt x="83" y="0"/>
                  </a:cubicBezTo>
                  <a:cubicBezTo>
                    <a:pt x="128" y="0"/>
                    <a:pt x="173" y="38"/>
                    <a:pt x="173" y="91"/>
                  </a:cubicBezTo>
                </a:path>
              </a:pathLst>
            </a:custGeom>
            <a:solidFill>
              <a:srgbClr val="FFCE6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525">
              <a:extLst>
                <a:ext uri="{FF2B5EF4-FFF2-40B4-BE49-F238E27FC236}">
                  <a16:creationId xmlns:a16="http://schemas.microsoft.com/office/drawing/2014/main" id="{BE6B9C1B-B84E-2C44-8A99-31F494D60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775" y="4548188"/>
              <a:ext cx="222250" cy="257175"/>
            </a:xfrm>
            <a:custGeom>
              <a:avLst/>
              <a:gdLst>
                <a:gd name="T0" fmla="*/ 278 w 617"/>
                <a:gd name="T1" fmla="*/ 624 h 715"/>
                <a:gd name="T2" fmla="*/ 278 w 617"/>
                <a:gd name="T3" fmla="*/ 624 h 715"/>
                <a:gd name="T4" fmla="*/ 315 w 617"/>
                <a:gd name="T5" fmla="*/ 632 h 715"/>
                <a:gd name="T6" fmla="*/ 323 w 617"/>
                <a:gd name="T7" fmla="*/ 594 h 715"/>
                <a:gd name="T8" fmla="*/ 255 w 617"/>
                <a:gd name="T9" fmla="*/ 496 h 715"/>
                <a:gd name="T10" fmla="*/ 263 w 617"/>
                <a:gd name="T11" fmla="*/ 481 h 715"/>
                <a:gd name="T12" fmla="*/ 263 w 617"/>
                <a:gd name="T13" fmla="*/ 481 h 715"/>
                <a:gd name="T14" fmla="*/ 278 w 617"/>
                <a:gd name="T15" fmla="*/ 481 h 715"/>
                <a:gd name="T16" fmla="*/ 405 w 617"/>
                <a:gd name="T17" fmla="*/ 684 h 715"/>
                <a:gd name="T18" fmla="*/ 458 w 617"/>
                <a:gd name="T19" fmla="*/ 692 h 715"/>
                <a:gd name="T20" fmla="*/ 458 w 617"/>
                <a:gd name="T21" fmla="*/ 654 h 715"/>
                <a:gd name="T22" fmla="*/ 330 w 617"/>
                <a:gd name="T23" fmla="*/ 451 h 715"/>
                <a:gd name="T24" fmla="*/ 330 w 617"/>
                <a:gd name="T25" fmla="*/ 436 h 715"/>
                <a:gd name="T26" fmla="*/ 330 w 617"/>
                <a:gd name="T27" fmla="*/ 436 h 715"/>
                <a:gd name="T28" fmla="*/ 345 w 617"/>
                <a:gd name="T29" fmla="*/ 436 h 715"/>
                <a:gd name="T30" fmla="*/ 518 w 617"/>
                <a:gd name="T31" fmla="*/ 692 h 715"/>
                <a:gd name="T32" fmla="*/ 563 w 617"/>
                <a:gd name="T33" fmla="*/ 700 h 715"/>
                <a:gd name="T34" fmla="*/ 571 w 617"/>
                <a:gd name="T35" fmla="*/ 662 h 715"/>
                <a:gd name="T36" fmla="*/ 405 w 617"/>
                <a:gd name="T37" fmla="*/ 406 h 715"/>
                <a:gd name="T38" fmla="*/ 405 w 617"/>
                <a:gd name="T39" fmla="*/ 391 h 715"/>
                <a:gd name="T40" fmla="*/ 405 w 617"/>
                <a:gd name="T41" fmla="*/ 384 h 715"/>
                <a:gd name="T42" fmla="*/ 421 w 617"/>
                <a:gd name="T43" fmla="*/ 391 h 715"/>
                <a:gd name="T44" fmla="*/ 556 w 617"/>
                <a:gd name="T45" fmla="*/ 587 h 715"/>
                <a:gd name="T46" fmla="*/ 609 w 617"/>
                <a:gd name="T47" fmla="*/ 594 h 715"/>
                <a:gd name="T48" fmla="*/ 609 w 617"/>
                <a:gd name="T49" fmla="*/ 557 h 715"/>
                <a:gd name="T50" fmla="*/ 451 w 617"/>
                <a:gd name="T51" fmla="*/ 309 h 715"/>
                <a:gd name="T52" fmla="*/ 443 w 617"/>
                <a:gd name="T53" fmla="*/ 293 h 715"/>
                <a:gd name="T54" fmla="*/ 466 w 617"/>
                <a:gd name="T55" fmla="*/ 286 h 715"/>
                <a:gd name="T56" fmla="*/ 511 w 617"/>
                <a:gd name="T57" fmla="*/ 331 h 715"/>
                <a:gd name="T58" fmla="*/ 563 w 617"/>
                <a:gd name="T59" fmla="*/ 331 h 715"/>
                <a:gd name="T60" fmla="*/ 541 w 617"/>
                <a:gd name="T61" fmla="*/ 278 h 715"/>
                <a:gd name="T62" fmla="*/ 391 w 617"/>
                <a:gd name="T63" fmla="*/ 136 h 715"/>
                <a:gd name="T64" fmla="*/ 285 w 617"/>
                <a:gd name="T65" fmla="*/ 98 h 715"/>
                <a:gd name="T66" fmla="*/ 232 w 617"/>
                <a:gd name="T67" fmla="*/ 53 h 715"/>
                <a:gd name="T68" fmla="*/ 202 w 617"/>
                <a:gd name="T69" fmla="*/ 8 h 715"/>
                <a:gd name="T70" fmla="*/ 187 w 617"/>
                <a:gd name="T71" fmla="*/ 0 h 715"/>
                <a:gd name="T72" fmla="*/ 7 w 617"/>
                <a:gd name="T73" fmla="*/ 120 h 715"/>
                <a:gd name="T74" fmla="*/ 7 w 617"/>
                <a:gd name="T75" fmla="*/ 136 h 715"/>
                <a:gd name="T76" fmla="*/ 52 w 617"/>
                <a:gd name="T77" fmla="*/ 203 h 715"/>
                <a:gd name="T78" fmla="*/ 67 w 617"/>
                <a:gd name="T79" fmla="*/ 241 h 715"/>
                <a:gd name="T80" fmla="*/ 97 w 617"/>
                <a:gd name="T81" fmla="*/ 339 h 715"/>
                <a:gd name="T82" fmla="*/ 142 w 617"/>
                <a:gd name="T83" fmla="*/ 429 h 715"/>
                <a:gd name="T84" fmla="*/ 165 w 617"/>
                <a:gd name="T85" fmla="*/ 466 h 715"/>
                <a:gd name="T86" fmla="*/ 278 w 617"/>
                <a:gd name="T87" fmla="*/ 624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17" h="715">
                  <a:moveTo>
                    <a:pt x="278" y="624"/>
                  </a:moveTo>
                  <a:lnTo>
                    <a:pt x="278" y="624"/>
                  </a:lnTo>
                  <a:cubicBezTo>
                    <a:pt x="285" y="639"/>
                    <a:pt x="300" y="647"/>
                    <a:pt x="315" y="632"/>
                  </a:cubicBezTo>
                  <a:cubicBezTo>
                    <a:pt x="330" y="624"/>
                    <a:pt x="330" y="609"/>
                    <a:pt x="323" y="594"/>
                  </a:cubicBezTo>
                  <a:cubicBezTo>
                    <a:pt x="255" y="496"/>
                    <a:pt x="255" y="496"/>
                    <a:pt x="255" y="496"/>
                  </a:cubicBezTo>
                  <a:cubicBezTo>
                    <a:pt x="255" y="489"/>
                    <a:pt x="255" y="481"/>
                    <a:pt x="263" y="481"/>
                  </a:cubicBezTo>
                  <a:lnTo>
                    <a:pt x="263" y="481"/>
                  </a:lnTo>
                  <a:cubicBezTo>
                    <a:pt x="270" y="474"/>
                    <a:pt x="270" y="481"/>
                    <a:pt x="278" y="481"/>
                  </a:cubicBezTo>
                  <a:cubicBezTo>
                    <a:pt x="405" y="684"/>
                    <a:pt x="405" y="684"/>
                    <a:pt x="405" y="684"/>
                  </a:cubicBezTo>
                  <a:cubicBezTo>
                    <a:pt x="421" y="700"/>
                    <a:pt x="443" y="707"/>
                    <a:pt x="458" y="692"/>
                  </a:cubicBezTo>
                  <a:cubicBezTo>
                    <a:pt x="466" y="684"/>
                    <a:pt x="466" y="662"/>
                    <a:pt x="458" y="654"/>
                  </a:cubicBezTo>
                  <a:cubicBezTo>
                    <a:pt x="330" y="451"/>
                    <a:pt x="330" y="451"/>
                    <a:pt x="330" y="451"/>
                  </a:cubicBezTo>
                  <a:cubicBezTo>
                    <a:pt x="323" y="444"/>
                    <a:pt x="330" y="436"/>
                    <a:pt x="330" y="436"/>
                  </a:cubicBezTo>
                  <a:lnTo>
                    <a:pt x="330" y="436"/>
                  </a:lnTo>
                  <a:cubicBezTo>
                    <a:pt x="338" y="429"/>
                    <a:pt x="345" y="429"/>
                    <a:pt x="345" y="436"/>
                  </a:cubicBezTo>
                  <a:cubicBezTo>
                    <a:pt x="518" y="692"/>
                    <a:pt x="518" y="692"/>
                    <a:pt x="518" y="692"/>
                  </a:cubicBezTo>
                  <a:cubicBezTo>
                    <a:pt x="526" y="707"/>
                    <a:pt x="548" y="714"/>
                    <a:pt x="563" y="700"/>
                  </a:cubicBezTo>
                  <a:cubicBezTo>
                    <a:pt x="578" y="692"/>
                    <a:pt x="578" y="669"/>
                    <a:pt x="571" y="662"/>
                  </a:cubicBezTo>
                  <a:cubicBezTo>
                    <a:pt x="405" y="406"/>
                    <a:pt x="405" y="406"/>
                    <a:pt x="405" y="406"/>
                  </a:cubicBezTo>
                  <a:cubicBezTo>
                    <a:pt x="398" y="399"/>
                    <a:pt x="398" y="391"/>
                    <a:pt x="405" y="391"/>
                  </a:cubicBezTo>
                  <a:cubicBezTo>
                    <a:pt x="405" y="384"/>
                    <a:pt x="405" y="384"/>
                    <a:pt x="405" y="384"/>
                  </a:cubicBezTo>
                  <a:cubicBezTo>
                    <a:pt x="413" y="384"/>
                    <a:pt x="421" y="391"/>
                    <a:pt x="421" y="391"/>
                  </a:cubicBezTo>
                  <a:cubicBezTo>
                    <a:pt x="556" y="587"/>
                    <a:pt x="556" y="587"/>
                    <a:pt x="556" y="587"/>
                  </a:cubicBezTo>
                  <a:cubicBezTo>
                    <a:pt x="571" y="602"/>
                    <a:pt x="593" y="609"/>
                    <a:pt x="609" y="594"/>
                  </a:cubicBezTo>
                  <a:cubicBezTo>
                    <a:pt x="616" y="587"/>
                    <a:pt x="616" y="564"/>
                    <a:pt x="609" y="557"/>
                  </a:cubicBezTo>
                  <a:cubicBezTo>
                    <a:pt x="451" y="309"/>
                    <a:pt x="451" y="309"/>
                    <a:pt x="451" y="309"/>
                  </a:cubicBezTo>
                  <a:cubicBezTo>
                    <a:pt x="451" y="301"/>
                    <a:pt x="443" y="301"/>
                    <a:pt x="443" y="293"/>
                  </a:cubicBezTo>
                  <a:cubicBezTo>
                    <a:pt x="428" y="286"/>
                    <a:pt x="451" y="278"/>
                    <a:pt x="466" y="286"/>
                  </a:cubicBezTo>
                  <a:cubicBezTo>
                    <a:pt x="481" y="293"/>
                    <a:pt x="496" y="323"/>
                    <a:pt x="511" y="331"/>
                  </a:cubicBezTo>
                  <a:cubicBezTo>
                    <a:pt x="533" y="339"/>
                    <a:pt x="548" y="346"/>
                    <a:pt x="563" y="331"/>
                  </a:cubicBezTo>
                  <a:cubicBezTo>
                    <a:pt x="578" y="309"/>
                    <a:pt x="563" y="301"/>
                    <a:pt x="541" y="278"/>
                  </a:cubicBezTo>
                  <a:cubicBezTo>
                    <a:pt x="503" y="226"/>
                    <a:pt x="451" y="173"/>
                    <a:pt x="391" y="136"/>
                  </a:cubicBezTo>
                  <a:cubicBezTo>
                    <a:pt x="338" y="113"/>
                    <a:pt x="300" y="106"/>
                    <a:pt x="285" y="98"/>
                  </a:cubicBezTo>
                  <a:cubicBezTo>
                    <a:pt x="255" y="90"/>
                    <a:pt x="248" y="75"/>
                    <a:pt x="232" y="53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202" y="0"/>
                    <a:pt x="195" y="0"/>
                    <a:pt x="187" y="0"/>
                  </a:cubicBezTo>
                  <a:cubicBezTo>
                    <a:pt x="7" y="120"/>
                    <a:pt x="7" y="120"/>
                    <a:pt x="7" y="120"/>
                  </a:cubicBezTo>
                  <a:cubicBezTo>
                    <a:pt x="7" y="120"/>
                    <a:pt x="0" y="128"/>
                    <a:pt x="7" y="136"/>
                  </a:cubicBezTo>
                  <a:cubicBezTo>
                    <a:pt x="52" y="203"/>
                    <a:pt x="52" y="203"/>
                    <a:pt x="52" y="203"/>
                  </a:cubicBezTo>
                  <a:cubicBezTo>
                    <a:pt x="60" y="218"/>
                    <a:pt x="60" y="226"/>
                    <a:pt x="67" y="241"/>
                  </a:cubicBezTo>
                  <a:cubicBezTo>
                    <a:pt x="82" y="278"/>
                    <a:pt x="82" y="301"/>
                    <a:pt x="97" y="339"/>
                  </a:cubicBezTo>
                  <a:cubicBezTo>
                    <a:pt x="120" y="391"/>
                    <a:pt x="142" y="429"/>
                    <a:pt x="142" y="429"/>
                  </a:cubicBezTo>
                  <a:cubicBezTo>
                    <a:pt x="165" y="466"/>
                    <a:pt x="165" y="466"/>
                    <a:pt x="165" y="466"/>
                  </a:cubicBezTo>
                  <a:lnTo>
                    <a:pt x="278" y="624"/>
                  </a:lnTo>
                </a:path>
              </a:pathLst>
            </a:custGeom>
            <a:solidFill>
              <a:srgbClr val="F4D4C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526">
              <a:extLst>
                <a:ext uri="{FF2B5EF4-FFF2-40B4-BE49-F238E27FC236}">
                  <a16:creationId xmlns:a16="http://schemas.microsoft.com/office/drawing/2014/main" id="{0ADC3C11-5C59-9349-9459-630F2621B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3675" y="4616450"/>
              <a:ext cx="41275" cy="38100"/>
            </a:xfrm>
            <a:custGeom>
              <a:avLst/>
              <a:gdLst>
                <a:gd name="T0" fmla="*/ 105 w 114"/>
                <a:gd name="T1" fmla="*/ 45 h 106"/>
                <a:gd name="T2" fmla="*/ 105 w 114"/>
                <a:gd name="T3" fmla="*/ 45 h 106"/>
                <a:gd name="T4" fmla="*/ 98 w 114"/>
                <a:gd name="T5" fmla="*/ 45 h 106"/>
                <a:gd name="T6" fmla="*/ 90 w 114"/>
                <a:gd name="T7" fmla="*/ 30 h 106"/>
                <a:gd name="T8" fmla="*/ 98 w 114"/>
                <a:gd name="T9" fmla="*/ 23 h 106"/>
                <a:gd name="T10" fmla="*/ 98 w 114"/>
                <a:gd name="T11" fmla="*/ 23 h 106"/>
                <a:gd name="T12" fmla="*/ 98 w 114"/>
                <a:gd name="T13" fmla="*/ 15 h 106"/>
                <a:gd name="T14" fmla="*/ 90 w 114"/>
                <a:gd name="T15" fmla="*/ 15 h 106"/>
                <a:gd name="T16" fmla="*/ 90 w 114"/>
                <a:gd name="T17" fmla="*/ 15 h 106"/>
                <a:gd name="T18" fmla="*/ 83 w 114"/>
                <a:gd name="T19" fmla="*/ 15 h 106"/>
                <a:gd name="T20" fmla="*/ 68 w 114"/>
                <a:gd name="T21" fmla="*/ 15 h 106"/>
                <a:gd name="T22" fmla="*/ 60 w 114"/>
                <a:gd name="T23" fmla="*/ 0 h 106"/>
                <a:gd name="T24" fmla="*/ 60 w 114"/>
                <a:gd name="T25" fmla="*/ 0 h 106"/>
                <a:gd name="T26" fmla="*/ 53 w 114"/>
                <a:gd name="T27" fmla="*/ 0 h 106"/>
                <a:gd name="T28" fmla="*/ 45 w 114"/>
                <a:gd name="T29" fmla="*/ 15 h 106"/>
                <a:gd name="T30" fmla="*/ 38 w 114"/>
                <a:gd name="T31" fmla="*/ 15 h 106"/>
                <a:gd name="T32" fmla="*/ 22 w 114"/>
                <a:gd name="T33" fmla="*/ 15 h 106"/>
                <a:gd name="T34" fmla="*/ 22 w 114"/>
                <a:gd name="T35" fmla="*/ 15 h 106"/>
                <a:gd name="T36" fmla="*/ 15 w 114"/>
                <a:gd name="T37" fmla="*/ 15 h 106"/>
                <a:gd name="T38" fmla="*/ 15 w 114"/>
                <a:gd name="T39" fmla="*/ 23 h 106"/>
                <a:gd name="T40" fmla="*/ 15 w 114"/>
                <a:gd name="T41" fmla="*/ 23 h 106"/>
                <a:gd name="T42" fmla="*/ 22 w 114"/>
                <a:gd name="T43" fmla="*/ 30 h 106"/>
                <a:gd name="T44" fmla="*/ 15 w 114"/>
                <a:gd name="T45" fmla="*/ 45 h 106"/>
                <a:gd name="T46" fmla="*/ 8 w 114"/>
                <a:gd name="T47" fmla="*/ 45 h 106"/>
                <a:gd name="T48" fmla="*/ 0 w 114"/>
                <a:gd name="T49" fmla="*/ 53 h 106"/>
                <a:gd name="T50" fmla="*/ 8 w 114"/>
                <a:gd name="T51" fmla="*/ 60 h 106"/>
                <a:gd name="T52" fmla="*/ 15 w 114"/>
                <a:gd name="T53" fmla="*/ 60 h 106"/>
                <a:gd name="T54" fmla="*/ 22 w 114"/>
                <a:gd name="T55" fmla="*/ 75 h 106"/>
                <a:gd name="T56" fmla="*/ 15 w 114"/>
                <a:gd name="T57" fmla="*/ 83 h 106"/>
                <a:gd name="T58" fmla="*/ 15 w 114"/>
                <a:gd name="T59" fmla="*/ 90 h 106"/>
                <a:gd name="T60" fmla="*/ 22 w 114"/>
                <a:gd name="T61" fmla="*/ 90 h 106"/>
                <a:gd name="T62" fmla="*/ 38 w 114"/>
                <a:gd name="T63" fmla="*/ 90 h 106"/>
                <a:gd name="T64" fmla="*/ 45 w 114"/>
                <a:gd name="T65" fmla="*/ 90 h 106"/>
                <a:gd name="T66" fmla="*/ 53 w 114"/>
                <a:gd name="T67" fmla="*/ 105 h 106"/>
                <a:gd name="T68" fmla="*/ 60 w 114"/>
                <a:gd name="T69" fmla="*/ 105 h 106"/>
                <a:gd name="T70" fmla="*/ 60 w 114"/>
                <a:gd name="T71" fmla="*/ 105 h 106"/>
                <a:gd name="T72" fmla="*/ 68 w 114"/>
                <a:gd name="T73" fmla="*/ 90 h 106"/>
                <a:gd name="T74" fmla="*/ 83 w 114"/>
                <a:gd name="T75" fmla="*/ 90 h 106"/>
                <a:gd name="T76" fmla="*/ 90 w 114"/>
                <a:gd name="T77" fmla="*/ 90 h 106"/>
                <a:gd name="T78" fmla="*/ 98 w 114"/>
                <a:gd name="T79" fmla="*/ 90 h 106"/>
                <a:gd name="T80" fmla="*/ 98 w 114"/>
                <a:gd name="T81" fmla="*/ 83 h 106"/>
                <a:gd name="T82" fmla="*/ 90 w 114"/>
                <a:gd name="T83" fmla="*/ 75 h 106"/>
                <a:gd name="T84" fmla="*/ 98 w 114"/>
                <a:gd name="T85" fmla="*/ 60 h 106"/>
                <a:gd name="T86" fmla="*/ 105 w 114"/>
                <a:gd name="T87" fmla="*/ 60 h 106"/>
                <a:gd name="T88" fmla="*/ 113 w 114"/>
                <a:gd name="T89" fmla="*/ 53 h 106"/>
                <a:gd name="T90" fmla="*/ 105 w 114"/>
                <a:gd name="T91" fmla="*/ 4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4" h="106">
                  <a:moveTo>
                    <a:pt x="105" y="45"/>
                  </a:moveTo>
                  <a:lnTo>
                    <a:pt x="105" y="45"/>
                  </a:lnTo>
                  <a:lnTo>
                    <a:pt x="98" y="45"/>
                  </a:lnTo>
                  <a:cubicBezTo>
                    <a:pt x="98" y="38"/>
                    <a:pt x="98" y="38"/>
                    <a:pt x="90" y="30"/>
                  </a:cubicBezTo>
                  <a:cubicBezTo>
                    <a:pt x="90" y="30"/>
                    <a:pt x="90" y="23"/>
                    <a:pt x="98" y="23"/>
                  </a:cubicBezTo>
                  <a:lnTo>
                    <a:pt x="98" y="23"/>
                  </a:lnTo>
                  <a:lnTo>
                    <a:pt x="98" y="15"/>
                  </a:lnTo>
                  <a:cubicBezTo>
                    <a:pt x="98" y="8"/>
                    <a:pt x="90" y="8"/>
                    <a:pt x="90" y="15"/>
                  </a:cubicBezTo>
                  <a:lnTo>
                    <a:pt x="90" y="15"/>
                  </a:lnTo>
                  <a:cubicBezTo>
                    <a:pt x="83" y="15"/>
                    <a:pt x="83" y="15"/>
                    <a:pt x="83" y="15"/>
                  </a:cubicBezTo>
                  <a:cubicBezTo>
                    <a:pt x="75" y="15"/>
                    <a:pt x="68" y="15"/>
                    <a:pt x="68" y="15"/>
                  </a:cubicBezTo>
                  <a:cubicBezTo>
                    <a:pt x="68" y="8"/>
                    <a:pt x="60" y="8"/>
                    <a:pt x="60" y="0"/>
                  </a:cubicBezTo>
                  <a:lnTo>
                    <a:pt x="60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53" y="8"/>
                    <a:pt x="53" y="8"/>
                    <a:pt x="45" y="15"/>
                  </a:cubicBezTo>
                  <a:lnTo>
                    <a:pt x="38" y="15"/>
                  </a:lnTo>
                  <a:cubicBezTo>
                    <a:pt x="30" y="15"/>
                    <a:pt x="30" y="15"/>
                    <a:pt x="22" y="15"/>
                  </a:cubicBezTo>
                  <a:lnTo>
                    <a:pt x="22" y="15"/>
                  </a:lnTo>
                  <a:cubicBezTo>
                    <a:pt x="22" y="8"/>
                    <a:pt x="22" y="8"/>
                    <a:pt x="15" y="15"/>
                  </a:cubicBezTo>
                  <a:lnTo>
                    <a:pt x="15" y="23"/>
                  </a:lnTo>
                  <a:lnTo>
                    <a:pt x="15" y="23"/>
                  </a:lnTo>
                  <a:cubicBezTo>
                    <a:pt x="22" y="23"/>
                    <a:pt x="22" y="30"/>
                    <a:pt x="22" y="30"/>
                  </a:cubicBezTo>
                  <a:cubicBezTo>
                    <a:pt x="22" y="38"/>
                    <a:pt x="15" y="38"/>
                    <a:pt x="15" y="45"/>
                  </a:cubicBezTo>
                  <a:cubicBezTo>
                    <a:pt x="15" y="45"/>
                    <a:pt x="15" y="45"/>
                    <a:pt x="8" y="45"/>
                  </a:cubicBezTo>
                  <a:lnTo>
                    <a:pt x="0" y="53"/>
                  </a:lnTo>
                  <a:lnTo>
                    <a:pt x="8" y="60"/>
                  </a:lnTo>
                  <a:cubicBezTo>
                    <a:pt x="15" y="60"/>
                    <a:pt x="15" y="60"/>
                    <a:pt x="15" y="60"/>
                  </a:cubicBezTo>
                  <a:cubicBezTo>
                    <a:pt x="15" y="68"/>
                    <a:pt x="22" y="68"/>
                    <a:pt x="22" y="75"/>
                  </a:cubicBezTo>
                  <a:cubicBezTo>
                    <a:pt x="22" y="75"/>
                    <a:pt x="22" y="83"/>
                    <a:pt x="15" y="83"/>
                  </a:cubicBezTo>
                  <a:lnTo>
                    <a:pt x="15" y="90"/>
                  </a:lnTo>
                  <a:cubicBezTo>
                    <a:pt x="22" y="90"/>
                    <a:pt x="22" y="90"/>
                    <a:pt x="22" y="90"/>
                  </a:cubicBezTo>
                  <a:cubicBezTo>
                    <a:pt x="30" y="90"/>
                    <a:pt x="30" y="90"/>
                    <a:pt x="38" y="90"/>
                  </a:cubicBezTo>
                  <a:lnTo>
                    <a:pt x="45" y="90"/>
                  </a:lnTo>
                  <a:cubicBezTo>
                    <a:pt x="53" y="98"/>
                    <a:pt x="53" y="98"/>
                    <a:pt x="53" y="105"/>
                  </a:cubicBezTo>
                  <a:cubicBezTo>
                    <a:pt x="53" y="105"/>
                    <a:pt x="53" y="105"/>
                    <a:pt x="60" y="105"/>
                  </a:cubicBezTo>
                  <a:lnTo>
                    <a:pt x="60" y="105"/>
                  </a:lnTo>
                  <a:cubicBezTo>
                    <a:pt x="60" y="98"/>
                    <a:pt x="68" y="98"/>
                    <a:pt x="68" y="90"/>
                  </a:cubicBezTo>
                  <a:cubicBezTo>
                    <a:pt x="68" y="90"/>
                    <a:pt x="75" y="90"/>
                    <a:pt x="83" y="90"/>
                  </a:cubicBezTo>
                  <a:cubicBezTo>
                    <a:pt x="83" y="90"/>
                    <a:pt x="83" y="90"/>
                    <a:pt x="90" y="90"/>
                  </a:cubicBezTo>
                  <a:lnTo>
                    <a:pt x="98" y="90"/>
                  </a:lnTo>
                  <a:lnTo>
                    <a:pt x="98" y="83"/>
                  </a:lnTo>
                  <a:cubicBezTo>
                    <a:pt x="90" y="83"/>
                    <a:pt x="90" y="75"/>
                    <a:pt x="90" y="75"/>
                  </a:cubicBezTo>
                  <a:cubicBezTo>
                    <a:pt x="98" y="68"/>
                    <a:pt x="98" y="68"/>
                    <a:pt x="98" y="60"/>
                  </a:cubicBezTo>
                  <a:lnTo>
                    <a:pt x="105" y="60"/>
                  </a:lnTo>
                  <a:cubicBezTo>
                    <a:pt x="113" y="60"/>
                    <a:pt x="113" y="53"/>
                    <a:pt x="113" y="53"/>
                  </a:cubicBezTo>
                  <a:cubicBezTo>
                    <a:pt x="113" y="53"/>
                    <a:pt x="113" y="45"/>
                    <a:pt x="105" y="45"/>
                  </a:cubicBezTo>
                </a:path>
              </a:pathLst>
            </a:custGeom>
            <a:solidFill>
              <a:srgbClr val="FF7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527">
              <a:extLst>
                <a:ext uri="{FF2B5EF4-FFF2-40B4-BE49-F238E27FC236}">
                  <a16:creationId xmlns:a16="http://schemas.microsoft.com/office/drawing/2014/main" id="{B74E42B5-DBD3-EB4E-A9C7-317B2DCD5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6700" y="4700588"/>
              <a:ext cx="41275" cy="41275"/>
            </a:xfrm>
            <a:custGeom>
              <a:avLst/>
              <a:gdLst>
                <a:gd name="T0" fmla="*/ 105 w 114"/>
                <a:gd name="T1" fmla="*/ 53 h 114"/>
                <a:gd name="T2" fmla="*/ 105 w 114"/>
                <a:gd name="T3" fmla="*/ 53 h 114"/>
                <a:gd name="T4" fmla="*/ 98 w 114"/>
                <a:gd name="T5" fmla="*/ 53 h 114"/>
                <a:gd name="T6" fmla="*/ 90 w 114"/>
                <a:gd name="T7" fmla="*/ 38 h 114"/>
                <a:gd name="T8" fmla="*/ 98 w 114"/>
                <a:gd name="T9" fmla="*/ 30 h 114"/>
                <a:gd name="T10" fmla="*/ 98 w 114"/>
                <a:gd name="T11" fmla="*/ 30 h 114"/>
                <a:gd name="T12" fmla="*/ 98 w 114"/>
                <a:gd name="T13" fmla="*/ 23 h 114"/>
                <a:gd name="T14" fmla="*/ 83 w 114"/>
                <a:gd name="T15" fmla="*/ 23 h 114"/>
                <a:gd name="T16" fmla="*/ 83 w 114"/>
                <a:gd name="T17" fmla="*/ 23 h 114"/>
                <a:gd name="T18" fmla="*/ 75 w 114"/>
                <a:gd name="T19" fmla="*/ 23 h 114"/>
                <a:gd name="T20" fmla="*/ 68 w 114"/>
                <a:gd name="T21" fmla="*/ 15 h 114"/>
                <a:gd name="T22" fmla="*/ 60 w 114"/>
                <a:gd name="T23" fmla="*/ 8 h 114"/>
                <a:gd name="T24" fmla="*/ 53 w 114"/>
                <a:gd name="T25" fmla="*/ 0 h 114"/>
                <a:gd name="T26" fmla="*/ 53 w 114"/>
                <a:gd name="T27" fmla="*/ 8 h 114"/>
                <a:gd name="T28" fmla="*/ 45 w 114"/>
                <a:gd name="T29" fmla="*/ 15 h 114"/>
                <a:gd name="T30" fmla="*/ 30 w 114"/>
                <a:gd name="T31" fmla="*/ 23 h 114"/>
                <a:gd name="T32" fmla="*/ 23 w 114"/>
                <a:gd name="T33" fmla="*/ 23 h 114"/>
                <a:gd name="T34" fmla="*/ 15 w 114"/>
                <a:gd name="T35" fmla="*/ 23 h 114"/>
                <a:gd name="T36" fmla="*/ 15 w 114"/>
                <a:gd name="T37" fmla="*/ 30 h 114"/>
                <a:gd name="T38" fmla="*/ 15 w 114"/>
                <a:gd name="T39" fmla="*/ 30 h 114"/>
                <a:gd name="T40" fmla="*/ 23 w 114"/>
                <a:gd name="T41" fmla="*/ 38 h 114"/>
                <a:gd name="T42" fmla="*/ 15 w 114"/>
                <a:gd name="T43" fmla="*/ 53 h 114"/>
                <a:gd name="T44" fmla="*/ 7 w 114"/>
                <a:gd name="T45" fmla="*/ 53 h 114"/>
                <a:gd name="T46" fmla="*/ 0 w 114"/>
                <a:gd name="T47" fmla="*/ 60 h 114"/>
                <a:gd name="T48" fmla="*/ 7 w 114"/>
                <a:gd name="T49" fmla="*/ 60 h 114"/>
                <a:gd name="T50" fmla="*/ 15 w 114"/>
                <a:gd name="T51" fmla="*/ 68 h 114"/>
                <a:gd name="T52" fmla="*/ 23 w 114"/>
                <a:gd name="T53" fmla="*/ 83 h 114"/>
                <a:gd name="T54" fmla="*/ 15 w 114"/>
                <a:gd name="T55" fmla="*/ 90 h 114"/>
                <a:gd name="T56" fmla="*/ 15 w 114"/>
                <a:gd name="T57" fmla="*/ 90 h 114"/>
                <a:gd name="T58" fmla="*/ 15 w 114"/>
                <a:gd name="T59" fmla="*/ 98 h 114"/>
                <a:gd name="T60" fmla="*/ 23 w 114"/>
                <a:gd name="T61" fmla="*/ 98 h 114"/>
                <a:gd name="T62" fmla="*/ 23 w 114"/>
                <a:gd name="T63" fmla="*/ 98 h 114"/>
                <a:gd name="T64" fmla="*/ 30 w 114"/>
                <a:gd name="T65" fmla="*/ 90 h 114"/>
                <a:gd name="T66" fmla="*/ 45 w 114"/>
                <a:gd name="T67" fmla="*/ 98 h 114"/>
                <a:gd name="T68" fmla="*/ 53 w 114"/>
                <a:gd name="T69" fmla="*/ 106 h 114"/>
                <a:gd name="T70" fmla="*/ 53 w 114"/>
                <a:gd name="T71" fmla="*/ 113 h 114"/>
                <a:gd name="T72" fmla="*/ 60 w 114"/>
                <a:gd name="T73" fmla="*/ 106 h 114"/>
                <a:gd name="T74" fmla="*/ 68 w 114"/>
                <a:gd name="T75" fmla="*/ 98 h 114"/>
                <a:gd name="T76" fmla="*/ 75 w 114"/>
                <a:gd name="T77" fmla="*/ 90 h 114"/>
                <a:gd name="T78" fmla="*/ 83 w 114"/>
                <a:gd name="T79" fmla="*/ 98 h 114"/>
                <a:gd name="T80" fmla="*/ 83 w 114"/>
                <a:gd name="T81" fmla="*/ 98 h 114"/>
                <a:gd name="T82" fmla="*/ 98 w 114"/>
                <a:gd name="T83" fmla="*/ 98 h 114"/>
                <a:gd name="T84" fmla="*/ 98 w 114"/>
                <a:gd name="T85" fmla="*/ 90 h 114"/>
                <a:gd name="T86" fmla="*/ 98 w 114"/>
                <a:gd name="T87" fmla="*/ 90 h 114"/>
                <a:gd name="T88" fmla="*/ 90 w 114"/>
                <a:gd name="T89" fmla="*/ 83 h 114"/>
                <a:gd name="T90" fmla="*/ 98 w 114"/>
                <a:gd name="T91" fmla="*/ 68 h 114"/>
                <a:gd name="T92" fmla="*/ 105 w 114"/>
                <a:gd name="T93" fmla="*/ 60 h 114"/>
                <a:gd name="T94" fmla="*/ 113 w 114"/>
                <a:gd name="T95" fmla="*/ 60 h 114"/>
                <a:gd name="T96" fmla="*/ 105 w 114"/>
                <a:gd name="T97" fmla="*/ 5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4" h="114">
                  <a:moveTo>
                    <a:pt x="105" y="53"/>
                  </a:moveTo>
                  <a:lnTo>
                    <a:pt x="105" y="53"/>
                  </a:lnTo>
                  <a:cubicBezTo>
                    <a:pt x="98" y="53"/>
                    <a:pt x="98" y="53"/>
                    <a:pt x="98" y="53"/>
                  </a:cubicBezTo>
                  <a:cubicBezTo>
                    <a:pt x="98" y="45"/>
                    <a:pt x="90" y="38"/>
                    <a:pt x="90" y="38"/>
                  </a:cubicBezTo>
                  <a:cubicBezTo>
                    <a:pt x="90" y="30"/>
                    <a:pt x="90" y="30"/>
                    <a:pt x="98" y="30"/>
                  </a:cubicBezTo>
                  <a:lnTo>
                    <a:pt x="98" y="30"/>
                  </a:lnTo>
                  <a:cubicBezTo>
                    <a:pt x="98" y="23"/>
                    <a:pt x="98" y="23"/>
                    <a:pt x="98" y="23"/>
                  </a:cubicBezTo>
                  <a:cubicBezTo>
                    <a:pt x="90" y="15"/>
                    <a:pt x="90" y="15"/>
                    <a:pt x="83" y="23"/>
                  </a:cubicBezTo>
                  <a:lnTo>
                    <a:pt x="83" y="23"/>
                  </a:lnTo>
                  <a:cubicBezTo>
                    <a:pt x="83" y="23"/>
                    <a:pt x="83" y="23"/>
                    <a:pt x="75" y="23"/>
                  </a:cubicBezTo>
                  <a:lnTo>
                    <a:pt x="68" y="15"/>
                  </a:lnTo>
                  <a:cubicBezTo>
                    <a:pt x="60" y="15"/>
                    <a:pt x="60" y="15"/>
                    <a:pt x="60" y="8"/>
                  </a:cubicBezTo>
                  <a:cubicBezTo>
                    <a:pt x="60" y="8"/>
                    <a:pt x="60" y="0"/>
                    <a:pt x="53" y="0"/>
                  </a:cubicBezTo>
                  <a:lnTo>
                    <a:pt x="53" y="8"/>
                  </a:lnTo>
                  <a:cubicBezTo>
                    <a:pt x="53" y="15"/>
                    <a:pt x="45" y="15"/>
                    <a:pt x="45" y="15"/>
                  </a:cubicBezTo>
                  <a:cubicBezTo>
                    <a:pt x="45" y="15"/>
                    <a:pt x="38" y="23"/>
                    <a:pt x="30" y="23"/>
                  </a:cubicBezTo>
                  <a:cubicBezTo>
                    <a:pt x="30" y="23"/>
                    <a:pt x="30" y="23"/>
                    <a:pt x="23" y="23"/>
                  </a:cubicBezTo>
                  <a:cubicBezTo>
                    <a:pt x="23" y="15"/>
                    <a:pt x="15" y="15"/>
                    <a:pt x="15" y="23"/>
                  </a:cubicBezTo>
                  <a:cubicBezTo>
                    <a:pt x="15" y="23"/>
                    <a:pt x="15" y="23"/>
                    <a:pt x="15" y="30"/>
                  </a:cubicBezTo>
                  <a:lnTo>
                    <a:pt x="15" y="30"/>
                  </a:lnTo>
                  <a:cubicBezTo>
                    <a:pt x="15" y="30"/>
                    <a:pt x="23" y="30"/>
                    <a:pt x="23" y="38"/>
                  </a:cubicBezTo>
                  <a:cubicBezTo>
                    <a:pt x="15" y="38"/>
                    <a:pt x="15" y="45"/>
                    <a:pt x="15" y="53"/>
                  </a:cubicBezTo>
                  <a:lnTo>
                    <a:pt x="7" y="53"/>
                  </a:lnTo>
                  <a:cubicBezTo>
                    <a:pt x="0" y="53"/>
                    <a:pt x="0" y="53"/>
                    <a:pt x="0" y="60"/>
                  </a:cubicBezTo>
                  <a:cubicBezTo>
                    <a:pt x="0" y="60"/>
                    <a:pt x="0" y="60"/>
                    <a:pt x="7" y="60"/>
                  </a:cubicBezTo>
                  <a:lnTo>
                    <a:pt x="15" y="68"/>
                  </a:lnTo>
                  <a:cubicBezTo>
                    <a:pt x="15" y="75"/>
                    <a:pt x="15" y="75"/>
                    <a:pt x="23" y="83"/>
                  </a:cubicBezTo>
                  <a:lnTo>
                    <a:pt x="15" y="90"/>
                  </a:lnTo>
                  <a:lnTo>
                    <a:pt x="15" y="90"/>
                  </a:lnTo>
                  <a:lnTo>
                    <a:pt x="15" y="98"/>
                  </a:lnTo>
                  <a:lnTo>
                    <a:pt x="23" y="98"/>
                  </a:lnTo>
                  <a:lnTo>
                    <a:pt x="23" y="98"/>
                  </a:lnTo>
                  <a:cubicBezTo>
                    <a:pt x="30" y="98"/>
                    <a:pt x="30" y="90"/>
                    <a:pt x="30" y="90"/>
                  </a:cubicBezTo>
                  <a:cubicBezTo>
                    <a:pt x="38" y="98"/>
                    <a:pt x="45" y="98"/>
                    <a:pt x="45" y="98"/>
                  </a:cubicBezTo>
                  <a:lnTo>
                    <a:pt x="53" y="106"/>
                  </a:lnTo>
                  <a:cubicBezTo>
                    <a:pt x="53" y="113"/>
                    <a:pt x="53" y="113"/>
                    <a:pt x="53" y="113"/>
                  </a:cubicBezTo>
                  <a:cubicBezTo>
                    <a:pt x="60" y="113"/>
                    <a:pt x="60" y="113"/>
                    <a:pt x="60" y="106"/>
                  </a:cubicBezTo>
                  <a:cubicBezTo>
                    <a:pt x="60" y="106"/>
                    <a:pt x="60" y="98"/>
                    <a:pt x="68" y="98"/>
                  </a:cubicBezTo>
                  <a:cubicBezTo>
                    <a:pt x="68" y="98"/>
                    <a:pt x="75" y="98"/>
                    <a:pt x="75" y="90"/>
                  </a:cubicBezTo>
                  <a:cubicBezTo>
                    <a:pt x="83" y="90"/>
                    <a:pt x="83" y="98"/>
                    <a:pt x="83" y="98"/>
                  </a:cubicBezTo>
                  <a:lnTo>
                    <a:pt x="83" y="98"/>
                  </a:lnTo>
                  <a:cubicBezTo>
                    <a:pt x="90" y="98"/>
                    <a:pt x="90" y="98"/>
                    <a:pt x="98" y="98"/>
                  </a:cubicBezTo>
                  <a:lnTo>
                    <a:pt x="98" y="90"/>
                  </a:lnTo>
                  <a:lnTo>
                    <a:pt x="98" y="90"/>
                  </a:lnTo>
                  <a:cubicBezTo>
                    <a:pt x="90" y="90"/>
                    <a:pt x="90" y="83"/>
                    <a:pt x="90" y="83"/>
                  </a:cubicBezTo>
                  <a:cubicBezTo>
                    <a:pt x="90" y="75"/>
                    <a:pt x="98" y="75"/>
                    <a:pt x="98" y="68"/>
                  </a:cubicBezTo>
                  <a:cubicBezTo>
                    <a:pt x="98" y="68"/>
                    <a:pt x="98" y="60"/>
                    <a:pt x="105" y="60"/>
                  </a:cubicBezTo>
                  <a:lnTo>
                    <a:pt x="113" y="60"/>
                  </a:lnTo>
                  <a:cubicBezTo>
                    <a:pt x="113" y="53"/>
                    <a:pt x="105" y="53"/>
                    <a:pt x="105" y="53"/>
                  </a:cubicBezTo>
                </a:path>
              </a:pathLst>
            </a:custGeom>
            <a:solidFill>
              <a:srgbClr val="FF7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528">
              <a:extLst>
                <a:ext uri="{FF2B5EF4-FFF2-40B4-BE49-F238E27FC236}">
                  <a16:creationId xmlns:a16="http://schemas.microsoft.com/office/drawing/2014/main" id="{C76622A1-E135-2741-9BE2-0F166D582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0" y="4678363"/>
              <a:ext cx="30163" cy="30162"/>
            </a:xfrm>
            <a:custGeom>
              <a:avLst/>
              <a:gdLst>
                <a:gd name="T0" fmla="*/ 83 w 84"/>
                <a:gd name="T1" fmla="*/ 38 h 84"/>
                <a:gd name="T2" fmla="*/ 83 w 84"/>
                <a:gd name="T3" fmla="*/ 38 h 84"/>
                <a:gd name="T4" fmla="*/ 75 w 84"/>
                <a:gd name="T5" fmla="*/ 30 h 84"/>
                <a:gd name="T6" fmla="*/ 68 w 84"/>
                <a:gd name="T7" fmla="*/ 23 h 84"/>
                <a:gd name="T8" fmla="*/ 75 w 84"/>
                <a:gd name="T9" fmla="*/ 15 h 84"/>
                <a:gd name="T10" fmla="*/ 75 w 84"/>
                <a:gd name="T11" fmla="*/ 8 h 84"/>
                <a:gd name="T12" fmla="*/ 68 w 84"/>
                <a:gd name="T13" fmla="*/ 8 h 84"/>
                <a:gd name="T14" fmla="*/ 60 w 84"/>
                <a:gd name="T15" fmla="*/ 15 h 84"/>
                <a:gd name="T16" fmla="*/ 45 w 84"/>
                <a:gd name="T17" fmla="*/ 8 h 84"/>
                <a:gd name="T18" fmla="*/ 45 w 84"/>
                <a:gd name="T19" fmla="*/ 0 h 84"/>
                <a:gd name="T20" fmla="*/ 38 w 84"/>
                <a:gd name="T21" fmla="*/ 0 h 84"/>
                <a:gd name="T22" fmla="*/ 38 w 84"/>
                <a:gd name="T23" fmla="*/ 0 h 84"/>
                <a:gd name="T24" fmla="*/ 38 w 84"/>
                <a:gd name="T25" fmla="*/ 8 h 84"/>
                <a:gd name="T26" fmla="*/ 23 w 84"/>
                <a:gd name="T27" fmla="*/ 15 h 84"/>
                <a:gd name="T28" fmla="*/ 15 w 84"/>
                <a:gd name="T29" fmla="*/ 8 h 84"/>
                <a:gd name="T30" fmla="*/ 8 w 84"/>
                <a:gd name="T31" fmla="*/ 8 h 84"/>
                <a:gd name="T32" fmla="*/ 8 w 84"/>
                <a:gd name="T33" fmla="*/ 15 h 84"/>
                <a:gd name="T34" fmla="*/ 8 w 84"/>
                <a:gd name="T35" fmla="*/ 15 h 84"/>
                <a:gd name="T36" fmla="*/ 15 w 84"/>
                <a:gd name="T37" fmla="*/ 23 h 84"/>
                <a:gd name="T38" fmla="*/ 8 w 84"/>
                <a:gd name="T39" fmla="*/ 30 h 84"/>
                <a:gd name="T40" fmla="*/ 0 w 84"/>
                <a:gd name="T41" fmla="*/ 38 h 84"/>
                <a:gd name="T42" fmla="*/ 0 w 84"/>
                <a:gd name="T43" fmla="*/ 38 h 84"/>
                <a:gd name="T44" fmla="*/ 0 w 84"/>
                <a:gd name="T45" fmla="*/ 45 h 84"/>
                <a:gd name="T46" fmla="*/ 8 w 84"/>
                <a:gd name="T47" fmla="*/ 45 h 84"/>
                <a:gd name="T48" fmla="*/ 15 w 84"/>
                <a:gd name="T49" fmla="*/ 60 h 84"/>
                <a:gd name="T50" fmla="*/ 8 w 84"/>
                <a:gd name="T51" fmla="*/ 60 h 84"/>
                <a:gd name="T52" fmla="*/ 8 w 84"/>
                <a:gd name="T53" fmla="*/ 60 h 84"/>
                <a:gd name="T54" fmla="*/ 8 w 84"/>
                <a:gd name="T55" fmla="*/ 68 h 84"/>
                <a:gd name="T56" fmla="*/ 15 w 84"/>
                <a:gd name="T57" fmla="*/ 68 h 84"/>
                <a:gd name="T58" fmla="*/ 15 w 84"/>
                <a:gd name="T59" fmla="*/ 68 h 84"/>
                <a:gd name="T60" fmla="*/ 23 w 84"/>
                <a:gd name="T61" fmla="*/ 68 h 84"/>
                <a:gd name="T62" fmla="*/ 38 w 84"/>
                <a:gd name="T63" fmla="*/ 68 h 84"/>
                <a:gd name="T64" fmla="*/ 38 w 84"/>
                <a:gd name="T65" fmla="*/ 75 h 84"/>
                <a:gd name="T66" fmla="*/ 38 w 84"/>
                <a:gd name="T67" fmla="*/ 83 h 84"/>
                <a:gd name="T68" fmla="*/ 45 w 84"/>
                <a:gd name="T69" fmla="*/ 75 h 84"/>
                <a:gd name="T70" fmla="*/ 45 w 84"/>
                <a:gd name="T71" fmla="*/ 68 h 84"/>
                <a:gd name="T72" fmla="*/ 60 w 84"/>
                <a:gd name="T73" fmla="*/ 68 h 84"/>
                <a:gd name="T74" fmla="*/ 68 w 84"/>
                <a:gd name="T75" fmla="*/ 68 h 84"/>
                <a:gd name="T76" fmla="*/ 68 w 84"/>
                <a:gd name="T77" fmla="*/ 68 h 84"/>
                <a:gd name="T78" fmla="*/ 75 w 84"/>
                <a:gd name="T79" fmla="*/ 68 h 84"/>
                <a:gd name="T80" fmla="*/ 75 w 84"/>
                <a:gd name="T81" fmla="*/ 60 h 84"/>
                <a:gd name="T82" fmla="*/ 75 w 84"/>
                <a:gd name="T83" fmla="*/ 60 h 84"/>
                <a:gd name="T84" fmla="*/ 68 w 84"/>
                <a:gd name="T85" fmla="*/ 60 h 84"/>
                <a:gd name="T86" fmla="*/ 75 w 84"/>
                <a:gd name="T87" fmla="*/ 45 h 84"/>
                <a:gd name="T88" fmla="*/ 83 w 84"/>
                <a:gd name="T89" fmla="*/ 45 h 84"/>
                <a:gd name="T90" fmla="*/ 83 w 84"/>
                <a:gd name="T91" fmla="*/ 3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4" h="84">
                  <a:moveTo>
                    <a:pt x="83" y="38"/>
                  </a:moveTo>
                  <a:lnTo>
                    <a:pt x="83" y="38"/>
                  </a:lnTo>
                  <a:cubicBezTo>
                    <a:pt x="75" y="38"/>
                    <a:pt x="75" y="38"/>
                    <a:pt x="75" y="30"/>
                  </a:cubicBezTo>
                  <a:lnTo>
                    <a:pt x="68" y="23"/>
                  </a:lnTo>
                  <a:cubicBezTo>
                    <a:pt x="68" y="23"/>
                    <a:pt x="68" y="15"/>
                    <a:pt x="75" y="15"/>
                  </a:cubicBezTo>
                  <a:lnTo>
                    <a:pt x="75" y="8"/>
                  </a:lnTo>
                  <a:cubicBezTo>
                    <a:pt x="68" y="8"/>
                    <a:pt x="68" y="8"/>
                    <a:pt x="68" y="8"/>
                  </a:cubicBezTo>
                  <a:cubicBezTo>
                    <a:pt x="60" y="8"/>
                    <a:pt x="60" y="15"/>
                    <a:pt x="60" y="15"/>
                  </a:cubicBezTo>
                  <a:cubicBezTo>
                    <a:pt x="53" y="8"/>
                    <a:pt x="53" y="8"/>
                    <a:pt x="45" y="8"/>
                  </a:cubicBezTo>
                  <a:cubicBezTo>
                    <a:pt x="45" y="8"/>
                    <a:pt x="45" y="8"/>
                    <a:pt x="45" y="0"/>
                  </a:cubicBezTo>
                  <a:cubicBezTo>
                    <a:pt x="45" y="0"/>
                    <a:pt x="45" y="0"/>
                    <a:pt x="38" y="0"/>
                  </a:cubicBezTo>
                  <a:lnTo>
                    <a:pt x="38" y="0"/>
                  </a:lnTo>
                  <a:cubicBezTo>
                    <a:pt x="38" y="8"/>
                    <a:pt x="38" y="8"/>
                    <a:pt x="38" y="8"/>
                  </a:cubicBezTo>
                  <a:cubicBezTo>
                    <a:pt x="30" y="8"/>
                    <a:pt x="30" y="8"/>
                    <a:pt x="23" y="15"/>
                  </a:cubicBezTo>
                  <a:cubicBezTo>
                    <a:pt x="23" y="15"/>
                    <a:pt x="23" y="8"/>
                    <a:pt x="15" y="8"/>
                  </a:cubicBezTo>
                  <a:cubicBezTo>
                    <a:pt x="15" y="8"/>
                    <a:pt x="15" y="8"/>
                    <a:pt x="8" y="8"/>
                  </a:cubicBezTo>
                  <a:lnTo>
                    <a:pt x="8" y="15"/>
                  </a:lnTo>
                  <a:lnTo>
                    <a:pt x="8" y="15"/>
                  </a:lnTo>
                  <a:cubicBezTo>
                    <a:pt x="15" y="15"/>
                    <a:pt x="15" y="23"/>
                    <a:pt x="15" y="23"/>
                  </a:cubicBezTo>
                  <a:lnTo>
                    <a:pt x="8" y="30"/>
                  </a:lnTo>
                  <a:cubicBezTo>
                    <a:pt x="8" y="38"/>
                    <a:pt x="8" y="38"/>
                    <a:pt x="0" y="38"/>
                  </a:cubicBezTo>
                  <a:lnTo>
                    <a:pt x="0" y="38"/>
                  </a:lnTo>
                  <a:cubicBezTo>
                    <a:pt x="0" y="45"/>
                    <a:pt x="0" y="45"/>
                    <a:pt x="0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53"/>
                    <a:pt x="15" y="53"/>
                    <a:pt x="15" y="60"/>
                  </a:cubicBezTo>
                  <a:cubicBezTo>
                    <a:pt x="15" y="60"/>
                    <a:pt x="15" y="60"/>
                    <a:pt x="8" y="60"/>
                  </a:cubicBezTo>
                  <a:lnTo>
                    <a:pt x="8" y="60"/>
                  </a:lnTo>
                  <a:cubicBezTo>
                    <a:pt x="8" y="68"/>
                    <a:pt x="8" y="68"/>
                    <a:pt x="8" y="68"/>
                  </a:cubicBezTo>
                  <a:cubicBezTo>
                    <a:pt x="15" y="75"/>
                    <a:pt x="15" y="75"/>
                    <a:pt x="15" y="68"/>
                  </a:cubicBezTo>
                  <a:lnTo>
                    <a:pt x="15" y="68"/>
                  </a:lnTo>
                  <a:cubicBezTo>
                    <a:pt x="23" y="68"/>
                    <a:pt x="23" y="68"/>
                    <a:pt x="23" y="68"/>
                  </a:cubicBezTo>
                  <a:cubicBezTo>
                    <a:pt x="30" y="68"/>
                    <a:pt x="30" y="68"/>
                    <a:pt x="38" y="68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45" y="83"/>
                    <a:pt x="45" y="83"/>
                    <a:pt x="45" y="75"/>
                  </a:cubicBezTo>
                  <a:cubicBezTo>
                    <a:pt x="45" y="75"/>
                    <a:pt x="45" y="75"/>
                    <a:pt x="45" y="68"/>
                  </a:cubicBezTo>
                  <a:cubicBezTo>
                    <a:pt x="53" y="68"/>
                    <a:pt x="53" y="68"/>
                    <a:pt x="60" y="68"/>
                  </a:cubicBezTo>
                  <a:cubicBezTo>
                    <a:pt x="60" y="68"/>
                    <a:pt x="60" y="68"/>
                    <a:pt x="68" y="68"/>
                  </a:cubicBezTo>
                  <a:lnTo>
                    <a:pt x="68" y="68"/>
                  </a:lnTo>
                  <a:cubicBezTo>
                    <a:pt x="68" y="75"/>
                    <a:pt x="68" y="75"/>
                    <a:pt x="75" y="68"/>
                  </a:cubicBezTo>
                  <a:cubicBezTo>
                    <a:pt x="75" y="68"/>
                    <a:pt x="75" y="68"/>
                    <a:pt x="75" y="60"/>
                  </a:cubicBezTo>
                  <a:lnTo>
                    <a:pt x="75" y="60"/>
                  </a:lnTo>
                  <a:cubicBezTo>
                    <a:pt x="68" y="60"/>
                    <a:pt x="68" y="60"/>
                    <a:pt x="68" y="60"/>
                  </a:cubicBezTo>
                  <a:cubicBezTo>
                    <a:pt x="68" y="53"/>
                    <a:pt x="75" y="53"/>
                    <a:pt x="75" y="45"/>
                  </a:cubicBezTo>
                  <a:cubicBezTo>
                    <a:pt x="75" y="45"/>
                    <a:pt x="75" y="45"/>
                    <a:pt x="83" y="45"/>
                  </a:cubicBezTo>
                  <a:cubicBezTo>
                    <a:pt x="83" y="45"/>
                    <a:pt x="83" y="45"/>
                    <a:pt x="83" y="38"/>
                  </a:cubicBezTo>
                </a:path>
              </a:pathLst>
            </a:custGeom>
            <a:solidFill>
              <a:srgbClr val="FF7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529">
              <a:extLst>
                <a:ext uri="{FF2B5EF4-FFF2-40B4-BE49-F238E27FC236}">
                  <a16:creationId xmlns:a16="http://schemas.microsoft.com/office/drawing/2014/main" id="{01C95F5B-661D-5842-A845-E52E4FB89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763" y="4648200"/>
              <a:ext cx="26987" cy="26988"/>
            </a:xfrm>
            <a:custGeom>
              <a:avLst/>
              <a:gdLst>
                <a:gd name="T0" fmla="*/ 75 w 76"/>
                <a:gd name="T1" fmla="*/ 38 h 77"/>
                <a:gd name="T2" fmla="*/ 75 w 76"/>
                <a:gd name="T3" fmla="*/ 38 h 77"/>
                <a:gd name="T4" fmla="*/ 67 w 76"/>
                <a:gd name="T5" fmla="*/ 31 h 77"/>
                <a:gd name="T6" fmla="*/ 60 w 76"/>
                <a:gd name="T7" fmla="*/ 23 h 77"/>
                <a:gd name="T8" fmla="*/ 67 w 76"/>
                <a:gd name="T9" fmla="*/ 15 h 77"/>
                <a:gd name="T10" fmla="*/ 67 w 76"/>
                <a:gd name="T11" fmla="*/ 15 h 77"/>
                <a:gd name="T12" fmla="*/ 60 w 76"/>
                <a:gd name="T13" fmla="*/ 15 h 77"/>
                <a:gd name="T14" fmla="*/ 60 w 76"/>
                <a:gd name="T15" fmla="*/ 15 h 77"/>
                <a:gd name="T16" fmla="*/ 52 w 76"/>
                <a:gd name="T17" fmla="*/ 15 h 77"/>
                <a:gd name="T18" fmla="*/ 45 w 76"/>
                <a:gd name="T19" fmla="*/ 15 h 77"/>
                <a:gd name="T20" fmla="*/ 45 w 76"/>
                <a:gd name="T21" fmla="*/ 8 h 77"/>
                <a:gd name="T22" fmla="*/ 37 w 76"/>
                <a:gd name="T23" fmla="*/ 0 h 77"/>
                <a:gd name="T24" fmla="*/ 37 w 76"/>
                <a:gd name="T25" fmla="*/ 8 h 77"/>
                <a:gd name="T26" fmla="*/ 29 w 76"/>
                <a:gd name="T27" fmla="*/ 15 h 77"/>
                <a:gd name="T28" fmla="*/ 22 w 76"/>
                <a:gd name="T29" fmla="*/ 15 h 77"/>
                <a:gd name="T30" fmla="*/ 14 w 76"/>
                <a:gd name="T31" fmla="*/ 15 h 77"/>
                <a:gd name="T32" fmla="*/ 14 w 76"/>
                <a:gd name="T33" fmla="*/ 15 h 77"/>
                <a:gd name="T34" fmla="*/ 14 w 76"/>
                <a:gd name="T35" fmla="*/ 15 h 77"/>
                <a:gd name="T36" fmla="*/ 14 w 76"/>
                <a:gd name="T37" fmla="*/ 15 h 77"/>
                <a:gd name="T38" fmla="*/ 14 w 76"/>
                <a:gd name="T39" fmla="*/ 23 h 77"/>
                <a:gd name="T40" fmla="*/ 14 w 76"/>
                <a:gd name="T41" fmla="*/ 31 h 77"/>
                <a:gd name="T42" fmla="*/ 7 w 76"/>
                <a:gd name="T43" fmla="*/ 38 h 77"/>
                <a:gd name="T44" fmla="*/ 0 w 76"/>
                <a:gd name="T45" fmla="*/ 38 h 77"/>
                <a:gd name="T46" fmla="*/ 7 w 76"/>
                <a:gd name="T47" fmla="*/ 45 h 77"/>
                <a:gd name="T48" fmla="*/ 14 w 76"/>
                <a:gd name="T49" fmla="*/ 45 h 77"/>
                <a:gd name="T50" fmla="*/ 14 w 76"/>
                <a:gd name="T51" fmla="*/ 53 h 77"/>
                <a:gd name="T52" fmla="*/ 14 w 76"/>
                <a:gd name="T53" fmla="*/ 61 h 77"/>
                <a:gd name="T54" fmla="*/ 14 w 76"/>
                <a:gd name="T55" fmla="*/ 61 h 77"/>
                <a:gd name="T56" fmla="*/ 14 w 76"/>
                <a:gd name="T57" fmla="*/ 68 h 77"/>
                <a:gd name="T58" fmla="*/ 14 w 76"/>
                <a:gd name="T59" fmla="*/ 68 h 77"/>
                <a:gd name="T60" fmla="*/ 22 w 76"/>
                <a:gd name="T61" fmla="*/ 61 h 77"/>
                <a:gd name="T62" fmla="*/ 29 w 76"/>
                <a:gd name="T63" fmla="*/ 68 h 77"/>
                <a:gd name="T64" fmla="*/ 37 w 76"/>
                <a:gd name="T65" fmla="*/ 76 h 77"/>
                <a:gd name="T66" fmla="*/ 37 w 76"/>
                <a:gd name="T67" fmla="*/ 76 h 77"/>
                <a:gd name="T68" fmla="*/ 45 w 76"/>
                <a:gd name="T69" fmla="*/ 76 h 77"/>
                <a:gd name="T70" fmla="*/ 45 w 76"/>
                <a:gd name="T71" fmla="*/ 68 h 77"/>
                <a:gd name="T72" fmla="*/ 52 w 76"/>
                <a:gd name="T73" fmla="*/ 61 h 77"/>
                <a:gd name="T74" fmla="*/ 60 w 76"/>
                <a:gd name="T75" fmla="*/ 68 h 77"/>
                <a:gd name="T76" fmla="*/ 60 w 76"/>
                <a:gd name="T77" fmla="*/ 68 h 77"/>
                <a:gd name="T78" fmla="*/ 67 w 76"/>
                <a:gd name="T79" fmla="*/ 68 h 77"/>
                <a:gd name="T80" fmla="*/ 67 w 76"/>
                <a:gd name="T81" fmla="*/ 61 h 77"/>
                <a:gd name="T82" fmla="*/ 67 w 76"/>
                <a:gd name="T83" fmla="*/ 61 h 77"/>
                <a:gd name="T84" fmla="*/ 60 w 76"/>
                <a:gd name="T85" fmla="*/ 53 h 77"/>
                <a:gd name="T86" fmla="*/ 67 w 76"/>
                <a:gd name="T87" fmla="*/ 45 h 77"/>
                <a:gd name="T88" fmla="*/ 75 w 76"/>
                <a:gd name="T89" fmla="*/ 45 h 77"/>
                <a:gd name="T90" fmla="*/ 75 w 76"/>
                <a:gd name="T91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6" h="77">
                  <a:moveTo>
                    <a:pt x="75" y="38"/>
                  </a:moveTo>
                  <a:lnTo>
                    <a:pt x="75" y="38"/>
                  </a:lnTo>
                  <a:cubicBezTo>
                    <a:pt x="67" y="38"/>
                    <a:pt x="67" y="38"/>
                    <a:pt x="67" y="31"/>
                  </a:cubicBezTo>
                  <a:cubicBezTo>
                    <a:pt x="67" y="31"/>
                    <a:pt x="60" y="31"/>
                    <a:pt x="60" y="23"/>
                  </a:cubicBezTo>
                  <a:cubicBezTo>
                    <a:pt x="60" y="23"/>
                    <a:pt x="60" y="23"/>
                    <a:pt x="67" y="15"/>
                  </a:cubicBezTo>
                  <a:lnTo>
                    <a:pt x="67" y="15"/>
                  </a:lnTo>
                  <a:cubicBezTo>
                    <a:pt x="60" y="15"/>
                    <a:pt x="60" y="15"/>
                    <a:pt x="60" y="15"/>
                  </a:cubicBezTo>
                  <a:lnTo>
                    <a:pt x="60" y="15"/>
                  </a:lnTo>
                  <a:lnTo>
                    <a:pt x="52" y="15"/>
                  </a:lnTo>
                  <a:lnTo>
                    <a:pt x="45" y="15"/>
                  </a:lnTo>
                  <a:cubicBezTo>
                    <a:pt x="45" y="8"/>
                    <a:pt x="45" y="8"/>
                    <a:pt x="45" y="8"/>
                  </a:cubicBezTo>
                  <a:lnTo>
                    <a:pt x="37" y="0"/>
                  </a:lnTo>
                  <a:lnTo>
                    <a:pt x="37" y="8"/>
                  </a:lnTo>
                  <a:cubicBezTo>
                    <a:pt x="37" y="8"/>
                    <a:pt x="37" y="8"/>
                    <a:pt x="29" y="15"/>
                  </a:cubicBezTo>
                  <a:cubicBezTo>
                    <a:pt x="29" y="15"/>
                    <a:pt x="29" y="15"/>
                    <a:pt x="22" y="15"/>
                  </a:cubicBezTo>
                  <a:cubicBezTo>
                    <a:pt x="22" y="15"/>
                    <a:pt x="22" y="15"/>
                    <a:pt x="14" y="15"/>
                  </a:cubicBezTo>
                  <a:lnTo>
                    <a:pt x="14" y="15"/>
                  </a:lnTo>
                  <a:cubicBezTo>
                    <a:pt x="7" y="15"/>
                    <a:pt x="7" y="15"/>
                    <a:pt x="14" y="15"/>
                  </a:cubicBezTo>
                  <a:lnTo>
                    <a:pt x="14" y="15"/>
                  </a:lnTo>
                  <a:cubicBezTo>
                    <a:pt x="14" y="23"/>
                    <a:pt x="14" y="23"/>
                    <a:pt x="14" y="23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5"/>
                    <a:pt x="0" y="45"/>
                    <a:pt x="7" y="45"/>
                  </a:cubicBezTo>
                  <a:cubicBezTo>
                    <a:pt x="7" y="45"/>
                    <a:pt x="7" y="45"/>
                    <a:pt x="14" y="45"/>
                  </a:cubicBezTo>
                  <a:lnTo>
                    <a:pt x="14" y="53"/>
                  </a:lnTo>
                  <a:lnTo>
                    <a:pt x="14" y="61"/>
                  </a:lnTo>
                  <a:lnTo>
                    <a:pt x="14" y="61"/>
                  </a:lnTo>
                  <a:cubicBezTo>
                    <a:pt x="7" y="61"/>
                    <a:pt x="7" y="68"/>
                    <a:pt x="14" y="68"/>
                  </a:cubicBezTo>
                  <a:lnTo>
                    <a:pt x="14" y="68"/>
                  </a:lnTo>
                  <a:cubicBezTo>
                    <a:pt x="22" y="61"/>
                    <a:pt x="22" y="61"/>
                    <a:pt x="22" y="61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37" y="68"/>
                    <a:pt x="37" y="68"/>
                    <a:pt x="37" y="76"/>
                  </a:cubicBezTo>
                  <a:lnTo>
                    <a:pt x="37" y="76"/>
                  </a:lnTo>
                  <a:lnTo>
                    <a:pt x="45" y="76"/>
                  </a:lnTo>
                  <a:cubicBezTo>
                    <a:pt x="45" y="68"/>
                    <a:pt x="45" y="68"/>
                    <a:pt x="45" y="68"/>
                  </a:cubicBezTo>
                  <a:cubicBezTo>
                    <a:pt x="45" y="68"/>
                    <a:pt x="52" y="68"/>
                    <a:pt x="52" y="61"/>
                  </a:cubicBezTo>
                  <a:cubicBezTo>
                    <a:pt x="52" y="61"/>
                    <a:pt x="60" y="61"/>
                    <a:pt x="60" y="68"/>
                  </a:cubicBezTo>
                  <a:lnTo>
                    <a:pt x="60" y="68"/>
                  </a:lnTo>
                  <a:cubicBezTo>
                    <a:pt x="60" y="68"/>
                    <a:pt x="60" y="68"/>
                    <a:pt x="67" y="68"/>
                  </a:cubicBezTo>
                  <a:lnTo>
                    <a:pt x="67" y="61"/>
                  </a:lnTo>
                  <a:lnTo>
                    <a:pt x="67" y="61"/>
                  </a:lnTo>
                  <a:cubicBezTo>
                    <a:pt x="60" y="61"/>
                    <a:pt x="60" y="53"/>
                    <a:pt x="60" y="53"/>
                  </a:cubicBezTo>
                  <a:lnTo>
                    <a:pt x="67" y="45"/>
                  </a:lnTo>
                  <a:cubicBezTo>
                    <a:pt x="67" y="45"/>
                    <a:pt x="67" y="45"/>
                    <a:pt x="75" y="45"/>
                  </a:cubicBezTo>
                  <a:cubicBezTo>
                    <a:pt x="75" y="45"/>
                    <a:pt x="75" y="45"/>
                    <a:pt x="75" y="38"/>
                  </a:cubicBezTo>
                </a:path>
              </a:pathLst>
            </a:custGeom>
            <a:solidFill>
              <a:srgbClr val="FF7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530">
              <a:extLst>
                <a:ext uri="{FF2B5EF4-FFF2-40B4-BE49-F238E27FC236}">
                  <a16:creationId xmlns:a16="http://schemas.microsoft.com/office/drawing/2014/main" id="{E42B2F1D-3D3C-C94C-9B8D-0ECDC895E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0" y="4735513"/>
              <a:ext cx="26988" cy="26987"/>
            </a:xfrm>
            <a:custGeom>
              <a:avLst/>
              <a:gdLst>
                <a:gd name="T0" fmla="*/ 68 w 76"/>
                <a:gd name="T1" fmla="*/ 30 h 76"/>
                <a:gd name="T2" fmla="*/ 68 w 76"/>
                <a:gd name="T3" fmla="*/ 30 h 76"/>
                <a:gd name="T4" fmla="*/ 68 w 76"/>
                <a:gd name="T5" fmla="*/ 30 h 76"/>
                <a:gd name="T6" fmla="*/ 60 w 76"/>
                <a:gd name="T7" fmla="*/ 22 h 76"/>
                <a:gd name="T8" fmla="*/ 60 w 76"/>
                <a:gd name="T9" fmla="*/ 15 h 76"/>
                <a:gd name="T10" fmla="*/ 60 w 76"/>
                <a:gd name="T11" fmla="*/ 8 h 76"/>
                <a:gd name="T12" fmla="*/ 60 w 76"/>
                <a:gd name="T13" fmla="*/ 8 h 76"/>
                <a:gd name="T14" fmla="*/ 60 w 76"/>
                <a:gd name="T15" fmla="*/ 8 h 76"/>
                <a:gd name="T16" fmla="*/ 53 w 76"/>
                <a:gd name="T17" fmla="*/ 15 h 76"/>
                <a:gd name="T18" fmla="*/ 45 w 76"/>
                <a:gd name="T19" fmla="*/ 8 h 76"/>
                <a:gd name="T20" fmla="*/ 38 w 76"/>
                <a:gd name="T21" fmla="*/ 0 h 76"/>
                <a:gd name="T22" fmla="*/ 38 w 76"/>
                <a:gd name="T23" fmla="*/ 0 h 76"/>
                <a:gd name="T24" fmla="*/ 30 w 76"/>
                <a:gd name="T25" fmla="*/ 0 h 76"/>
                <a:gd name="T26" fmla="*/ 30 w 76"/>
                <a:gd name="T27" fmla="*/ 8 h 76"/>
                <a:gd name="T28" fmla="*/ 23 w 76"/>
                <a:gd name="T29" fmla="*/ 15 h 76"/>
                <a:gd name="T30" fmla="*/ 15 w 76"/>
                <a:gd name="T31" fmla="*/ 8 h 76"/>
                <a:gd name="T32" fmla="*/ 15 w 76"/>
                <a:gd name="T33" fmla="*/ 8 h 76"/>
                <a:gd name="T34" fmla="*/ 15 w 76"/>
                <a:gd name="T35" fmla="*/ 8 h 76"/>
                <a:gd name="T36" fmla="*/ 15 w 76"/>
                <a:gd name="T37" fmla="*/ 15 h 76"/>
                <a:gd name="T38" fmla="*/ 15 w 76"/>
                <a:gd name="T39" fmla="*/ 22 h 76"/>
                <a:gd name="T40" fmla="*/ 8 w 76"/>
                <a:gd name="T41" fmla="*/ 30 h 76"/>
                <a:gd name="T42" fmla="*/ 8 w 76"/>
                <a:gd name="T43" fmla="*/ 30 h 76"/>
                <a:gd name="T44" fmla="*/ 0 w 76"/>
                <a:gd name="T45" fmla="*/ 38 h 76"/>
                <a:gd name="T46" fmla="*/ 8 w 76"/>
                <a:gd name="T47" fmla="*/ 38 h 76"/>
                <a:gd name="T48" fmla="*/ 8 w 76"/>
                <a:gd name="T49" fmla="*/ 45 h 76"/>
                <a:gd name="T50" fmla="*/ 15 w 76"/>
                <a:gd name="T51" fmla="*/ 53 h 76"/>
                <a:gd name="T52" fmla="*/ 15 w 76"/>
                <a:gd name="T53" fmla="*/ 53 h 76"/>
                <a:gd name="T54" fmla="*/ 15 w 76"/>
                <a:gd name="T55" fmla="*/ 60 h 76"/>
                <a:gd name="T56" fmla="*/ 15 w 76"/>
                <a:gd name="T57" fmla="*/ 60 h 76"/>
                <a:gd name="T58" fmla="*/ 23 w 76"/>
                <a:gd name="T59" fmla="*/ 60 h 76"/>
                <a:gd name="T60" fmla="*/ 30 w 76"/>
                <a:gd name="T61" fmla="*/ 60 h 76"/>
                <a:gd name="T62" fmla="*/ 30 w 76"/>
                <a:gd name="T63" fmla="*/ 68 h 76"/>
                <a:gd name="T64" fmla="*/ 38 w 76"/>
                <a:gd name="T65" fmla="*/ 75 h 76"/>
                <a:gd name="T66" fmla="*/ 38 w 76"/>
                <a:gd name="T67" fmla="*/ 68 h 76"/>
                <a:gd name="T68" fmla="*/ 45 w 76"/>
                <a:gd name="T69" fmla="*/ 60 h 76"/>
                <a:gd name="T70" fmla="*/ 53 w 76"/>
                <a:gd name="T71" fmla="*/ 60 h 76"/>
                <a:gd name="T72" fmla="*/ 60 w 76"/>
                <a:gd name="T73" fmla="*/ 60 h 76"/>
                <a:gd name="T74" fmla="*/ 60 w 76"/>
                <a:gd name="T75" fmla="*/ 60 h 76"/>
                <a:gd name="T76" fmla="*/ 60 w 76"/>
                <a:gd name="T77" fmla="*/ 53 h 76"/>
                <a:gd name="T78" fmla="*/ 60 w 76"/>
                <a:gd name="T79" fmla="*/ 53 h 76"/>
                <a:gd name="T80" fmla="*/ 68 w 76"/>
                <a:gd name="T81" fmla="*/ 45 h 76"/>
                <a:gd name="T82" fmla="*/ 68 w 76"/>
                <a:gd name="T83" fmla="*/ 38 h 76"/>
                <a:gd name="T84" fmla="*/ 75 w 76"/>
                <a:gd name="T85" fmla="*/ 38 h 76"/>
                <a:gd name="T86" fmla="*/ 68 w 76"/>
                <a:gd name="T87" fmla="*/ 3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6" h="76">
                  <a:moveTo>
                    <a:pt x="68" y="30"/>
                  </a:moveTo>
                  <a:lnTo>
                    <a:pt x="68" y="30"/>
                  </a:lnTo>
                  <a:lnTo>
                    <a:pt x="68" y="30"/>
                  </a:lnTo>
                  <a:cubicBezTo>
                    <a:pt x="60" y="30"/>
                    <a:pt x="60" y="22"/>
                    <a:pt x="60" y="22"/>
                  </a:cubicBezTo>
                  <a:lnTo>
                    <a:pt x="60" y="15"/>
                  </a:lnTo>
                  <a:cubicBezTo>
                    <a:pt x="68" y="15"/>
                    <a:pt x="68" y="15"/>
                    <a:pt x="60" y="8"/>
                  </a:cubicBezTo>
                  <a:lnTo>
                    <a:pt x="60" y="8"/>
                  </a:lnTo>
                  <a:lnTo>
                    <a:pt x="60" y="8"/>
                  </a:lnTo>
                  <a:cubicBezTo>
                    <a:pt x="53" y="15"/>
                    <a:pt x="53" y="15"/>
                    <a:pt x="53" y="15"/>
                  </a:cubicBezTo>
                  <a:cubicBezTo>
                    <a:pt x="53" y="8"/>
                    <a:pt x="45" y="8"/>
                    <a:pt x="45" y="8"/>
                  </a:cubicBezTo>
                  <a:cubicBezTo>
                    <a:pt x="45" y="8"/>
                    <a:pt x="38" y="8"/>
                    <a:pt x="38" y="0"/>
                  </a:cubicBezTo>
                  <a:lnTo>
                    <a:pt x="38" y="0"/>
                  </a:lnTo>
                  <a:lnTo>
                    <a:pt x="30" y="0"/>
                  </a:ln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23" y="8"/>
                    <a:pt x="23" y="15"/>
                  </a:cubicBezTo>
                  <a:cubicBezTo>
                    <a:pt x="23" y="15"/>
                    <a:pt x="23" y="15"/>
                    <a:pt x="15" y="8"/>
                  </a:cubicBezTo>
                  <a:lnTo>
                    <a:pt x="15" y="8"/>
                  </a:lnTo>
                  <a:lnTo>
                    <a:pt x="15" y="8"/>
                  </a:lnTo>
                  <a:cubicBezTo>
                    <a:pt x="8" y="15"/>
                    <a:pt x="8" y="15"/>
                    <a:pt x="15" y="15"/>
                  </a:cubicBezTo>
                  <a:lnTo>
                    <a:pt x="15" y="22"/>
                  </a:lnTo>
                  <a:cubicBezTo>
                    <a:pt x="15" y="22"/>
                    <a:pt x="15" y="30"/>
                    <a:pt x="8" y="30"/>
                  </a:cubicBezTo>
                  <a:lnTo>
                    <a:pt x="8" y="30"/>
                  </a:lnTo>
                  <a:cubicBezTo>
                    <a:pt x="0" y="30"/>
                    <a:pt x="0" y="30"/>
                    <a:pt x="0" y="38"/>
                  </a:cubicBezTo>
                  <a:cubicBezTo>
                    <a:pt x="0" y="38"/>
                    <a:pt x="0" y="38"/>
                    <a:pt x="8" y="38"/>
                  </a:cubicBezTo>
                  <a:cubicBezTo>
                    <a:pt x="8" y="38"/>
                    <a:pt x="8" y="38"/>
                    <a:pt x="8" y="45"/>
                  </a:cubicBezTo>
                  <a:cubicBezTo>
                    <a:pt x="15" y="45"/>
                    <a:pt x="15" y="45"/>
                    <a:pt x="15" y="53"/>
                  </a:cubicBezTo>
                  <a:lnTo>
                    <a:pt x="15" y="53"/>
                  </a:lnTo>
                  <a:cubicBezTo>
                    <a:pt x="8" y="60"/>
                    <a:pt x="8" y="60"/>
                    <a:pt x="15" y="60"/>
                  </a:cubicBezTo>
                  <a:lnTo>
                    <a:pt x="15" y="60"/>
                  </a:lnTo>
                  <a:cubicBezTo>
                    <a:pt x="23" y="60"/>
                    <a:pt x="23" y="60"/>
                    <a:pt x="23" y="60"/>
                  </a:cubicBezTo>
                  <a:lnTo>
                    <a:pt x="30" y="60"/>
                  </a:lnTo>
                  <a:lnTo>
                    <a:pt x="30" y="68"/>
                  </a:lnTo>
                  <a:lnTo>
                    <a:pt x="38" y="75"/>
                  </a:lnTo>
                  <a:lnTo>
                    <a:pt x="38" y="68"/>
                  </a:lnTo>
                  <a:lnTo>
                    <a:pt x="45" y="60"/>
                  </a:lnTo>
                  <a:lnTo>
                    <a:pt x="53" y="60"/>
                  </a:lnTo>
                  <a:cubicBezTo>
                    <a:pt x="53" y="60"/>
                    <a:pt x="53" y="60"/>
                    <a:pt x="60" y="60"/>
                  </a:cubicBezTo>
                  <a:lnTo>
                    <a:pt x="60" y="60"/>
                  </a:lnTo>
                  <a:cubicBezTo>
                    <a:pt x="68" y="60"/>
                    <a:pt x="68" y="60"/>
                    <a:pt x="60" y="53"/>
                  </a:cubicBezTo>
                  <a:lnTo>
                    <a:pt x="60" y="53"/>
                  </a:lnTo>
                  <a:cubicBezTo>
                    <a:pt x="60" y="45"/>
                    <a:pt x="60" y="45"/>
                    <a:pt x="68" y="45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30"/>
                    <a:pt x="75" y="30"/>
                    <a:pt x="68" y="30"/>
                  </a:cubicBezTo>
                </a:path>
              </a:pathLst>
            </a:custGeom>
            <a:solidFill>
              <a:srgbClr val="FF7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6C09CE1-B84A-ED45-B942-DCC785B34E2A}"/>
              </a:ext>
            </a:extLst>
          </p:cNvPr>
          <p:cNvSpPr/>
          <p:nvPr/>
        </p:nvSpPr>
        <p:spPr>
          <a:xfrm>
            <a:off x="2403566" y="7902592"/>
            <a:ext cx="19608950" cy="1370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B89A85A-75CD-6F48-A2B9-6782FC066AFC}"/>
              </a:ext>
            </a:extLst>
          </p:cNvPr>
          <p:cNvGrpSpPr/>
          <p:nvPr/>
        </p:nvGrpSpPr>
        <p:grpSpPr>
          <a:xfrm>
            <a:off x="11007218" y="8398777"/>
            <a:ext cx="2401645" cy="3553301"/>
            <a:chOff x="4019550" y="4500563"/>
            <a:chExt cx="271463" cy="401637"/>
          </a:xfrm>
        </p:grpSpPr>
        <p:sp>
          <p:nvSpPr>
            <p:cNvPr id="39" name="Freeform 281">
              <a:extLst>
                <a:ext uri="{FF2B5EF4-FFF2-40B4-BE49-F238E27FC236}">
                  <a16:creationId xmlns:a16="http://schemas.microsoft.com/office/drawing/2014/main" id="{BD72AD6A-FB29-6A49-8E1A-50AC9A0DD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1463" y="4711700"/>
              <a:ext cx="144462" cy="128588"/>
            </a:xfrm>
            <a:custGeom>
              <a:avLst/>
              <a:gdLst>
                <a:gd name="T0" fmla="*/ 384 w 400"/>
                <a:gd name="T1" fmla="*/ 233 h 355"/>
                <a:gd name="T2" fmla="*/ 384 w 400"/>
                <a:gd name="T3" fmla="*/ 233 h 355"/>
                <a:gd name="T4" fmla="*/ 354 w 400"/>
                <a:gd name="T5" fmla="*/ 0 h 355"/>
                <a:gd name="T6" fmla="*/ 53 w 400"/>
                <a:gd name="T7" fmla="*/ 0 h 355"/>
                <a:gd name="T8" fmla="*/ 23 w 400"/>
                <a:gd name="T9" fmla="*/ 241 h 355"/>
                <a:gd name="T10" fmla="*/ 38 w 400"/>
                <a:gd name="T11" fmla="*/ 316 h 355"/>
                <a:gd name="T12" fmla="*/ 203 w 400"/>
                <a:gd name="T13" fmla="*/ 354 h 355"/>
                <a:gd name="T14" fmla="*/ 369 w 400"/>
                <a:gd name="T15" fmla="*/ 309 h 355"/>
                <a:gd name="T16" fmla="*/ 384 w 400"/>
                <a:gd name="T17" fmla="*/ 233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0" h="355">
                  <a:moveTo>
                    <a:pt x="384" y="233"/>
                  </a:moveTo>
                  <a:lnTo>
                    <a:pt x="384" y="233"/>
                  </a:lnTo>
                  <a:cubicBezTo>
                    <a:pt x="339" y="166"/>
                    <a:pt x="354" y="0"/>
                    <a:pt x="354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68" y="166"/>
                    <a:pt x="23" y="241"/>
                  </a:cubicBezTo>
                  <a:cubicBezTo>
                    <a:pt x="0" y="263"/>
                    <a:pt x="15" y="301"/>
                    <a:pt x="38" y="316"/>
                  </a:cubicBezTo>
                  <a:cubicBezTo>
                    <a:pt x="76" y="339"/>
                    <a:pt x="128" y="354"/>
                    <a:pt x="203" y="354"/>
                  </a:cubicBezTo>
                  <a:cubicBezTo>
                    <a:pt x="278" y="346"/>
                    <a:pt x="331" y="331"/>
                    <a:pt x="369" y="309"/>
                  </a:cubicBezTo>
                  <a:cubicBezTo>
                    <a:pt x="391" y="294"/>
                    <a:pt x="399" y="256"/>
                    <a:pt x="384" y="233"/>
                  </a:cubicBezTo>
                </a:path>
              </a:pathLst>
            </a:custGeom>
            <a:solidFill>
              <a:srgbClr val="E5C3A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82">
              <a:extLst>
                <a:ext uri="{FF2B5EF4-FFF2-40B4-BE49-F238E27FC236}">
                  <a16:creationId xmlns:a16="http://schemas.microsoft.com/office/drawing/2014/main" id="{3E4900D3-2D59-864A-ABBF-4879623ED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5425" y="4500563"/>
              <a:ext cx="230188" cy="241300"/>
            </a:xfrm>
            <a:custGeom>
              <a:avLst/>
              <a:gdLst>
                <a:gd name="T0" fmla="*/ 369 w 641"/>
                <a:gd name="T1" fmla="*/ 669 h 670"/>
                <a:gd name="T2" fmla="*/ 369 w 641"/>
                <a:gd name="T3" fmla="*/ 669 h 670"/>
                <a:gd name="T4" fmla="*/ 301 w 641"/>
                <a:gd name="T5" fmla="*/ 669 h 670"/>
                <a:gd name="T6" fmla="*/ 45 w 641"/>
                <a:gd name="T7" fmla="*/ 233 h 670"/>
                <a:gd name="T8" fmla="*/ 256 w 641"/>
                <a:gd name="T9" fmla="*/ 75 h 670"/>
                <a:gd name="T10" fmla="*/ 519 w 641"/>
                <a:gd name="T11" fmla="*/ 53 h 670"/>
                <a:gd name="T12" fmla="*/ 617 w 641"/>
                <a:gd name="T13" fmla="*/ 391 h 670"/>
                <a:gd name="T14" fmla="*/ 369 w 641"/>
                <a:gd name="T15" fmla="*/ 669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1" h="670">
                  <a:moveTo>
                    <a:pt x="369" y="669"/>
                  </a:moveTo>
                  <a:lnTo>
                    <a:pt x="369" y="669"/>
                  </a:lnTo>
                  <a:cubicBezTo>
                    <a:pt x="301" y="669"/>
                    <a:pt x="301" y="669"/>
                    <a:pt x="301" y="669"/>
                  </a:cubicBezTo>
                  <a:cubicBezTo>
                    <a:pt x="151" y="669"/>
                    <a:pt x="0" y="458"/>
                    <a:pt x="45" y="233"/>
                  </a:cubicBezTo>
                  <a:cubicBezTo>
                    <a:pt x="76" y="90"/>
                    <a:pt x="173" y="45"/>
                    <a:pt x="256" y="75"/>
                  </a:cubicBezTo>
                  <a:cubicBezTo>
                    <a:pt x="271" y="30"/>
                    <a:pt x="444" y="0"/>
                    <a:pt x="519" y="53"/>
                  </a:cubicBezTo>
                  <a:cubicBezTo>
                    <a:pt x="625" y="120"/>
                    <a:pt x="640" y="248"/>
                    <a:pt x="617" y="391"/>
                  </a:cubicBezTo>
                  <a:cubicBezTo>
                    <a:pt x="602" y="504"/>
                    <a:pt x="519" y="669"/>
                    <a:pt x="369" y="669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283">
              <a:extLst>
                <a:ext uri="{FF2B5EF4-FFF2-40B4-BE49-F238E27FC236}">
                  <a16:creationId xmlns:a16="http://schemas.microsoft.com/office/drawing/2014/main" id="{1B93D00A-7E46-884B-A1F1-17F071D34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763" y="4564063"/>
              <a:ext cx="173037" cy="195262"/>
            </a:xfrm>
            <a:custGeom>
              <a:avLst/>
              <a:gdLst>
                <a:gd name="T0" fmla="*/ 323 w 482"/>
                <a:gd name="T1" fmla="*/ 0 h 543"/>
                <a:gd name="T2" fmla="*/ 323 w 482"/>
                <a:gd name="T3" fmla="*/ 0 h 543"/>
                <a:gd name="T4" fmla="*/ 158 w 482"/>
                <a:gd name="T5" fmla="*/ 0 h 543"/>
                <a:gd name="T6" fmla="*/ 0 w 482"/>
                <a:gd name="T7" fmla="*/ 158 h 543"/>
                <a:gd name="T8" fmla="*/ 0 w 482"/>
                <a:gd name="T9" fmla="*/ 301 h 543"/>
                <a:gd name="T10" fmla="*/ 240 w 482"/>
                <a:gd name="T11" fmla="*/ 542 h 543"/>
                <a:gd name="T12" fmla="*/ 481 w 482"/>
                <a:gd name="T13" fmla="*/ 301 h 543"/>
                <a:gd name="T14" fmla="*/ 481 w 482"/>
                <a:gd name="T15" fmla="*/ 158 h 543"/>
                <a:gd name="T16" fmla="*/ 323 w 482"/>
                <a:gd name="T17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2" h="543">
                  <a:moveTo>
                    <a:pt x="323" y="0"/>
                  </a:moveTo>
                  <a:lnTo>
                    <a:pt x="323" y="0"/>
                  </a:lnTo>
                  <a:cubicBezTo>
                    <a:pt x="158" y="0"/>
                    <a:pt x="158" y="0"/>
                    <a:pt x="158" y="0"/>
                  </a:cubicBezTo>
                  <a:cubicBezTo>
                    <a:pt x="75" y="0"/>
                    <a:pt x="0" y="68"/>
                    <a:pt x="0" y="158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436"/>
                    <a:pt x="113" y="542"/>
                    <a:pt x="240" y="542"/>
                  </a:cubicBezTo>
                  <a:cubicBezTo>
                    <a:pt x="376" y="542"/>
                    <a:pt x="481" y="436"/>
                    <a:pt x="481" y="301"/>
                  </a:cubicBezTo>
                  <a:cubicBezTo>
                    <a:pt x="481" y="158"/>
                    <a:pt x="481" y="158"/>
                    <a:pt x="481" y="158"/>
                  </a:cubicBezTo>
                  <a:cubicBezTo>
                    <a:pt x="481" y="68"/>
                    <a:pt x="413" y="0"/>
                    <a:pt x="323" y="0"/>
                  </a:cubicBezTo>
                </a:path>
              </a:pathLst>
            </a:custGeom>
            <a:solidFill>
              <a:srgbClr val="EAC5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284">
              <a:extLst>
                <a:ext uri="{FF2B5EF4-FFF2-40B4-BE49-F238E27FC236}">
                  <a16:creationId xmlns:a16="http://schemas.microsoft.com/office/drawing/2014/main" id="{B9203214-B8B7-B14D-A375-C9FDDBB04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638" y="4624388"/>
              <a:ext cx="52387" cy="22225"/>
            </a:xfrm>
            <a:custGeom>
              <a:avLst/>
              <a:gdLst>
                <a:gd name="T0" fmla="*/ 15 w 144"/>
                <a:gd name="T1" fmla="*/ 60 h 61"/>
                <a:gd name="T2" fmla="*/ 15 w 144"/>
                <a:gd name="T3" fmla="*/ 60 h 61"/>
                <a:gd name="T4" fmla="*/ 7 w 144"/>
                <a:gd name="T5" fmla="*/ 60 h 61"/>
                <a:gd name="T6" fmla="*/ 7 w 144"/>
                <a:gd name="T7" fmla="*/ 45 h 61"/>
                <a:gd name="T8" fmla="*/ 143 w 144"/>
                <a:gd name="T9" fmla="*/ 45 h 61"/>
                <a:gd name="T10" fmla="*/ 143 w 144"/>
                <a:gd name="T11" fmla="*/ 60 h 61"/>
                <a:gd name="T12" fmla="*/ 135 w 144"/>
                <a:gd name="T13" fmla="*/ 60 h 61"/>
                <a:gd name="T14" fmla="*/ 15 w 144"/>
                <a:gd name="T15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61">
                  <a:moveTo>
                    <a:pt x="15" y="60"/>
                  </a:moveTo>
                  <a:lnTo>
                    <a:pt x="15" y="60"/>
                  </a:lnTo>
                  <a:cubicBezTo>
                    <a:pt x="7" y="60"/>
                    <a:pt x="7" y="60"/>
                    <a:pt x="7" y="60"/>
                  </a:cubicBezTo>
                  <a:cubicBezTo>
                    <a:pt x="0" y="52"/>
                    <a:pt x="7" y="52"/>
                    <a:pt x="7" y="45"/>
                  </a:cubicBezTo>
                  <a:cubicBezTo>
                    <a:pt x="7" y="45"/>
                    <a:pt x="75" y="0"/>
                    <a:pt x="143" y="45"/>
                  </a:cubicBezTo>
                  <a:cubicBezTo>
                    <a:pt x="143" y="52"/>
                    <a:pt x="143" y="52"/>
                    <a:pt x="143" y="60"/>
                  </a:cubicBezTo>
                  <a:lnTo>
                    <a:pt x="135" y="60"/>
                  </a:lnTo>
                  <a:cubicBezTo>
                    <a:pt x="75" y="15"/>
                    <a:pt x="15" y="60"/>
                    <a:pt x="15" y="60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285">
              <a:extLst>
                <a:ext uri="{FF2B5EF4-FFF2-40B4-BE49-F238E27FC236}">
                  <a16:creationId xmlns:a16="http://schemas.microsoft.com/office/drawing/2014/main" id="{78426CDA-3736-0D4B-9437-EB58E5A70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0513" y="4635500"/>
              <a:ext cx="19050" cy="19050"/>
            </a:xfrm>
            <a:custGeom>
              <a:avLst/>
              <a:gdLst>
                <a:gd name="T0" fmla="*/ 53 w 54"/>
                <a:gd name="T1" fmla="*/ 30 h 53"/>
                <a:gd name="T2" fmla="*/ 53 w 54"/>
                <a:gd name="T3" fmla="*/ 30 h 53"/>
                <a:gd name="T4" fmla="*/ 30 w 54"/>
                <a:gd name="T5" fmla="*/ 52 h 53"/>
                <a:gd name="T6" fmla="*/ 0 w 54"/>
                <a:gd name="T7" fmla="*/ 30 h 53"/>
                <a:gd name="T8" fmla="*/ 30 w 54"/>
                <a:gd name="T9" fmla="*/ 0 h 53"/>
                <a:gd name="T10" fmla="*/ 53 w 54"/>
                <a:gd name="T11" fmla="*/ 3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3">
                  <a:moveTo>
                    <a:pt x="53" y="30"/>
                  </a:moveTo>
                  <a:lnTo>
                    <a:pt x="53" y="30"/>
                  </a:lnTo>
                  <a:cubicBezTo>
                    <a:pt x="53" y="45"/>
                    <a:pt x="45" y="52"/>
                    <a:pt x="30" y="52"/>
                  </a:cubicBezTo>
                  <a:cubicBezTo>
                    <a:pt x="15" y="52"/>
                    <a:pt x="0" y="45"/>
                    <a:pt x="0" y="30"/>
                  </a:cubicBezTo>
                  <a:cubicBezTo>
                    <a:pt x="0" y="15"/>
                    <a:pt x="15" y="0"/>
                    <a:pt x="30" y="0"/>
                  </a:cubicBezTo>
                  <a:cubicBezTo>
                    <a:pt x="45" y="0"/>
                    <a:pt x="53" y="15"/>
                    <a:pt x="53" y="30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286">
              <a:extLst>
                <a:ext uri="{FF2B5EF4-FFF2-40B4-BE49-F238E27FC236}">
                  <a16:creationId xmlns:a16="http://schemas.microsoft.com/office/drawing/2014/main" id="{AFA578C4-F8EF-EB4A-8EAE-4B1113826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713" y="4624388"/>
              <a:ext cx="49212" cy="22225"/>
            </a:xfrm>
            <a:custGeom>
              <a:avLst/>
              <a:gdLst>
                <a:gd name="T0" fmla="*/ 8 w 137"/>
                <a:gd name="T1" fmla="*/ 60 h 61"/>
                <a:gd name="T2" fmla="*/ 8 w 137"/>
                <a:gd name="T3" fmla="*/ 60 h 61"/>
                <a:gd name="T4" fmla="*/ 0 w 137"/>
                <a:gd name="T5" fmla="*/ 60 h 61"/>
                <a:gd name="T6" fmla="*/ 0 w 137"/>
                <a:gd name="T7" fmla="*/ 45 h 61"/>
                <a:gd name="T8" fmla="*/ 136 w 137"/>
                <a:gd name="T9" fmla="*/ 45 h 61"/>
                <a:gd name="T10" fmla="*/ 136 w 137"/>
                <a:gd name="T11" fmla="*/ 60 h 61"/>
                <a:gd name="T12" fmla="*/ 128 w 137"/>
                <a:gd name="T13" fmla="*/ 60 h 61"/>
                <a:gd name="T14" fmla="*/ 8 w 137"/>
                <a:gd name="T15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61">
                  <a:moveTo>
                    <a:pt x="8" y="60"/>
                  </a:moveTo>
                  <a:lnTo>
                    <a:pt x="8" y="60"/>
                  </a:lnTo>
                  <a:cubicBezTo>
                    <a:pt x="0" y="60"/>
                    <a:pt x="0" y="60"/>
                    <a:pt x="0" y="60"/>
                  </a:cubicBezTo>
                  <a:cubicBezTo>
                    <a:pt x="0" y="52"/>
                    <a:pt x="0" y="52"/>
                    <a:pt x="0" y="45"/>
                  </a:cubicBezTo>
                  <a:cubicBezTo>
                    <a:pt x="0" y="45"/>
                    <a:pt x="68" y="0"/>
                    <a:pt x="136" y="45"/>
                  </a:cubicBezTo>
                  <a:cubicBezTo>
                    <a:pt x="136" y="52"/>
                    <a:pt x="136" y="52"/>
                    <a:pt x="136" y="60"/>
                  </a:cubicBezTo>
                  <a:lnTo>
                    <a:pt x="128" y="60"/>
                  </a:lnTo>
                  <a:cubicBezTo>
                    <a:pt x="68" y="15"/>
                    <a:pt x="8" y="60"/>
                    <a:pt x="8" y="60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287">
              <a:extLst>
                <a:ext uri="{FF2B5EF4-FFF2-40B4-BE49-F238E27FC236}">
                  <a16:creationId xmlns:a16="http://schemas.microsoft.com/office/drawing/2014/main" id="{00A1AD46-6F42-BB4B-B7FF-B859EEC46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3" y="4635500"/>
              <a:ext cx="22225" cy="19050"/>
            </a:xfrm>
            <a:custGeom>
              <a:avLst/>
              <a:gdLst>
                <a:gd name="T0" fmla="*/ 60 w 61"/>
                <a:gd name="T1" fmla="*/ 30 h 53"/>
                <a:gd name="T2" fmla="*/ 60 w 61"/>
                <a:gd name="T3" fmla="*/ 30 h 53"/>
                <a:gd name="T4" fmla="*/ 30 w 61"/>
                <a:gd name="T5" fmla="*/ 52 h 53"/>
                <a:gd name="T6" fmla="*/ 0 w 61"/>
                <a:gd name="T7" fmla="*/ 30 h 53"/>
                <a:gd name="T8" fmla="*/ 30 w 61"/>
                <a:gd name="T9" fmla="*/ 0 h 53"/>
                <a:gd name="T10" fmla="*/ 60 w 61"/>
                <a:gd name="T11" fmla="*/ 3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60" y="30"/>
                  </a:moveTo>
                  <a:lnTo>
                    <a:pt x="60" y="30"/>
                  </a:lnTo>
                  <a:cubicBezTo>
                    <a:pt x="60" y="45"/>
                    <a:pt x="45" y="52"/>
                    <a:pt x="30" y="52"/>
                  </a:cubicBezTo>
                  <a:cubicBezTo>
                    <a:pt x="15" y="52"/>
                    <a:pt x="0" y="45"/>
                    <a:pt x="0" y="30"/>
                  </a:cubicBezTo>
                  <a:cubicBezTo>
                    <a:pt x="0" y="15"/>
                    <a:pt x="15" y="0"/>
                    <a:pt x="30" y="0"/>
                  </a:cubicBezTo>
                  <a:cubicBezTo>
                    <a:pt x="45" y="0"/>
                    <a:pt x="60" y="15"/>
                    <a:pt x="60" y="30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288">
              <a:extLst>
                <a:ext uri="{FF2B5EF4-FFF2-40B4-BE49-F238E27FC236}">
                  <a16:creationId xmlns:a16="http://schemas.microsoft.com/office/drawing/2014/main" id="{579716AE-6EDB-0A41-A6FD-39852ED6E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4759325"/>
              <a:ext cx="133350" cy="142875"/>
            </a:xfrm>
            <a:custGeom>
              <a:avLst/>
              <a:gdLst>
                <a:gd name="T0" fmla="*/ 0 w 370"/>
                <a:gd name="T1" fmla="*/ 263 h 399"/>
                <a:gd name="T2" fmla="*/ 0 w 370"/>
                <a:gd name="T3" fmla="*/ 263 h 399"/>
                <a:gd name="T4" fmla="*/ 121 w 370"/>
                <a:gd name="T5" fmla="*/ 0 h 399"/>
                <a:gd name="T6" fmla="*/ 369 w 370"/>
                <a:gd name="T7" fmla="*/ 90 h 399"/>
                <a:gd name="T8" fmla="*/ 279 w 370"/>
                <a:gd name="T9" fmla="*/ 383 h 399"/>
                <a:gd name="T10" fmla="*/ 248 w 370"/>
                <a:gd name="T11" fmla="*/ 391 h 399"/>
                <a:gd name="T12" fmla="*/ 241 w 370"/>
                <a:gd name="T13" fmla="*/ 391 h 399"/>
                <a:gd name="T14" fmla="*/ 226 w 370"/>
                <a:gd name="T15" fmla="*/ 383 h 399"/>
                <a:gd name="T16" fmla="*/ 196 w 370"/>
                <a:gd name="T17" fmla="*/ 368 h 399"/>
                <a:gd name="T18" fmla="*/ 173 w 370"/>
                <a:gd name="T19" fmla="*/ 361 h 399"/>
                <a:gd name="T20" fmla="*/ 143 w 370"/>
                <a:gd name="T21" fmla="*/ 345 h 399"/>
                <a:gd name="T22" fmla="*/ 128 w 370"/>
                <a:gd name="T23" fmla="*/ 338 h 399"/>
                <a:gd name="T24" fmla="*/ 98 w 370"/>
                <a:gd name="T25" fmla="*/ 323 h 399"/>
                <a:gd name="T26" fmla="*/ 75 w 370"/>
                <a:gd name="T27" fmla="*/ 315 h 399"/>
                <a:gd name="T28" fmla="*/ 45 w 370"/>
                <a:gd name="T29" fmla="*/ 300 h 399"/>
                <a:gd name="T30" fmla="*/ 30 w 370"/>
                <a:gd name="T31" fmla="*/ 293 h 399"/>
                <a:gd name="T32" fmla="*/ 15 w 370"/>
                <a:gd name="T33" fmla="*/ 285 h 399"/>
                <a:gd name="T34" fmla="*/ 0 w 370"/>
                <a:gd name="T35" fmla="*/ 263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0" h="399">
                  <a:moveTo>
                    <a:pt x="0" y="263"/>
                  </a:moveTo>
                  <a:lnTo>
                    <a:pt x="0" y="263"/>
                  </a:lnTo>
                  <a:cubicBezTo>
                    <a:pt x="15" y="203"/>
                    <a:pt x="61" y="60"/>
                    <a:pt x="121" y="0"/>
                  </a:cubicBezTo>
                  <a:cubicBezTo>
                    <a:pt x="369" y="90"/>
                    <a:pt x="369" y="90"/>
                    <a:pt x="369" y="90"/>
                  </a:cubicBezTo>
                  <a:cubicBezTo>
                    <a:pt x="369" y="90"/>
                    <a:pt x="324" y="165"/>
                    <a:pt x="279" y="383"/>
                  </a:cubicBezTo>
                  <a:cubicBezTo>
                    <a:pt x="279" y="391"/>
                    <a:pt x="264" y="398"/>
                    <a:pt x="248" y="391"/>
                  </a:cubicBezTo>
                  <a:cubicBezTo>
                    <a:pt x="241" y="391"/>
                    <a:pt x="241" y="391"/>
                    <a:pt x="241" y="391"/>
                  </a:cubicBezTo>
                  <a:cubicBezTo>
                    <a:pt x="226" y="383"/>
                    <a:pt x="226" y="383"/>
                    <a:pt x="226" y="383"/>
                  </a:cubicBezTo>
                  <a:cubicBezTo>
                    <a:pt x="196" y="368"/>
                    <a:pt x="196" y="368"/>
                    <a:pt x="196" y="368"/>
                  </a:cubicBezTo>
                  <a:cubicBezTo>
                    <a:pt x="173" y="361"/>
                    <a:pt x="173" y="361"/>
                    <a:pt x="173" y="361"/>
                  </a:cubicBezTo>
                  <a:cubicBezTo>
                    <a:pt x="143" y="345"/>
                    <a:pt x="143" y="345"/>
                    <a:pt x="143" y="345"/>
                  </a:cubicBezTo>
                  <a:cubicBezTo>
                    <a:pt x="128" y="338"/>
                    <a:pt x="128" y="338"/>
                    <a:pt x="128" y="338"/>
                  </a:cubicBezTo>
                  <a:cubicBezTo>
                    <a:pt x="98" y="323"/>
                    <a:pt x="98" y="323"/>
                    <a:pt x="98" y="323"/>
                  </a:cubicBezTo>
                  <a:cubicBezTo>
                    <a:pt x="75" y="315"/>
                    <a:pt x="75" y="315"/>
                    <a:pt x="75" y="315"/>
                  </a:cubicBezTo>
                  <a:cubicBezTo>
                    <a:pt x="45" y="300"/>
                    <a:pt x="45" y="300"/>
                    <a:pt x="45" y="300"/>
                  </a:cubicBezTo>
                  <a:cubicBezTo>
                    <a:pt x="30" y="293"/>
                    <a:pt x="30" y="293"/>
                    <a:pt x="30" y="293"/>
                  </a:cubicBezTo>
                  <a:cubicBezTo>
                    <a:pt x="15" y="285"/>
                    <a:pt x="15" y="285"/>
                    <a:pt x="15" y="285"/>
                  </a:cubicBezTo>
                  <a:cubicBezTo>
                    <a:pt x="8" y="285"/>
                    <a:pt x="0" y="278"/>
                    <a:pt x="0" y="263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289">
              <a:extLst>
                <a:ext uri="{FF2B5EF4-FFF2-40B4-BE49-F238E27FC236}">
                  <a16:creationId xmlns:a16="http://schemas.microsoft.com/office/drawing/2014/main" id="{76EC92BB-9109-F048-8A5A-E3A1A81DC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9550" y="4719638"/>
              <a:ext cx="271463" cy="134937"/>
            </a:xfrm>
            <a:custGeom>
              <a:avLst/>
              <a:gdLst>
                <a:gd name="T0" fmla="*/ 166 w 753"/>
                <a:gd name="T1" fmla="*/ 22 h 377"/>
                <a:gd name="T2" fmla="*/ 166 w 753"/>
                <a:gd name="T3" fmla="*/ 22 h 377"/>
                <a:gd name="T4" fmla="*/ 83 w 753"/>
                <a:gd name="T5" fmla="*/ 113 h 377"/>
                <a:gd name="T6" fmla="*/ 30 w 753"/>
                <a:gd name="T7" fmla="*/ 240 h 377"/>
                <a:gd name="T8" fmla="*/ 436 w 753"/>
                <a:gd name="T9" fmla="*/ 353 h 377"/>
                <a:gd name="T10" fmla="*/ 745 w 753"/>
                <a:gd name="T11" fmla="*/ 226 h 377"/>
                <a:gd name="T12" fmla="*/ 677 w 753"/>
                <a:gd name="T13" fmla="*/ 113 h 377"/>
                <a:gd name="T14" fmla="*/ 594 w 753"/>
                <a:gd name="T15" fmla="*/ 15 h 377"/>
                <a:gd name="T16" fmla="*/ 376 w 753"/>
                <a:gd name="T17" fmla="*/ 83 h 377"/>
                <a:gd name="T18" fmla="*/ 166 w 753"/>
                <a:gd name="T19" fmla="*/ 22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3" h="377">
                  <a:moveTo>
                    <a:pt x="166" y="22"/>
                  </a:moveTo>
                  <a:lnTo>
                    <a:pt x="166" y="22"/>
                  </a:lnTo>
                  <a:cubicBezTo>
                    <a:pt x="136" y="22"/>
                    <a:pt x="113" y="37"/>
                    <a:pt x="83" y="113"/>
                  </a:cubicBezTo>
                  <a:cubicBezTo>
                    <a:pt x="53" y="165"/>
                    <a:pt x="0" y="180"/>
                    <a:pt x="30" y="240"/>
                  </a:cubicBezTo>
                  <a:cubicBezTo>
                    <a:pt x="60" y="293"/>
                    <a:pt x="294" y="376"/>
                    <a:pt x="436" y="353"/>
                  </a:cubicBezTo>
                  <a:cubicBezTo>
                    <a:pt x="579" y="338"/>
                    <a:pt x="737" y="286"/>
                    <a:pt x="745" y="226"/>
                  </a:cubicBezTo>
                  <a:cubicBezTo>
                    <a:pt x="752" y="173"/>
                    <a:pt x="692" y="143"/>
                    <a:pt x="677" y="113"/>
                  </a:cubicBezTo>
                  <a:cubicBezTo>
                    <a:pt x="654" y="75"/>
                    <a:pt x="654" y="0"/>
                    <a:pt x="594" y="15"/>
                  </a:cubicBezTo>
                  <a:cubicBezTo>
                    <a:pt x="534" y="30"/>
                    <a:pt x="534" y="83"/>
                    <a:pt x="376" y="83"/>
                  </a:cubicBezTo>
                  <a:cubicBezTo>
                    <a:pt x="226" y="75"/>
                    <a:pt x="203" y="22"/>
                    <a:pt x="166" y="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290">
              <a:extLst>
                <a:ext uri="{FF2B5EF4-FFF2-40B4-BE49-F238E27FC236}">
                  <a16:creationId xmlns:a16="http://schemas.microsoft.com/office/drawing/2014/main" id="{CC333E86-0FBF-8541-9E8A-29DA26BEA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400" y="4808538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69B8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291">
              <a:extLst>
                <a:ext uri="{FF2B5EF4-FFF2-40B4-BE49-F238E27FC236}">
                  <a16:creationId xmlns:a16="http://schemas.microsoft.com/office/drawing/2014/main" id="{A278A26D-9678-C641-A92B-D7C090440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838" y="4713288"/>
              <a:ext cx="57150" cy="103187"/>
            </a:xfrm>
            <a:custGeom>
              <a:avLst/>
              <a:gdLst>
                <a:gd name="T0" fmla="*/ 106 w 159"/>
                <a:gd name="T1" fmla="*/ 286 h 287"/>
                <a:gd name="T2" fmla="*/ 106 w 159"/>
                <a:gd name="T3" fmla="*/ 286 h 287"/>
                <a:gd name="T4" fmla="*/ 158 w 159"/>
                <a:gd name="T5" fmla="*/ 263 h 287"/>
                <a:gd name="T6" fmla="*/ 83 w 159"/>
                <a:gd name="T7" fmla="*/ 90 h 287"/>
                <a:gd name="T8" fmla="*/ 38 w 159"/>
                <a:gd name="T9" fmla="*/ 22 h 287"/>
                <a:gd name="T10" fmla="*/ 23 w 159"/>
                <a:gd name="T11" fmla="*/ 0 h 287"/>
                <a:gd name="T12" fmla="*/ 0 w 159"/>
                <a:gd name="T13" fmla="*/ 0 h 287"/>
                <a:gd name="T14" fmla="*/ 15 w 159"/>
                <a:gd name="T15" fmla="*/ 37 h 287"/>
                <a:gd name="T16" fmla="*/ 30 w 159"/>
                <a:gd name="T17" fmla="*/ 113 h 287"/>
                <a:gd name="T18" fmla="*/ 106 w 159"/>
                <a:gd name="T19" fmla="*/ 286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287">
                  <a:moveTo>
                    <a:pt x="106" y="286"/>
                  </a:moveTo>
                  <a:lnTo>
                    <a:pt x="106" y="286"/>
                  </a:lnTo>
                  <a:cubicBezTo>
                    <a:pt x="158" y="263"/>
                    <a:pt x="158" y="263"/>
                    <a:pt x="158" y="263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68" y="60"/>
                    <a:pt x="53" y="52"/>
                    <a:pt x="38" y="22"/>
                  </a:cubicBezTo>
                  <a:cubicBezTo>
                    <a:pt x="30" y="15"/>
                    <a:pt x="30" y="7"/>
                    <a:pt x="23" y="0"/>
                  </a:cubicBezTo>
                  <a:cubicBezTo>
                    <a:pt x="15" y="0"/>
                    <a:pt x="8" y="0"/>
                    <a:pt x="0" y="0"/>
                  </a:cubicBezTo>
                  <a:cubicBezTo>
                    <a:pt x="8" y="7"/>
                    <a:pt x="8" y="22"/>
                    <a:pt x="15" y="37"/>
                  </a:cubicBezTo>
                  <a:cubicBezTo>
                    <a:pt x="23" y="60"/>
                    <a:pt x="23" y="82"/>
                    <a:pt x="30" y="113"/>
                  </a:cubicBezTo>
                  <a:cubicBezTo>
                    <a:pt x="106" y="286"/>
                    <a:pt x="106" y="286"/>
                    <a:pt x="106" y="286"/>
                  </a:cubicBezTo>
                </a:path>
              </a:pathLst>
            </a:custGeom>
            <a:solidFill>
              <a:srgbClr val="3BC8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292">
              <a:extLst>
                <a:ext uri="{FF2B5EF4-FFF2-40B4-BE49-F238E27FC236}">
                  <a16:creationId xmlns:a16="http://schemas.microsoft.com/office/drawing/2014/main" id="{1A91C505-A6B5-474A-B221-7BA468973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738" y="4703763"/>
              <a:ext cx="68262" cy="15875"/>
            </a:xfrm>
            <a:custGeom>
              <a:avLst/>
              <a:gdLst>
                <a:gd name="T0" fmla="*/ 181 w 189"/>
                <a:gd name="T1" fmla="*/ 15 h 46"/>
                <a:gd name="T2" fmla="*/ 181 w 189"/>
                <a:gd name="T3" fmla="*/ 15 h 46"/>
                <a:gd name="T4" fmla="*/ 113 w 189"/>
                <a:gd name="T5" fmla="*/ 0 h 46"/>
                <a:gd name="T6" fmla="*/ 90 w 189"/>
                <a:gd name="T7" fmla="*/ 0 h 46"/>
                <a:gd name="T8" fmla="*/ 15 w 189"/>
                <a:gd name="T9" fmla="*/ 15 h 46"/>
                <a:gd name="T10" fmla="*/ 8 w 189"/>
                <a:gd name="T11" fmla="*/ 37 h 46"/>
                <a:gd name="T12" fmla="*/ 23 w 189"/>
                <a:gd name="T13" fmla="*/ 45 h 46"/>
                <a:gd name="T14" fmla="*/ 23 w 189"/>
                <a:gd name="T15" fmla="*/ 45 h 46"/>
                <a:gd name="T16" fmla="*/ 105 w 189"/>
                <a:gd name="T17" fmla="*/ 30 h 46"/>
                <a:gd name="T18" fmla="*/ 128 w 189"/>
                <a:gd name="T19" fmla="*/ 30 h 46"/>
                <a:gd name="T20" fmla="*/ 165 w 189"/>
                <a:gd name="T21" fmla="*/ 45 h 46"/>
                <a:gd name="T22" fmla="*/ 188 w 189"/>
                <a:gd name="T23" fmla="*/ 37 h 46"/>
                <a:gd name="T24" fmla="*/ 181 w 189"/>
                <a:gd name="T25" fmla="*/ 1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9" h="46">
                  <a:moveTo>
                    <a:pt x="181" y="15"/>
                  </a:moveTo>
                  <a:lnTo>
                    <a:pt x="181" y="15"/>
                  </a:lnTo>
                  <a:cubicBezTo>
                    <a:pt x="158" y="7"/>
                    <a:pt x="135" y="0"/>
                    <a:pt x="113" y="0"/>
                  </a:cubicBezTo>
                  <a:cubicBezTo>
                    <a:pt x="105" y="0"/>
                    <a:pt x="98" y="0"/>
                    <a:pt x="90" y="0"/>
                  </a:cubicBezTo>
                  <a:cubicBezTo>
                    <a:pt x="53" y="0"/>
                    <a:pt x="15" y="15"/>
                    <a:pt x="15" y="15"/>
                  </a:cubicBezTo>
                  <a:cubicBezTo>
                    <a:pt x="8" y="22"/>
                    <a:pt x="0" y="30"/>
                    <a:pt x="8" y="37"/>
                  </a:cubicBezTo>
                  <a:cubicBezTo>
                    <a:pt x="8" y="45"/>
                    <a:pt x="15" y="45"/>
                    <a:pt x="23" y="45"/>
                  </a:cubicBezTo>
                  <a:lnTo>
                    <a:pt x="23" y="45"/>
                  </a:lnTo>
                  <a:cubicBezTo>
                    <a:pt x="23" y="45"/>
                    <a:pt x="60" y="30"/>
                    <a:pt x="105" y="30"/>
                  </a:cubicBezTo>
                  <a:cubicBezTo>
                    <a:pt x="113" y="30"/>
                    <a:pt x="120" y="30"/>
                    <a:pt x="128" y="30"/>
                  </a:cubicBezTo>
                  <a:cubicBezTo>
                    <a:pt x="143" y="37"/>
                    <a:pt x="158" y="37"/>
                    <a:pt x="165" y="45"/>
                  </a:cubicBezTo>
                  <a:cubicBezTo>
                    <a:pt x="173" y="45"/>
                    <a:pt x="181" y="45"/>
                    <a:pt x="188" y="37"/>
                  </a:cubicBezTo>
                  <a:cubicBezTo>
                    <a:pt x="188" y="30"/>
                    <a:pt x="188" y="22"/>
                    <a:pt x="181" y="15"/>
                  </a:cubicBezTo>
                </a:path>
              </a:pathLst>
            </a:custGeom>
            <a:solidFill>
              <a:srgbClr val="D89D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293">
              <a:extLst>
                <a:ext uri="{FF2B5EF4-FFF2-40B4-BE49-F238E27FC236}">
                  <a16:creationId xmlns:a16="http://schemas.microsoft.com/office/drawing/2014/main" id="{E8FD5FF1-E1E1-7B45-92CA-AA7DBC80B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400" y="4808538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294">
              <a:extLst>
                <a:ext uri="{FF2B5EF4-FFF2-40B4-BE49-F238E27FC236}">
                  <a16:creationId xmlns:a16="http://schemas.microsoft.com/office/drawing/2014/main" id="{5B76BF7D-D7FF-BD41-BE3C-3B752B1DC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938" y="4808538"/>
              <a:ext cx="19050" cy="14287"/>
            </a:xfrm>
            <a:custGeom>
              <a:avLst/>
              <a:gdLst>
                <a:gd name="T0" fmla="*/ 52 w 53"/>
                <a:gd name="T1" fmla="*/ 0 h 39"/>
                <a:gd name="T2" fmla="*/ 52 w 53"/>
                <a:gd name="T3" fmla="*/ 0 h 39"/>
                <a:gd name="T4" fmla="*/ 0 w 53"/>
                <a:gd name="T5" fmla="*/ 23 h 39"/>
                <a:gd name="T6" fmla="*/ 30 w 53"/>
                <a:gd name="T7" fmla="*/ 30 h 39"/>
                <a:gd name="T8" fmla="*/ 52 w 53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9">
                  <a:moveTo>
                    <a:pt x="52" y="0"/>
                  </a:moveTo>
                  <a:lnTo>
                    <a:pt x="52" y="0"/>
                  </a:lnTo>
                  <a:cubicBezTo>
                    <a:pt x="0" y="23"/>
                    <a:pt x="0" y="23"/>
                    <a:pt x="0" y="23"/>
                  </a:cubicBezTo>
                  <a:cubicBezTo>
                    <a:pt x="7" y="38"/>
                    <a:pt x="22" y="38"/>
                    <a:pt x="30" y="30"/>
                  </a:cubicBezTo>
                  <a:cubicBezTo>
                    <a:pt x="45" y="30"/>
                    <a:pt x="52" y="15"/>
                    <a:pt x="5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295">
              <a:extLst>
                <a:ext uri="{FF2B5EF4-FFF2-40B4-BE49-F238E27FC236}">
                  <a16:creationId xmlns:a16="http://schemas.microsoft.com/office/drawing/2014/main" id="{CCD4974E-DFEA-B34C-A5AF-0DAD8CE32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938" y="4808538"/>
              <a:ext cx="19050" cy="7937"/>
            </a:xfrm>
            <a:custGeom>
              <a:avLst/>
              <a:gdLst>
                <a:gd name="T0" fmla="*/ 52 w 53"/>
                <a:gd name="T1" fmla="*/ 0 h 24"/>
                <a:gd name="T2" fmla="*/ 52 w 53"/>
                <a:gd name="T3" fmla="*/ 0 h 24"/>
                <a:gd name="T4" fmla="*/ 0 w 53"/>
                <a:gd name="T5" fmla="*/ 23 h 24"/>
                <a:gd name="T6" fmla="*/ 0 w 53"/>
                <a:gd name="T7" fmla="*/ 23 h 24"/>
                <a:gd name="T8" fmla="*/ 0 w 53"/>
                <a:gd name="T9" fmla="*/ 23 h 24"/>
                <a:gd name="T10" fmla="*/ 52 w 53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24">
                  <a:moveTo>
                    <a:pt x="52" y="0"/>
                  </a:moveTo>
                  <a:lnTo>
                    <a:pt x="52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2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296">
              <a:extLst>
                <a:ext uri="{FF2B5EF4-FFF2-40B4-BE49-F238E27FC236}">
                  <a16:creationId xmlns:a16="http://schemas.microsoft.com/office/drawing/2014/main" id="{3108899A-74CC-8947-8EF3-7F02EEAFA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475" y="4762500"/>
              <a:ext cx="22225" cy="34925"/>
            </a:xfrm>
            <a:custGeom>
              <a:avLst/>
              <a:gdLst>
                <a:gd name="T0" fmla="*/ 61 w 62"/>
                <a:gd name="T1" fmla="*/ 75 h 99"/>
                <a:gd name="T2" fmla="*/ 61 w 62"/>
                <a:gd name="T3" fmla="*/ 75 h 99"/>
                <a:gd name="T4" fmla="*/ 30 w 62"/>
                <a:gd name="T5" fmla="*/ 15 h 99"/>
                <a:gd name="T6" fmla="*/ 16 w 62"/>
                <a:gd name="T7" fmla="*/ 8 h 99"/>
                <a:gd name="T8" fmla="*/ 8 w 62"/>
                <a:gd name="T9" fmla="*/ 23 h 99"/>
                <a:gd name="T10" fmla="*/ 30 w 62"/>
                <a:gd name="T11" fmla="*/ 90 h 99"/>
                <a:gd name="T12" fmla="*/ 53 w 62"/>
                <a:gd name="T13" fmla="*/ 98 h 99"/>
                <a:gd name="T14" fmla="*/ 61 w 62"/>
                <a:gd name="T15" fmla="*/ 7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99">
                  <a:moveTo>
                    <a:pt x="61" y="75"/>
                  </a:moveTo>
                  <a:lnTo>
                    <a:pt x="61" y="75"/>
                  </a:lnTo>
                  <a:cubicBezTo>
                    <a:pt x="30" y="15"/>
                    <a:pt x="30" y="15"/>
                    <a:pt x="30" y="15"/>
                  </a:cubicBezTo>
                  <a:cubicBezTo>
                    <a:pt x="30" y="8"/>
                    <a:pt x="23" y="0"/>
                    <a:pt x="16" y="8"/>
                  </a:cubicBezTo>
                  <a:cubicBezTo>
                    <a:pt x="8" y="8"/>
                    <a:pt x="0" y="15"/>
                    <a:pt x="8" y="23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38" y="98"/>
                    <a:pt x="46" y="98"/>
                    <a:pt x="53" y="98"/>
                  </a:cubicBezTo>
                  <a:cubicBezTo>
                    <a:pt x="61" y="90"/>
                    <a:pt x="61" y="83"/>
                    <a:pt x="61" y="7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297">
              <a:extLst>
                <a:ext uri="{FF2B5EF4-FFF2-40B4-BE49-F238E27FC236}">
                  <a16:creationId xmlns:a16="http://schemas.microsoft.com/office/drawing/2014/main" id="{B3DC9471-1E8C-5D4C-9B5D-BA74A58A3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850" y="4659313"/>
              <a:ext cx="46038" cy="30162"/>
            </a:xfrm>
            <a:custGeom>
              <a:avLst/>
              <a:gdLst>
                <a:gd name="T0" fmla="*/ 98 w 129"/>
                <a:gd name="T1" fmla="*/ 30 h 83"/>
                <a:gd name="T2" fmla="*/ 98 w 129"/>
                <a:gd name="T3" fmla="*/ 30 h 83"/>
                <a:gd name="T4" fmla="*/ 60 w 129"/>
                <a:gd name="T5" fmla="*/ 0 h 83"/>
                <a:gd name="T6" fmla="*/ 23 w 129"/>
                <a:gd name="T7" fmla="*/ 30 h 83"/>
                <a:gd name="T8" fmla="*/ 0 w 129"/>
                <a:gd name="T9" fmla="*/ 52 h 83"/>
                <a:gd name="T10" fmla="*/ 23 w 129"/>
                <a:gd name="T11" fmla="*/ 67 h 83"/>
                <a:gd name="T12" fmla="*/ 23 w 129"/>
                <a:gd name="T13" fmla="*/ 67 h 83"/>
                <a:gd name="T14" fmla="*/ 38 w 129"/>
                <a:gd name="T15" fmla="*/ 75 h 83"/>
                <a:gd name="T16" fmla="*/ 60 w 129"/>
                <a:gd name="T17" fmla="*/ 82 h 83"/>
                <a:gd name="T18" fmla="*/ 90 w 129"/>
                <a:gd name="T19" fmla="*/ 67 h 83"/>
                <a:gd name="T20" fmla="*/ 105 w 129"/>
                <a:gd name="T21" fmla="*/ 67 h 83"/>
                <a:gd name="T22" fmla="*/ 128 w 129"/>
                <a:gd name="T23" fmla="*/ 52 h 83"/>
                <a:gd name="T24" fmla="*/ 98 w 129"/>
                <a:gd name="T25" fmla="*/ 3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83">
                  <a:moveTo>
                    <a:pt x="98" y="30"/>
                  </a:moveTo>
                  <a:lnTo>
                    <a:pt x="98" y="30"/>
                  </a:lnTo>
                  <a:cubicBezTo>
                    <a:pt x="90" y="22"/>
                    <a:pt x="75" y="0"/>
                    <a:pt x="60" y="0"/>
                  </a:cubicBezTo>
                  <a:cubicBezTo>
                    <a:pt x="45" y="0"/>
                    <a:pt x="30" y="30"/>
                    <a:pt x="23" y="30"/>
                  </a:cubicBezTo>
                  <a:cubicBezTo>
                    <a:pt x="8" y="37"/>
                    <a:pt x="0" y="45"/>
                    <a:pt x="0" y="52"/>
                  </a:cubicBezTo>
                  <a:cubicBezTo>
                    <a:pt x="0" y="60"/>
                    <a:pt x="8" y="67"/>
                    <a:pt x="23" y="67"/>
                  </a:cubicBezTo>
                  <a:lnTo>
                    <a:pt x="23" y="67"/>
                  </a:lnTo>
                  <a:cubicBezTo>
                    <a:pt x="30" y="67"/>
                    <a:pt x="30" y="67"/>
                    <a:pt x="38" y="75"/>
                  </a:cubicBezTo>
                  <a:cubicBezTo>
                    <a:pt x="45" y="82"/>
                    <a:pt x="53" y="82"/>
                    <a:pt x="60" y="82"/>
                  </a:cubicBezTo>
                  <a:cubicBezTo>
                    <a:pt x="75" y="82"/>
                    <a:pt x="83" y="75"/>
                    <a:pt x="90" y="67"/>
                  </a:cubicBezTo>
                  <a:cubicBezTo>
                    <a:pt x="90" y="67"/>
                    <a:pt x="98" y="67"/>
                    <a:pt x="105" y="67"/>
                  </a:cubicBezTo>
                  <a:cubicBezTo>
                    <a:pt x="113" y="67"/>
                    <a:pt x="128" y="60"/>
                    <a:pt x="128" y="52"/>
                  </a:cubicBezTo>
                  <a:cubicBezTo>
                    <a:pt x="128" y="45"/>
                    <a:pt x="113" y="37"/>
                    <a:pt x="98" y="30"/>
                  </a:cubicBezTo>
                </a:path>
              </a:pathLst>
            </a:custGeom>
            <a:solidFill>
              <a:srgbClr val="D89D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7065E8-1223-904D-A89A-E9A538AE5720}"/>
              </a:ext>
            </a:extLst>
          </p:cNvPr>
          <p:cNvCxnSpPr/>
          <p:nvPr/>
        </p:nvCxnSpPr>
        <p:spPr>
          <a:xfrm>
            <a:off x="2403566" y="4066906"/>
            <a:ext cx="0" cy="3940192"/>
          </a:xfrm>
          <a:prstGeom prst="line">
            <a:avLst/>
          </a:prstGeom>
          <a:ln w="7620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BEA1598-3942-A746-883D-E3739EF2DCE2}"/>
              </a:ext>
            </a:extLst>
          </p:cNvPr>
          <p:cNvCxnSpPr/>
          <p:nvPr/>
        </p:nvCxnSpPr>
        <p:spPr>
          <a:xfrm>
            <a:off x="15316043" y="4090091"/>
            <a:ext cx="0" cy="3940192"/>
          </a:xfrm>
          <a:prstGeom prst="line">
            <a:avLst/>
          </a:prstGeom>
          <a:ln w="7620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887A9C1-588F-E942-9339-E132BEF96C25}"/>
              </a:ext>
            </a:extLst>
          </p:cNvPr>
          <p:cNvCxnSpPr/>
          <p:nvPr/>
        </p:nvCxnSpPr>
        <p:spPr>
          <a:xfrm>
            <a:off x="8954590" y="8011886"/>
            <a:ext cx="0" cy="3940192"/>
          </a:xfrm>
          <a:prstGeom prst="line">
            <a:avLst/>
          </a:prstGeom>
          <a:ln w="7620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ángulo 10">
            <a:extLst>
              <a:ext uri="{FF2B5EF4-FFF2-40B4-BE49-F238E27FC236}">
                <a16:creationId xmlns:a16="http://schemas.microsoft.com/office/drawing/2014/main" id="{70B9717D-D47A-F846-9510-692AF5A7A677}"/>
              </a:ext>
            </a:extLst>
          </p:cNvPr>
          <p:cNvSpPr/>
          <p:nvPr/>
        </p:nvSpPr>
        <p:spPr>
          <a:xfrm>
            <a:off x="9428337" y="4723535"/>
            <a:ext cx="524284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chemeClr val="accent1"/>
                </a:solidFill>
                <a:latin typeface="Montserrat" pitchFamily="2" charset="77"/>
              </a:rPr>
              <a:t>The disease causes respiratory illness (like the flu) with symptoms such as a cough, fever.</a:t>
            </a:r>
          </a:p>
        </p:txBody>
      </p:sp>
      <p:sp>
        <p:nvSpPr>
          <p:cNvPr id="110" name="Rectángulo 10">
            <a:extLst>
              <a:ext uri="{FF2B5EF4-FFF2-40B4-BE49-F238E27FC236}">
                <a16:creationId xmlns:a16="http://schemas.microsoft.com/office/drawing/2014/main" id="{B20AD9AD-4CEB-0346-8F61-86123391FE68}"/>
              </a:ext>
            </a:extLst>
          </p:cNvPr>
          <p:cNvSpPr/>
          <p:nvPr/>
        </p:nvSpPr>
        <p:spPr>
          <a:xfrm>
            <a:off x="2357846" y="8780164"/>
            <a:ext cx="528392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chemeClr val="accent1"/>
                </a:solidFill>
                <a:latin typeface="Montserrat" pitchFamily="2" charset="77"/>
              </a:rPr>
              <a:t>The disease causes respiratory illness (like the flu) with symptoms such as a cough, fever.</a:t>
            </a:r>
          </a:p>
        </p:txBody>
      </p:sp>
      <p:sp>
        <p:nvSpPr>
          <p:cNvPr id="111" name="CuadroTexto 395">
            <a:extLst>
              <a:ext uri="{FF2B5EF4-FFF2-40B4-BE49-F238E27FC236}">
                <a16:creationId xmlns:a16="http://schemas.microsoft.com/office/drawing/2014/main" id="{4146F903-2577-434C-80D9-8448846C69E1}"/>
              </a:ext>
            </a:extLst>
          </p:cNvPr>
          <p:cNvSpPr txBox="1"/>
          <p:nvPr/>
        </p:nvSpPr>
        <p:spPr>
          <a:xfrm>
            <a:off x="2640916" y="3935904"/>
            <a:ext cx="1301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>
                <a:solidFill>
                  <a:schemeClr val="accent4"/>
                </a:solidFill>
                <a:latin typeface="Montserrat Black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01</a:t>
            </a:r>
          </a:p>
        </p:txBody>
      </p:sp>
      <p:sp>
        <p:nvSpPr>
          <p:cNvPr id="112" name="CuadroTexto 395">
            <a:extLst>
              <a:ext uri="{FF2B5EF4-FFF2-40B4-BE49-F238E27FC236}">
                <a16:creationId xmlns:a16="http://schemas.microsoft.com/office/drawing/2014/main" id="{CCCA4D4D-A4ED-9E45-8F11-2025A241D3A8}"/>
              </a:ext>
            </a:extLst>
          </p:cNvPr>
          <p:cNvSpPr txBox="1"/>
          <p:nvPr/>
        </p:nvSpPr>
        <p:spPr>
          <a:xfrm>
            <a:off x="9139687" y="11087817"/>
            <a:ext cx="1301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>
                <a:solidFill>
                  <a:schemeClr val="accent4"/>
                </a:solidFill>
                <a:latin typeface="Montserrat Black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02</a:t>
            </a:r>
          </a:p>
        </p:txBody>
      </p:sp>
      <p:sp>
        <p:nvSpPr>
          <p:cNvPr id="113" name="CuadroTexto 395">
            <a:extLst>
              <a:ext uri="{FF2B5EF4-FFF2-40B4-BE49-F238E27FC236}">
                <a16:creationId xmlns:a16="http://schemas.microsoft.com/office/drawing/2014/main" id="{A072FB28-5D5C-074C-A8BE-5E7A84B02319}"/>
              </a:ext>
            </a:extLst>
          </p:cNvPr>
          <p:cNvSpPr txBox="1"/>
          <p:nvPr/>
        </p:nvSpPr>
        <p:spPr>
          <a:xfrm>
            <a:off x="15605802" y="3935904"/>
            <a:ext cx="1301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>
                <a:solidFill>
                  <a:schemeClr val="accent4"/>
                </a:solidFill>
                <a:latin typeface="Montserrat Black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10890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03049AA-67CE-8F43-B25D-80A3370D5E56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ángulo 5">
            <a:extLst>
              <a:ext uri="{FF2B5EF4-FFF2-40B4-BE49-F238E27FC236}">
                <a16:creationId xmlns:a16="http://schemas.microsoft.com/office/drawing/2014/main" id="{AEE6883D-4702-9D47-8D85-1C44155E0920}"/>
              </a:ext>
            </a:extLst>
          </p:cNvPr>
          <p:cNvSpPr/>
          <p:nvPr/>
        </p:nvSpPr>
        <p:spPr>
          <a:xfrm>
            <a:off x="2896463" y="9739146"/>
            <a:ext cx="174171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2"/>
                </a:solidFill>
                <a:latin typeface="Montserrat" pitchFamily="2" charset="77"/>
              </a:rPr>
              <a:t>The disease causes respiratory illness (like the flu) with symptoms such as </a:t>
            </a:r>
          </a:p>
          <a:p>
            <a:r>
              <a:rPr lang="es-MX" dirty="0">
                <a:solidFill>
                  <a:schemeClr val="bg2"/>
                </a:solidFill>
                <a:latin typeface="Montserrat" pitchFamily="2" charset="77"/>
              </a:rPr>
              <a:t>a cough, fever, and in more severe cases, difficulty breathing.</a:t>
            </a:r>
          </a:p>
          <a:p>
            <a:endParaRPr lang="es-MX" dirty="0">
              <a:solidFill>
                <a:schemeClr val="bg2"/>
              </a:solidFill>
              <a:latin typeface="Montserrat" pitchFamily="2" charset="77"/>
            </a:endParaRPr>
          </a:p>
        </p:txBody>
      </p:sp>
      <p:sp>
        <p:nvSpPr>
          <p:cNvPr id="10" name="CuadroTexto 395">
            <a:extLst>
              <a:ext uri="{FF2B5EF4-FFF2-40B4-BE49-F238E27FC236}">
                <a16:creationId xmlns:a16="http://schemas.microsoft.com/office/drawing/2014/main" id="{C5203AFB-1123-144B-8654-1AFA49F65F7F}"/>
              </a:ext>
            </a:extLst>
          </p:cNvPr>
          <p:cNvSpPr txBox="1"/>
          <p:nvPr/>
        </p:nvSpPr>
        <p:spPr>
          <a:xfrm>
            <a:off x="2896463" y="3792522"/>
            <a:ext cx="1132403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0" b="1" dirty="0">
                <a:solidFill>
                  <a:schemeClr val="bg2"/>
                </a:solidFill>
                <a:latin typeface="Montserrat Black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SECTION</a:t>
            </a:r>
          </a:p>
          <a:p>
            <a:r>
              <a:rPr lang="es-MX" sz="15000" b="1" dirty="0">
                <a:solidFill>
                  <a:schemeClr val="bg2"/>
                </a:solidFill>
                <a:latin typeface="Montserrat Black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BREAK 02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7EEB7756-0545-9B4C-BE3E-7214734550E5}"/>
              </a:ext>
            </a:extLst>
          </p:cNvPr>
          <p:cNvSpPr/>
          <p:nvPr/>
        </p:nvSpPr>
        <p:spPr>
          <a:xfrm rot="5400000">
            <a:off x="13632248" y="1115248"/>
            <a:ext cx="9270945" cy="7040447"/>
          </a:xfrm>
          <a:prstGeom prst="homePlate">
            <a:avLst>
              <a:gd name="adj" fmla="val 26833"/>
            </a:avLst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31108C5-6C19-884D-8139-8978163E17B3}"/>
              </a:ext>
            </a:extLst>
          </p:cNvPr>
          <p:cNvGrpSpPr/>
          <p:nvPr/>
        </p:nvGrpSpPr>
        <p:grpSpPr>
          <a:xfrm>
            <a:off x="16152682" y="2524505"/>
            <a:ext cx="4192455" cy="4559829"/>
            <a:chOff x="3598969" y="8671087"/>
            <a:chExt cx="1851718" cy="2013979"/>
          </a:xfrm>
        </p:grpSpPr>
        <p:sp>
          <p:nvSpPr>
            <p:cNvPr id="47" name="Freeform 209">
              <a:extLst>
                <a:ext uri="{FF2B5EF4-FFF2-40B4-BE49-F238E27FC236}">
                  <a16:creationId xmlns:a16="http://schemas.microsoft.com/office/drawing/2014/main" id="{136C4619-1032-EB4B-8EC2-87AA716B7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969" y="8671087"/>
              <a:ext cx="1851718" cy="1718088"/>
            </a:xfrm>
            <a:custGeom>
              <a:avLst/>
              <a:gdLst>
                <a:gd name="T0" fmla="*/ 687 w 854"/>
                <a:gd name="T1" fmla="*/ 7 h 795"/>
                <a:gd name="T2" fmla="*/ 687 w 854"/>
                <a:gd name="T3" fmla="*/ 7 h 795"/>
                <a:gd name="T4" fmla="*/ 664 w 854"/>
                <a:gd name="T5" fmla="*/ 7 h 795"/>
                <a:gd name="T6" fmla="*/ 474 w 854"/>
                <a:gd name="T7" fmla="*/ 144 h 795"/>
                <a:gd name="T8" fmla="*/ 206 w 854"/>
                <a:gd name="T9" fmla="*/ 226 h 795"/>
                <a:gd name="T10" fmla="*/ 118 w 854"/>
                <a:gd name="T11" fmla="*/ 291 h 795"/>
                <a:gd name="T12" fmla="*/ 118 w 854"/>
                <a:gd name="T13" fmla="*/ 333 h 795"/>
                <a:gd name="T14" fmla="*/ 118 w 854"/>
                <a:gd name="T15" fmla="*/ 333 h 795"/>
                <a:gd name="T16" fmla="*/ 164 w 854"/>
                <a:gd name="T17" fmla="*/ 333 h 795"/>
                <a:gd name="T18" fmla="*/ 232 w 854"/>
                <a:gd name="T19" fmla="*/ 307 h 795"/>
                <a:gd name="T20" fmla="*/ 246 w 854"/>
                <a:gd name="T21" fmla="*/ 327 h 795"/>
                <a:gd name="T22" fmla="*/ 219 w 854"/>
                <a:gd name="T23" fmla="*/ 356 h 795"/>
                <a:gd name="T24" fmla="*/ 180 w 854"/>
                <a:gd name="T25" fmla="*/ 396 h 795"/>
                <a:gd name="T26" fmla="*/ 14 w 854"/>
                <a:gd name="T27" fmla="*/ 562 h 795"/>
                <a:gd name="T28" fmla="*/ 14 w 854"/>
                <a:gd name="T29" fmla="*/ 605 h 795"/>
                <a:gd name="T30" fmla="*/ 66 w 854"/>
                <a:gd name="T31" fmla="*/ 601 h 795"/>
                <a:gd name="T32" fmla="*/ 219 w 854"/>
                <a:gd name="T33" fmla="*/ 458 h 795"/>
                <a:gd name="T34" fmla="*/ 236 w 854"/>
                <a:gd name="T35" fmla="*/ 477 h 795"/>
                <a:gd name="T36" fmla="*/ 40 w 854"/>
                <a:gd name="T37" fmla="*/ 680 h 795"/>
                <a:gd name="T38" fmla="*/ 36 w 854"/>
                <a:gd name="T39" fmla="*/ 729 h 795"/>
                <a:gd name="T40" fmla="*/ 85 w 854"/>
                <a:gd name="T41" fmla="*/ 729 h 795"/>
                <a:gd name="T42" fmla="*/ 288 w 854"/>
                <a:gd name="T43" fmla="*/ 526 h 795"/>
                <a:gd name="T44" fmla="*/ 314 w 854"/>
                <a:gd name="T45" fmla="*/ 549 h 795"/>
                <a:gd name="T46" fmla="*/ 147 w 854"/>
                <a:gd name="T47" fmla="*/ 732 h 795"/>
                <a:gd name="T48" fmla="*/ 147 w 854"/>
                <a:gd name="T49" fmla="*/ 768 h 795"/>
                <a:gd name="T50" fmla="*/ 154 w 854"/>
                <a:gd name="T51" fmla="*/ 775 h 795"/>
                <a:gd name="T52" fmla="*/ 190 w 854"/>
                <a:gd name="T53" fmla="*/ 775 h 795"/>
                <a:gd name="T54" fmla="*/ 363 w 854"/>
                <a:gd name="T55" fmla="*/ 598 h 795"/>
                <a:gd name="T56" fmla="*/ 386 w 854"/>
                <a:gd name="T57" fmla="*/ 618 h 795"/>
                <a:gd name="T58" fmla="*/ 281 w 854"/>
                <a:gd name="T59" fmla="*/ 748 h 795"/>
                <a:gd name="T60" fmla="*/ 278 w 854"/>
                <a:gd name="T61" fmla="*/ 781 h 795"/>
                <a:gd name="T62" fmla="*/ 314 w 854"/>
                <a:gd name="T63" fmla="*/ 784 h 795"/>
                <a:gd name="T64" fmla="*/ 438 w 854"/>
                <a:gd name="T65" fmla="*/ 650 h 795"/>
                <a:gd name="T66" fmla="*/ 504 w 854"/>
                <a:gd name="T67" fmla="*/ 582 h 795"/>
                <a:gd name="T68" fmla="*/ 628 w 854"/>
                <a:gd name="T69" fmla="*/ 454 h 795"/>
                <a:gd name="T70" fmla="*/ 690 w 854"/>
                <a:gd name="T71" fmla="*/ 350 h 795"/>
                <a:gd name="T72" fmla="*/ 847 w 854"/>
                <a:gd name="T73" fmla="*/ 190 h 795"/>
                <a:gd name="T74" fmla="*/ 847 w 854"/>
                <a:gd name="T75" fmla="*/ 167 h 795"/>
                <a:gd name="T76" fmla="*/ 687 w 854"/>
                <a:gd name="T77" fmla="*/ 7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4" h="795">
                  <a:moveTo>
                    <a:pt x="687" y="7"/>
                  </a:moveTo>
                  <a:lnTo>
                    <a:pt x="687" y="7"/>
                  </a:lnTo>
                  <a:cubicBezTo>
                    <a:pt x="680" y="0"/>
                    <a:pt x="670" y="0"/>
                    <a:pt x="664" y="7"/>
                  </a:cubicBezTo>
                  <a:cubicBezTo>
                    <a:pt x="595" y="72"/>
                    <a:pt x="533" y="124"/>
                    <a:pt x="474" y="144"/>
                  </a:cubicBezTo>
                  <a:cubicBezTo>
                    <a:pt x="422" y="164"/>
                    <a:pt x="308" y="167"/>
                    <a:pt x="206" y="226"/>
                  </a:cubicBezTo>
                  <a:cubicBezTo>
                    <a:pt x="161" y="249"/>
                    <a:pt x="118" y="291"/>
                    <a:pt x="118" y="291"/>
                  </a:cubicBezTo>
                  <a:cubicBezTo>
                    <a:pt x="108" y="301"/>
                    <a:pt x="108" y="320"/>
                    <a:pt x="118" y="333"/>
                  </a:cubicBezTo>
                  <a:lnTo>
                    <a:pt x="118" y="333"/>
                  </a:lnTo>
                  <a:cubicBezTo>
                    <a:pt x="131" y="347"/>
                    <a:pt x="151" y="343"/>
                    <a:pt x="164" y="333"/>
                  </a:cubicBezTo>
                  <a:cubicBezTo>
                    <a:pt x="183" y="320"/>
                    <a:pt x="203" y="311"/>
                    <a:pt x="232" y="307"/>
                  </a:cubicBezTo>
                  <a:cubicBezTo>
                    <a:pt x="246" y="304"/>
                    <a:pt x="255" y="317"/>
                    <a:pt x="246" y="327"/>
                  </a:cubicBezTo>
                  <a:cubicBezTo>
                    <a:pt x="219" y="356"/>
                    <a:pt x="219" y="356"/>
                    <a:pt x="219" y="356"/>
                  </a:cubicBezTo>
                  <a:cubicBezTo>
                    <a:pt x="180" y="396"/>
                    <a:pt x="180" y="396"/>
                    <a:pt x="180" y="396"/>
                  </a:cubicBezTo>
                  <a:cubicBezTo>
                    <a:pt x="14" y="562"/>
                    <a:pt x="14" y="562"/>
                    <a:pt x="14" y="562"/>
                  </a:cubicBezTo>
                  <a:cubicBezTo>
                    <a:pt x="0" y="572"/>
                    <a:pt x="0" y="592"/>
                    <a:pt x="14" y="605"/>
                  </a:cubicBezTo>
                  <a:cubicBezTo>
                    <a:pt x="27" y="618"/>
                    <a:pt x="50" y="618"/>
                    <a:pt x="66" y="601"/>
                  </a:cubicBezTo>
                  <a:cubicBezTo>
                    <a:pt x="219" y="458"/>
                    <a:pt x="219" y="458"/>
                    <a:pt x="219" y="458"/>
                  </a:cubicBezTo>
                  <a:cubicBezTo>
                    <a:pt x="232" y="448"/>
                    <a:pt x="249" y="464"/>
                    <a:pt x="236" y="477"/>
                  </a:cubicBezTo>
                  <a:cubicBezTo>
                    <a:pt x="40" y="680"/>
                    <a:pt x="40" y="680"/>
                    <a:pt x="40" y="680"/>
                  </a:cubicBezTo>
                  <a:cubicBezTo>
                    <a:pt x="27" y="693"/>
                    <a:pt x="23" y="716"/>
                    <a:pt x="36" y="729"/>
                  </a:cubicBezTo>
                  <a:cubicBezTo>
                    <a:pt x="50" y="742"/>
                    <a:pt x="72" y="742"/>
                    <a:pt x="85" y="729"/>
                  </a:cubicBezTo>
                  <a:cubicBezTo>
                    <a:pt x="288" y="526"/>
                    <a:pt x="288" y="526"/>
                    <a:pt x="288" y="526"/>
                  </a:cubicBezTo>
                  <a:cubicBezTo>
                    <a:pt x="304" y="513"/>
                    <a:pt x="324" y="536"/>
                    <a:pt x="314" y="549"/>
                  </a:cubicBezTo>
                  <a:cubicBezTo>
                    <a:pt x="147" y="732"/>
                    <a:pt x="147" y="732"/>
                    <a:pt x="147" y="732"/>
                  </a:cubicBezTo>
                  <a:cubicBezTo>
                    <a:pt x="138" y="742"/>
                    <a:pt x="138" y="758"/>
                    <a:pt x="147" y="768"/>
                  </a:cubicBezTo>
                  <a:cubicBezTo>
                    <a:pt x="154" y="775"/>
                    <a:pt x="154" y="775"/>
                    <a:pt x="154" y="775"/>
                  </a:cubicBezTo>
                  <a:cubicBezTo>
                    <a:pt x="164" y="784"/>
                    <a:pt x="180" y="784"/>
                    <a:pt x="190" y="775"/>
                  </a:cubicBezTo>
                  <a:cubicBezTo>
                    <a:pt x="363" y="598"/>
                    <a:pt x="363" y="598"/>
                    <a:pt x="363" y="598"/>
                  </a:cubicBezTo>
                  <a:cubicBezTo>
                    <a:pt x="379" y="585"/>
                    <a:pt x="396" y="605"/>
                    <a:pt x="386" y="618"/>
                  </a:cubicBezTo>
                  <a:cubicBezTo>
                    <a:pt x="281" y="748"/>
                    <a:pt x="281" y="748"/>
                    <a:pt x="281" y="748"/>
                  </a:cubicBezTo>
                  <a:cubicBezTo>
                    <a:pt x="272" y="758"/>
                    <a:pt x="272" y="771"/>
                    <a:pt x="278" y="781"/>
                  </a:cubicBezTo>
                  <a:cubicBezTo>
                    <a:pt x="288" y="794"/>
                    <a:pt x="304" y="794"/>
                    <a:pt x="314" y="784"/>
                  </a:cubicBezTo>
                  <a:cubicBezTo>
                    <a:pt x="438" y="650"/>
                    <a:pt x="438" y="650"/>
                    <a:pt x="438" y="650"/>
                  </a:cubicBezTo>
                  <a:cubicBezTo>
                    <a:pt x="438" y="650"/>
                    <a:pt x="487" y="598"/>
                    <a:pt x="504" y="582"/>
                  </a:cubicBezTo>
                  <a:cubicBezTo>
                    <a:pt x="536" y="552"/>
                    <a:pt x="592" y="497"/>
                    <a:pt x="628" y="454"/>
                  </a:cubicBezTo>
                  <a:cubicBezTo>
                    <a:pt x="657" y="422"/>
                    <a:pt x="667" y="382"/>
                    <a:pt x="690" y="350"/>
                  </a:cubicBezTo>
                  <a:cubicBezTo>
                    <a:pt x="719" y="304"/>
                    <a:pt x="775" y="258"/>
                    <a:pt x="847" y="190"/>
                  </a:cubicBezTo>
                  <a:cubicBezTo>
                    <a:pt x="853" y="183"/>
                    <a:pt x="853" y="173"/>
                    <a:pt x="847" y="167"/>
                  </a:cubicBezTo>
                  <a:lnTo>
                    <a:pt x="687" y="7"/>
                  </a:lnTo>
                </a:path>
              </a:pathLst>
            </a:custGeom>
            <a:solidFill>
              <a:srgbClr val="E2AE8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F434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210">
              <a:extLst>
                <a:ext uri="{FF2B5EF4-FFF2-40B4-BE49-F238E27FC236}">
                  <a16:creationId xmlns:a16="http://schemas.microsoft.com/office/drawing/2014/main" id="{6EFB2D41-2B07-F840-BB05-88E9CF013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584" y="8814258"/>
              <a:ext cx="1183572" cy="1870808"/>
            </a:xfrm>
            <a:custGeom>
              <a:avLst/>
              <a:gdLst>
                <a:gd name="T0" fmla="*/ 285 w 547"/>
                <a:gd name="T1" fmla="*/ 865 h 866"/>
                <a:gd name="T2" fmla="*/ 285 w 547"/>
                <a:gd name="T3" fmla="*/ 865 h 866"/>
                <a:gd name="T4" fmla="*/ 265 w 547"/>
                <a:gd name="T5" fmla="*/ 846 h 866"/>
                <a:gd name="T6" fmla="*/ 180 w 547"/>
                <a:gd name="T7" fmla="*/ 637 h 866"/>
                <a:gd name="T8" fmla="*/ 40 w 547"/>
                <a:gd name="T9" fmla="*/ 473 h 866"/>
                <a:gd name="T10" fmla="*/ 7 w 547"/>
                <a:gd name="T11" fmla="*/ 385 h 866"/>
                <a:gd name="T12" fmla="*/ 30 w 547"/>
                <a:gd name="T13" fmla="*/ 349 h 866"/>
                <a:gd name="T14" fmla="*/ 30 w 547"/>
                <a:gd name="T15" fmla="*/ 349 h 866"/>
                <a:gd name="T16" fmla="*/ 66 w 547"/>
                <a:gd name="T17" fmla="*/ 372 h 866"/>
                <a:gd name="T18" fmla="*/ 98 w 547"/>
                <a:gd name="T19" fmla="*/ 421 h 866"/>
                <a:gd name="T20" fmla="*/ 121 w 547"/>
                <a:gd name="T21" fmla="*/ 408 h 866"/>
                <a:gd name="T22" fmla="*/ 111 w 547"/>
                <a:gd name="T23" fmla="*/ 369 h 866"/>
                <a:gd name="T24" fmla="*/ 102 w 547"/>
                <a:gd name="T25" fmla="*/ 316 h 866"/>
                <a:gd name="T26" fmla="*/ 59 w 547"/>
                <a:gd name="T27" fmla="*/ 134 h 866"/>
                <a:gd name="T28" fmla="*/ 82 w 547"/>
                <a:gd name="T29" fmla="*/ 98 h 866"/>
                <a:gd name="T30" fmla="*/ 124 w 547"/>
                <a:gd name="T31" fmla="*/ 124 h 866"/>
                <a:gd name="T32" fmla="*/ 167 w 547"/>
                <a:gd name="T33" fmla="*/ 284 h 866"/>
                <a:gd name="T34" fmla="*/ 193 w 547"/>
                <a:gd name="T35" fmla="*/ 277 h 866"/>
                <a:gd name="T36" fmla="*/ 144 w 547"/>
                <a:gd name="T37" fmla="*/ 45 h 866"/>
                <a:gd name="T38" fmla="*/ 167 w 547"/>
                <a:gd name="T39" fmla="*/ 6 h 866"/>
                <a:gd name="T40" fmla="*/ 209 w 547"/>
                <a:gd name="T41" fmla="*/ 29 h 866"/>
                <a:gd name="T42" fmla="*/ 262 w 547"/>
                <a:gd name="T43" fmla="*/ 264 h 866"/>
                <a:gd name="T44" fmla="*/ 294 w 547"/>
                <a:gd name="T45" fmla="*/ 258 h 866"/>
                <a:gd name="T46" fmla="*/ 265 w 547"/>
                <a:gd name="T47" fmla="*/ 62 h 866"/>
                <a:gd name="T48" fmla="*/ 281 w 547"/>
                <a:gd name="T49" fmla="*/ 23 h 866"/>
                <a:gd name="T50" fmla="*/ 291 w 547"/>
                <a:gd name="T51" fmla="*/ 23 h 866"/>
                <a:gd name="T52" fmla="*/ 320 w 547"/>
                <a:gd name="T53" fmla="*/ 49 h 866"/>
                <a:gd name="T54" fmla="*/ 363 w 547"/>
                <a:gd name="T55" fmla="*/ 245 h 866"/>
                <a:gd name="T56" fmla="*/ 392 w 547"/>
                <a:gd name="T57" fmla="*/ 238 h 866"/>
                <a:gd name="T58" fmla="*/ 383 w 547"/>
                <a:gd name="T59" fmla="*/ 117 h 866"/>
                <a:gd name="T60" fmla="*/ 399 w 547"/>
                <a:gd name="T61" fmla="*/ 88 h 866"/>
                <a:gd name="T62" fmla="*/ 432 w 547"/>
                <a:gd name="T63" fmla="*/ 104 h 866"/>
                <a:gd name="T64" fmla="*/ 454 w 547"/>
                <a:gd name="T65" fmla="*/ 238 h 866"/>
                <a:gd name="T66" fmla="*/ 474 w 547"/>
                <a:gd name="T67" fmla="*/ 330 h 866"/>
                <a:gd name="T68" fmla="*/ 497 w 547"/>
                <a:gd name="T69" fmla="*/ 454 h 866"/>
                <a:gd name="T70" fmla="*/ 494 w 547"/>
                <a:gd name="T71" fmla="*/ 571 h 866"/>
                <a:gd name="T72" fmla="*/ 546 w 547"/>
                <a:gd name="T73" fmla="*/ 836 h 866"/>
                <a:gd name="T74" fmla="*/ 523 w 547"/>
                <a:gd name="T75" fmla="*/ 856 h 866"/>
                <a:gd name="T76" fmla="*/ 285 w 547"/>
                <a:gd name="T77" fmla="*/ 86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7" h="866">
                  <a:moveTo>
                    <a:pt x="285" y="865"/>
                  </a:moveTo>
                  <a:lnTo>
                    <a:pt x="285" y="865"/>
                  </a:lnTo>
                  <a:cubicBezTo>
                    <a:pt x="278" y="865"/>
                    <a:pt x="268" y="852"/>
                    <a:pt x="265" y="846"/>
                  </a:cubicBezTo>
                  <a:cubicBezTo>
                    <a:pt x="242" y="754"/>
                    <a:pt x="219" y="686"/>
                    <a:pt x="180" y="637"/>
                  </a:cubicBezTo>
                  <a:cubicBezTo>
                    <a:pt x="144" y="594"/>
                    <a:pt x="95" y="575"/>
                    <a:pt x="40" y="473"/>
                  </a:cubicBezTo>
                  <a:cubicBezTo>
                    <a:pt x="13" y="424"/>
                    <a:pt x="7" y="385"/>
                    <a:pt x="7" y="385"/>
                  </a:cubicBezTo>
                  <a:cubicBezTo>
                    <a:pt x="0" y="369"/>
                    <a:pt x="13" y="352"/>
                    <a:pt x="30" y="349"/>
                  </a:cubicBezTo>
                  <a:lnTo>
                    <a:pt x="30" y="349"/>
                  </a:lnTo>
                  <a:cubicBezTo>
                    <a:pt x="46" y="346"/>
                    <a:pt x="59" y="356"/>
                    <a:pt x="66" y="372"/>
                  </a:cubicBezTo>
                  <a:cubicBezTo>
                    <a:pt x="79" y="401"/>
                    <a:pt x="85" y="411"/>
                    <a:pt x="98" y="421"/>
                  </a:cubicBezTo>
                  <a:cubicBezTo>
                    <a:pt x="111" y="424"/>
                    <a:pt x="124" y="421"/>
                    <a:pt x="121" y="408"/>
                  </a:cubicBezTo>
                  <a:cubicBezTo>
                    <a:pt x="111" y="369"/>
                    <a:pt x="111" y="369"/>
                    <a:pt x="111" y="369"/>
                  </a:cubicBezTo>
                  <a:cubicBezTo>
                    <a:pt x="102" y="316"/>
                    <a:pt x="102" y="316"/>
                    <a:pt x="102" y="316"/>
                  </a:cubicBezTo>
                  <a:cubicBezTo>
                    <a:pt x="59" y="134"/>
                    <a:pt x="59" y="134"/>
                    <a:pt x="59" y="134"/>
                  </a:cubicBezTo>
                  <a:cubicBezTo>
                    <a:pt x="56" y="117"/>
                    <a:pt x="66" y="101"/>
                    <a:pt x="82" y="98"/>
                  </a:cubicBezTo>
                  <a:cubicBezTo>
                    <a:pt x="102" y="94"/>
                    <a:pt x="121" y="104"/>
                    <a:pt x="124" y="124"/>
                  </a:cubicBezTo>
                  <a:cubicBezTo>
                    <a:pt x="167" y="284"/>
                    <a:pt x="167" y="284"/>
                    <a:pt x="167" y="284"/>
                  </a:cubicBezTo>
                  <a:cubicBezTo>
                    <a:pt x="173" y="300"/>
                    <a:pt x="196" y="297"/>
                    <a:pt x="193" y="27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1" y="29"/>
                    <a:pt x="151" y="9"/>
                    <a:pt x="167" y="6"/>
                  </a:cubicBezTo>
                  <a:cubicBezTo>
                    <a:pt x="187" y="0"/>
                    <a:pt x="206" y="9"/>
                    <a:pt x="209" y="29"/>
                  </a:cubicBezTo>
                  <a:cubicBezTo>
                    <a:pt x="262" y="264"/>
                    <a:pt x="262" y="264"/>
                    <a:pt x="262" y="264"/>
                  </a:cubicBezTo>
                  <a:cubicBezTo>
                    <a:pt x="268" y="281"/>
                    <a:pt x="298" y="274"/>
                    <a:pt x="294" y="258"/>
                  </a:cubicBezTo>
                  <a:cubicBezTo>
                    <a:pt x="265" y="62"/>
                    <a:pt x="265" y="62"/>
                    <a:pt x="265" y="62"/>
                  </a:cubicBezTo>
                  <a:cubicBezTo>
                    <a:pt x="262" y="49"/>
                    <a:pt x="268" y="26"/>
                    <a:pt x="281" y="23"/>
                  </a:cubicBezTo>
                  <a:cubicBezTo>
                    <a:pt x="291" y="23"/>
                    <a:pt x="291" y="23"/>
                    <a:pt x="291" y="23"/>
                  </a:cubicBezTo>
                  <a:cubicBezTo>
                    <a:pt x="304" y="19"/>
                    <a:pt x="317" y="32"/>
                    <a:pt x="320" y="49"/>
                  </a:cubicBezTo>
                  <a:cubicBezTo>
                    <a:pt x="363" y="245"/>
                    <a:pt x="363" y="245"/>
                    <a:pt x="363" y="245"/>
                  </a:cubicBezTo>
                  <a:cubicBezTo>
                    <a:pt x="370" y="261"/>
                    <a:pt x="396" y="254"/>
                    <a:pt x="392" y="238"/>
                  </a:cubicBezTo>
                  <a:cubicBezTo>
                    <a:pt x="383" y="117"/>
                    <a:pt x="383" y="117"/>
                    <a:pt x="383" y="117"/>
                  </a:cubicBezTo>
                  <a:cubicBezTo>
                    <a:pt x="383" y="104"/>
                    <a:pt x="386" y="91"/>
                    <a:pt x="399" y="88"/>
                  </a:cubicBezTo>
                  <a:cubicBezTo>
                    <a:pt x="415" y="81"/>
                    <a:pt x="428" y="91"/>
                    <a:pt x="432" y="104"/>
                  </a:cubicBezTo>
                  <a:cubicBezTo>
                    <a:pt x="454" y="238"/>
                    <a:pt x="454" y="238"/>
                    <a:pt x="454" y="238"/>
                  </a:cubicBezTo>
                  <a:cubicBezTo>
                    <a:pt x="454" y="238"/>
                    <a:pt x="467" y="307"/>
                    <a:pt x="474" y="330"/>
                  </a:cubicBezTo>
                  <a:cubicBezTo>
                    <a:pt x="484" y="372"/>
                    <a:pt x="490" y="398"/>
                    <a:pt x="497" y="454"/>
                  </a:cubicBezTo>
                  <a:cubicBezTo>
                    <a:pt x="503" y="493"/>
                    <a:pt x="490" y="532"/>
                    <a:pt x="494" y="571"/>
                  </a:cubicBezTo>
                  <a:cubicBezTo>
                    <a:pt x="494" y="627"/>
                    <a:pt x="523" y="741"/>
                    <a:pt x="546" y="836"/>
                  </a:cubicBezTo>
                  <a:cubicBezTo>
                    <a:pt x="546" y="842"/>
                    <a:pt x="533" y="856"/>
                    <a:pt x="523" y="856"/>
                  </a:cubicBezTo>
                  <a:lnTo>
                    <a:pt x="285" y="865"/>
                  </a:lnTo>
                </a:path>
              </a:pathLst>
            </a:custGeom>
            <a:solidFill>
              <a:srgbClr val="FFD3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F434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80455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adroTexto 395">
            <a:extLst>
              <a:ext uri="{FF2B5EF4-FFF2-40B4-BE49-F238E27FC236}">
                <a16:creationId xmlns:a16="http://schemas.microsoft.com/office/drawing/2014/main" id="{8F15556E-8B62-994A-859E-EB848FED9622}"/>
              </a:ext>
            </a:extLst>
          </p:cNvPr>
          <p:cNvSpPr txBox="1"/>
          <p:nvPr/>
        </p:nvSpPr>
        <p:spPr>
          <a:xfrm>
            <a:off x="1925478" y="1062069"/>
            <a:ext cx="4896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>
                <a:solidFill>
                  <a:schemeClr val="accent1"/>
                </a:solidFill>
                <a:latin typeface="Montserrat Black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OVERVIEW</a:t>
            </a:r>
          </a:p>
        </p:txBody>
      </p:sp>
      <p:sp>
        <p:nvSpPr>
          <p:cNvPr id="64" name="Rectángulo 7">
            <a:extLst>
              <a:ext uri="{FF2B5EF4-FFF2-40B4-BE49-F238E27FC236}">
                <a16:creationId xmlns:a16="http://schemas.microsoft.com/office/drawing/2014/main" id="{AB7E78B6-4888-BF4D-B375-4C78F7C41CE5}"/>
              </a:ext>
            </a:extLst>
          </p:cNvPr>
          <p:cNvSpPr/>
          <p:nvPr/>
        </p:nvSpPr>
        <p:spPr>
          <a:xfrm flipH="1">
            <a:off x="14575647" y="6070100"/>
            <a:ext cx="810333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chemeClr val="accent1"/>
                </a:solidFill>
                <a:latin typeface="Montserrat" pitchFamily="2" charset="77"/>
              </a:rPr>
              <a:t>The disease causes respiratory illness (like the flu) with symptoms such as  a cough, fever. The disease causes respiratory illness (like the flu) with symptoms such as  a cough, fever.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47D6073-12B9-A440-9F20-D02E702BDA97}"/>
              </a:ext>
            </a:extLst>
          </p:cNvPr>
          <p:cNvGrpSpPr/>
          <p:nvPr/>
        </p:nvGrpSpPr>
        <p:grpSpPr>
          <a:xfrm>
            <a:off x="3035821" y="2514600"/>
            <a:ext cx="10633670" cy="9866987"/>
            <a:chOff x="4246806" y="3270035"/>
            <a:chExt cx="14320421" cy="13287925"/>
          </a:xfrm>
        </p:grpSpPr>
        <p:sp>
          <p:nvSpPr>
            <p:cNvPr id="33" name="Line 3">
              <a:extLst>
                <a:ext uri="{FF2B5EF4-FFF2-40B4-BE49-F238E27FC236}">
                  <a16:creationId xmlns:a16="http://schemas.microsoft.com/office/drawing/2014/main" id="{92215D43-30DB-A749-97B4-DC450FB17E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2294" y="6663548"/>
              <a:ext cx="12850" cy="6170025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4" name="Freeform 48">
              <a:extLst>
                <a:ext uri="{FF2B5EF4-FFF2-40B4-BE49-F238E27FC236}">
                  <a16:creationId xmlns:a16="http://schemas.microsoft.com/office/drawing/2014/main" id="{ECE8CC3D-4BF2-AB46-829F-849774312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806" y="10802606"/>
              <a:ext cx="4023366" cy="4010516"/>
            </a:xfrm>
            <a:custGeom>
              <a:avLst/>
              <a:gdLst>
                <a:gd name="T0" fmla="*/ 1379 w 1380"/>
                <a:gd name="T1" fmla="*/ 690 h 1377"/>
                <a:gd name="T2" fmla="*/ 1379 w 1380"/>
                <a:gd name="T3" fmla="*/ 690 h 1377"/>
                <a:gd name="T4" fmla="*/ 690 w 1380"/>
                <a:gd name="T5" fmla="*/ 1376 h 1377"/>
                <a:gd name="T6" fmla="*/ 0 w 1380"/>
                <a:gd name="T7" fmla="*/ 690 h 1377"/>
                <a:gd name="T8" fmla="*/ 690 w 1380"/>
                <a:gd name="T9" fmla="*/ 0 h 1377"/>
                <a:gd name="T10" fmla="*/ 1379 w 1380"/>
                <a:gd name="T11" fmla="*/ 690 h 1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0" h="1377">
                  <a:moveTo>
                    <a:pt x="1379" y="690"/>
                  </a:moveTo>
                  <a:lnTo>
                    <a:pt x="1379" y="690"/>
                  </a:lnTo>
                  <a:cubicBezTo>
                    <a:pt x="1379" y="1069"/>
                    <a:pt x="1069" y="1376"/>
                    <a:pt x="690" y="1376"/>
                  </a:cubicBezTo>
                  <a:cubicBezTo>
                    <a:pt x="307" y="1376"/>
                    <a:pt x="0" y="1069"/>
                    <a:pt x="0" y="690"/>
                  </a:cubicBezTo>
                  <a:cubicBezTo>
                    <a:pt x="0" y="307"/>
                    <a:pt x="307" y="0"/>
                    <a:pt x="690" y="0"/>
                  </a:cubicBezTo>
                  <a:cubicBezTo>
                    <a:pt x="1069" y="0"/>
                    <a:pt x="1379" y="307"/>
                    <a:pt x="1379" y="69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49">
              <a:extLst>
                <a:ext uri="{FF2B5EF4-FFF2-40B4-BE49-F238E27FC236}">
                  <a16:creationId xmlns:a16="http://schemas.microsoft.com/office/drawing/2014/main" id="{45AA2448-EAD9-F444-B2CE-98D49CAE4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1344" y="10802606"/>
              <a:ext cx="4023374" cy="4010516"/>
            </a:xfrm>
            <a:custGeom>
              <a:avLst/>
              <a:gdLst>
                <a:gd name="T0" fmla="*/ 1378 w 1379"/>
                <a:gd name="T1" fmla="*/ 690 h 1377"/>
                <a:gd name="T2" fmla="*/ 1378 w 1379"/>
                <a:gd name="T3" fmla="*/ 690 h 1377"/>
                <a:gd name="T4" fmla="*/ 688 w 1379"/>
                <a:gd name="T5" fmla="*/ 1376 h 1377"/>
                <a:gd name="T6" fmla="*/ 0 w 1379"/>
                <a:gd name="T7" fmla="*/ 690 h 1377"/>
                <a:gd name="T8" fmla="*/ 688 w 1379"/>
                <a:gd name="T9" fmla="*/ 0 h 1377"/>
                <a:gd name="T10" fmla="*/ 1378 w 1379"/>
                <a:gd name="T11" fmla="*/ 690 h 1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9" h="1377">
                  <a:moveTo>
                    <a:pt x="1378" y="690"/>
                  </a:moveTo>
                  <a:lnTo>
                    <a:pt x="1378" y="690"/>
                  </a:lnTo>
                  <a:cubicBezTo>
                    <a:pt x="1378" y="1069"/>
                    <a:pt x="1067" y="1376"/>
                    <a:pt x="688" y="1376"/>
                  </a:cubicBezTo>
                  <a:cubicBezTo>
                    <a:pt x="307" y="1376"/>
                    <a:pt x="0" y="1069"/>
                    <a:pt x="0" y="690"/>
                  </a:cubicBezTo>
                  <a:cubicBezTo>
                    <a:pt x="0" y="307"/>
                    <a:pt x="307" y="0"/>
                    <a:pt x="688" y="0"/>
                  </a:cubicBezTo>
                  <a:cubicBezTo>
                    <a:pt x="1067" y="0"/>
                    <a:pt x="1378" y="307"/>
                    <a:pt x="1378" y="69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50">
              <a:extLst>
                <a:ext uri="{FF2B5EF4-FFF2-40B4-BE49-F238E27FC236}">
                  <a16:creationId xmlns:a16="http://schemas.microsoft.com/office/drawing/2014/main" id="{3F91F821-898E-AF42-A7C1-A0E7C9EE6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3861" y="10802606"/>
              <a:ext cx="4023366" cy="4010516"/>
            </a:xfrm>
            <a:custGeom>
              <a:avLst/>
              <a:gdLst>
                <a:gd name="T0" fmla="*/ 1379 w 1380"/>
                <a:gd name="T1" fmla="*/ 690 h 1377"/>
                <a:gd name="T2" fmla="*/ 1379 w 1380"/>
                <a:gd name="T3" fmla="*/ 690 h 1377"/>
                <a:gd name="T4" fmla="*/ 689 w 1380"/>
                <a:gd name="T5" fmla="*/ 1376 h 1377"/>
                <a:gd name="T6" fmla="*/ 0 w 1380"/>
                <a:gd name="T7" fmla="*/ 690 h 1377"/>
                <a:gd name="T8" fmla="*/ 689 w 1380"/>
                <a:gd name="T9" fmla="*/ 0 h 1377"/>
                <a:gd name="T10" fmla="*/ 1379 w 1380"/>
                <a:gd name="T11" fmla="*/ 690 h 1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0" h="1377">
                  <a:moveTo>
                    <a:pt x="1379" y="690"/>
                  </a:moveTo>
                  <a:lnTo>
                    <a:pt x="1379" y="690"/>
                  </a:lnTo>
                  <a:cubicBezTo>
                    <a:pt x="1379" y="1069"/>
                    <a:pt x="1068" y="1376"/>
                    <a:pt x="689" y="1376"/>
                  </a:cubicBezTo>
                  <a:cubicBezTo>
                    <a:pt x="307" y="1376"/>
                    <a:pt x="0" y="1069"/>
                    <a:pt x="0" y="690"/>
                  </a:cubicBezTo>
                  <a:cubicBezTo>
                    <a:pt x="0" y="307"/>
                    <a:pt x="307" y="0"/>
                    <a:pt x="689" y="0"/>
                  </a:cubicBezTo>
                  <a:cubicBezTo>
                    <a:pt x="1068" y="0"/>
                    <a:pt x="1379" y="307"/>
                    <a:pt x="1379" y="69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51">
              <a:extLst>
                <a:ext uri="{FF2B5EF4-FFF2-40B4-BE49-F238E27FC236}">
                  <a16:creationId xmlns:a16="http://schemas.microsoft.com/office/drawing/2014/main" id="{F27E63C5-291F-B048-9E1D-BD7A2EA31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3498" y="6663548"/>
              <a:ext cx="10386208" cy="6170025"/>
            </a:xfrm>
            <a:custGeom>
              <a:avLst/>
              <a:gdLst>
                <a:gd name="T0" fmla="*/ 0 w 3565"/>
                <a:gd name="T1" fmla="*/ 2117 h 2118"/>
                <a:gd name="T2" fmla="*/ 1822 w 3565"/>
                <a:gd name="T3" fmla="*/ 0 h 2118"/>
                <a:gd name="T4" fmla="*/ 3564 w 3565"/>
                <a:gd name="T5" fmla="*/ 2117 h 2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5" h="2118">
                  <a:moveTo>
                    <a:pt x="0" y="2117"/>
                  </a:moveTo>
                  <a:lnTo>
                    <a:pt x="1822" y="0"/>
                  </a:lnTo>
                  <a:lnTo>
                    <a:pt x="3564" y="2117"/>
                  </a:lnTo>
                </a:path>
              </a:pathLst>
            </a:custGeom>
            <a:noFill/>
            <a:ln w="381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8" name="Freeform 52">
              <a:extLst>
                <a:ext uri="{FF2B5EF4-FFF2-40B4-BE49-F238E27FC236}">
                  <a16:creationId xmlns:a16="http://schemas.microsoft.com/office/drawing/2014/main" id="{440E956E-770B-1543-AD01-BD54C85F2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1344" y="4542606"/>
              <a:ext cx="4241892" cy="4241892"/>
            </a:xfrm>
            <a:custGeom>
              <a:avLst/>
              <a:gdLst>
                <a:gd name="T0" fmla="*/ 1453 w 1454"/>
                <a:gd name="T1" fmla="*/ 729 h 1455"/>
                <a:gd name="T2" fmla="*/ 1453 w 1454"/>
                <a:gd name="T3" fmla="*/ 729 h 1455"/>
                <a:gd name="T4" fmla="*/ 727 w 1454"/>
                <a:gd name="T5" fmla="*/ 1454 h 1455"/>
                <a:gd name="T6" fmla="*/ 0 w 1454"/>
                <a:gd name="T7" fmla="*/ 729 h 1455"/>
                <a:gd name="T8" fmla="*/ 727 w 1454"/>
                <a:gd name="T9" fmla="*/ 0 h 1455"/>
                <a:gd name="T10" fmla="*/ 1453 w 1454"/>
                <a:gd name="T11" fmla="*/ 729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4" h="1455">
                  <a:moveTo>
                    <a:pt x="1453" y="729"/>
                  </a:moveTo>
                  <a:lnTo>
                    <a:pt x="1453" y="729"/>
                  </a:lnTo>
                  <a:cubicBezTo>
                    <a:pt x="1453" y="1131"/>
                    <a:pt x="1126" y="1454"/>
                    <a:pt x="727" y="1454"/>
                  </a:cubicBezTo>
                  <a:cubicBezTo>
                    <a:pt x="326" y="1454"/>
                    <a:pt x="0" y="1131"/>
                    <a:pt x="0" y="729"/>
                  </a:cubicBezTo>
                  <a:cubicBezTo>
                    <a:pt x="0" y="327"/>
                    <a:pt x="326" y="0"/>
                    <a:pt x="727" y="0"/>
                  </a:cubicBezTo>
                  <a:cubicBezTo>
                    <a:pt x="1126" y="0"/>
                    <a:pt x="1453" y="327"/>
                    <a:pt x="1453" y="72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53">
              <a:extLst>
                <a:ext uri="{FF2B5EF4-FFF2-40B4-BE49-F238E27FC236}">
                  <a16:creationId xmlns:a16="http://schemas.microsoft.com/office/drawing/2014/main" id="{4BAA9B39-7221-7247-8C0B-2BCEF8763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6438" y="3989871"/>
              <a:ext cx="732694" cy="1696757"/>
            </a:xfrm>
            <a:custGeom>
              <a:avLst/>
              <a:gdLst>
                <a:gd name="T0" fmla="*/ 85 w 250"/>
                <a:gd name="T1" fmla="*/ 578 h 583"/>
                <a:gd name="T2" fmla="*/ 85 w 250"/>
                <a:gd name="T3" fmla="*/ 578 h 583"/>
                <a:gd name="T4" fmla="*/ 20 w 250"/>
                <a:gd name="T5" fmla="*/ 559 h 583"/>
                <a:gd name="T6" fmla="*/ 3 w 250"/>
                <a:gd name="T7" fmla="*/ 532 h 583"/>
                <a:gd name="T8" fmla="*/ 137 w 250"/>
                <a:gd name="T9" fmla="*/ 20 h 583"/>
                <a:gd name="T10" fmla="*/ 164 w 250"/>
                <a:gd name="T11" fmla="*/ 3 h 583"/>
                <a:gd name="T12" fmla="*/ 229 w 250"/>
                <a:gd name="T13" fmla="*/ 20 h 583"/>
                <a:gd name="T14" fmla="*/ 245 w 250"/>
                <a:gd name="T15" fmla="*/ 49 h 583"/>
                <a:gd name="T16" fmla="*/ 111 w 250"/>
                <a:gd name="T17" fmla="*/ 559 h 583"/>
                <a:gd name="T18" fmla="*/ 85 w 250"/>
                <a:gd name="T19" fmla="*/ 578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583">
                  <a:moveTo>
                    <a:pt x="85" y="578"/>
                  </a:moveTo>
                  <a:lnTo>
                    <a:pt x="85" y="578"/>
                  </a:lnTo>
                  <a:cubicBezTo>
                    <a:pt x="20" y="559"/>
                    <a:pt x="20" y="559"/>
                    <a:pt x="20" y="559"/>
                  </a:cubicBezTo>
                  <a:cubicBezTo>
                    <a:pt x="7" y="555"/>
                    <a:pt x="0" y="542"/>
                    <a:pt x="3" y="532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41" y="6"/>
                    <a:pt x="154" y="0"/>
                    <a:pt x="164" y="3"/>
                  </a:cubicBezTo>
                  <a:cubicBezTo>
                    <a:pt x="229" y="20"/>
                    <a:pt x="229" y="20"/>
                    <a:pt x="229" y="20"/>
                  </a:cubicBezTo>
                  <a:cubicBezTo>
                    <a:pt x="242" y="23"/>
                    <a:pt x="249" y="36"/>
                    <a:pt x="245" y="49"/>
                  </a:cubicBezTo>
                  <a:cubicBezTo>
                    <a:pt x="111" y="559"/>
                    <a:pt x="111" y="559"/>
                    <a:pt x="111" y="559"/>
                  </a:cubicBezTo>
                  <a:cubicBezTo>
                    <a:pt x="108" y="572"/>
                    <a:pt x="98" y="582"/>
                    <a:pt x="85" y="57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" name="Freeform 54">
              <a:extLst>
                <a:ext uri="{FF2B5EF4-FFF2-40B4-BE49-F238E27FC236}">
                  <a16:creationId xmlns:a16="http://schemas.microsoft.com/office/drawing/2014/main" id="{3C67A7CA-2815-8742-84D2-801A5A66F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8330" y="4234105"/>
              <a:ext cx="1092604" cy="1593923"/>
            </a:xfrm>
            <a:custGeom>
              <a:avLst/>
              <a:gdLst>
                <a:gd name="T0" fmla="*/ 359 w 373"/>
                <a:gd name="T1" fmla="*/ 506 h 546"/>
                <a:gd name="T2" fmla="*/ 359 w 373"/>
                <a:gd name="T3" fmla="*/ 506 h 546"/>
                <a:gd name="T4" fmla="*/ 300 w 373"/>
                <a:gd name="T5" fmla="*/ 539 h 546"/>
                <a:gd name="T6" fmla="*/ 267 w 373"/>
                <a:gd name="T7" fmla="*/ 532 h 546"/>
                <a:gd name="T8" fmla="*/ 6 w 373"/>
                <a:gd name="T9" fmla="*/ 72 h 546"/>
                <a:gd name="T10" fmla="*/ 13 w 373"/>
                <a:gd name="T11" fmla="*/ 42 h 546"/>
                <a:gd name="T12" fmla="*/ 71 w 373"/>
                <a:gd name="T13" fmla="*/ 6 h 546"/>
                <a:gd name="T14" fmla="*/ 104 w 373"/>
                <a:gd name="T15" fmla="*/ 16 h 546"/>
                <a:gd name="T16" fmla="*/ 365 w 373"/>
                <a:gd name="T17" fmla="*/ 474 h 546"/>
                <a:gd name="T18" fmla="*/ 359 w 373"/>
                <a:gd name="T19" fmla="*/ 50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3" h="546">
                  <a:moveTo>
                    <a:pt x="359" y="506"/>
                  </a:moveTo>
                  <a:lnTo>
                    <a:pt x="359" y="506"/>
                  </a:lnTo>
                  <a:cubicBezTo>
                    <a:pt x="300" y="539"/>
                    <a:pt x="300" y="539"/>
                    <a:pt x="300" y="539"/>
                  </a:cubicBezTo>
                  <a:cubicBezTo>
                    <a:pt x="290" y="545"/>
                    <a:pt x="274" y="542"/>
                    <a:pt x="267" y="53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0" y="62"/>
                    <a:pt x="3" y="46"/>
                    <a:pt x="13" y="42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81" y="0"/>
                    <a:pt x="97" y="6"/>
                    <a:pt x="104" y="16"/>
                  </a:cubicBezTo>
                  <a:cubicBezTo>
                    <a:pt x="365" y="474"/>
                    <a:pt x="365" y="474"/>
                    <a:pt x="365" y="474"/>
                  </a:cubicBezTo>
                  <a:cubicBezTo>
                    <a:pt x="372" y="487"/>
                    <a:pt x="369" y="500"/>
                    <a:pt x="359" y="50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55">
              <a:extLst>
                <a:ext uri="{FF2B5EF4-FFF2-40B4-BE49-F238E27FC236}">
                  <a16:creationId xmlns:a16="http://schemas.microsoft.com/office/drawing/2014/main" id="{40463A16-0FB3-8A4F-A83C-C8B50286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6503" y="7717594"/>
              <a:ext cx="668419" cy="1696757"/>
            </a:xfrm>
            <a:custGeom>
              <a:avLst/>
              <a:gdLst>
                <a:gd name="T0" fmla="*/ 209 w 229"/>
                <a:gd name="T1" fmla="*/ 565 h 582"/>
                <a:gd name="T2" fmla="*/ 209 w 229"/>
                <a:gd name="T3" fmla="*/ 565 h 582"/>
                <a:gd name="T4" fmla="*/ 143 w 229"/>
                <a:gd name="T5" fmla="*/ 578 h 582"/>
                <a:gd name="T6" fmla="*/ 114 w 229"/>
                <a:gd name="T7" fmla="*/ 558 h 582"/>
                <a:gd name="T8" fmla="*/ 3 w 229"/>
                <a:gd name="T9" fmla="*/ 42 h 582"/>
                <a:gd name="T10" fmla="*/ 19 w 229"/>
                <a:gd name="T11" fmla="*/ 16 h 582"/>
                <a:gd name="T12" fmla="*/ 85 w 229"/>
                <a:gd name="T13" fmla="*/ 0 h 582"/>
                <a:gd name="T14" fmla="*/ 114 w 229"/>
                <a:gd name="T15" fmla="*/ 19 h 582"/>
                <a:gd name="T16" fmla="*/ 225 w 229"/>
                <a:gd name="T17" fmla="*/ 535 h 582"/>
                <a:gd name="T18" fmla="*/ 209 w 229"/>
                <a:gd name="T19" fmla="*/ 565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582">
                  <a:moveTo>
                    <a:pt x="209" y="565"/>
                  </a:moveTo>
                  <a:lnTo>
                    <a:pt x="209" y="565"/>
                  </a:lnTo>
                  <a:cubicBezTo>
                    <a:pt x="143" y="578"/>
                    <a:pt x="143" y="578"/>
                    <a:pt x="143" y="578"/>
                  </a:cubicBezTo>
                  <a:cubicBezTo>
                    <a:pt x="130" y="581"/>
                    <a:pt x="117" y="571"/>
                    <a:pt x="114" y="55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0" y="29"/>
                    <a:pt x="9" y="19"/>
                    <a:pt x="19" y="1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8" y="0"/>
                    <a:pt x="111" y="6"/>
                    <a:pt x="114" y="19"/>
                  </a:cubicBezTo>
                  <a:cubicBezTo>
                    <a:pt x="225" y="535"/>
                    <a:pt x="225" y="535"/>
                    <a:pt x="225" y="535"/>
                  </a:cubicBezTo>
                  <a:cubicBezTo>
                    <a:pt x="228" y="548"/>
                    <a:pt x="222" y="562"/>
                    <a:pt x="209" y="56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56">
              <a:extLst>
                <a:ext uri="{FF2B5EF4-FFF2-40B4-BE49-F238E27FC236}">
                  <a16:creationId xmlns:a16="http://schemas.microsoft.com/office/drawing/2014/main" id="{05E0D009-AC0A-804D-A61D-71C89DC53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6217" y="4452623"/>
              <a:ext cx="1028337" cy="1144029"/>
            </a:xfrm>
            <a:custGeom>
              <a:avLst/>
              <a:gdLst>
                <a:gd name="T0" fmla="*/ 46 w 354"/>
                <a:gd name="T1" fmla="*/ 382 h 393"/>
                <a:gd name="T2" fmla="*/ 46 w 354"/>
                <a:gd name="T3" fmla="*/ 382 h 393"/>
                <a:gd name="T4" fmla="*/ 13 w 354"/>
                <a:gd name="T5" fmla="*/ 356 h 393"/>
                <a:gd name="T6" fmla="*/ 10 w 354"/>
                <a:gd name="T7" fmla="*/ 323 h 393"/>
                <a:gd name="T8" fmla="*/ 275 w 354"/>
                <a:gd name="T9" fmla="*/ 13 h 393"/>
                <a:gd name="T10" fmla="*/ 307 w 354"/>
                <a:gd name="T11" fmla="*/ 10 h 393"/>
                <a:gd name="T12" fmla="*/ 340 w 354"/>
                <a:gd name="T13" fmla="*/ 39 h 393"/>
                <a:gd name="T14" fmla="*/ 343 w 354"/>
                <a:gd name="T15" fmla="*/ 68 h 393"/>
                <a:gd name="T16" fmla="*/ 79 w 354"/>
                <a:gd name="T17" fmla="*/ 382 h 393"/>
                <a:gd name="T18" fmla="*/ 46 w 354"/>
                <a:gd name="T19" fmla="*/ 38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393">
                  <a:moveTo>
                    <a:pt x="46" y="382"/>
                  </a:moveTo>
                  <a:lnTo>
                    <a:pt x="46" y="382"/>
                  </a:lnTo>
                  <a:cubicBezTo>
                    <a:pt x="13" y="356"/>
                    <a:pt x="13" y="356"/>
                    <a:pt x="13" y="356"/>
                  </a:cubicBezTo>
                  <a:cubicBezTo>
                    <a:pt x="3" y="346"/>
                    <a:pt x="0" y="333"/>
                    <a:pt x="10" y="323"/>
                  </a:cubicBezTo>
                  <a:cubicBezTo>
                    <a:pt x="275" y="13"/>
                    <a:pt x="275" y="13"/>
                    <a:pt x="275" y="13"/>
                  </a:cubicBezTo>
                  <a:cubicBezTo>
                    <a:pt x="285" y="3"/>
                    <a:pt x="298" y="0"/>
                    <a:pt x="307" y="10"/>
                  </a:cubicBezTo>
                  <a:cubicBezTo>
                    <a:pt x="340" y="39"/>
                    <a:pt x="340" y="39"/>
                    <a:pt x="340" y="39"/>
                  </a:cubicBezTo>
                  <a:cubicBezTo>
                    <a:pt x="350" y="46"/>
                    <a:pt x="353" y="59"/>
                    <a:pt x="343" y="68"/>
                  </a:cubicBezTo>
                  <a:cubicBezTo>
                    <a:pt x="79" y="382"/>
                    <a:pt x="79" y="382"/>
                    <a:pt x="79" y="382"/>
                  </a:cubicBezTo>
                  <a:cubicBezTo>
                    <a:pt x="69" y="389"/>
                    <a:pt x="56" y="392"/>
                    <a:pt x="46" y="38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57">
              <a:extLst>
                <a:ext uri="{FF2B5EF4-FFF2-40B4-BE49-F238E27FC236}">
                  <a16:creationId xmlns:a16="http://schemas.microsoft.com/office/drawing/2014/main" id="{503A6DD4-F400-414D-B4FA-1146CBD49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5185" y="3462852"/>
              <a:ext cx="347068" cy="1336839"/>
            </a:xfrm>
            <a:custGeom>
              <a:avLst/>
              <a:gdLst>
                <a:gd name="T0" fmla="*/ 101 w 121"/>
                <a:gd name="T1" fmla="*/ 454 h 459"/>
                <a:gd name="T2" fmla="*/ 101 w 121"/>
                <a:gd name="T3" fmla="*/ 454 h 459"/>
                <a:gd name="T4" fmla="*/ 55 w 121"/>
                <a:gd name="T5" fmla="*/ 458 h 459"/>
                <a:gd name="T6" fmla="*/ 32 w 121"/>
                <a:gd name="T7" fmla="*/ 438 h 459"/>
                <a:gd name="T8" fmla="*/ 4 w 121"/>
                <a:gd name="T9" fmla="*/ 30 h 459"/>
                <a:gd name="T10" fmla="*/ 22 w 121"/>
                <a:gd name="T11" fmla="*/ 4 h 459"/>
                <a:gd name="T12" fmla="*/ 68 w 121"/>
                <a:gd name="T13" fmla="*/ 0 h 459"/>
                <a:gd name="T14" fmla="*/ 91 w 121"/>
                <a:gd name="T15" fmla="*/ 23 h 459"/>
                <a:gd name="T16" fmla="*/ 120 w 121"/>
                <a:gd name="T17" fmla="*/ 431 h 459"/>
                <a:gd name="T18" fmla="*/ 101 w 121"/>
                <a:gd name="T19" fmla="*/ 454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459">
                  <a:moveTo>
                    <a:pt x="101" y="454"/>
                  </a:moveTo>
                  <a:lnTo>
                    <a:pt x="101" y="454"/>
                  </a:lnTo>
                  <a:cubicBezTo>
                    <a:pt x="55" y="458"/>
                    <a:pt x="55" y="458"/>
                    <a:pt x="55" y="458"/>
                  </a:cubicBezTo>
                  <a:cubicBezTo>
                    <a:pt x="42" y="458"/>
                    <a:pt x="32" y="448"/>
                    <a:pt x="32" y="438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17"/>
                    <a:pt x="10" y="7"/>
                    <a:pt x="22" y="4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8" y="0"/>
                    <a:pt x="91" y="10"/>
                    <a:pt x="91" y="23"/>
                  </a:cubicBezTo>
                  <a:cubicBezTo>
                    <a:pt x="120" y="431"/>
                    <a:pt x="120" y="431"/>
                    <a:pt x="120" y="431"/>
                  </a:cubicBezTo>
                  <a:cubicBezTo>
                    <a:pt x="120" y="441"/>
                    <a:pt x="111" y="454"/>
                    <a:pt x="101" y="4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58">
              <a:extLst>
                <a:ext uri="{FF2B5EF4-FFF2-40B4-BE49-F238E27FC236}">
                  <a16:creationId xmlns:a16="http://schemas.microsoft.com/office/drawing/2014/main" id="{0725D1CC-FEA8-3444-98DF-B89108F44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7715" y="7679035"/>
              <a:ext cx="1028337" cy="1131171"/>
            </a:xfrm>
            <a:custGeom>
              <a:avLst/>
              <a:gdLst>
                <a:gd name="T0" fmla="*/ 337 w 351"/>
                <a:gd name="T1" fmla="*/ 352 h 389"/>
                <a:gd name="T2" fmla="*/ 337 w 351"/>
                <a:gd name="T3" fmla="*/ 352 h 389"/>
                <a:gd name="T4" fmla="*/ 304 w 351"/>
                <a:gd name="T5" fmla="*/ 382 h 389"/>
                <a:gd name="T6" fmla="*/ 272 w 351"/>
                <a:gd name="T7" fmla="*/ 379 h 389"/>
                <a:gd name="T8" fmla="*/ 7 w 351"/>
                <a:gd name="T9" fmla="*/ 68 h 389"/>
                <a:gd name="T10" fmla="*/ 10 w 351"/>
                <a:gd name="T11" fmla="*/ 36 h 389"/>
                <a:gd name="T12" fmla="*/ 43 w 351"/>
                <a:gd name="T13" fmla="*/ 6 h 389"/>
                <a:gd name="T14" fmla="*/ 76 w 351"/>
                <a:gd name="T15" fmla="*/ 9 h 389"/>
                <a:gd name="T16" fmla="*/ 340 w 351"/>
                <a:gd name="T17" fmla="*/ 320 h 389"/>
                <a:gd name="T18" fmla="*/ 337 w 351"/>
                <a:gd name="T19" fmla="*/ 352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" h="389">
                  <a:moveTo>
                    <a:pt x="337" y="352"/>
                  </a:moveTo>
                  <a:lnTo>
                    <a:pt x="337" y="352"/>
                  </a:lnTo>
                  <a:cubicBezTo>
                    <a:pt x="304" y="382"/>
                    <a:pt x="304" y="382"/>
                    <a:pt x="304" y="382"/>
                  </a:cubicBezTo>
                  <a:cubicBezTo>
                    <a:pt x="294" y="388"/>
                    <a:pt x="281" y="388"/>
                    <a:pt x="272" y="379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58"/>
                    <a:pt x="0" y="42"/>
                    <a:pt x="10" y="3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53" y="0"/>
                    <a:pt x="69" y="0"/>
                    <a:pt x="76" y="9"/>
                  </a:cubicBezTo>
                  <a:cubicBezTo>
                    <a:pt x="340" y="320"/>
                    <a:pt x="340" y="320"/>
                    <a:pt x="340" y="320"/>
                  </a:cubicBezTo>
                  <a:cubicBezTo>
                    <a:pt x="350" y="329"/>
                    <a:pt x="347" y="346"/>
                    <a:pt x="337" y="3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59">
              <a:extLst>
                <a:ext uri="{FF2B5EF4-FFF2-40B4-BE49-F238E27FC236}">
                  <a16:creationId xmlns:a16="http://schemas.microsoft.com/office/drawing/2014/main" id="{F5636E7F-E751-1649-9EE7-5208FF98D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4775" y="7113450"/>
              <a:ext cx="1323989" cy="681270"/>
            </a:xfrm>
            <a:custGeom>
              <a:avLst/>
              <a:gdLst>
                <a:gd name="T0" fmla="*/ 448 w 452"/>
                <a:gd name="T1" fmla="*/ 173 h 233"/>
                <a:gd name="T2" fmla="*/ 448 w 452"/>
                <a:gd name="T3" fmla="*/ 173 h 233"/>
                <a:gd name="T4" fmla="*/ 432 w 452"/>
                <a:gd name="T5" fmla="*/ 215 h 233"/>
                <a:gd name="T6" fmla="*/ 405 w 452"/>
                <a:gd name="T7" fmla="*/ 228 h 233"/>
                <a:gd name="T8" fmla="*/ 20 w 452"/>
                <a:gd name="T9" fmla="*/ 88 h 233"/>
                <a:gd name="T10" fmla="*/ 7 w 452"/>
                <a:gd name="T11" fmla="*/ 58 h 233"/>
                <a:gd name="T12" fmla="*/ 20 w 452"/>
                <a:gd name="T13" fmla="*/ 19 h 233"/>
                <a:gd name="T14" fmla="*/ 49 w 452"/>
                <a:gd name="T15" fmla="*/ 3 h 233"/>
                <a:gd name="T16" fmla="*/ 435 w 452"/>
                <a:gd name="T17" fmla="*/ 143 h 233"/>
                <a:gd name="T18" fmla="*/ 448 w 452"/>
                <a:gd name="T19" fmla="*/ 17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2" h="233">
                  <a:moveTo>
                    <a:pt x="448" y="173"/>
                  </a:moveTo>
                  <a:lnTo>
                    <a:pt x="448" y="173"/>
                  </a:lnTo>
                  <a:cubicBezTo>
                    <a:pt x="432" y="215"/>
                    <a:pt x="432" y="215"/>
                    <a:pt x="432" y="215"/>
                  </a:cubicBezTo>
                  <a:cubicBezTo>
                    <a:pt x="428" y="225"/>
                    <a:pt x="415" y="232"/>
                    <a:pt x="405" y="22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7" y="85"/>
                    <a:pt x="0" y="71"/>
                    <a:pt x="7" y="5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6" y="6"/>
                    <a:pt x="40" y="0"/>
                    <a:pt x="49" y="3"/>
                  </a:cubicBezTo>
                  <a:cubicBezTo>
                    <a:pt x="435" y="143"/>
                    <a:pt x="435" y="143"/>
                    <a:pt x="435" y="143"/>
                  </a:cubicBezTo>
                  <a:cubicBezTo>
                    <a:pt x="445" y="147"/>
                    <a:pt x="451" y="160"/>
                    <a:pt x="448" y="17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60">
              <a:extLst>
                <a:ext uri="{FF2B5EF4-FFF2-40B4-BE49-F238E27FC236}">
                  <a16:creationId xmlns:a16="http://schemas.microsoft.com/office/drawing/2014/main" id="{CB1D702F-84D1-E24C-9FA3-55A0697C9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1466" y="4658290"/>
              <a:ext cx="1118321" cy="1054046"/>
            </a:xfrm>
            <a:custGeom>
              <a:avLst/>
              <a:gdLst>
                <a:gd name="T0" fmla="*/ 375 w 383"/>
                <a:gd name="T1" fmla="*/ 317 h 360"/>
                <a:gd name="T2" fmla="*/ 375 w 383"/>
                <a:gd name="T3" fmla="*/ 317 h 360"/>
                <a:gd name="T4" fmla="*/ 346 w 383"/>
                <a:gd name="T5" fmla="*/ 349 h 360"/>
                <a:gd name="T6" fmla="*/ 313 w 383"/>
                <a:gd name="T7" fmla="*/ 349 h 360"/>
                <a:gd name="T8" fmla="*/ 10 w 383"/>
                <a:gd name="T9" fmla="*/ 75 h 360"/>
                <a:gd name="T10" fmla="*/ 10 w 383"/>
                <a:gd name="T11" fmla="*/ 42 h 360"/>
                <a:gd name="T12" fmla="*/ 39 w 383"/>
                <a:gd name="T13" fmla="*/ 9 h 360"/>
                <a:gd name="T14" fmla="*/ 72 w 383"/>
                <a:gd name="T15" fmla="*/ 9 h 360"/>
                <a:gd name="T16" fmla="*/ 372 w 383"/>
                <a:gd name="T17" fmla="*/ 284 h 360"/>
                <a:gd name="T18" fmla="*/ 375 w 383"/>
                <a:gd name="T19" fmla="*/ 317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3" h="360">
                  <a:moveTo>
                    <a:pt x="375" y="317"/>
                  </a:moveTo>
                  <a:lnTo>
                    <a:pt x="375" y="317"/>
                  </a:lnTo>
                  <a:cubicBezTo>
                    <a:pt x="346" y="349"/>
                    <a:pt x="346" y="349"/>
                    <a:pt x="346" y="349"/>
                  </a:cubicBezTo>
                  <a:cubicBezTo>
                    <a:pt x="336" y="359"/>
                    <a:pt x="323" y="359"/>
                    <a:pt x="313" y="349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3" y="65"/>
                    <a:pt x="0" y="52"/>
                    <a:pt x="10" y="4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2" y="0"/>
                    <a:pt x="72" y="9"/>
                  </a:cubicBezTo>
                  <a:cubicBezTo>
                    <a:pt x="372" y="284"/>
                    <a:pt x="372" y="284"/>
                    <a:pt x="372" y="284"/>
                  </a:cubicBezTo>
                  <a:cubicBezTo>
                    <a:pt x="382" y="294"/>
                    <a:pt x="382" y="307"/>
                    <a:pt x="375" y="31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" name="Freeform 61">
              <a:extLst>
                <a:ext uri="{FF2B5EF4-FFF2-40B4-BE49-F238E27FC236}">
                  <a16:creationId xmlns:a16="http://schemas.microsoft.com/office/drawing/2014/main" id="{ABCD437A-AF0F-5745-AB17-AB1E7F348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5823" y="7524785"/>
              <a:ext cx="1246855" cy="861229"/>
            </a:xfrm>
            <a:custGeom>
              <a:avLst/>
              <a:gdLst>
                <a:gd name="T0" fmla="*/ 27 w 429"/>
                <a:gd name="T1" fmla="*/ 281 h 295"/>
                <a:gd name="T2" fmla="*/ 27 w 429"/>
                <a:gd name="T3" fmla="*/ 281 h 295"/>
                <a:gd name="T4" fmla="*/ 7 w 429"/>
                <a:gd name="T5" fmla="*/ 242 h 295"/>
                <a:gd name="T6" fmla="*/ 13 w 429"/>
                <a:gd name="T7" fmla="*/ 209 h 295"/>
                <a:gd name="T8" fmla="*/ 370 w 429"/>
                <a:gd name="T9" fmla="*/ 7 h 295"/>
                <a:gd name="T10" fmla="*/ 399 w 429"/>
                <a:gd name="T11" fmla="*/ 13 h 295"/>
                <a:gd name="T12" fmla="*/ 422 w 429"/>
                <a:gd name="T13" fmla="*/ 52 h 295"/>
                <a:gd name="T14" fmla="*/ 412 w 429"/>
                <a:gd name="T15" fmla="*/ 82 h 295"/>
                <a:gd name="T16" fmla="*/ 59 w 429"/>
                <a:gd name="T17" fmla="*/ 288 h 295"/>
                <a:gd name="T18" fmla="*/ 27 w 429"/>
                <a:gd name="T19" fmla="*/ 281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9" h="295">
                  <a:moveTo>
                    <a:pt x="27" y="281"/>
                  </a:moveTo>
                  <a:lnTo>
                    <a:pt x="27" y="281"/>
                  </a:lnTo>
                  <a:cubicBezTo>
                    <a:pt x="7" y="242"/>
                    <a:pt x="7" y="242"/>
                    <a:pt x="7" y="242"/>
                  </a:cubicBezTo>
                  <a:cubicBezTo>
                    <a:pt x="0" y="232"/>
                    <a:pt x="4" y="216"/>
                    <a:pt x="13" y="209"/>
                  </a:cubicBezTo>
                  <a:cubicBezTo>
                    <a:pt x="370" y="7"/>
                    <a:pt x="370" y="7"/>
                    <a:pt x="370" y="7"/>
                  </a:cubicBezTo>
                  <a:cubicBezTo>
                    <a:pt x="379" y="0"/>
                    <a:pt x="392" y="3"/>
                    <a:pt x="399" y="13"/>
                  </a:cubicBezTo>
                  <a:cubicBezTo>
                    <a:pt x="422" y="52"/>
                    <a:pt x="422" y="52"/>
                    <a:pt x="422" y="52"/>
                  </a:cubicBezTo>
                  <a:cubicBezTo>
                    <a:pt x="428" y="62"/>
                    <a:pt x="425" y="78"/>
                    <a:pt x="412" y="82"/>
                  </a:cubicBezTo>
                  <a:cubicBezTo>
                    <a:pt x="59" y="288"/>
                    <a:pt x="59" y="288"/>
                    <a:pt x="59" y="288"/>
                  </a:cubicBezTo>
                  <a:cubicBezTo>
                    <a:pt x="46" y="294"/>
                    <a:pt x="33" y="291"/>
                    <a:pt x="27" y="2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62">
              <a:extLst>
                <a:ext uri="{FF2B5EF4-FFF2-40B4-BE49-F238E27FC236}">
                  <a16:creationId xmlns:a16="http://schemas.microsoft.com/office/drawing/2014/main" id="{15911458-9FB8-794F-9824-7797B0349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9706" y="8308888"/>
              <a:ext cx="706978" cy="1311130"/>
            </a:xfrm>
            <a:custGeom>
              <a:avLst/>
              <a:gdLst>
                <a:gd name="T0" fmla="*/ 59 w 243"/>
                <a:gd name="T1" fmla="*/ 441 h 449"/>
                <a:gd name="T2" fmla="*/ 59 w 243"/>
                <a:gd name="T3" fmla="*/ 441 h 449"/>
                <a:gd name="T4" fmla="*/ 16 w 243"/>
                <a:gd name="T5" fmla="*/ 425 h 449"/>
                <a:gd name="T6" fmla="*/ 3 w 243"/>
                <a:gd name="T7" fmla="*/ 396 h 449"/>
                <a:gd name="T8" fmla="*/ 154 w 243"/>
                <a:gd name="T9" fmla="*/ 17 h 449"/>
                <a:gd name="T10" fmla="*/ 183 w 243"/>
                <a:gd name="T11" fmla="*/ 3 h 449"/>
                <a:gd name="T12" fmla="*/ 226 w 243"/>
                <a:gd name="T13" fmla="*/ 20 h 449"/>
                <a:gd name="T14" fmla="*/ 239 w 243"/>
                <a:gd name="T15" fmla="*/ 49 h 449"/>
                <a:gd name="T16" fmla="*/ 88 w 243"/>
                <a:gd name="T17" fmla="*/ 431 h 449"/>
                <a:gd name="T18" fmla="*/ 59 w 243"/>
                <a:gd name="T19" fmla="*/ 44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3" h="449">
                  <a:moveTo>
                    <a:pt x="59" y="441"/>
                  </a:moveTo>
                  <a:lnTo>
                    <a:pt x="59" y="441"/>
                  </a:lnTo>
                  <a:cubicBezTo>
                    <a:pt x="16" y="425"/>
                    <a:pt x="16" y="425"/>
                    <a:pt x="16" y="425"/>
                  </a:cubicBezTo>
                  <a:cubicBezTo>
                    <a:pt x="7" y="422"/>
                    <a:pt x="0" y="409"/>
                    <a:pt x="3" y="396"/>
                  </a:cubicBezTo>
                  <a:cubicBezTo>
                    <a:pt x="154" y="17"/>
                    <a:pt x="154" y="17"/>
                    <a:pt x="154" y="17"/>
                  </a:cubicBezTo>
                  <a:cubicBezTo>
                    <a:pt x="160" y="3"/>
                    <a:pt x="173" y="0"/>
                    <a:pt x="183" y="3"/>
                  </a:cubicBezTo>
                  <a:cubicBezTo>
                    <a:pt x="226" y="20"/>
                    <a:pt x="226" y="20"/>
                    <a:pt x="226" y="20"/>
                  </a:cubicBezTo>
                  <a:cubicBezTo>
                    <a:pt x="235" y="23"/>
                    <a:pt x="242" y="39"/>
                    <a:pt x="239" y="49"/>
                  </a:cubicBezTo>
                  <a:cubicBezTo>
                    <a:pt x="88" y="431"/>
                    <a:pt x="88" y="431"/>
                    <a:pt x="88" y="431"/>
                  </a:cubicBezTo>
                  <a:cubicBezTo>
                    <a:pt x="82" y="441"/>
                    <a:pt x="69" y="448"/>
                    <a:pt x="59" y="44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Freeform 63">
              <a:extLst>
                <a:ext uri="{FF2B5EF4-FFF2-40B4-BE49-F238E27FC236}">
                  <a16:creationId xmlns:a16="http://schemas.microsoft.com/office/drawing/2014/main" id="{006A5614-C877-2841-8F55-21474C7E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8698" y="6355047"/>
              <a:ext cx="1696757" cy="411335"/>
            </a:xfrm>
            <a:custGeom>
              <a:avLst/>
              <a:gdLst>
                <a:gd name="T0" fmla="*/ 7 w 583"/>
                <a:gd name="T1" fmla="*/ 118 h 142"/>
                <a:gd name="T2" fmla="*/ 7 w 583"/>
                <a:gd name="T3" fmla="*/ 118 h 142"/>
                <a:gd name="T4" fmla="*/ 3 w 583"/>
                <a:gd name="T5" fmla="*/ 53 h 142"/>
                <a:gd name="T6" fmla="*/ 23 w 583"/>
                <a:gd name="T7" fmla="*/ 27 h 142"/>
                <a:gd name="T8" fmla="*/ 552 w 583"/>
                <a:gd name="T9" fmla="*/ 0 h 142"/>
                <a:gd name="T10" fmla="*/ 578 w 583"/>
                <a:gd name="T11" fmla="*/ 23 h 142"/>
                <a:gd name="T12" fmla="*/ 582 w 583"/>
                <a:gd name="T13" fmla="*/ 89 h 142"/>
                <a:gd name="T14" fmla="*/ 559 w 583"/>
                <a:gd name="T15" fmla="*/ 115 h 142"/>
                <a:gd name="T16" fmla="*/ 29 w 583"/>
                <a:gd name="T17" fmla="*/ 141 h 142"/>
                <a:gd name="T18" fmla="*/ 7 w 583"/>
                <a:gd name="T19" fmla="*/ 11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3" h="142">
                  <a:moveTo>
                    <a:pt x="7" y="118"/>
                  </a:moveTo>
                  <a:lnTo>
                    <a:pt x="7" y="118"/>
                  </a:lnTo>
                  <a:cubicBezTo>
                    <a:pt x="3" y="53"/>
                    <a:pt x="3" y="53"/>
                    <a:pt x="3" y="53"/>
                  </a:cubicBezTo>
                  <a:cubicBezTo>
                    <a:pt x="0" y="40"/>
                    <a:pt x="10" y="30"/>
                    <a:pt x="23" y="27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565" y="0"/>
                    <a:pt x="575" y="10"/>
                    <a:pt x="578" y="23"/>
                  </a:cubicBezTo>
                  <a:cubicBezTo>
                    <a:pt x="582" y="89"/>
                    <a:pt x="582" y="89"/>
                    <a:pt x="582" y="89"/>
                  </a:cubicBezTo>
                  <a:cubicBezTo>
                    <a:pt x="582" y="102"/>
                    <a:pt x="572" y="115"/>
                    <a:pt x="559" y="115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6" y="141"/>
                    <a:pt x="7" y="131"/>
                    <a:pt x="7" y="11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6E2F40C4-EDAB-B249-A050-4DDB5B8C9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6356" y="6187946"/>
              <a:ext cx="1696757" cy="565586"/>
            </a:xfrm>
            <a:custGeom>
              <a:avLst/>
              <a:gdLst>
                <a:gd name="T0" fmla="*/ 10 w 583"/>
                <a:gd name="T1" fmla="*/ 173 h 193"/>
                <a:gd name="T2" fmla="*/ 10 w 583"/>
                <a:gd name="T3" fmla="*/ 173 h 193"/>
                <a:gd name="T4" fmla="*/ 0 w 583"/>
                <a:gd name="T5" fmla="*/ 107 h 193"/>
                <a:gd name="T6" fmla="*/ 20 w 583"/>
                <a:gd name="T7" fmla="*/ 78 h 193"/>
                <a:gd name="T8" fmla="*/ 543 w 583"/>
                <a:gd name="T9" fmla="*/ 0 h 193"/>
                <a:gd name="T10" fmla="*/ 569 w 583"/>
                <a:gd name="T11" fmla="*/ 23 h 193"/>
                <a:gd name="T12" fmla="*/ 579 w 583"/>
                <a:gd name="T13" fmla="*/ 88 h 193"/>
                <a:gd name="T14" fmla="*/ 559 w 583"/>
                <a:gd name="T15" fmla="*/ 114 h 193"/>
                <a:gd name="T16" fmla="*/ 36 w 583"/>
                <a:gd name="T17" fmla="*/ 192 h 193"/>
                <a:gd name="T18" fmla="*/ 10 w 583"/>
                <a:gd name="T19" fmla="*/ 17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3" h="193">
                  <a:moveTo>
                    <a:pt x="10" y="173"/>
                  </a:moveTo>
                  <a:lnTo>
                    <a:pt x="10" y="173"/>
                  </a:lnTo>
                  <a:cubicBezTo>
                    <a:pt x="0" y="107"/>
                    <a:pt x="0" y="107"/>
                    <a:pt x="0" y="107"/>
                  </a:cubicBezTo>
                  <a:cubicBezTo>
                    <a:pt x="0" y="94"/>
                    <a:pt x="7" y="81"/>
                    <a:pt x="20" y="78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56" y="0"/>
                    <a:pt x="569" y="9"/>
                    <a:pt x="569" y="23"/>
                  </a:cubicBezTo>
                  <a:cubicBezTo>
                    <a:pt x="579" y="88"/>
                    <a:pt x="579" y="88"/>
                    <a:pt x="579" y="88"/>
                  </a:cubicBezTo>
                  <a:cubicBezTo>
                    <a:pt x="582" y="101"/>
                    <a:pt x="572" y="111"/>
                    <a:pt x="559" y="114"/>
                  </a:cubicBezTo>
                  <a:cubicBezTo>
                    <a:pt x="36" y="192"/>
                    <a:pt x="36" y="192"/>
                    <a:pt x="36" y="192"/>
                  </a:cubicBezTo>
                  <a:cubicBezTo>
                    <a:pt x="23" y="192"/>
                    <a:pt x="13" y="186"/>
                    <a:pt x="10" y="17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Freeform 65">
              <a:extLst>
                <a:ext uri="{FF2B5EF4-FFF2-40B4-BE49-F238E27FC236}">
                  <a16:creationId xmlns:a16="http://schemas.microsoft.com/office/drawing/2014/main" id="{0BAF6C1F-25C6-0E4B-8E52-B70D8E81F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1507" y="4478331"/>
              <a:ext cx="475610" cy="475610"/>
            </a:xfrm>
            <a:custGeom>
              <a:avLst/>
              <a:gdLst>
                <a:gd name="T0" fmla="*/ 160 w 161"/>
                <a:gd name="T1" fmla="*/ 81 h 164"/>
                <a:gd name="T2" fmla="*/ 160 w 161"/>
                <a:gd name="T3" fmla="*/ 81 h 164"/>
                <a:gd name="T4" fmla="*/ 78 w 161"/>
                <a:gd name="T5" fmla="*/ 163 h 164"/>
                <a:gd name="T6" fmla="*/ 0 w 161"/>
                <a:gd name="T7" fmla="*/ 81 h 164"/>
                <a:gd name="T8" fmla="*/ 78 w 161"/>
                <a:gd name="T9" fmla="*/ 0 h 164"/>
                <a:gd name="T10" fmla="*/ 160 w 161"/>
                <a:gd name="T11" fmla="*/ 8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164">
                  <a:moveTo>
                    <a:pt x="160" y="81"/>
                  </a:moveTo>
                  <a:lnTo>
                    <a:pt x="160" y="81"/>
                  </a:lnTo>
                  <a:cubicBezTo>
                    <a:pt x="160" y="127"/>
                    <a:pt x="124" y="163"/>
                    <a:pt x="78" y="163"/>
                  </a:cubicBezTo>
                  <a:cubicBezTo>
                    <a:pt x="36" y="163"/>
                    <a:pt x="0" y="127"/>
                    <a:pt x="0" y="81"/>
                  </a:cubicBezTo>
                  <a:cubicBezTo>
                    <a:pt x="0" y="36"/>
                    <a:pt x="36" y="0"/>
                    <a:pt x="78" y="0"/>
                  </a:cubicBezTo>
                  <a:cubicBezTo>
                    <a:pt x="124" y="0"/>
                    <a:pt x="160" y="36"/>
                    <a:pt x="160" y="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8DBD6277-6076-554E-957A-7ED2EDB12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2351" y="3270035"/>
              <a:ext cx="462752" cy="475610"/>
            </a:xfrm>
            <a:custGeom>
              <a:avLst/>
              <a:gdLst>
                <a:gd name="T0" fmla="*/ 159 w 160"/>
                <a:gd name="T1" fmla="*/ 81 h 164"/>
                <a:gd name="T2" fmla="*/ 159 w 160"/>
                <a:gd name="T3" fmla="*/ 81 h 164"/>
                <a:gd name="T4" fmla="*/ 77 w 160"/>
                <a:gd name="T5" fmla="*/ 163 h 164"/>
                <a:gd name="T6" fmla="*/ 0 w 160"/>
                <a:gd name="T7" fmla="*/ 81 h 164"/>
                <a:gd name="T8" fmla="*/ 77 w 160"/>
                <a:gd name="T9" fmla="*/ 0 h 164"/>
                <a:gd name="T10" fmla="*/ 159 w 160"/>
                <a:gd name="T11" fmla="*/ 8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164">
                  <a:moveTo>
                    <a:pt x="159" y="81"/>
                  </a:moveTo>
                  <a:lnTo>
                    <a:pt x="159" y="81"/>
                  </a:lnTo>
                  <a:cubicBezTo>
                    <a:pt x="159" y="127"/>
                    <a:pt x="123" y="163"/>
                    <a:pt x="77" y="163"/>
                  </a:cubicBezTo>
                  <a:cubicBezTo>
                    <a:pt x="35" y="163"/>
                    <a:pt x="0" y="127"/>
                    <a:pt x="0" y="81"/>
                  </a:cubicBezTo>
                  <a:cubicBezTo>
                    <a:pt x="0" y="36"/>
                    <a:pt x="35" y="0"/>
                    <a:pt x="77" y="0"/>
                  </a:cubicBezTo>
                  <a:cubicBezTo>
                    <a:pt x="123" y="0"/>
                    <a:pt x="159" y="36"/>
                    <a:pt x="159" y="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E98DBF9C-0897-E245-9947-FDA0B02E2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1778" y="4298372"/>
              <a:ext cx="514169" cy="514169"/>
            </a:xfrm>
            <a:custGeom>
              <a:avLst/>
              <a:gdLst>
                <a:gd name="T0" fmla="*/ 170 w 178"/>
                <a:gd name="T1" fmla="*/ 101 h 177"/>
                <a:gd name="T2" fmla="*/ 170 w 178"/>
                <a:gd name="T3" fmla="*/ 101 h 177"/>
                <a:gd name="T4" fmla="*/ 76 w 178"/>
                <a:gd name="T5" fmla="*/ 166 h 177"/>
                <a:gd name="T6" fmla="*/ 10 w 178"/>
                <a:gd name="T7" fmla="*/ 72 h 177"/>
                <a:gd name="T8" fmla="*/ 105 w 178"/>
                <a:gd name="T9" fmla="*/ 6 h 177"/>
                <a:gd name="T10" fmla="*/ 170 w 178"/>
                <a:gd name="T11" fmla="*/ 10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177">
                  <a:moveTo>
                    <a:pt x="170" y="101"/>
                  </a:moveTo>
                  <a:lnTo>
                    <a:pt x="170" y="101"/>
                  </a:lnTo>
                  <a:cubicBezTo>
                    <a:pt x="160" y="147"/>
                    <a:pt x="118" y="176"/>
                    <a:pt x="76" y="166"/>
                  </a:cubicBezTo>
                  <a:cubicBezTo>
                    <a:pt x="30" y="160"/>
                    <a:pt x="0" y="117"/>
                    <a:pt x="10" y="72"/>
                  </a:cubicBezTo>
                  <a:cubicBezTo>
                    <a:pt x="17" y="29"/>
                    <a:pt x="59" y="0"/>
                    <a:pt x="105" y="6"/>
                  </a:cubicBezTo>
                  <a:cubicBezTo>
                    <a:pt x="147" y="16"/>
                    <a:pt x="177" y="59"/>
                    <a:pt x="170" y="1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87E81FED-8EC6-E848-A999-C995DB5EF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1679" y="7421951"/>
              <a:ext cx="501310" cy="501310"/>
            </a:xfrm>
            <a:custGeom>
              <a:avLst/>
              <a:gdLst>
                <a:gd name="T0" fmla="*/ 167 w 174"/>
                <a:gd name="T1" fmla="*/ 72 h 174"/>
                <a:gd name="T2" fmla="*/ 167 w 174"/>
                <a:gd name="T3" fmla="*/ 72 h 174"/>
                <a:gd name="T4" fmla="*/ 102 w 174"/>
                <a:gd name="T5" fmla="*/ 167 h 174"/>
                <a:gd name="T6" fmla="*/ 7 w 174"/>
                <a:gd name="T7" fmla="*/ 101 h 174"/>
                <a:gd name="T8" fmla="*/ 72 w 174"/>
                <a:gd name="T9" fmla="*/ 7 h 174"/>
                <a:gd name="T10" fmla="*/ 167 w 174"/>
                <a:gd name="T11" fmla="*/ 7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74">
                  <a:moveTo>
                    <a:pt x="167" y="72"/>
                  </a:moveTo>
                  <a:lnTo>
                    <a:pt x="167" y="72"/>
                  </a:lnTo>
                  <a:cubicBezTo>
                    <a:pt x="173" y="118"/>
                    <a:pt x="144" y="160"/>
                    <a:pt x="102" y="167"/>
                  </a:cubicBezTo>
                  <a:cubicBezTo>
                    <a:pt x="56" y="173"/>
                    <a:pt x="13" y="144"/>
                    <a:pt x="7" y="101"/>
                  </a:cubicBezTo>
                  <a:cubicBezTo>
                    <a:pt x="0" y="59"/>
                    <a:pt x="30" y="16"/>
                    <a:pt x="72" y="7"/>
                  </a:cubicBezTo>
                  <a:cubicBezTo>
                    <a:pt x="115" y="0"/>
                    <a:pt x="157" y="29"/>
                    <a:pt x="167" y="7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88408064-B644-0044-913D-BABE141DB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6135" y="8501705"/>
              <a:ext cx="527019" cy="514169"/>
            </a:xfrm>
            <a:custGeom>
              <a:avLst/>
              <a:gdLst>
                <a:gd name="T0" fmla="*/ 167 w 181"/>
                <a:gd name="T1" fmla="*/ 68 h 177"/>
                <a:gd name="T2" fmla="*/ 167 w 181"/>
                <a:gd name="T3" fmla="*/ 68 h 177"/>
                <a:gd name="T4" fmla="*/ 108 w 181"/>
                <a:gd name="T5" fmla="*/ 166 h 177"/>
                <a:gd name="T6" fmla="*/ 10 w 181"/>
                <a:gd name="T7" fmla="*/ 107 h 177"/>
                <a:gd name="T8" fmla="*/ 69 w 181"/>
                <a:gd name="T9" fmla="*/ 9 h 177"/>
                <a:gd name="T10" fmla="*/ 167 w 181"/>
                <a:gd name="T11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77">
                  <a:moveTo>
                    <a:pt x="167" y="68"/>
                  </a:moveTo>
                  <a:lnTo>
                    <a:pt x="167" y="68"/>
                  </a:lnTo>
                  <a:cubicBezTo>
                    <a:pt x="180" y="111"/>
                    <a:pt x="151" y="156"/>
                    <a:pt x="108" y="166"/>
                  </a:cubicBezTo>
                  <a:cubicBezTo>
                    <a:pt x="66" y="176"/>
                    <a:pt x="20" y="150"/>
                    <a:pt x="10" y="107"/>
                  </a:cubicBezTo>
                  <a:cubicBezTo>
                    <a:pt x="0" y="62"/>
                    <a:pt x="26" y="19"/>
                    <a:pt x="69" y="9"/>
                  </a:cubicBezTo>
                  <a:cubicBezTo>
                    <a:pt x="115" y="0"/>
                    <a:pt x="157" y="26"/>
                    <a:pt x="167" y="6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id="{A0FC77E9-0BC6-8E47-8F93-0279DC6D4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4014" y="9311517"/>
              <a:ext cx="475610" cy="475610"/>
            </a:xfrm>
            <a:custGeom>
              <a:avLst/>
              <a:gdLst>
                <a:gd name="T0" fmla="*/ 160 w 161"/>
                <a:gd name="T1" fmla="*/ 82 h 165"/>
                <a:gd name="T2" fmla="*/ 160 w 161"/>
                <a:gd name="T3" fmla="*/ 82 h 165"/>
                <a:gd name="T4" fmla="*/ 78 w 161"/>
                <a:gd name="T5" fmla="*/ 164 h 165"/>
                <a:gd name="T6" fmla="*/ 0 w 161"/>
                <a:gd name="T7" fmla="*/ 82 h 165"/>
                <a:gd name="T8" fmla="*/ 78 w 161"/>
                <a:gd name="T9" fmla="*/ 0 h 165"/>
                <a:gd name="T10" fmla="*/ 160 w 161"/>
                <a:gd name="T11" fmla="*/ 8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165">
                  <a:moveTo>
                    <a:pt x="160" y="82"/>
                  </a:moveTo>
                  <a:lnTo>
                    <a:pt x="160" y="82"/>
                  </a:lnTo>
                  <a:cubicBezTo>
                    <a:pt x="160" y="128"/>
                    <a:pt x="124" y="164"/>
                    <a:pt x="78" y="164"/>
                  </a:cubicBezTo>
                  <a:cubicBezTo>
                    <a:pt x="36" y="164"/>
                    <a:pt x="0" y="128"/>
                    <a:pt x="0" y="82"/>
                  </a:cubicBezTo>
                  <a:cubicBezTo>
                    <a:pt x="0" y="36"/>
                    <a:pt x="36" y="0"/>
                    <a:pt x="78" y="0"/>
                  </a:cubicBezTo>
                  <a:cubicBezTo>
                    <a:pt x="124" y="0"/>
                    <a:pt x="160" y="36"/>
                    <a:pt x="160" y="8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A0D8AAE6-E07E-234F-9EE2-24574201A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8715" y="8038954"/>
              <a:ext cx="475610" cy="475602"/>
            </a:xfrm>
            <a:custGeom>
              <a:avLst/>
              <a:gdLst>
                <a:gd name="T0" fmla="*/ 163 w 164"/>
                <a:gd name="T1" fmla="*/ 79 h 162"/>
                <a:gd name="T2" fmla="*/ 163 w 164"/>
                <a:gd name="T3" fmla="*/ 79 h 162"/>
                <a:gd name="T4" fmla="*/ 81 w 164"/>
                <a:gd name="T5" fmla="*/ 161 h 162"/>
                <a:gd name="T6" fmla="*/ 0 w 164"/>
                <a:gd name="T7" fmla="*/ 79 h 162"/>
                <a:gd name="T8" fmla="*/ 81 w 164"/>
                <a:gd name="T9" fmla="*/ 0 h 162"/>
                <a:gd name="T10" fmla="*/ 163 w 164"/>
                <a:gd name="T11" fmla="*/ 7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162">
                  <a:moveTo>
                    <a:pt x="163" y="79"/>
                  </a:moveTo>
                  <a:lnTo>
                    <a:pt x="163" y="79"/>
                  </a:lnTo>
                  <a:cubicBezTo>
                    <a:pt x="163" y="125"/>
                    <a:pt x="127" y="161"/>
                    <a:pt x="81" y="161"/>
                  </a:cubicBezTo>
                  <a:cubicBezTo>
                    <a:pt x="36" y="161"/>
                    <a:pt x="0" y="125"/>
                    <a:pt x="0" y="79"/>
                  </a:cubicBezTo>
                  <a:cubicBezTo>
                    <a:pt x="0" y="36"/>
                    <a:pt x="36" y="0"/>
                    <a:pt x="81" y="0"/>
                  </a:cubicBezTo>
                  <a:cubicBezTo>
                    <a:pt x="127" y="0"/>
                    <a:pt x="163" y="36"/>
                    <a:pt x="163" y="7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72">
              <a:extLst>
                <a:ext uri="{FF2B5EF4-FFF2-40B4-BE49-F238E27FC236}">
                  <a16:creationId xmlns:a16="http://schemas.microsoft.com/office/drawing/2014/main" id="{91626C41-6B4C-1340-985F-62B16452E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5537" y="3887037"/>
              <a:ext cx="719836" cy="719836"/>
            </a:xfrm>
            <a:custGeom>
              <a:avLst/>
              <a:gdLst>
                <a:gd name="T0" fmla="*/ 232 w 249"/>
                <a:gd name="T1" fmla="*/ 150 h 246"/>
                <a:gd name="T2" fmla="*/ 232 w 249"/>
                <a:gd name="T3" fmla="*/ 150 h 246"/>
                <a:gd name="T4" fmla="*/ 95 w 249"/>
                <a:gd name="T5" fmla="*/ 229 h 246"/>
                <a:gd name="T6" fmla="*/ 16 w 249"/>
                <a:gd name="T7" fmla="*/ 91 h 246"/>
                <a:gd name="T8" fmla="*/ 153 w 249"/>
                <a:gd name="T9" fmla="*/ 13 h 246"/>
                <a:gd name="T10" fmla="*/ 232 w 249"/>
                <a:gd name="T11" fmla="*/ 15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246">
                  <a:moveTo>
                    <a:pt x="232" y="150"/>
                  </a:moveTo>
                  <a:lnTo>
                    <a:pt x="232" y="150"/>
                  </a:lnTo>
                  <a:cubicBezTo>
                    <a:pt x="215" y="209"/>
                    <a:pt x="153" y="245"/>
                    <a:pt x="95" y="229"/>
                  </a:cubicBezTo>
                  <a:cubicBezTo>
                    <a:pt x="36" y="212"/>
                    <a:pt x="0" y="154"/>
                    <a:pt x="16" y="91"/>
                  </a:cubicBezTo>
                  <a:cubicBezTo>
                    <a:pt x="32" y="33"/>
                    <a:pt x="95" y="0"/>
                    <a:pt x="153" y="13"/>
                  </a:cubicBezTo>
                  <a:cubicBezTo>
                    <a:pt x="212" y="29"/>
                    <a:pt x="248" y="91"/>
                    <a:pt x="232" y="15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73">
              <a:extLst>
                <a:ext uri="{FF2B5EF4-FFF2-40B4-BE49-F238E27FC236}">
                  <a16:creationId xmlns:a16="http://schemas.microsoft.com/office/drawing/2014/main" id="{FD548A2A-2B68-334E-9000-B25386947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7797" y="3745645"/>
              <a:ext cx="655561" cy="655561"/>
            </a:xfrm>
            <a:custGeom>
              <a:avLst/>
              <a:gdLst>
                <a:gd name="T0" fmla="*/ 222 w 223"/>
                <a:gd name="T1" fmla="*/ 111 h 223"/>
                <a:gd name="T2" fmla="*/ 222 w 223"/>
                <a:gd name="T3" fmla="*/ 111 h 223"/>
                <a:gd name="T4" fmla="*/ 111 w 223"/>
                <a:gd name="T5" fmla="*/ 222 h 223"/>
                <a:gd name="T6" fmla="*/ 0 w 223"/>
                <a:gd name="T7" fmla="*/ 111 h 223"/>
                <a:gd name="T8" fmla="*/ 111 w 223"/>
                <a:gd name="T9" fmla="*/ 0 h 223"/>
                <a:gd name="T10" fmla="*/ 222 w 223"/>
                <a:gd name="T11" fmla="*/ 11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" h="223">
                  <a:moveTo>
                    <a:pt x="222" y="111"/>
                  </a:moveTo>
                  <a:lnTo>
                    <a:pt x="222" y="111"/>
                  </a:lnTo>
                  <a:cubicBezTo>
                    <a:pt x="222" y="173"/>
                    <a:pt x="173" y="222"/>
                    <a:pt x="111" y="222"/>
                  </a:cubicBezTo>
                  <a:cubicBezTo>
                    <a:pt x="49" y="222"/>
                    <a:pt x="0" y="173"/>
                    <a:pt x="0" y="111"/>
                  </a:cubicBezTo>
                  <a:cubicBezTo>
                    <a:pt x="0" y="49"/>
                    <a:pt x="49" y="0"/>
                    <a:pt x="111" y="0"/>
                  </a:cubicBezTo>
                  <a:cubicBezTo>
                    <a:pt x="173" y="0"/>
                    <a:pt x="222" y="49"/>
                    <a:pt x="222" y="11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Freeform 74">
              <a:extLst>
                <a:ext uri="{FF2B5EF4-FFF2-40B4-BE49-F238E27FC236}">
                  <a16:creationId xmlns:a16="http://schemas.microsoft.com/office/drawing/2014/main" id="{2A134625-3D09-FF49-9ACC-A93817375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6765" y="6946341"/>
              <a:ext cx="809820" cy="886945"/>
            </a:xfrm>
            <a:custGeom>
              <a:avLst/>
              <a:gdLst>
                <a:gd name="T0" fmla="*/ 250 w 278"/>
                <a:gd name="T1" fmla="*/ 19 h 305"/>
                <a:gd name="T2" fmla="*/ 250 w 278"/>
                <a:gd name="T3" fmla="*/ 19 h 305"/>
                <a:gd name="T4" fmla="*/ 250 w 278"/>
                <a:gd name="T5" fmla="*/ 19 h 305"/>
                <a:gd name="T6" fmla="*/ 257 w 278"/>
                <a:gd name="T7" fmla="*/ 101 h 305"/>
                <a:gd name="T8" fmla="*/ 108 w 278"/>
                <a:gd name="T9" fmla="*/ 277 h 305"/>
                <a:gd name="T10" fmla="*/ 26 w 278"/>
                <a:gd name="T11" fmla="*/ 284 h 305"/>
                <a:gd name="T12" fmla="*/ 26 w 278"/>
                <a:gd name="T13" fmla="*/ 284 h 305"/>
                <a:gd name="T14" fmla="*/ 19 w 278"/>
                <a:gd name="T15" fmla="*/ 206 h 305"/>
                <a:gd name="T16" fmla="*/ 170 w 278"/>
                <a:gd name="T17" fmla="*/ 26 h 305"/>
                <a:gd name="T18" fmla="*/ 250 w 278"/>
                <a:gd name="T19" fmla="*/ 19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" h="305">
                  <a:moveTo>
                    <a:pt x="250" y="19"/>
                  </a:moveTo>
                  <a:lnTo>
                    <a:pt x="250" y="19"/>
                  </a:lnTo>
                  <a:lnTo>
                    <a:pt x="250" y="19"/>
                  </a:lnTo>
                  <a:cubicBezTo>
                    <a:pt x="273" y="39"/>
                    <a:pt x="277" y="75"/>
                    <a:pt x="257" y="101"/>
                  </a:cubicBezTo>
                  <a:cubicBezTo>
                    <a:pt x="108" y="277"/>
                    <a:pt x="108" y="277"/>
                    <a:pt x="108" y="277"/>
                  </a:cubicBezTo>
                  <a:cubicBezTo>
                    <a:pt x="88" y="300"/>
                    <a:pt x="52" y="304"/>
                    <a:pt x="26" y="284"/>
                  </a:cubicBezTo>
                  <a:lnTo>
                    <a:pt x="26" y="284"/>
                  </a:lnTo>
                  <a:cubicBezTo>
                    <a:pt x="3" y="264"/>
                    <a:pt x="0" y="228"/>
                    <a:pt x="19" y="206"/>
                  </a:cubicBezTo>
                  <a:cubicBezTo>
                    <a:pt x="170" y="26"/>
                    <a:pt x="170" y="26"/>
                    <a:pt x="170" y="26"/>
                  </a:cubicBezTo>
                  <a:cubicBezTo>
                    <a:pt x="189" y="3"/>
                    <a:pt x="225" y="0"/>
                    <a:pt x="250" y="1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89369DD2-15C2-294A-BC59-FA1D3EEDF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9665" y="7267700"/>
              <a:ext cx="745545" cy="745545"/>
            </a:xfrm>
            <a:custGeom>
              <a:avLst/>
              <a:gdLst>
                <a:gd name="T0" fmla="*/ 26 w 256"/>
                <a:gd name="T1" fmla="*/ 78 h 256"/>
                <a:gd name="T2" fmla="*/ 26 w 256"/>
                <a:gd name="T3" fmla="*/ 78 h 256"/>
                <a:gd name="T4" fmla="*/ 176 w 256"/>
                <a:gd name="T5" fmla="*/ 29 h 256"/>
                <a:gd name="T6" fmla="*/ 229 w 256"/>
                <a:gd name="T7" fmla="*/ 176 h 256"/>
                <a:gd name="T8" fmla="*/ 78 w 256"/>
                <a:gd name="T9" fmla="*/ 229 h 256"/>
                <a:gd name="T10" fmla="*/ 26 w 256"/>
                <a:gd name="T11" fmla="*/ 7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6" h="256">
                  <a:moveTo>
                    <a:pt x="26" y="78"/>
                  </a:moveTo>
                  <a:lnTo>
                    <a:pt x="26" y="78"/>
                  </a:lnTo>
                  <a:cubicBezTo>
                    <a:pt x="56" y="23"/>
                    <a:pt x="121" y="0"/>
                    <a:pt x="176" y="29"/>
                  </a:cubicBezTo>
                  <a:cubicBezTo>
                    <a:pt x="232" y="55"/>
                    <a:pt x="255" y="121"/>
                    <a:pt x="229" y="176"/>
                  </a:cubicBezTo>
                  <a:cubicBezTo>
                    <a:pt x="203" y="232"/>
                    <a:pt x="134" y="255"/>
                    <a:pt x="78" y="229"/>
                  </a:cubicBezTo>
                  <a:cubicBezTo>
                    <a:pt x="23" y="202"/>
                    <a:pt x="0" y="134"/>
                    <a:pt x="26" y="7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E7A9F5DF-DF36-7E47-A9B2-3E6E9A541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5" y="6252213"/>
              <a:ext cx="719836" cy="719836"/>
            </a:xfrm>
            <a:custGeom>
              <a:avLst/>
              <a:gdLst>
                <a:gd name="T0" fmla="*/ 229 w 246"/>
                <a:gd name="T1" fmla="*/ 150 h 245"/>
                <a:gd name="T2" fmla="*/ 229 w 246"/>
                <a:gd name="T3" fmla="*/ 150 h 245"/>
                <a:gd name="T4" fmla="*/ 95 w 246"/>
                <a:gd name="T5" fmla="*/ 228 h 245"/>
                <a:gd name="T6" fmla="*/ 13 w 246"/>
                <a:gd name="T7" fmla="*/ 94 h 245"/>
                <a:gd name="T8" fmla="*/ 151 w 246"/>
                <a:gd name="T9" fmla="*/ 13 h 245"/>
                <a:gd name="T10" fmla="*/ 229 w 246"/>
                <a:gd name="T11" fmla="*/ 15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6" h="245">
                  <a:moveTo>
                    <a:pt x="229" y="150"/>
                  </a:moveTo>
                  <a:lnTo>
                    <a:pt x="229" y="150"/>
                  </a:lnTo>
                  <a:cubicBezTo>
                    <a:pt x="216" y="209"/>
                    <a:pt x="154" y="244"/>
                    <a:pt x="95" y="228"/>
                  </a:cubicBezTo>
                  <a:cubicBezTo>
                    <a:pt x="36" y="215"/>
                    <a:pt x="0" y="153"/>
                    <a:pt x="13" y="94"/>
                  </a:cubicBezTo>
                  <a:cubicBezTo>
                    <a:pt x="30" y="35"/>
                    <a:pt x="89" y="0"/>
                    <a:pt x="151" y="13"/>
                  </a:cubicBezTo>
                  <a:cubicBezTo>
                    <a:pt x="209" y="29"/>
                    <a:pt x="245" y="88"/>
                    <a:pt x="229" y="15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" name="Freeform 77">
              <a:extLst>
                <a:ext uri="{FF2B5EF4-FFF2-40B4-BE49-F238E27FC236}">
                  <a16:creationId xmlns:a16="http://schemas.microsoft.com/office/drawing/2014/main" id="{2407ECE2-D357-8847-8DC0-8F5270124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3604" y="9041583"/>
              <a:ext cx="681278" cy="668419"/>
            </a:xfrm>
            <a:custGeom>
              <a:avLst/>
              <a:gdLst>
                <a:gd name="T0" fmla="*/ 226 w 233"/>
                <a:gd name="T1" fmla="*/ 107 h 229"/>
                <a:gd name="T2" fmla="*/ 226 w 233"/>
                <a:gd name="T3" fmla="*/ 107 h 229"/>
                <a:gd name="T4" fmla="*/ 125 w 233"/>
                <a:gd name="T5" fmla="*/ 225 h 229"/>
                <a:gd name="T6" fmla="*/ 4 w 233"/>
                <a:gd name="T7" fmla="*/ 120 h 229"/>
                <a:gd name="T8" fmla="*/ 108 w 233"/>
                <a:gd name="T9" fmla="*/ 3 h 229"/>
                <a:gd name="T10" fmla="*/ 226 w 233"/>
                <a:gd name="T11" fmla="*/ 10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229">
                  <a:moveTo>
                    <a:pt x="226" y="107"/>
                  </a:moveTo>
                  <a:lnTo>
                    <a:pt x="226" y="107"/>
                  </a:lnTo>
                  <a:cubicBezTo>
                    <a:pt x="232" y="169"/>
                    <a:pt x="183" y="222"/>
                    <a:pt x="125" y="225"/>
                  </a:cubicBezTo>
                  <a:cubicBezTo>
                    <a:pt x="63" y="228"/>
                    <a:pt x="10" y="182"/>
                    <a:pt x="4" y="120"/>
                  </a:cubicBezTo>
                  <a:cubicBezTo>
                    <a:pt x="0" y="62"/>
                    <a:pt x="50" y="6"/>
                    <a:pt x="108" y="3"/>
                  </a:cubicBezTo>
                  <a:cubicBezTo>
                    <a:pt x="170" y="0"/>
                    <a:pt x="223" y="45"/>
                    <a:pt x="226" y="10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C1BD07C8-CC9E-F046-84E6-1BBADBDAE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6053" y="5956570"/>
              <a:ext cx="732686" cy="732686"/>
            </a:xfrm>
            <a:custGeom>
              <a:avLst/>
              <a:gdLst>
                <a:gd name="T0" fmla="*/ 232 w 250"/>
                <a:gd name="T1" fmla="*/ 95 h 250"/>
                <a:gd name="T2" fmla="*/ 232 w 250"/>
                <a:gd name="T3" fmla="*/ 95 h 250"/>
                <a:gd name="T4" fmla="*/ 154 w 250"/>
                <a:gd name="T5" fmla="*/ 232 h 250"/>
                <a:gd name="T6" fmla="*/ 17 w 250"/>
                <a:gd name="T7" fmla="*/ 154 h 250"/>
                <a:gd name="T8" fmla="*/ 95 w 250"/>
                <a:gd name="T9" fmla="*/ 17 h 250"/>
                <a:gd name="T10" fmla="*/ 232 w 250"/>
                <a:gd name="T11" fmla="*/ 9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50">
                  <a:moveTo>
                    <a:pt x="232" y="95"/>
                  </a:moveTo>
                  <a:lnTo>
                    <a:pt x="232" y="95"/>
                  </a:lnTo>
                  <a:cubicBezTo>
                    <a:pt x="249" y="154"/>
                    <a:pt x="213" y="216"/>
                    <a:pt x="154" y="232"/>
                  </a:cubicBezTo>
                  <a:cubicBezTo>
                    <a:pt x="92" y="249"/>
                    <a:pt x="33" y="213"/>
                    <a:pt x="17" y="154"/>
                  </a:cubicBezTo>
                  <a:cubicBezTo>
                    <a:pt x="0" y="95"/>
                    <a:pt x="36" y="33"/>
                    <a:pt x="95" y="17"/>
                  </a:cubicBezTo>
                  <a:cubicBezTo>
                    <a:pt x="154" y="0"/>
                    <a:pt x="216" y="36"/>
                    <a:pt x="232" y="9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" name="Freeform 209">
              <a:extLst>
                <a:ext uri="{FF2B5EF4-FFF2-40B4-BE49-F238E27FC236}">
                  <a16:creationId xmlns:a16="http://schemas.microsoft.com/office/drawing/2014/main" id="{E6976D1A-1944-2D4D-B858-28F14D671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5201" y="11561009"/>
              <a:ext cx="2493718" cy="2313759"/>
            </a:xfrm>
            <a:custGeom>
              <a:avLst/>
              <a:gdLst>
                <a:gd name="T0" fmla="*/ 687 w 854"/>
                <a:gd name="T1" fmla="*/ 7 h 795"/>
                <a:gd name="T2" fmla="*/ 687 w 854"/>
                <a:gd name="T3" fmla="*/ 7 h 795"/>
                <a:gd name="T4" fmla="*/ 664 w 854"/>
                <a:gd name="T5" fmla="*/ 7 h 795"/>
                <a:gd name="T6" fmla="*/ 474 w 854"/>
                <a:gd name="T7" fmla="*/ 144 h 795"/>
                <a:gd name="T8" fmla="*/ 206 w 854"/>
                <a:gd name="T9" fmla="*/ 226 h 795"/>
                <a:gd name="T10" fmla="*/ 118 w 854"/>
                <a:gd name="T11" fmla="*/ 291 h 795"/>
                <a:gd name="T12" fmla="*/ 118 w 854"/>
                <a:gd name="T13" fmla="*/ 333 h 795"/>
                <a:gd name="T14" fmla="*/ 118 w 854"/>
                <a:gd name="T15" fmla="*/ 333 h 795"/>
                <a:gd name="T16" fmla="*/ 164 w 854"/>
                <a:gd name="T17" fmla="*/ 333 h 795"/>
                <a:gd name="T18" fmla="*/ 232 w 854"/>
                <a:gd name="T19" fmla="*/ 307 h 795"/>
                <a:gd name="T20" fmla="*/ 246 w 854"/>
                <a:gd name="T21" fmla="*/ 327 h 795"/>
                <a:gd name="T22" fmla="*/ 219 w 854"/>
                <a:gd name="T23" fmla="*/ 356 h 795"/>
                <a:gd name="T24" fmla="*/ 180 w 854"/>
                <a:gd name="T25" fmla="*/ 396 h 795"/>
                <a:gd name="T26" fmla="*/ 14 w 854"/>
                <a:gd name="T27" fmla="*/ 562 h 795"/>
                <a:gd name="T28" fmla="*/ 14 w 854"/>
                <a:gd name="T29" fmla="*/ 605 h 795"/>
                <a:gd name="T30" fmla="*/ 66 w 854"/>
                <a:gd name="T31" fmla="*/ 601 h 795"/>
                <a:gd name="T32" fmla="*/ 219 w 854"/>
                <a:gd name="T33" fmla="*/ 458 h 795"/>
                <a:gd name="T34" fmla="*/ 236 w 854"/>
                <a:gd name="T35" fmla="*/ 477 h 795"/>
                <a:gd name="T36" fmla="*/ 40 w 854"/>
                <a:gd name="T37" fmla="*/ 680 h 795"/>
                <a:gd name="T38" fmla="*/ 36 w 854"/>
                <a:gd name="T39" fmla="*/ 729 h 795"/>
                <a:gd name="T40" fmla="*/ 85 w 854"/>
                <a:gd name="T41" fmla="*/ 729 h 795"/>
                <a:gd name="T42" fmla="*/ 288 w 854"/>
                <a:gd name="T43" fmla="*/ 526 h 795"/>
                <a:gd name="T44" fmla="*/ 314 w 854"/>
                <a:gd name="T45" fmla="*/ 549 h 795"/>
                <a:gd name="T46" fmla="*/ 147 w 854"/>
                <a:gd name="T47" fmla="*/ 732 h 795"/>
                <a:gd name="T48" fmla="*/ 147 w 854"/>
                <a:gd name="T49" fmla="*/ 768 h 795"/>
                <a:gd name="T50" fmla="*/ 154 w 854"/>
                <a:gd name="T51" fmla="*/ 775 h 795"/>
                <a:gd name="T52" fmla="*/ 190 w 854"/>
                <a:gd name="T53" fmla="*/ 775 h 795"/>
                <a:gd name="T54" fmla="*/ 363 w 854"/>
                <a:gd name="T55" fmla="*/ 598 h 795"/>
                <a:gd name="T56" fmla="*/ 386 w 854"/>
                <a:gd name="T57" fmla="*/ 618 h 795"/>
                <a:gd name="T58" fmla="*/ 281 w 854"/>
                <a:gd name="T59" fmla="*/ 748 h 795"/>
                <a:gd name="T60" fmla="*/ 278 w 854"/>
                <a:gd name="T61" fmla="*/ 781 h 795"/>
                <a:gd name="T62" fmla="*/ 314 w 854"/>
                <a:gd name="T63" fmla="*/ 784 h 795"/>
                <a:gd name="T64" fmla="*/ 438 w 854"/>
                <a:gd name="T65" fmla="*/ 650 h 795"/>
                <a:gd name="T66" fmla="*/ 504 w 854"/>
                <a:gd name="T67" fmla="*/ 582 h 795"/>
                <a:gd name="T68" fmla="*/ 628 w 854"/>
                <a:gd name="T69" fmla="*/ 454 h 795"/>
                <a:gd name="T70" fmla="*/ 690 w 854"/>
                <a:gd name="T71" fmla="*/ 350 h 795"/>
                <a:gd name="T72" fmla="*/ 847 w 854"/>
                <a:gd name="T73" fmla="*/ 190 h 795"/>
                <a:gd name="T74" fmla="*/ 847 w 854"/>
                <a:gd name="T75" fmla="*/ 167 h 795"/>
                <a:gd name="T76" fmla="*/ 687 w 854"/>
                <a:gd name="T77" fmla="*/ 7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4" h="795">
                  <a:moveTo>
                    <a:pt x="687" y="7"/>
                  </a:moveTo>
                  <a:lnTo>
                    <a:pt x="687" y="7"/>
                  </a:lnTo>
                  <a:cubicBezTo>
                    <a:pt x="680" y="0"/>
                    <a:pt x="670" y="0"/>
                    <a:pt x="664" y="7"/>
                  </a:cubicBezTo>
                  <a:cubicBezTo>
                    <a:pt x="595" y="72"/>
                    <a:pt x="533" y="124"/>
                    <a:pt x="474" y="144"/>
                  </a:cubicBezTo>
                  <a:cubicBezTo>
                    <a:pt x="422" y="164"/>
                    <a:pt x="308" y="167"/>
                    <a:pt x="206" y="226"/>
                  </a:cubicBezTo>
                  <a:cubicBezTo>
                    <a:pt x="161" y="249"/>
                    <a:pt x="118" y="291"/>
                    <a:pt x="118" y="291"/>
                  </a:cubicBezTo>
                  <a:cubicBezTo>
                    <a:pt x="108" y="301"/>
                    <a:pt x="108" y="320"/>
                    <a:pt x="118" y="333"/>
                  </a:cubicBezTo>
                  <a:lnTo>
                    <a:pt x="118" y="333"/>
                  </a:lnTo>
                  <a:cubicBezTo>
                    <a:pt x="131" y="347"/>
                    <a:pt x="151" y="343"/>
                    <a:pt x="164" y="333"/>
                  </a:cubicBezTo>
                  <a:cubicBezTo>
                    <a:pt x="183" y="320"/>
                    <a:pt x="203" y="311"/>
                    <a:pt x="232" y="307"/>
                  </a:cubicBezTo>
                  <a:cubicBezTo>
                    <a:pt x="246" y="304"/>
                    <a:pt x="255" y="317"/>
                    <a:pt x="246" y="327"/>
                  </a:cubicBezTo>
                  <a:cubicBezTo>
                    <a:pt x="219" y="356"/>
                    <a:pt x="219" y="356"/>
                    <a:pt x="219" y="356"/>
                  </a:cubicBezTo>
                  <a:cubicBezTo>
                    <a:pt x="180" y="396"/>
                    <a:pt x="180" y="396"/>
                    <a:pt x="180" y="396"/>
                  </a:cubicBezTo>
                  <a:cubicBezTo>
                    <a:pt x="14" y="562"/>
                    <a:pt x="14" y="562"/>
                    <a:pt x="14" y="562"/>
                  </a:cubicBezTo>
                  <a:cubicBezTo>
                    <a:pt x="0" y="572"/>
                    <a:pt x="0" y="592"/>
                    <a:pt x="14" y="605"/>
                  </a:cubicBezTo>
                  <a:cubicBezTo>
                    <a:pt x="27" y="618"/>
                    <a:pt x="50" y="618"/>
                    <a:pt x="66" y="601"/>
                  </a:cubicBezTo>
                  <a:cubicBezTo>
                    <a:pt x="219" y="458"/>
                    <a:pt x="219" y="458"/>
                    <a:pt x="219" y="458"/>
                  </a:cubicBezTo>
                  <a:cubicBezTo>
                    <a:pt x="232" y="448"/>
                    <a:pt x="249" y="464"/>
                    <a:pt x="236" y="477"/>
                  </a:cubicBezTo>
                  <a:cubicBezTo>
                    <a:pt x="40" y="680"/>
                    <a:pt x="40" y="680"/>
                    <a:pt x="40" y="680"/>
                  </a:cubicBezTo>
                  <a:cubicBezTo>
                    <a:pt x="27" y="693"/>
                    <a:pt x="23" y="716"/>
                    <a:pt x="36" y="729"/>
                  </a:cubicBezTo>
                  <a:cubicBezTo>
                    <a:pt x="50" y="742"/>
                    <a:pt x="72" y="742"/>
                    <a:pt x="85" y="729"/>
                  </a:cubicBezTo>
                  <a:cubicBezTo>
                    <a:pt x="288" y="526"/>
                    <a:pt x="288" y="526"/>
                    <a:pt x="288" y="526"/>
                  </a:cubicBezTo>
                  <a:cubicBezTo>
                    <a:pt x="304" y="513"/>
                    <a:pt x="324" y="536"/>
                    <a:pt x="314" y="549"/>
                  </a:cubicBezTo>
                  <a:cubicBezTo>
                    <a:pt x="147" y="732"/>
                    <a:pt x="147" y="732"/>
                    <a:pt x="147" y="732"/>
                  </a:cubicBezTo>
                  <a:cubicBezTo>
                    <a:pt x="138" y="742"/>
                    <a:pt x="138" y="758"/>
                    <a:pt x="147" y="768"/>
                  </a:cubicBezTo>
                  <a:cubicBezTo>
                    <a:pt x="154" y="775"/>
                    <a:pt x="154" y="775"/>
                    <a:pt x="154" y="775"/>
                  </a:cubicBezTo>
                  <a:cubicBezTo>
                    <a:pt x="164" y="784"/>
                    <a:pt x="180" y="784"/>
                    <a:pt x="190" y="775"/>
                  </a:cubicBezTo>
                  <a:cubicBezTo>
                    <a:pt x="363" y="598"/>
                    <a:pt x="363" y="598"/>
                    <a:pt x="363" y="598"/>
                  </a:cubicBezTo>
                  <a:cubicBezTo>
                    <a:pt x="379" y="585"/>
                    <a:pt x="396" y="605"/>
                    <a:pt x="386" y="618"/>
                  </a:cubicBezTo>
                  <a:cubicBezTo>
                    <a:pt x="281" y="748"/>
                    <a:pt x="281" y="748"/>
                    <a:pt x="281" y="748"/>
                  </a:cubicBezTo>
                  <a:cubicBezTo>
                    <a:pt x="272" y="758"/>
                    <a:pt x="272" y="771"/>
                    <a:pt x="278" y="781"/>
                  </a:cubicBezTo>
                  <a:cubicBezTo>
                    <a:pt x="288" y="794"/>
                    <a:pt x="304" y="794"/>
                    <a:pt x="314" y="784"/>
                  </a:cubicBezTo>
                  <a:cubicBezTo>
                    <a:pt x="438" y="650"/>
                    <a:pt x="438" y="650"/>
                    <a:pt x="438" y="650"/>
                  </a:cubicBezTo>
                  <a:cubicBezTo>
                    <a:pt x="438" y="650"/>
                    <a:pt x="487" y="598"/>
                    <a:pt x="504" y="582"/>
                  </a:cubicBezTo>
                  <a:cubicBezTo>
                    <a:pt x="536" y="552"/>
                    <a:pt x="592" y="497"/>
                    <a:pt x="628" y="454"/>
                  </a:cubicBezTo>
                  <a:cubicBezTo>
                    <a:pt x="657" y="422"/>
                    <a:pt x="667" y="382"/>
                    <a:pt x="690" y="350"/>
                  </a:cubicBezTo>
                  <a:cubicBezTo>
                    <a:pt x="719" y="304"/>
                    <a:pt x="775" y="258"/>
                    <a:pt x="847" y="190"/>
                  </a:cubicBezTo>
                  <a:cubicBezTo>
                    <a:pt x="853" y="183"/>
                    <a:pt x="853" y="173"/>
                    <a:pt x="847" y="167"/>
                  </a:cubicBezTo>
                  <a:lnTo>
                    <a:pt x="687" y="7"/>
                  </a:lnTo>
                </a:path>
              </a:pathLst>
            </a:custGeom>
            <a:solidFill>
              <a:srgbClr val="E2AE8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F434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Freeform 210">
              <a:extLst>
                <a:ext uri="{FF2B5EF4-FFF2-40B4-BE49-F238E27FC236}">
                  <a16:creationId xmlns:a16="http://schemas.microsoft.com/office/drawing/2014/main" id="{A4AB10DA-CE96-614B-BA28-BA38D0A39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9353" y="11753818"/>
              <a:ext cx="1593923" cy="2519427"/>
            </a:xfrm>
            <a:custGeom>
              <a:avLst/>
              <a:gdLst>
                <a:gd name="T0" fmla="*/ 285 w 547"/>
                <a:gd name="T1" fmla="*/ 865 h 866"/>
                <a:gd name="T2" fmla="*/ 285 w 547"/>
                <a:gd name="T3" fmla="*/ 865 h 866"/>
                <a:gd name="T4" fmla="*/ 265 w 547"/>
                <a:gd name="T5" fmla="*/ 846 h 866"/>
                <a:gd name="T6" fmla="*/ 180 w 547"/>
                <a:gd name="T7" fmla="*/ 637 h 866"/>
                <a:gd name="T8" fmla="*/ 40 w 547"/>
                <a:gd name="T9" fmla="*/ 473 h 866"/>
                <a:gd name="T10" fmla="*/ 7 w 547"/>
                <a:gd name="T11" fmla="*/ 385 h 866"/>
                <a:gd name="T12" fmla="*/ 30 w 547"/>
                <a:gd name="T13" fmla="*/ 349 h 866"/>
                <a:gd name="T14" fmla="*/ 30 w 547"/>
                <a:gd name="T15" fmla="*/ 349 h 866"/>
                <a:gd name="T16" fmla="*/ 66 w 547"/>
                <a:gd name="T17" fmla="*/ 372 h 866"/>
                <a:gd name="T18" fmla="*/ 98 w 547"/>
                <a:gd name="T19" fmla="*/ 421 h 866"/>
                <a:gd name="T20" fmla="*/ 121 w 547"/>
                <a:gd name="T21" fmla="*/ 408 h 866"/>
                <a:gd name="T22" fmla="*/ 111 w 547"/>
                <a:gd name="T23" fmla="*/ 369 h 866"/>
                <a:gd name="T24" fmla="*/ 102 w 547"/>
                <a:gd name="T25" fmla="*/ 316 h 866"/>
                <a:gd name="T26" fmla="*/ 59 w 547"/>
                <a:gd name="T27" fmla="*/ 134 h 866"/>
                <a:gd name="T28" fmla="*/ 82 w 547"/>
                <a:gd name="T29" fmla="*/ 98 h 866"/>
                <a:gd name="T30" fmla="*/ 124 w 547"/>
                <a:gd name="T31" fmla="*/ 124 h 866"/>
                <a:gd name="T32" fmla="*/ 167 w 547"/>
                <a:gd name="T33" fmla="*/ 284 h 866"/>
                <a:gd name="T34" fmla="*/ 193 w 547"/>
                <a:gd name="T35" fmla="*/ 277 h 866"/>
                <a:gd name="T36" fmla="*/ 144 w 547"/>
                <a:gd name="T37" fmla="*/ 45 h 866"/>
                <a:gd name="T38" fmla="*/ 167 w 547"/>
                <a:gd name="T39" fmla="*/ 6 h 866"/>
                <a:gd name="T40" fmla="*/ 209 w 547"/>
                <a:gd name="T41" fmla="*/ 29 h 866"/>
                <a:gd name="T42" fmla="*/ 262 w 547"/>
                <a:gd name="T43" fmla="*/ 264 h 866"/>
                <a:gd name="T44" fmla="*/ 294 w 547"/>
                <a:gd name="T45" fmla="*/ 258 h 866"/>
                <a:gd name="T46" fmla="*/ 265 w 547"/>
                <a:gd name="T47" fmla="*/ 62 h 866"/>
                <a:gd name="T48" fmla="*/ 281 w 547"/>
                <a:gd name="T49" fmla="*/ 23 h 866"/>
                <a:gd name="T50" fmla="*/ 291 w 547"/>
                <a:gd name="T51" fmla="*/ 23 h 866"/>
                <a:gd name="T52" fmla="*/ 320 w 547"/>
                <a:gd name="T53" fmla="*/ 49 h 866"/>
                <a:gd name="T54" fmla="*/ 363 w 547"/>
                <a:gd name="T55" fmla="*/ 245 h 866"/>
                <a:gd name="T56" fmla="*/ 392 w 547"/>
                <a:gd name="T57" fmla="*/ 238 h 866"/>
                <a:gd name="T58" fmla="*/ 383 w 547"/>
                <a:gd name="T59" fmla="*/ 117 h 866"/>
                <a:gd name="T60" fmla="*/ 399 w 547"/>
                <a:gd name="T61" fmla="*/ 88 h 866"/>
                <a:gd name="T62" fmla="*/ 432 w 547"/>
                <a:gd name="T63" fmla="*/ 104 h 866"/>
                <a:gd name="T64" fmla="*/ 454 w 547"/>
                <a:gd name="T65" fmla="*/ 238 h 866"/>
                <a:gd name="T66" fmla="*/ 474 w 547"/>
                <a:gd name="T67" fmla="*/ 330 h 866"/>
                <a:gd name="T68" fmla="*/ 497 w 547"/>
                <a:gd name="T69" fmla="*/ 454 h 866"/>
                <a:gd name="T70" fmla="*/ 494 w 547"/>
                <a:gd name="T71" fmla="*/ 571 h 866"/>
                <a:gd name="T72" fmla="*/ 546 w 547"/>
                <a:gd name="T73" fmla="*/ 836 h 866"/>
                <a:gd name="T74" fmla="*/ 523 w 547"/>
                <a:gd name="T75" fmla="*/ 856 h 866"/>
                <a:gd name="T76" fmla="*/ 285 w 547"/>
                <a:gd name="T77" fmla="*/ 86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7" h="866">
                  <a:moveTo>
                    <a:pt x="285" y="865"/>
                  </a:moveTo>
                  <a:lnTo>
                    <a:pt x="285" y="865"/>
                  </a:lnTo>
                  <a:cubicBezTo>
                    <a:pt x="278" y="865"/>
                    <a:pt x="268" y="852"/>
                    <a:pt x="265" y="846"/>
                  </a:cubicBezTo>
                  <a:cubicBezTo>
                    <a:pt x="242" y="754"/>
                    <a:pt x="219" y="686"/>
                    <a:pt x="180" y="637"/>
                  </a:cubicBezTo>
                  <a:cubicBezTo>
                    <a:pt x="144" y="594"/>
                    <a:pt x="95" y="575"/>
                    <a:pt x="40" y="473"/>
                  </a:cubicBezTo>
                  <a:cubicBezTo>
                    <a:pt x="13" y="424"/>
                    <a:pt x="7" y="385"/>
                    <a:pt x="7" y="385"/>
                  </a:cubicBezTo>
                  <a:cubicBezTo>
                    <a:pt x="0" y="369"/>
                    <a:pt x="13" y="352"/>
                    <a:pt x="30" y="349"/>
                  </a:cubicBezTo>
                  <a:lnTo>
                    <a:pt x="30" y="349"/>
                  </a:lnTo>
                  <a:cubicBezTo>
                    <a:pt x="46" y="346"/>
                    <a:pt x="59" y="356"/>
                    <a:pt x="66" y="372"/>
                  </a:cubicBezTo>
                  <a:cubicBezTo>
                    <a:pt x="79" y="401"/>
                    <a:pt x="85" y="411"/>
                    <a:pt x="98" y="421"/>
                  </a:cubicBezTo>
                  <a:cubicBezTo>
                    <a:pt x="111" y="424"/>
                    <a:pt x="124" y="421"/>
                    <a:pt x="121" y="408"/>
                  </a:cubicBezTo>
                  <a:cubicBezTo>
                    <a:pt x="111" y="369"/>
                    <a:pt x="111" y="369"/>
                    <a:pt x="111" y="369"/>
                  </a:cubicBezTo>
                  <a:cubicBezTo>
                    <a:pt x="102" y="316"/>
                    <a:pt x="102" y="316"/>
                    <a:pt x="102" y="316"/>
                  </a:cubicBezTo>
                  <a:cubicBezTo>
                    <a:pt x="59" y="134"/>
                    <a:pt x="59" y="134"/>
                    <a:pt x="59" y="134"/>
                  </a:cubicBezTo>
                  <a:cubicBezTo>
                    <a:pt x="56" y="117"/>
                    <a:pt x="66" y="101"/>
                    <a:pt x="82" y="98"/>
                  </a:cubicBezTo>
                  <a:cubicBezTo>
                    <a:pt x="102" y="94"/>
                    <a:pt x="121" y="104"/>
                    <a:pt x="124" y="124"/>
                  </a:cubicBezTo>
                  <a:cubicBezTo>
                    <a:pt x="167" y="284"/>
                    <a:pt x="167" y="284"/>
                    <a:pt x="167" y="284"/>
                  </a:cubicBezTo>
                  <a:cubicBezTo>
                    <a:pt x="173" y="300"/>
                    <a:pt x="196" y="297"/>
                    <a:pt x="193" y="27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1" y="29"/>
                    <a:pt x="151" y="9"/>
                    <a:pt x="167" y="6"/>
                  </a:cubicBezTo>
                  <a:cubicBezTo>
                    <a:pt x="187" y="0"/>
                    <a:pt x="206" y="9"/>
                    <a:pt x="209" y="29"/>
                  </a:cubicBezTo>
                  <a:cubicBezTo>
                    <a:pt x="262" y="264"/>
                    <a:pt x="262" y="264"/>
                    <a:pt x="262" y="264"/>
                  </a:cubicBezTo>
                  <a:cubicBezTo>
                    <a:pt x="268" y="281"/>
                    <a:pt x="298" y="274"/>
                    <a:pt x="294" y="258"/>
                  </a:cubicBezTo>
                  <a:cubicBezTo>
                    <a:pt x="265" y="62"/>
                    <a:pt x="265" y="62"/>
                    <a:pt x="265" y="62"/>
                  </a:cubicBezTo>
                  <a:cubicBezTo>
                    <a:pt x="262" y="49"/>
                    <a:pt x="268" y="26"/>
                    <a:pt x="281" y="23"/>
                  </a:cubicBezTo>
                  <a:cubicBezTo>
                    <a:pt x="291" y="23"/>
                    <a:pt x="291" y="23"/>
                    <a:pt x="291" y="23"/>
                  </a:cubicBezTo>
                  <a:cubicBezTo>
                    <a:pt x="304" y="19"/>
                    <a:pt x="317" y="32"/>
                    <a:pt x="320" y="49"/>
                  </a:cubicBezTo>
                  <a:cubicBezTo>
                    <a:pt x="363" y="245"/>
                    <a:pt x="363" y="245"/>
                    <a:pt x="363" y="245"/>
                  </a:cubicBezTo>
                  <a:cubicBezTo>
                    <a:pt x="370" y="261"/>
                    <a:pt x="396" y="254"/>
                    <a:pt x="392" y="238"/>
                  </a:cubicBezTo>
                  <a:cubicBezTo>
                    <a:pt x="383" y="117"/>
                    <a:pt x="383" y="117"/>
                    <a:pt x="383" y="117"/>
                  </a:cubicBezTo>
                  <a:cubicBezTo>
                    <a:pt x="383" y="104"/>
                    <a:pt x="386" y="91"/>
                    <a:pt x="399" y="88"/>
                  </a:cubicBezTo>
                  <a:cubicBezTo>
                    <a:pt x="415" y="81"/>
                    <a:pt x="428" y="91"/>
                    <a:pt x="432" y="104"/>
                  </a:cubicBezTo>
                  <a:cubicBezTo>
                    <a:pt x="454" y="238"/>
                    <a:pt x="454" y="238"/>
                    <a:pt x="454" y="238"/>
                  </a:cubicBezTo>
                  <a:cubicBezTo>
                    <a:pt x="454" y="238"/>
                    <a:pt x="467" y="307"/>
                    <a:pt x="474" y="330"/>
                  </a:cubicBezTo>
                  <a:cubicBezTo>
                    <a:pt x="484" y="372"/>
                    <a:pt x="490" y="398"/>
                    <a:pt x="497" y="454"/>
                  </a:cubicBezTo>
                  <a:cubicBezTo>
                    <a:pt x="503" y="493"/>
                    <a:pt x="490" y="532"/>
                    <a:pt x="494" y="571"/>
                  </a:cubicBezTo>
                  <a:cubicBezTo>
                    <a:pt x="494" y="627"/>
                    <a:pt x="523" y="741"/>
                    <a:pt x="546" y="836"/>
                  </a:cubicBezTo>
                  <a:cubicBezTo>
                    <a:pt x="546" y="842"/>
                    <a:pt x="533" y="856"/>
                    <a:pt x="523" y="856"/>
                  </a:cubicBezTo>
                  <a:lnTo>
                    <a:pt x="285" y="865"/>
                  </a:lnTo>
                </a:path>
              </a:pathLst>
            </a:custGeom>
            <a:solidFill>
              <a:srgbClr val="FFD3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F434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4" name="Freeform 211">
              <a:extLst>
                <a:ext uri="{FF2B5EF4-FFF2-40B4-BE49-F238E27FC236}">
                  <a16:creationId xmlns:a16="http://schemas.microsoft.com/office/drawing/2014/main" id="{DEA29F56-474D-2148-8201-C4FDDDCAB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9542" y="11689551"/>
              <a:ext cx="681270" cy="269935"/>
            </a:xfrm>
            <a:custGeom>
              <a:avLst/>
              <a:gdLst>
                <a:gd name="T0" fmla="*/ 30 w 233"/>
                <a:gd name="T1" fmla="*/ 91 h 92"/>
                <a:gd name="T2" fmla="*/ 30 w 233"/>
                <a:gd name="T3" fmla="*/ 91 h 92"/>
                <a:gd name="T4" fmla="*/ 30 w 233"/>
                <a:gd name="T5" fmla="*/ 56 h 92"/>
                <a:gd name="T6" fmla="*/ 56 w 233"/>
                <a:gd name="T7" fmla="*/ 29 h 92"/>
                <a:gd name="T8" fmla="*/ 176 w 233"/>
                <a:gd name="T9" fmla="*/ 29 h 92"/>
                <a:gd name="T10" fmla="*/ 202 w 233"/>
                <a:gd name="T11" fmla="*/ 56 h 92"/>
                <a:gd name="T12" fmla="*/ 202 w 233"/>
                <a:gd name="T13" fmla="*/ 91 h 92"/>
                <a:gd name="T14" fmla="*/ 232 w 233"/>
                <a:gd name="T15" fmla="*/ 91 h 92"/>
                <a:gd name="T16" fmla="*/ 232 w 233"/>
                <a:gd name="T17" fmla="*/ 56 h 92"/>
                <a:gd name="T18" fmla="*/ 176 w 233"/>
                <a:gd name="T19" fmla="*/ 0 h 92"/>
                <a:gd name="T20" fmla="*/ 56 w 233"/>
                <a:gd name="T21" fmla="*/ 0 h 92"/>
                <a:gd name="T22" fmla="*/ 0 w 233"/>
                <a:gd name="T23" fmla="*/ 56 h 92"/>
                <a:gd name="T24" fmla="*/ 0 w 233"/>
                <a:gd name="T25" fmla="*/ 91 h 92"/>
                <a:gd name="T26" fmla="*/ 30 w 233"/>
                <a:gd name="T27" fmla="*/ 9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3" h="92">
                  <a:moveTo>
                    <a:pt x="30" y="91"/>
                  </a:moveTo>
                  <a:lnTo>
                    <a:pt x="30" y="91"/>
                  </a:lnTo>
                  <a:cubicBezTo>
                    <a:pt x="30" y="56"/>
                    <a:pt x="30" y="56"/>
                    <a:pt x="30" y="56"/>
                  </a:cubicBezTo>
                  <a:cubicBezTo>
                    <a:pt x="30" y="43"/>
                    <a:pt x="40" y="29"/>
                    <a:pt x="5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2" y="29"/>
                    <a:pt x="202" y="43"/>
                    <a:pt x="202" y="56"/>
                  </a:cubicBezTo>
                  <a:cubicBezTo>
                    <a:pt x="202" y="91"/>
                    <a:pt x="202" y="91"/>
                    <a:pt x="202" y="91"/>
                  </a:cubicBezTo>
                  <a:cubicBezTo>
                    <a:pt x="232" y="91"/>
                    <a:pt x="232" y="91"/>
                    <a:pt x="232" y="91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26"/>
                    <a:pt x="205" y="0"/>
                    <a:pt x="17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26"/>
                    <a:pt x="0" y="56"/>
                  </a:cubicBezTo>
                  <a:cubicBezTo>
                    <a:pt x="0" y="91"/>
                    <a:pt x="0" y="91"/>
                    <a:pt x="0" y="91"/>
                  </a:cubicBezTo>
                  <a:lnTo>
                    <a:pt x="30" y="91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F434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212">
              <a:extLst>
                <a:ext uri="{FF2B5EF4-FFF2-40B4-BE49-F238E27FC236}">
                  <a16:creationId xmlns:a16="http://schemas.microsoft.com/office/drawing/2014/main" id="{C749D4C2-8C27-5841-8CC8-B547F5266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1057" y="11856652"/>
              <a:ext cx="282793" cy="179959"/>
            </a:xfrm>
            <a:custGeom>
              <a:avLst/>
              <a:gdLst>
                <a:gd name="T0" fmla="*/ 78 w 96"/>
                <a:gd name="T1" fmla="*/ 0 h 63"/>
                <a:gd name="T2" fmla="*/ 78 w 96"/>
                <a:gd name="T3" fmla="*/ 0 h 63"/>
                <a:gd name="T4" fmla="*/ 13 w 96"/>
                <a:gd name="T5" fmla="*/ 0 h 63"/>
                <a:gd name="T6" fmla="*/ 0 w 96"/>
                <a:gd name="T7" fmla="*/ 13 h 63"/>
                <a:gd name="T8" fmla="*/ 0 w 96"/>
                <a:gd name="T9" fmla="*/ 48 h 63"/>
                <a:gd name="T10" fmla="*/ 13 w 96"/>
                <a:gd name="T11" fmla="*/ 62 h 63"/>
                <a:gd name="T12" fmla="*/ 78 w 96"/>
                <a:gd name="T13" fmla="*/ 62 h 63"/>
                <a:gd name="T14" fmla="*/ 95 w 96"/>
                <a:gd name="T15" fmla="*/ 48 h 63"/>
                <a:gd name="T16" fmla="*/ 95 w 96"/>
                <a:gd name="T17" fmla="*/ 13 h 63"/>
                <a:gd name="T18" fmla="*/ 78 w 96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63">
                  <a:moveTo>
                    <a:pt x="78" y="0"/>
                  </a:moveTo>
                  <a:lnTo>
                    <a:pt x="78" y="0"/>
                  </a:ln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0" y="6"/>
                    <a:pt x="0" y="1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8"/>
                    <a:pt x="7" y="62"/>
                    <a:pt x="13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88" y="62"/>
                    <a:pt x="95" y="58"/>
                    <a:pt x="95" y="48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5" y="6"/>
                    <a:pt x="88" y="0"/>
                    <a:pt x="78" y="0"/>
                  </a:cubicBez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F434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Freeform 213">
              <a:extLst>
                <a:ext uri="{FF2B5EF4-FFF2-40B4-BE49-F238E27FC236}">
                  <a16:creationId xmlns:a16="http://schemas.microsoft.com/office/drawing/2014/main" id="{ADED8158-E2C2-EF4C-9C1B-7D974F2EB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5062" y="11856652"/>
              <a:ext cx="282793" cy="179959"/>
            </a:xfrm>
            <a:custGeom>
              <a:avLst/>
              <a:gdLst>
                <a:gd name="T0" fmla="*/ 81 w 96"/>
                <a:gd name="T1" fmla="*/ 0 h 63"/>
                <a:gd name="T2" fmla="*/ 81 w 96"/>
                <a:gd name="T3" fmla="*/ 0 h 63"/>
                <a:gd name="T4" fmla="*/ 13 w 96"/>
                <a:gd name="T5" fmla="*/ 0 h 63"/>
                <a:gd name="T6" fmla="*/ 0 w 96"/>
                <a:gd name="T7" fmla="*/ 13 h 63"/>
                <a:gd name="T8" fmla="*/ 0 w 96"/>
                <a:gd name="T9" fmla="*/ 48 h 63"/>
                <a:gd name="T10" fmla="*/ 13 w 96"/>
                <a:gd name="T11" fmla="*/ 62 h 63"/>
                <a:gd name="T12" fmla="*/ 81 w 96"/>
                <a:gd name="T13" fmla="*/ 62 h 63"/>
                <a:gd name="T14" fmla="*/ 95 w 96"/>
                <a:gd name="T15" fmla="*/ 48 h 63"/>
                <a:gd name="T16" fmla="*/ 95 w 96"/>
                <a:gd name="T17" fmla="*/ 13 h 63"/>
                <a:gd name="T18" fmla="*/ 81 w 96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63">
                  <a:moveTo>
                    <a:pt x="81" y="0"/>
                  </a:moveTo>
                  <a:lnTo>
                    <a:pt x="81" y="0"/>
                  </a:ln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8"/>
                    <a:pt x="6" y="62"/>
                    <a:pt x="13" y="62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8" y="62"/>
                    <a:pt x="95" y="58"/>
                    <a:pt x="95" y="48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5" y="6"/>
                    <a:pt x="88" y="0"/>
                    <a:pt x="81" y="0"/>
                  </a:cubicBez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F434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7" name="Freeform 214">
              <a:extLst>
                <a:ext uri="{FF2B5EF4-FFF2-40B4-BE49-F238E27FC236}">
                  <a16:creationId xmlns:a16="http://schemas.microsoft.com/office/drawing/2014/main" id="{5A8B7DAA-F419-AD47-A2C8-BF795351A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2539" y="11933778"/>
              <a:ext cx="1915274" cy="1234005"/>
            </a:xfrm>
            <a:custGeom>
              <a:avLst/>
              <a:gdLst>
                <a:gd name="T0" fmla="*/ 626 w 657"/>
                <a:gd name="T1" fmla="*/ 424 h 425"/>
                <a:gd name="T2" fmla="*/ 626 w 657"/>
                <a:gd name="T3" fmla="*/ 424 h 425"/>
                <a:gd name="T4" fmla="*/ 30 w 657"/>
                <a:gd name="T5" fmla="*/ 424 h 425"/>
                <a:gd name="T6" fmla="*/ 0 w 657"/>
                <a:gd name="T7" fmla="*/ 392 h 425"/>
                <a:gd name="T8" fmla="*/ 0 w 657"/>
                <a:gd name="T9" fmla="*/ 29 h 425"/>
                <a:gd name="T10" fmla="*/ 30 w 657"/>
                <a:gd name="T11" fmla="*/ 0 h 425"/>
                <a:gd name="T12" fmla="*/ 626 w 657"/>
                <a:gd name="T13" fmla="*/ 0 h 425"/>
                <a:gd name="T14" fmla="*/ 656 w 657"/>
                <a:gd name="T15" fmla="*/ 29 h 425"/>
                <a:gd name="T16" fmla="*/ 656 w 657"/>
                <a:gd name="T17" fmla="*/ 392 h 425"/>
                <a:gd name="T18" fmla="*/ 626 w 657"/>
                <a:gd name="T19" fmla="*/ 42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7" h="425">
                  <a:moveTo>
                    <a:pt x="626" y="424"/>
                  </a:moveTo>
                  <a:lnTo>
                    <a:pt x="626" y="424"/>
                  </a:lnTo>
                  <a:cubicBezTo>
                    <a:pt x="30" y="424"/>
                    <a:pt x="30" y="424"/>
                    <a:pt x="30" y="424"/>
                  </a:cubicBezTo>
                  <a:cubicBezTo>
                    <a:pt x="13" y="424"/>
                    <a:pt x="0" y="411"/>
                    <a:pt x="0" y="39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626" y="0"/>
                    <a:pt x="626" y="0"/>
                    <a:pt x="626" y="0"/>
                  </a:cubicBezTo>
                  <a:cubicBezTo>
                    <a:pt x="643" y="0"/>
                    <a:pt x="656" y="13"/>
                    <a:pt x="656" y="29"/>
                  </a:cubicBezTo>
                  <a:cubicBezTo>
                    <a:pt x="656" y="392"/>
                    <a:pt x="656" y="392"/>
                    <a:pt x="656" y="392"/>
                  </a:cubicBezTo>
                  <a:cubicBezTo>
                    <a:pt x="656" y="411"/>
                    <a:pt x="643" y="424"/>
                    <a:pt x="626" y="424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F434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Freeform 215">
              <a:extLst>
                <a:ext uri="{FF2B5EF4-FFF2-40B4-BE49-F238E27FC236}">
                  <a16:creationId xmlns:a16="http://schemas.microsoft.com/office/drawing/2014/main" id="{B653C5BE-8FB3-8B42-973E-2D5028FC2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5267" y="12126595"/>
              <a:ext cx="835528" cy="848378"/>
            </a:xfrm>
            <a:custGeom>
              <a:avLst/>
              <a:gdLst>
                <a:gd name="T0" fmla="*/ 287 w 288"/>
                <a:gd name="T1" fmla="*/ 144 h 289"/>
                <a:gd name="T2" fmla="*/ 287 w 288"/>
                <a:gd name="T3" fmla="*/ 144 h 289"/>
                <a:gd name="T4" fmla="*/ 143 w 288"/>
                <a:gd name="T5" fmla="*/ 288 h 289"/>
                <a:gd name="T6" fmla="*/ 0 w 288"/>
                <a:gd name="T7" fmla="*/ 144 h 289"/>
                <a:gd name="T8" fmla="*/ 143 w 288"/>
                <a:gd name="T9" fmla="*/ 0 h 289"/>
                <a:gd name="T10" fmla="*/ 287 w 288"/>
                <a:gd name="T11" fmla="*/ 14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" h="289">
                  <a:moveTo>
                    <a:pt x="287" y="144"/>
                  </a:moveTo>
                  <a:lnTo>
                    <a:pt x="287" y="144"/>
                  </a:lnTo>
                  <a:cubicBezTo>
                    <a:pt x="287" y="222"/>
                    <a:pt x="222" y="288"/>
                    <a:pt x="143" y="288"/>
                  </a:cubicBezTo>
                  <a:cubicBezTo>
                    <a:pt x="62" y="288"/>
                    <a:pt x="0" y="222"/>
                    <a:pt x="0" y="144"/>
                  </a:cubicBezTo>
                  <a:cubicBezTo>
                    <a:pt x="0" y="62"/>
                    <a:pt x="62" y="0"/>
                    <a:pt x="143" y="0"/>
                  </a:cubicBezTo>
                  <a:cubicBezTo>
                    <a:pt x="222" y="0"/>
                    <a:pt x="287" y="62"/>
                    <a:pt x="287" y="14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216">
              <a:extLst>
                <a:ext uri="{FF2B5EF4-FFF2-40B4-BE49-F238E27FC236}">
                  <a16:creationId xmlns:a16="http://schemas.microsoft.com/office/drawing/2014/main" id="{9FE44CCA-64BE-8F48-A5F0-066604CF8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8100" y="12229429"/>
              <a:ext cx="642711" cy="642711"/>
            </a:xfrm>
            <a:custGeom>
              <a:avLst/>
              <a:gdLst>
                <a:gd name="T0" fmla="*/ 218 w 219"/>
                <a:gd name="T1" fmla="*/ 108 h 220"/>
                <a:gd name="T2" fmla="*/ 218 w 219"/>
                <a:gd name="T3" fmla="*/ 108 h 220"/>
                <a:gd name="T4" fmla="*/ 110 w 219"/>
                <a:gd name="T5" fmla="*/ 219 h 220"/>
                <a:gd name="T6" fmla="*/ 0 w 219"/>
                <a:gd name="T7" fmla="*/ 108 h 220"/>
                <a:gd name="T8" fmla="*/ 110 w 219"/>
                <a:gd name="T9" fmla="*/ 0 h 220"/>
                <a:gd name="T10" fmla="*/ 218 w 219"/>
                <a:gd name="T11" fmla="*/ 1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20">
                  <a:moveTo>
                    <a:pt x="218" y="108"/>
                  </a:moveTo>
                  <a:lnTo>
                    <a:pt x="218" y="108"/>
                  </a:lnTo>
                  <a:cubicBezTo>
                    <a:pt x="218" y="170"/>
                    <a:pt x="169" y="219"/>
                    <a:pt x="110" y="219"/>
                  </a:cubicBezTo>
                  <a:cubicBezTo>
                    <a:pt x="49" y="219"/>
                    <a:pt x="0" y="170"/>
                    <a:pt x="0" y="108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69" y="0"/>
                    <a:pt x="218" y="49"/>
                    <a:pt x="218" y="10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" name="Freeform 217">
              <a:extLst>
                <a:ext uri="{FF2B5EF4-FFF2-40B4-BE49-F238E27FC236}">
                  <a16:creationId xmlns:a16="http://schemas.microsoft.com/office/drawing/2014/main" id="{80BCB9B2-FA2B-DB43-930F-9D801F5BB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6585" y="12152303"/>
              <a:ext cx="102834" cy="257084"/>
            </a:xfrm>
            <a:custGeom>
              <a:avLst/>
              <a:gdLst>
                <a:gd name="T0" fmla="*/ 10 w 37"/>
                <a:gd name="T1" fmla="*/ 85 h 89"/>
                <a:gd name="T2" fmla="*/ 10 w 37"/>
                <a:gd name="T3" fmla="*/ 85 h 89"/>
                <a:gd name="T4" fmla="*/ 10 w 37"/>
                <a:gd name="T5" fmla="*/ 85 h 89"/>
                <a:gd name="T6" fmla="*/ 3 w 37"/>
                <a:gd name="T7" fmla="*/ 75 h 89"/>
                <a:gd name="T8" fmla="*/ 19 w 37"/>
                <a:gd name="T9" fmla="*/ 6 h 89"/>
                <a:gd name="T10" fmla="*/ 29 w 37"/>
                <a:gd name="T11" fmla="*/ 0 h 89"/>
                <a:gd name="T12" fmla="*/ 29 w 37"/>
                <a:gd name="T13" fmla="*/ 0 h 89"/>
                <a:gd name="T14" fmla="*/ 36 w 37"/>
                <a:gd name="T15" fmla="*/ 13 h 89"/>
                <a:gd name="T16" fmla="*/ 19 w 37"/>
                <a:gd name="T17" fmla="*/ 78 h 89"/>
                <a:gd name="T18" fmla="*/ 10 w 37"/>
                <a:gd name="T19" fmla="*/ 8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89">
                  <a:moveTo>
                    <a:pt x="10" y="85"/>
                  </a:moveTo>
                  <a:lnTo>
                    <a:pt x="10" y="85"/>
                  </a:lnTo>
                  <a:lnTo>
                    <a:pt x="10" y="85"/>
                  </a:lnTo>
                  <a:cubicBezTo>
                    <a:pt x="3" y="85"/>
                    <a:pt x="0" y="78"/>
                    <a:pt x="3" y="7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3"/>
                    <a:pt x="26" y="0"/>
                    <a:pt x="29" y="0"/>
                  </a:cubicBezTo>
                  <a:lnTo>
                    <a:pt x="29" y="0"/>
                  </a:lnTo>
                  <a:cubicBezTo>
                    <a:pt x="36" y="3"/>
                    <a:pt x="36" y="6"/>
                    <a:pt x="36" y="13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6" y="85"/>
                    <a:pt x="13" y="88"/>
                    <a:pt x="10" y="8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3" name="Freeform 218">
              <a:extLst>
                <a:ext uri="{FF2B5EF4-FFF2-40B4-BE49-F238E27FC236}">
                  <a16:creationId xmlns:a16="http://schemas.microsoft.com/office/drawing/2014/main" id="{D3E17858-1800-8746-BF29-FE3C8DB3F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0934" y="12190862"/>
              <a:ext cx="167109" cy="244234"/>
            </a:xfrm>
            <a:custGeom>
              <a:avLst/>
              <a:gdLst>
                <a:gd name="T0" fmla="*/ 49 w 57"/>
                <a:gd name="T1" fmla="*/ 78 h 83"/>
                <a:gd name="T2" fmla="*/ 49 w 57"/>
                <a:gd name="T3" fmla="*/ 78 h 83"/>
                <a:gd name="T4" fmla="*/ 49 w 57"/>
                <a:gd name="T5" fmla="*/ 78 h 83"/>
                <a:gd name="T6" fmla="*/ 39 w 57"/>
                <a:gd name="T7" fmla="*/ 75 h 83"/>
                <a:gd name="T8" fmla="*/ 4 w 57"/>
                <a:gd name="T9" fmla="*/ 16 h 83"/>
                <a:gd name="T10" fmla="*/ 7 w 57"/>
                <a:gd name="T11" fmla="*/ 3 h 83"/>
                <a:gd name="T12" fmla="*/ 7 w 57"/>
                <a:gd name="T13" fmla="*/ 3 h 83"/>
                <a:gd name="T14" fmla="*/ 20 w 57"/>
                <a:gd name="T15" fmla="*/ 6 h 83"/>
                <a:gd name="T16" fmla="*/ 52 w 57"/>
                <a:gd name="T17" fmla="*/ 65 h 83"/>
                <a:gd name="T18" fmla="*/ 49 w 57"/>
                <a:gd name="T19" fmla="*/ 7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3">
                  <a:moveTo>
                    <a:pt x="49" y="78"/>
                  </a:moveTo>
                  <a:lnTo>
                    <a:pt x="49" y="78"/>
                  </a:lnTo>
                  <a:lnTo>
                    <a:pt x="49" y="78"/>
                  </a:lnTo>
                  <a:cubicBezTo>
                    <a:pt x="46" y="82"/>
                    <a:pt x="39" y="78"/>
                    <a:pt x="39" y="75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0"/>
                    <a:pt x="4" y="6"/>
                    <a:pt x="7" y="3"/>
                  </a:cubicBezTo>
                  <a:lnTo>
                    <a:pt x="7" y="3"/>
                  </a:lnTo>
                  <a:cubicBezTo>
                    <a:pt x="10" y="0"/>
                    <a:pt x="17" y="3"/>
                    <a:pt x="20" y="6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56" y="72"/>
                    <a:pt x="56" y="75"/>
                    <a:pt x="49" y="7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4" name="Freeform 219">
              <a:extLst>
                <a:ext uri="{FF2B5EF4-FFF2-40B4-BE49-F238E27FC236}">
                  <a16:creationId xmlns:a16="http://schemas.microsoft.com/office/drawing/2014/main" id="{B99D37B8-E5CE-CB41-8B6A-04A5A0BBD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0877" y="12717889"/>
              <a:ext cx="89975" cy="257084"/>
            </a:xfrm>
            <a:custGeom>
              <a:avLst/>
              <a:gdLst>
                <a:gd name="T0" fmla="*/ 26 w 33"/>
                <a:gd name="T1" fmla="*/ 88 h 89"/>
                <a:gd name="T2" fmla="*/ 26 w 33"/>
                <a:gd name="T3" fmla="*/ 88 h 89"/>
                <a:gd name="T4" fmla="*/ 26 w 33"/>
                <a:gd name="T5" fmla="*/ 88 h 89"/>
                <a:gd name="T6" fmla="*/ 16 w 33"/>
                <a:gd name="T7" fmla="*/ 81 h 89"/>
                <a:gd name="T8" fmla="*/ 0 w 33"/>
                <a:gd name="T9" fmla="*/ 13 h 89"/>
                <a:gd name="T10" fmla="*/ 6 w 33"/>
                <a:gd name="T11" fmla="*/ 3 h 89"/>
                <a:gd name="T12" fmla="*/ 6 w 33"/>
                <a:gd name="T13" fmla="*/ 3 h 89"/>
                <a:gd name="T14" fmla="*/ 16 w 33"/>
                <a:gd name="T15" fmla="*/ 9 h 89"/>
                <a:gd name="T16" fmla="*/ 32 w 33"/>
                <a:gd name="T17" fmla="*/ 78 h 89"/>
                <a:gd name="T18" fmla="*/ 26 w 33"/>
                <a:gd name="T19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89">
                  <a:moveTo>
                    <a:pt x="26" y="88"/>
                  </a:moveTo>
                  <a:lnTo>
                    <a:pt x="26" y="88"/>
                  </a:lnTo>
                  <a:lnTo>
                    <a:pt x="26" y="88"/>
                  </a:lnTo>
                  <a:cubicBezTo>
                    <a:pt x="23" y="88"/>
                    <a:pt x="16" y="85"/>
                    <a:pt x="16" y="8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3" y="3"/>
                    <a:pt x="6" y="3"/>
                  </a:cubicBezTo>
                  <a:lnTo>
                    <a:pt x="6" y="3"/>
                  </a:lnTo>
                  <a:cubicBezTo>
                    <a:pt x="13" y="0"/>
                    <a:pt x="16" y="3"/>
                    <a:pt x="16" y="9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1"/>
                    <a:pt x="29" y="85"/>
                    <a:pt x="26" y="88"/>
                  </a:cubicBezTo>
                </a:path>
              </a:pathLst>
            </a:custGeom>
            <a:solidFill>
              <a:srgbClr val="2F43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F434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5" name="Freeform 220">
              <a:extLst>
                <a:ext uri="{FF2B5EF4-FFF2-40B4-BE49-F238E27FC236}">
                  <a16:creationId xmlns:a16="http://schemas.microsoft.com/office/drawing/2014/main" id="{B4D8438C-B81E-874C-8373-9D807B5F6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0836" y="12216570"/>
              <a:ext cx="154251" cy="179959"/>
            </a:xfrm>
            <a:custGeom>
              <a:avLst/>
              <a:gdLst>
                <a:gd name="T0" fmla="*/ 3 w 53"/>
                <a:gd name="T1" fmla="*/ 55 h 60"/>
                <a:gd name="T2" fmla="*/ 3 w 53"/>
                <a:gd name="T3" fmla="*/ 55 h 60"/>
                <a:gd name="T4" fmla="*/ 3 w 53"/>
                <a:gd name="T5" fmla="*/ 55 h 60"/>
                <a:gd name="T6" fmla="*/ 3 w 53"/>
                <a:gd name="T7" fmla="*/ 45 h 60"/>
                <a:gd name="T8" fmla="*/ 39 w 53"/>
                <a:gd name="T9" fmla="*/ 3 h 60"/>
                <a:gd name="T10" fmla="*/ 49 w 53"/>
                <a:gd name="T11" fmla="*/ 3 h 60"/>
                <a:gd name="T12" fmla="*/ 49 w 53"/>
                <a:gd name="T13" fmla="*/ 3 h 60"/>
                <a:gd name="T14" fmla="*/ 49 w 53"/>
                <a:gd name="T15" fmla="*/ 13 h 60"/>
                <a:gd name="T16" fmla="*/ 13 w 53"/>
                <a:gd name="T17" fmla="*/ 55 h 60"/>
                <a:gd name="T18" fmla="*/ 3 w 53"/>
                <a:gd name="T19" fmla="*/ 5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60">
                  <a:moveTo>
                    <a:pt x="3" y="55"/>
                  </a:moveTo>
                  <a:lnTo>
                    <a:pt x="3" y="55"/>
                  </a:lnTo>
                  <a:lnTo>
                    <a:pt x="3" y="55"/>
                  </a:lnTo>
                  <a:cubicBezTo>
                    <a:pt x="0" y="55"/>
                    <a:pt x="0" y="49"/>
                    <a:pt x="3" y="45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3" y="3"/>
                    <a:pt x="46" y="0"/>
                    <a:pt x="49" y="3"/>
                  </a:cubicBezTo>
                  <a:lnTo>
                    <a:pt x="49" y="3"/>
                  </a:lnTo>
                  <a:cubicBezTo>
                    <a:pt x="52" y="6"/>
                    <a:pt x="52" y="9"/>
                    <a:pt x="49" y="1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9"/>
                    <a:pt x="7" y="59"/>
                    <a:pt x="3" y="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6" name="Freeform 221">
              <a:extLst>
                <a:ext uri="{FF2B5EF4-FFF2-40B4-BE49-F238E27FC236}">
                  <a16:creationId xmlns:a16="http://schemas.microsoft.com/office/drawing/2014/main" id="{87D288A7-5986-3541-9857-A15EBBA90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3751" y="12075178"/>
              <a:ext cx="51417" cy="205667"/>
            </a:xfrm>
            <a:custGeom>
              <a:avLst/>
              <a:gdLst>
                <a:gd name="T0" fmla="*/ 8 w 16"/>
                <a:gd name="T1" fmla="*/ 68 h 69"/>
                <a:gd name="T2" fmla="*/ 8 w 16"/>
                <a:gd name="T3" fmla="*/ 68 h 69"/>
                <a:gd name="T4" fmla="*/ 8 w 16"/>
                <a:gd name="T5" fmla="*/ 68 h 69"/>
                <a:gd name="T6" fmla="*/ 3 w 16"/>
                <a:gd name="T7" fmla="*/ 62 h 69"/>
                <a:gd name="T8" fmla="*/ 0 w 16"/>
                <a:gd name="T9" fmla="*/ 6 h 69"/>
                <a:gd name="T10" fmla="*/ 5 w 16"/>
                <a:gd name="T11" fmla="*/ 0 h 69"/>
                <a:gd name="T12" fmla="*/ 5 w 16"/>
                <a:gd name="T13" fmla="*/ 0 h 69"/>
                <a:gd name="T14" fmla="*/ 12 w 16"/>
                <a:gd name="T15" fmla="*/ 6 h 69"/>
                <a:gd name="T16" fmla="*/ 15 w 16"/>
                <a:gd name="T17" fmla="*/ 58 h 69"/>
                <a:gd name="T18" fmla="*/ 8 w 16"/>
                <a:gd name="T19" fmla="*/ 6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69">
                  <a:moveTo>
                    <a:pt x="8" y="68"/>
                  </a:moveTo>
                  <a:lnTo>
                    <a:pt x="8" y="68"/>
                  </a:lnTo>
                  <a:lnTo>
                    <a:pt x="8" y="68"/>
                  </a:lnTo>
                  <a:cubicBezTo>
                    <a:pt x="5" y="68"/>
                    <a:pt x="3" y="65"/>
                    <a:pt x="3" y="6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5" y="0"/>
                  </a:cubicBezTo>
                  <a:lnTo>
                    <a:pt x="5" y="0"/>
                  </a:lnTo>
                  <a:cubicBezTo>
                    <a:pt x="8" y="0"/>
                    <a:pt x="12" y="0"/>
                    <a:pt x="12" y="6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65"/>
                    <a:pt x="15" y="68"/>
                    <a:pt x="8" y="6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" name="Freeform 222">
              <a:extLst>
                <a:ext uri="{FF2B5EF4-FFF2-40B4-BE49-F238E27FC236}">
                  <a16:creationId xmlns:a16="http://schemas.microsoft.com/office/drawing/2014/main" id="{992EDFFE-4793-F04F-9907-9F8F180A8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2269" y="12717889"/>
              <a:ext cx="154251" cy="167101"/>
            </a:xfrm>
            <a:custGeom>
              <a:avLst/>
              <a:gdLst>
                <a:gd name="T0" fmla="*/ 49 w 53"/>
                <a:gd name="T1" fmla="*/ 55 h 56"/>
                <a:gd name="T2" fmla="*/ 49 w 53"/>
                <a:gd name="T3" fmla="*/ 55 h 56"/>
                <a:gd name="T4" fmla="*/ 49 w 53"/>
                <a:gd name="T5" fmla="*/ 55 h 56"/>
                <a:gd name="T6" fmla="*/ 39 w 53"/>
                <a:gd name="T7" fmla="*/ 52 h 56"/>
                <a:gd name="T8" fmla="*/ 3 w 53"/>
                <a:gd name="T9" fmla="*/ 13 h 56"/>
                <a:gd name="T10" fmla="*/ 3 w 53"/>
                <a:gd name="T11" fmla="*/ 3 h 56"/>
                <a:gd name="T12" fmla="*/ 3 w 53"/>
                <a:gd name="T13" fmla="*/ 3 h 56"/>
                <a:gd name="T14" fmla="*/ 13 w 53"/>
                <a:gd name="T15" fmla="*/ 3 h 56"/>
                <a:gd name="T16" fmla="*/ 49 w 53"/>
                <a:gd name="T17" fmla="*/ 45 h 56"/>
                <a:gd name="T18" fmla="*/ 49 w 53"/>
                <a:gd name="T19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6">
                  <a:moveTo>
                    <a:pt x="49" y="55"/>
                  </a:moveTo>
                  <a:lnTo>
                    <a:pt x="49" y="55"/>
                  </a:lnTo>
                  <a:lnTo>
                    <a:pt x="49" y="55"/>
                  </a:lnTo>
                  <a:cubicBezTo>
                    <a:pt x="46" y="55"/>
                    <a:pt x="42" y="55"/>
                    <a:pt x="39" y="5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0" y="9"/>
                    <a:pt x="0" y="3"/>
                    <a:pt x="3" y="3"/>
                  </a:cubicBezTo>
                  <a:lnTo>
                    <a:pt x="3" y="3"/>
                  </a:lnTo>
                  <a:cubicBezTo>
                    <a:pt x="6" y="0"/>
                    <a:pt x="10" y="0"/>
                    <a:pt x="13" y="3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2" y="49"/>
                    <a:pt x="52" y="52"/>
                    <a:pt x="49" y="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Freeform 223">
              <a:extLst>
                <a:ext uri="{FF2B5EF4-FFF2-40B4-BE49-F238E27FC236}">
                  <a16:creationId xmlns:a16="http://schemas.microsoft.com/office/drawing/2014/main" id="{6679B12F-31DD-574D-A3DA-E5E76B5BE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3686" y="12627905"/>
              <a:ext cx="192817" cy="102834"/>
            </a:xfrm>
            <a:custGeom>
              <a:avLst/>
              <a:gdLst>
                <a:gd name="T0" fmla="*/ 66 w 67"/>
                <a:gd name="T1" fmla="*/ 30 h 34"/>
                <a:gd name="T2" fmla="*/ 66 w 67"/>
                <a:gd name="T3" fmla="*/ 30 h 34"/>
                <a:gd name="T4" fmla="*/ 66 w 67"/>
                <a:gd name="T5" fmla="*/ 30 h 34"/>
                <a:gd name="T6" fmla="*/ 56 w 67"/>
                <a:gd name="T7" fmla="*/ 33 h 34"/>
                <a:gd name="T8" fmla="*/ 4 w 67"/>
                <a:gd name="T9" fmla="*/ 13 h 34"/>
                <a:gd name="T10" fmla="*/ 0 w 67"/>
                <a:gd name="T11" fmla="*/ 3 h 34"/>
                <a:gd name="T12" fmla="*/ 0 w 67"/>
                <a:gd name="T13" fmla="*/ 3 h 34"/>
                <a:gd name="T14" fmla="*/ 10 w 67"/>
                <a:gd name="T15" fmla="*/ 0 h 34"/>
                <a:gd name="T16" fmla="*/ 62 w 67"/>
                <a:gd name="T17" fmla="*/ 20 h 34"/>
                <a:gd name="T18" fmla="*/ 66 w 67"/>
                <a:gd name="T19" fmla="*/ 3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34">
                  <a:moveTo>
                    <a:pt x="66" y="30"/>
                  </a:moveTo>
                  <a:lnTo>
                    <a:pt x="66" y="30"/>
                  </a:lnTo>
                  <a:lnTo>
                    <a:pt x="66" y="30"/>
                  </a:lnTo>
                  <a:cubicBezTo>
                    <a:pt x="66" y="33"/>
                    <a:pt x="59" y="33"/>
                    <a:pt x="56" y="3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7"/>
                    <a:pt x="0" y="3"/>
                  </a:cubicBezTo>
                  <a:lnTo>
                    <a:pt x="0" y="3"/>
                  </a:lnTo>
                  <a:cubicBezTo>
                    <a:pt x="4" y="0"/>
                    <a:pt x="7" y="0"/>
                    <a:pt x="10" y="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6" y="20"/>
                    <a:pt x="66" y="23"/>
                    <a:pt x="66" y="3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" name="Freeform 224">
              <a:extLst>
                <a:ext uri="{FF2B5EF4-FFF2-40B4-BE49-F238E27FC236}">
                  <a16:creationId xmlns:a16="http://schemas.microsoft.com/office/drawing/2014/main" id="{47F1B2A6-B622-404A-ABCD-AC3934AB3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975" y="12255137"/>
              <a:ext cx="167109" cy="154251"/>
            </a:xfrm>
            <a:custGeom>
              <a:avLst/>
              <a:gdLst>
                <a:gd name="T0" fmla="*/ 52 w 57"/>
                <a:gd name="T1" fmla="*/ 49 h 53"/>
                <a:gd name="T2" fmla="*/ 52 w 57"/>
                <a:gd name="T3" fmla="*/ 49 h 53"/>
                <a:gd name="T4" fmla="*/ 52 w 57"/>
                <a:gd name="T5" fmla="*/ 49 h 53"/>
                <a:gd name="T6" fmla="*/ 43 w 57"/>
                <a:gd name="T7" fmla="*/ 49 h 53"/>
                <a:gd name="T8" fmla="*/ 3 w 57"/>
                <a:gd name="T9" fmla="*/ 13 h 53"/>
                <a:gd name="T10" fmla="*/ 0 w 57"/>
                <a:gd name="T11" fmla="*/ 3 h 53"/>
                <a:gd name="T12" fmla="*/ 0 w 57"/>
                <a:gd name="T13" fmla="*/ 3 h 53"/>
                <a:gd name="T14" fmla="*/ 10 w 57"/>
                <a:gd name="T15" fmla="*/ 3 h 53"/>
                <a:gd name="T16" fmla="*/ 52 w 57"/>
                <a:gd name="T17" fmla="*/ 39 h 53"/>
                <a:gd name="T18" fmla="*/ 52 w 57"/>
                <a:gd name="T1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3">
                  <a:moveTo>
                    <a:pt x="52" y="49"/>
                  </a:moveTo>
                  <a:lnTo>
                    <a:pt x="52" y="49"/>
                  </a:lnTo>
                  <a:lnTo>
                    <a:pt x="52" y="49"/>
                  </a:lnTo>
                  <a:cubicBezTo>
                    <a:pt x="49" y="52"/>
                    <a:pt x="46" y="52"/>
                    <a:pt x="43" y="49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0" y="10"/>
                    <a:pt x="0" y="6"/>
                    <a:pt x="0" y="3"/>
                  </a:cubicBezTo>
                  <a:lnTo>
                    <a:pt x="0" y="3"/>
                  </a:lnTo>
                  <a:cubicBezTo>
                    <a:pt x="3" y="0"/>
                    <a:pt x="10" y="0"/>
                    <a:pt x="10" y="3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6" y="42"/>
                    <a:pt x="56" y="46"/>
                    <a:pt x="52" y="4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" name="Freeform 225">
              <a:extLst>
                <a:ext uri="{FF2B5EF4-FFF2-40B4-BE49-F238E27FC236}">
                  <a16:creationId xmlns:a16="http://schemas.microsoft.com/office/drawing/2014/main" id="{66FCC0AD-B09C-554E-970F-2E5CD96A8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9558" y="12679322"/>
              <a:ext cx="179959" cy="128542"/>
            </a:xfrm>
            <a:custGeom>
              <a:avLst/>
              <a:gdLst>
                <a:gd name="T0" fmla="*/ 0 w 63"/>
                <a:gd name="T1" fmla="*/ 39 h 43"/>
                <a:gd name="T2" fmla="*/ 0 w 63"/>
                <a:gd name="T3" fmla="*/ 39 h 43"/>
                <a:gd name="T4" fmla="*/ 0 w 63"/>
                <a:gd name="T5" fmla="*/ 39 h 43"/>
                <a:gd name="T6" fmla="*/ 3 w 63"/>
                <a:gd name="T7" fmla="*/ 29 h 43"/>
                <a:gd name="T8" fmla="*/ 52 w 63"/>
                <a:gd name="T9" fmla="*/ 3 h 43"/>
                <a:gd name="T10" fmla="*/ 62 w 63"/>
                <a:gd name="T11" fmla="*/ 6 h 43"/>
                <a:gd name="T12" fmla="*/ 62 w 63"/>
                <a:gd name="T13" fmla="*/ 6 h 43"/>
                <a:gd name="T14" fmla="*/ 59 w 63"/>
                <a:gd name="T15" fmla="*/ 13 h 43"/>
                <a:gd name="T16" fmla="*/ 10 w 63"/>
                <a:gd name="T17" fmla="*/ 42 h 43"/>
                <a:gd name="T18" fmla="*/ 0 w 63"/>
                <a:gd name="T19" fmla="*/ 3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43">
                  <a:moveTo>
                    <a:pt x="0" y="39"/>
                  </a:moveTo>
                  <a:lnTo>
                    <a:pt x="0" y="39"/>
                  </a:lnTo>
                  <a:lnTo>
                    <a:pt x="0" y="39"/>
                  </a:lnTo>
                  <a:cubicBezTo>
                    <a:pt x="0" y="36"/>
                    <a:pt x="0" y="32"/>
                    <a:pt x="3" y="29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5" y="0"/>
                    <a:pt x="59" y="3"/>
                    <a:pt x="62" y="6"/>
                  </a:cubicBezTo>
                  <a:lnTo>
                    <a:pt x="62" y="6"/>
                  </a:lnTo>
                  <a:cubicBezTo>
                    <a:pt x="62" y="10"/>
                    <a:pt x="62" y="13"/>
                    <a:pt x="59" y="1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6" y="42"/>
                    <a:pt x="3" y="42"/>
                    <a:pt x="0" y="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" name="Freeform 226">
              <a:extLst>
                <a:ext uri="{FF2B5EF4-FFF2-40B4-BE49-F238E27FC236}">
                  <a16:creationId xmlns:a16="http://schemas.microsoft.com/office/drawing/2014/main" id="{060F9DCC-9BF7-654E-8BF0-51039F739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9501" y="12807864"/>
              <a:ext cx="102834" cy="192817"/>
            </a:xfrm>
            <a:custGeom>
              <a:avLst/>
              <a:gdLst>
                <a:gd name="T0" fmla="*/ 7 w 37"/>
                <a:gd name="T1" fmla="*/ 66 h 67"/>
                <a:gd name="T2" fmla="*/ 7 w 37"/>
                <a:gd name="T3" fmla="*/ 66 h 67"/>
                <a:gd name="T4" fmla="*/ 7 w 37"/>
                <a:gd name="T5" fmla="*/ 66 h 67"/>
                <a:gd name="T6" fmla="*/ 0 w 37"/>
                <a:gd name="T7" fmla="*/ 56 h 67"/>
                <a:gd name="T8" fmla="*/ 23 w 37"/>
                <a:gd name="T9" fmla="*/ 4 h 67"/>
                <a:gd name="T10" fmla="*/ 30 w 37"/>
                <a:gd name="T11" fmla="*/ 0 h 67"/>
                <a:gd name="T12" fmla="*/ 30 w 37"/>
                <a:gd name="T13" fmla="*/ 0 h 67"/>
                <a:gd name="T14" fmla="*/ 33 w 37"/>
                <a:gd name="T15" fmla="*/ 10 h 67"/>
                <a:gd name="T16" fmla="*/ 13 w 37"/>
                <a:gd name="T17" fmla="*/ 62 h 67"/>
                <a:gd name="T18" fmla="*/ 7 w 37"/>
                <a:gd name="T1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67">
                  <a:moveTo>
                    <a:pt x="7" y="66"/>
                  </a:moveTo>
                  <a:lnTo>
                    <a:pt x="7" y="66"/>
                  </a:lnTo>
                  <a:lnTo>
                    <a:pt x="7" y="66"/>
                  </a:lnTo>
                  <a:cubicBezTo>
                    <a:pt x="0" y="62"/>
                    <a:pt x="0" y="59"/>
                    <a:pt x="0" y="56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0"/>
                    <a:pt x="26" y="0"/>
                    <a:pt x="30" y="0"/>
                  </a:cubicBezTo>
                  <a:lnTo>
                    <a:pt x="30" y="0"/>
                  </a:lnTo>
                  <a:cubicBezTo>
                    <a:pt x="33" y="4"/>
                    <a:pt x="36" y="7"/>
                    <a:pt x="33" y="10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3" y="66"/>
                    <a:pt x="10" y="66"/>
                    <a:pt x="7" y="6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227">
              <a:extLst>
                <a:ext uri="{FF2B5EF4-FFF2-40B4-BE49-F238E27FC236}">
                  <a16:creationId xmlns:a16="http://schemas.microsoft.com/office/drawing/2014/main" id="{9BB0D988-8810-E44D-ACB4-BADC012B5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6708" y="12512221"/>
              <a:ext cx="257084" cy="64267"/>
            </a:xfrm>
            <a:custGeom>
              <a:avLst/>
              <a:gdLst>
                <a:gd name="T0" fmla="*/ 0 w 90"/>
                <a:gd name="T1" fmla="*/ 13 h 21"/>
                <a:gd name="T2" fmla="*/ 0 w 90"/>
                <a:gd name="T3" fmla="*/ 13 h 21"/>
                <a:gd name="T4" fmla="*/ 0 w 90"/>
                <a:gd name="T5" fmla="*/ 13 h 21"/>
                <a:gd name="T6" fmla="*/ 10 w 90"/>
                <a:gd name="T7" fmla="*/ 3 h 21"/>
                <a:gd name="T8" fmla="*/ 79 w 90"/>
                <a:gd name="T9" fmla="*/ 0 h 21"/>
                <a:gd name="T10" fmla="*/ 89 w 90"/>
                <a:gd name="T11" fmla="*/ 6 h 21"/>
                <a:gd name="T12" fmla="*/ 89 w 90"/>
                <a:gd name="T13" fmla="*/ 6 h 21"/>
                <a:gd name="T14" fmla="*/ 82 w 90"/>
                <a:gd name="T15" fmla="*/ 16 h 21"/>
                <a:gd name="T16" fmla="*/ 10 w 90"/>
                <a:gd name="T17" fmla="*/ 20 h 21"/>
                <a:gd name="T18" fmla="*/ 0 w 90"/>
                <a:gd name="T19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2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6"/>
                    <a:pt x="4" y="3"/>
                    <a:pt x="10" y="3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89" y="3"/>
                    <a:pt x="89" y="6"/>
                  </a:cubicBezTo>
                  <a:lnTo>
                    <a:pt x="89" y="6"/>
                  </a:lnTo>
                  <a:cubicBezTo>
                    <a:pt x="89" y="13"/>
                    <a:pt x="85" y="16"/>
                    <a:pt x="82" y="16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7" y="20"/>
                    <a:pt x="4" y="16"/>
                    <a:pt x="0" y="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228">
              <a:extLst>
                <a:ext uri="{FF2B5EF4-FFF2-40B4-BE49-F238E27FC236}">
                  <a16:creationId xmlns:a16="http://schemas.microsoft.com/office/drawing/2014/main" id="{3EF082EF-217B-004F-A168-8F198A498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0852" y="12486513"/>
              <a:ext cx="257084" cy="89975"/>
            </a:xfrm>
            <a:custGeom>
              <a:avLst/>
              <a:gdLst>
                <a:gd name="T0" fmla="*/ 0 w 90"/>
                <a:gd name="T1" fmla="*/ 20 h 31"/>
                <a:gd name="T2" fmla="*/ 0 w 90"/>
                <a:gd name="T3" fmla="*/ 20 h 31"/>
                <a:gd name="T4" fmla="*/ 0 w 90"/>
                <a:gd name="T5" fmla="*/ 20 h 31"/>
                <a:gd name="T6" fmla="*/ 7 w 90"/>
                <a:gd name="T7" fmla="*/ 10 h 31"/>
                <a:gd name="T8" fmla="*/ 79 w 90"/>
                <a:gd name="T9" fmla="*/ 0 h 31"/>
                <a:gd name="T10" fmla="*/ 85 w 90"/>
                <a:gd name="T11" fmla="*/ 7 h 31"/>
                <a:gd name="T12" fmla="*/ 85 w 90"/>
                <a:gd name="T13" fmla="*/ 7 h 31"/>
                <a:gd name="T14" fmla="*/ 79 w 90"/>
                <a:gd name="T15" fmla="*/ 16 h 31"/>
                <a:gd name="T16" fmla="*/ 10 w 90"/>
                <a:gd name="T17" fmla="*/ 30 h 31"/>
                <a:gd name="T18" fmla="*/ 0 w 90"/>
                <a:gd name="T19" fmla="*/ 2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31">
                  <a:moveTo>
                    <a:pt x="0" y="20"/>
                  </a:moveTo>
                  <a:lnTo>
                    <a:pt x="0" y="20"/>
                  </a:lnTo>
                  <a:lnTo>
                    <a:pt x="0" y="20"/>
                  </a:lnTo>
                  <a:cubicBezTo>
                    <a:pt x="0" y="16"/>
                    <a:pt x="4" y="13"/>
                    <a:pt x="7" y="1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2" y="0"/>
                    <a:pt x="85" y="3"/>
                    <a:pt x="85" y="7"/>
                  </a:cubicBezTo>
                  <a:lnTo>
                    <a:pt x="85" y="7"/>
                  </a:lnTo>
                  <a:cubicBezTo>
                    <a:pt x="89" y="13"/>
                    <a:pt x="85" y="16"/>
                    <a:pt x="79" y="16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7" y="30"/>
                    <a:pt x="0" y="26"/>
                    <a:pt x="0" y="2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Freeform 229">
              <a:extLst>
                <a:ext uri="{FF2B5EF4-FFF2-40B4-BE49-F238E27FC236}">
                  <a16:creationId xmlns:a16="http://schemas.microsoft.com/office/drawing/2014/main" id="{BEA6CC32-85DE-5E42-8090-89F3C954C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2416" y="12229429"/>
              <a:ext cx="77125" cy="64267"/>
            </a:xfrm>
            <a:custGeom>
              <a:avLst/>
              <a:gdLst>
                <a:gd name="T0" fmla="*/ 26 w 27"/>
                <a:gd name="T1" fmla="*/ 10 h 24"/>
                <a:gd name="T2" fmla="*/ 26 w 27"/>
                <a:gd name="T3" fmla="*/ 10 h 24"/>
                <a:gd name="T4" fmla="*/ 13 w 27"/>
                <a:gd name="T5" fmla="*/ 23 h 24"/>
                <a:gd name="T6" fmla="*/ 0 w 27"/>
                <a:gd name="T7" fmla="*/ 10 h 24"/>
                <a:gd name="T8" fmla="*/ 13 w 27"/>
                <a:gd name="T9" fmla="*/ 0 h 24"/>
                <a:gd name="T10" fmla="*/ 26 w 27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4">
                  <a:moveTo>
                    <a:pt x="26" y="10"/>
                  </a:moveTo>
                  <a:lnTo>
                    <a:pt x="26" y="10"/>
                  </a:lnTo>
                  <a:cubicBezTo>
                    <a:pt x="26" y="16"/>
                    <a:pt x="20" y="23"/>
                    <a:pt x="13" y="23"/>
                  </a:cubicBezTo>
                  <a:cubicBezTo>
                    <a:pt x="7" y="23"/>
                    <a:pt x="0" y="16"/>
                    <a:pt x="0" y="10"/>
                  </a:cubicBezTo>
                  <a:cubicBezTo>
                    <a:pt x="0" y="3"/>
                    <a:pt x="7" y="0"/>
                    <a:pt x="13" y="0"/>
                  </a:cubicBezTo>
                  <a:cubicBezTo>
                    <a:pt x="20" y="0"/>
                    <a:pt x="26" y="3"/>
                    <a:pt x="26" y="1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Freeform 230">
              <a:extLst>
                <a:ext uri="{FF2B5EF4-FFF2-40B4-BE49-F238E27FC236}">
                  <a16:creationId xmlns:a16="http://schemas.microsoft.com/office/drawing/2014/main" id="{206F24CF-9679-B34F-BBE3-F42381283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8043" y="12036611"/>
              <a:ext cx="77125" cy="77125"/>
            </a:xfrm>
            <a:custGeom>
              <a:avLst/>
              <a:gdLst>
                <a:gd name="T0" fmla="*/ 25 w 26"/>
                <a:gd name="T1" fmla="*/ 13 h 27"/>
                <a:gd name="T2" fmla="*/ 25 w 26"/>
                <a:gd name="T3" fmla="*/ 13 h 27"/>
                <a:gd name="T4" fmla="*/ 12 w 26"/>
                <a:gd name="T5" fmla="*/ 26 h 27"/>
                <a:gd name="T6" fmla="*/ 0 w 26"/>
                <a:gd name="T7" fmla="*/ 13 h 27"/>
                <a:gd name="T8" fmla="*/ 12 w 26"/>
                <a:gd name="T9" fmla="*/ 0 h 27"/>
                <a:gd name="T10" fmla="*/ 25 w 26"/>
                <a:gd name="T11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7">
                  <a:moveTo>
                    <a:pt x="25" y="13"/>
                  </a:moveTo>
                  <a:lnTo>
                    <a:pt x="25" y="13"/>
                  </a:lnTo>
                  <a:cubicBezTo>
                    <a:pt x="25" y="19"/>
                    <a:pt x="19" y="26"/>
                    <a:pt x="12" y="26"/>
                  </a:cubicBezTo>
                  <a:cubicBezTo>
                    <a:pt x="7" y="26"/>
                    <a:pt x="0" y="19"/>
                    <a:pt x="0" y="13"/>
                  </a:cubicBezTo>
                  <a:cubicBezTo>
                    <a:pt x="0" y="6"/>
                    <a:pt x="7" y="0"/>
                    <a:pt x="12" y="0"/>
                  </a:cubicBezTo>
                  <a:cubicBezTo>
                    <a:pt x="19" y="0"/>
                    <a:pt x="25" y="6"/>
                    <a:pt x="25" y="1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231">
              <a:extLst>
                <a:ext uri="{FF2B5EF4-FFF2-40B4-BE49-F238E27FC236}">
                  <a16:creationId xmlns:a16="http://schemas.microsoft.com/office/drawing/2014/main" id="{E4C43884-F6A6-7C47-A31E-14B95A5CE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3670" y="12203720"/>
              <a:ext cx="77125" cy="77125"/>
            </a:xfrm>
            <a:custGeom>
              <a:avLst/>
              <a:gdLst>
                <a:gd name="T0" fmla="*/ 26 w 27"/>
                <a:gd name="T1" fmla="*/ 16 h 27"/>
                <a:gd name="T2" fmla="*/ 26 w 27"/>
                <a:gd name="T3" fmla="*/ 16 h 27"/>
                <a:gd name="T4" fmla="*/ 13 w 27"/>
                <a:gd name="T5" fmla="*/ 26 h 27"/>
                <a:gd name="T6" fmla="*/ 3 w 27"/>
                <a:gd name="T7" fmla="*/ 10 h 27"/>
                <a:gd name="T8" fmla="*/ 16 w 27"/>
                <a:gd name="T9" fmla="*/ 0 h 27"/>
                <a:gd name="T10" fmla="*/ 26 w 27"/>
                <a:gd name="T11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26" y="16"/>
                  </a:moveTo>
                  <a:lnTo>
                    <a:pt x="26" y="16"/>
                  </a:lnTo>
                  <a:cubicBezTo>
                    <a:pt x="26" y="23"/>
                    <a:pt x="19" y="26"/>
                    <a:pt x="13" y="26"/>
                  </a:cubicBezTo>
                  <a:cubicBezTo>
                    <a:pt x="6" y="23"/>
                    <a:pt x="0" y="16"/>
                    <a:pt x="3" y="10"/>
                  </a:cubicBezTo>
                  <a:cubicBezTo>
                    <a:pt x="3" y="3"/>
                    <a:pt x="10" y="0"/>
                    <a:pt x="16" y="0"/>
                  </a:cubicBezTo>
                  <a:cubicBezTo>
                    <a:pt x="23" y="3"/>
                    <a:pt x="26" y="10"/>
                    <a:pt x="26" y="1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232">
              <a:extLst>
                <a:ext uri="{FF2B5EF4-FFF2-40B4-BE49-F238E27FC236}">
                  <a16:creationId xmlns:a16="http://schemas.microsoft.com/office/drawing/2014/main" id="{84F19173-7C56-4141-89D0-AE3D4A6AA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0795" y="12666472"/>
              <a:ext cx="77125" cy="77125"/>
            </a:xfrm>
            <a:custGeom>
              <a:avLst/>
              <a:gdLst>
                <a:gd name="T0" fmla="*/ 23 w 27"/>
                <a:gd name="T1" fmla="*/ 13 h 27"/>
                <a:gd name="T2" fmla="*/ 23 w 27"/>
                <a:gd name="T3" fmla="*/ 13 h 27"/>
                <a:gd name="T4" fmla="*/ 13 w 27"/>
                <a:gd name="T5" fmla="*/ 26 h 27"/>
                <a:gd name="T6" fmla="*/ 0 w 27"/>
                <a:gd name="T7" fmla="*/ 17 h 27"/>
                <a:gd name="T8" fmla="*/ 10 w 27"/>
                <a:gd name="T9" fmla="*/ 3 h 27"/>
                <a:gd name="T10" fmla="*/ 23 w 27"/>
                <a:gd name="T11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23" y="13"/>
                  </a:moveTo>
                  <a:lnTo>
                    <a:pt x="23" y="13"/>
                  </a:lnTo>
                  <a:cubicBezTo>
                    <a:pt x="26" y="20"/>
                    <a:pt x="19" y="26"/>
                    <a:pt x="13" y="26"/>
                  </a:cubicBezTo>
                  <a:cubicBezTo>
                    <a:pt x="6" y="26"/>
                    <a:pt x="0" y="23"/>
                    <a:pt x="0" y="17"/>
                  </a:cubicBezTo>
                  <a:cubicBezTo>
                    <a:pt x="0" y="10"/>
                    <a:pt x="3" y="3"/>
                    <a:pt x="10" y="3"/>
                  </a:cubicBezTo>
                  <a:cubicBezTo>
                    <a:pt x="16" y="0"/>
                    <a:pt x="23" y="7"/>
                    <a:pt x="23" y="1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Freeform 233">
              <a:extLst>
                <a:ext uri="{FF2B5EF4-FFF2-40B4-BE49-F238E27FC236}">
                  <a16:creationId xmlns:a16="http://schemas.microsoft.com/office/drawing/2014/main" id="{B57FB3B2-F43F-D141-BE1B-2443E73A1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5103" y="12833573"/>
              <a:ext cx="77125" cy="77125"/>
            </a:xfrm>
            <a:custGeom>
              <a:avLst/>
              <a:gdLst>
                <a:gd name="T0" fmla="*/ 26 w 27"/>
                <a:gd name="T1" fmla="*/ 10 h 27"/>
                <a:gd name="T2" fmla="*/ 26 w 27"/>
                <a:gd name="T3" fmla="*/ 10 h 27"/>
                <a:gd name="T4" fmla="*/ 16 w 27"/>
                <a:gd name="T5" fmla="*/ 23 h 27"/>
                <a:gd name="T6" fmla="*/ 0 w 27"/>
                <a:gd name="T7" fmla="*/ 16 h 27"/>
                <a:gd name="T8" fmla="*/ 10 w 27"/>
                <a:gd name="T9" fmla="*/ 0 h 27"/>
                <a:gd name="T10" fmla="*/ 26 w 27"/>
                <a:gd name="T1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26" y="10"/>
                  </a:moveTo>
                  <a:lnTo>
                    <a:pt x="26" y="10"/>
                  </a:lnTo>
                  <a:cubicBezTo>
                    <a:pt x="26" y="16"/>
                    <a:pt x="23" y="23"/>
                    <a:pt x="16" y="23"/>
                  </a:cubicBezTo>
                  <a:cubicBezTo>
                    <a:pt x="10" y="26"/>
                    <a:pt x="3" y="23"/>
                    <a:pt x="0" y="16"/>
                  </a:cubicBezTo>
                  <a:cubicBezTo>
                    <a:pt x="0" y="10"/>
                    <a:pt x="3" y="3"/>
                    <a:pt x="10" y="0"/>
                  </a:cubicBezTo>
                  <a:cubicBezTo>
                    <a:pt x="16" y="0"/>
                    <a:pt x="23" y="3"/>
                    <a:pt x="26" y="10"/>
                  </a:cubicBezTo>
                </a:path>
              </a:pathLst>
            </a:custGeom>
            <a:solidFill>
              <a:srgbClr val="93D3D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F434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234">
              <a:extLst>
                <a:ext uri="{FF2B5EF4-FFF2-40B4-BE49-F238E27FC236}">
                  <a16:creationId xmlns:a16="http://schemas.microsoft.com/office/drawing/2014/main" id="{AD749D68-41DE-CE48-A3CF-FF1180C77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3792" y="12962115"/>
              <a:ext cx="64267" cy="64275"/>
            </a:xfrm>
            <a:custGeom>
              <a:avLst/>
              <a:gdLst>
                <a:gd name="T0" fmla="*/ 23 w 24"/>
                <a:gd name="T1" fmla="*/ 9 h 23"/>
                <a:gd name="T2" fmla="*/ 23 w 24"/>
                <a:gd name="T3" fmla="*/ 9 h 23"/>
                <a:gd name="T4" fmla="*/ 13 w 24"/>
                <a:gd name="T5" fmla="*/ 22 h 23"/>
                <a:gd name="T6" fmla="*/ 0 w 24"/>
                <a:gd name="T7" fmla="*/ 9 h 23"/>
                <a:gd name="T8" fmla="*/ 13 w 24"/>
                <a:gd name="T9" fmla="*/ 0 h 23"/>
                <a:gd name="T10" fmla="*/ 23 w 24"/>
                <a:gd name="T11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3" y="9"/>
                  </a:moveTo>
                  <a:lnTo>
                    <a:pt x="23" y="9"/>
                  </a:lnTo>
                  <a:cubicBezTo>
                    <a:pt x="23" y="16"/>
                    <a:pt x="19" y="22"/>
                    <a:pt x="13" y="22"/>
                  </a:cubicBezTo>
                  <a:cubicBezTo>
                    <a:pt x="6" y="22"/>
                    <a:pt x="0" y="16"/>
                    <a:pt x="0" y="9"/>
                  </a:cubicBezTo>
                  <a:cubicBezTo>
                    <a:pt x="0" y="3"/>
                    <a:pt x="6" y="0"/>
                    <a:pt x="13" y="0"/>
                  </a:cubicBezTo>
                  <a:cubicBezTo>
                    <a:pt x="19" y="0"/>
                    <a:pt x="23" y="3"/>
                    <a:pt x="23" y="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235">
              <a:extLst>
                <a:ext uri="{FF2B5EF4-FFF2-40B4-BE49-F238E27FC236}">
                  <a16:creationId xmlns:a16="http://schemas.microsoft.com/office/drawing/2014/main" id="{58175651-99D0-AE47-BF12-5A6484BBB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3850" y="12756447"/>
              <a:ext cx="64275" cy="77125"/>
            </a:xfrm>
            <a:custGeom>
              <a:avLst/>
              <a:gdLst>
                <a:gd name="T0" fmla="*/ 23 w 24"/>
                <a:gd name="T1" fmla="*/ 13 h 27"/>
                <a:gd name="T2" fmla="*/ 23 w 24"/>
                <a:gd name="T3" fmla="*/ 13 h 27"/>
                <a:gd name="T4" fmla="*/ 13 w 24"/>
                <a:gd name="T5" fmla="*/ 26 h 27"/>
                <a:gd name="T6" fmla="*/ 0 w 24"/>
                <a:gd name="T7" fmla="*/ 13 h 27"/>
                <a:gd name="T8" fmla="*/ 13 w 24"/>
                <a:gd name="T9" fmla="*/ 0 h 27"/>
                <a:gd name="T10" fmla="*/ 23 w 24"/>
                <a:gd name="T11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7">
                  <a:moveTo>
                    <a:pt x="23" y="13"/>
                  </a:moveTo>
                  <a:lnTo>
                    <a:pt x="23" y="13"/>
                  </a:lnTo>
                  <a:cubicBezTo>
                    <a:pt x="23" y="20"/>
                    <a:pt x="20" y="26"/>
                    <a:pt x="13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3" y="0"/>
                  </a:cubicBezTo>
                  <a:cubicBezTo>
                    <a:pt x="20" y="0"/>
                    <a:pt x="23" y="6"/>
                    <a:pt x="23" y="1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236">
              <a:extLst>
                <a:ext uri="{FF2B5EF4-FFF2-40B4-BE49-F238E27FC236}">
                  <a16:creationId xmlns:a16="http://schemas.microsoft.com/office/drawing/2014/main" id="{799E021B-A3CC-454E-AE0E-4CD30A635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2375" y="12126595"/>
              <a:ext cx="102834" cy="115684"/>
            </a:xfrm>
            <a:custGeom>
              <a:avLst/>
              <a:gdLst>
                <a:gd name="T0" fmla="*/ 33 w 37"/>
                <a:gd name="T1" fmla="*/ 23 h 40"/>
                <a:gd name="T2" fmla="*/ 33 w 37"/>
                <a:gd name="T3" fmla="*/ 23 h 40"/>
                <a:gd name="T4" fmla="*/ 13 w 37"/>
                <a:gd name="T5" fmla="*/ 36 h 40"/>
                <a:gd name="T6" fmla="*/ 0 w 37"/>
                <a:gd name="T7" fmla="*/ 17 h 40"/>
                <a:gd name="T8" fmla="*/ 23 w 37"/>
                <a:gd name="T9" fmla="*/ 4 h 40"/>
                <a:gd name="T10" fmla="*/ 33 w 37"/>
                <a:gd name="T11" fmla="*/ 2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40">
                  <a:moveTo>
                    <a:pt x="33" y="23"/>
                  </a:moveTo>
                  <a:lnTo>
                    <a:pt x="33" y="23"/>
                  </a:lnTo>
                  <a:cubicBezTo>
                    <a:pt x="33" y="33"/>
                    <a:pt x="23" y="39"/>
                    <a:pt x="13" y="36"/>
                  </a:cubicBezTo>
                  <a:cubicBezTo>
                    <a:pt x="3" y="33"/>
                    <a:pt x="0" y="23"/>
                    <a:pt x="0" y="17"/>
                  </a:cubicBezTo>
                  <a:cubicBezTo>
                    <a:pt x="3" y="7"/>
                    <a:pt x="13" y="0"/>
                    <a:pt x="23" y="4"/>
                  </a:cubicBezTo>
                  <a:cubicBezTo>
                    <a:pt x="30" y="7"/>
                    <a:pt x="36" y="13"/>
                    <a:pt x="33" y="2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237">
              <a:extLst>
                <a:ext uri="{FF2B5EF4-FFF2-40B4-BE49-F238E27FC236}">
                  <a16:creationId xmlns:a16="http://schemas.microsoft.com/office/drawing/2014/main" id="{FBED20D8-DF6E-F143-A51D-92222BC1A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8002" y="12113737"/>
              <a:ext cx="102834" cy="89984"/>
            </a:xfrm>
            <a:custGeom>
              <a:avLst/>
              <a:gdLst>
                <a:gd name="T0" fmla="*/ 36 w 37"/>
                <a:gd name="T1" fmla="*/ 16 h 33"/>
                <a:gd name="T2" fmla="*/ 36 w 37"/>
                <a:gd name="T3" fmla="*/ 16 h 33"/>
                <a:gd name="T4" fmla="*/ 16 w 37"/>
                <a:gd name="T5" fmla="*/ 32 h 33"/>
                <a:gd name="T6" fmla="*/ 0 w 37"/>
                <a:gd name="T7" fmla="*/ 16 h 33"/>
                <a:gd name="T8" fmla="*/ 16 w 37"/>
                <a:gd name="T9" fmla="*/ 0 h 33"/>
                <a:gd name="T10" fmla="*/ 36 w 37"/>
                <a:gd name="T11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3">
                  <a:moveTo>
                    <a:pt x="36" y="16"/>
                  </a:moveTo>
                  <a:lnTo>
                    <a:pt x="36" y="16"/>
                  </a:lnTo>
                  <a:cubicBezTo>
                    <a:pt x="36" y="26"/>
                    <a:pt x="26" y="32"/>
                    <a:pt x="16" y="32"/>
                  </a:cubicBezTo>
                  <a:cubicBezTo>
                    <a:pt x="10" y="32"/>
                    <a:pt x="0" y="26"/>
                    <a:pt x="0" y="16"/>
                  </a:cubicBezTo>
                  <a:cubicBezTo>
                    <a:pt x="0" y="6"/>
                    <a:pt x="10" y="0"/>
                    <a:pt x="16" y="0"/>
                  </a:cubicBezTo>
                  <a:cubicBezTo>
                    <a:pt x="26" y="0"/>
                    <a:pt x="36" y="6"/>
                    <a:pt x="36" y="1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238">
              <a:extLst>
                <a:ext uri="{FF2B5EF4-FFF2-40B4-BE49-F238E27FC236}">
                  <a16:creationId xmlns:a16="http://schemas.microsoft.com/office/drawing/2014/main" id="{7D451199-46E8-9F40-BEE8-A8074A79B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0918" y="12602197"/>
              <a:ext cx="128542" cy="141400"/>
            </a:xfrm>
            <a:custGeom>
              <a:avLst/>
              <a:gdLst>
                <a:gd name="T0" fmla="*/ 39 w 42"/>
                <a:gd name="T1" fmla="*/ 4 h 47"/>
                <a:gd name="T2" fmla="*/ 39 w 42"/>
                <a:gd name="T3" fmla="*/ 4 h 47"/>
                <a:gd name="T4" fmla="*/ 39 w 42"/>
                <a:gd name="T5" fmla="*/ 4 h 47"/>
                <a:gd name="T6" fmla="*/ 39 w 42"/>
                <a:gd name="T7" fmla="*/ 13 h 47"/>
                <a:gd name="T8" fmla="*/ 16 w 42"/>
                <a:gd name="T9" fmla="*/ 43 h 47"/>
                <a:gd name="T10" fmla="*/ 6 w 42"/>
                <a:gd name="T11" fmla="*/ 43 h 47"/>
                <a:gd name="T12" fmla="*/ 6 w 42"/>
                <a:gd name="T13" fmla="*/ 43 h 47"/>
                <a:gd name="T14" fmla="*/ 3 w 42"/>
                <a:gd name="T15" fmla="*/ 30 h 47"/>
                <a:gd name="T16" fmla="*/ 26 w 42"/>
                <a:gd name="T17" fmla="*/ 4 h 47"/>
                <a:gd name="T18" fmla="*/ 39 w 42"/>
                <a:gd name="T19" fmla="*/ 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7">
                  <a:moveTo>
                    <a:pt x="39" y="4"/>
                  </a:moveTo>
                  <a:lnTo>
                    <a:pt x="39" y="4"/>
                  </a:lnTo>
                  <a:lnTo>
                    <a:pt x="39" y="4"/>
                  </a:lnTo>
                  <a:cubicBezTo>
                    <a:pt x="41" y="7"/>
                    <a:pt x="41" y="10"/>
                    <a:pt x="39" y="13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3" y="46"/>
                    <a:pt x="9" y="46"/>
                    <a:pt x="6" y="43"/>
                  </a:cubicBezTo>
                  <a:lnTo>
                    <a:pt x="6" y="43"/>
                  </a:lnTo>
                  <a:cubicBezTo>
                    <a:pt x="0" y="40"/>
                    <a:pt x="0" y="33"/>
                    <a:pt x="3" y="3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9" y="0"/>
                    <a:pt x="36" y="0"/>
                    <a:pt x="39" y="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239">
              <a:extLst>
                <a:ext uri="{FF2B5EF4-FFF2-40B4-BE49-F238E27FC236}">
                  <a16:creationId xmlns:a16="http://schemas.microsoft.com/office/drawing/2014/main" id="{3FB9F4AB-7158-BC45-A517-64CBBAF51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5209" y="12640764"/>
              <a:ext cx="102834" cy="115684"/>
            </a:xfrm>
            <a:custGeom>
              <a:avLst/>
              <a:gdLst>
                <a:gd name="T0" fmla="*/ 3 w 37"/>
                <a:gd name="T1" fmla="*/ 13 h 40"/>
                <a:gd name="T2" fmla="*/ 3 w 37"/>
                <a:gd name="T3" fmla="*/ 13 h 40"/>
                <a:gd name="T4" fmla="*/ 26 w 37"/>
                <a:gd name="T5" fmla="*/ 3 h 40"/>
                <a:gd name="T6" fmla="*/ 33 w 37"/>
                <a:gd name="T7" fmla="*/ 26 h 40"/>
                <a:gd name="T8" fmla="*/ 10 w 37"/>
                <a:gd name="T9" fmla="*/ 36 h 40"/>
                <a:gd name="T10" fmla="*/ 3 w 37"/>
                <a:gd name="T11" fmla="*/ 1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40">
                  <a:moveTo>
                    <a:pt x="3" y="13"/>
                  </a:moveTo>
                  <a:lnTo>
                    <a:pt x="3" y="13"/>
                  </a:lnTo>
                  <a:cubicBezTo>
                    <a:pt x="7" y="3"/>
                    <a:pt x="16" y="0"/>
                    <a:pt x="26" y="3"/>
                  </a:cubicBezTo>
                  <a:cubicBezTo>
                    <a:pt x="33" y="6"/>
                    <a:pt x="36" y="19"/>
                    <a:pt x="33" y="26"/>
                  </a:cubicBezTo>
                  <a:cubicBezTo>
                    <a:pt x="29" y="36"/>
                    <a:pt x="20" y="39"/>
                    <a:pt x="10" y="36"/>
                  </a:cubicBezTo>
                  <a:cubicBezTo>
                    <a:pt x="3" y="29"/>
                    <a:pt x="0" y="19"/>
                    <a:pt x="3" y="13"/>
                  </a:cubicBezTo>
                </a:path>
              </a:pathLst>
            </a:custGeom>
            <a:solidFill>
              <a:srgbClr val="93D3D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F434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240">
              <a:extLst>
                <a:ext uri="{FF2B5EF4-FFF2-40B4-BE49-F238E27FC236}">
                  <a16:creationId xmlns:a16="http://schemas.microsoft.com/office/drawing/2014/main" id="{F7242011-62DC-BD4D-9DCC-74828CEE6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2433" y="12486513"/>
              <a:ext cx="102834" cy="102834"/>
            </a:xfrm>
            <a:custGeom>
              <a:avLst/>
              <a:gdLst>
                <a:gd name="T0" fmla="*/ 32 w 37"/>
                <a:gd name="T1" fmla="*/ 23 h 37"/>
                <a:gd name="T2" fmla="*/ 32 w 37"/>
                <a:gd name="T3" fmla="*/ 23 h 37"/>
                <a:gd name="T4" fmla="*/ 13 w 37"/>
                <a:gd name="T5" fmla="*/ 36 h 37"/>
                <a:gd name="T6" fmla="*/ 0 w 37"/>
                <a:gd name="T7" fmla="*/ 13 h 37"/>
                <a:gd name="T8" fmla="*/ 23 w 37"/>
                <a:gd name="T9" fmla="*/ 4 h 37"/>
                <a:gd name="T10" fmla="*/ 32 w 37"/>
                <a:gd name="T11" fmla="*/ 2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7">
                  <a:moveTo>
                    <a:pt x="32" y="23"/>
                  </a:moveTo>
                  <a:lnTo>
                    <a:pt x="32" y="23"/>
                  </a:lnTo>
                  <a:cubicBezTo>
                    <a:pt x="32" y="33"/>
                    <a:pt x="23" y="36"/>
                    <a:pt x="13" y="36"/>
                  </a:cubicBezTo>
                  <a:cubicBezTo>
                    <a:pt x="3" y="33"/>
                    <a:pt x="0" y="23"/>
                    <a:pt x="0" y="13"/>
                  </a:cubicBezTo>
                  <a:cubicBezTo>
                    <a:pt x="3" y="7"/>
                    <a:pt x="13" y="0"/>
                    <a:pt x="23" y="4"/>
                  </a:cubicBezTo>
                  <a:cubicBezTo>
                    <a:pt x="29" y="4"/>
                    <a:pt x="36" y="13"/>
                    <a:pt x="32" y="2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Freeform 241">
              <a:extLst>
                <a:ext uri="{FF2B5EF4-FFF2-40B4-BE49-F238E27FC236}">
                  <a16:creationId xmlns:a16="http://schemas.microsoft.com/office/drawing/2014/main" id="{4CACFA2A-C51F-E847-B21B-3BF05FB31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6585" y="12910698"/>
              <a:ext cx="89975" cy="102834"/>
            </a:xfrm>
            <a:custGeom>
              <a:avLst/>
              <a:gdLst>
                <a:gd name="T0" fmla="*/ 32 w 33"/>
                <a:gd name="T1" fmla="*/ 17 h 37"/>
                <a:gd name="T2" fmla="*/ 32 w 33"/>
                <a:gd name="T3" fmla="*/ 17 h 37"/>
                <a:gd name="T4" fmla="*/ 16 w 33"/>
                <a:gd name="T5" fmla="*/ 36 h 37"/>
                <a:gd name="T6" fmla="*/ 0 w 33"/>
                <a:gd name="T7" fmla="*/ 20 h 37"/>
                <a:gd name="T8" fmla="*/ 16 w 33"/>
                <a:gd name="T9" fmla="*/ 0 h 37"/>
                <a:gd name="T10" fmla="*/ 32 w 33"/>
                <a:gd name="T1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7">
                  <a:moveTo>
                    <a:pt x="32" y="17"/>
                  </a:moveTo>
                  <a:lnTo>
                    <a:pt x="32" y="17"/>
                  </a:lnTo>
                  <a:cubicBezTo>
                    <a:pt x="32" y="26"/>
                    <a:pt x="26" y="33"/>
                    <a:pt x="16" y="36"/>
                  </a:cubicBezTo>
                  <a:cubicBezTo>
                    <a:pt x="6" y="36"/>
                    <a:pt x="0" y="30"/>
                    <a:pt x="0" y="20"/>
                  </a:cubicBezTo>
                  <a:cubicBezTo>
                    <a:pt x="0" y="10"/>
                    <a:pt x="6" y="0"/>
                    <a:pt x="16" y="0"/>
                  </a:cubicBezTo>
                  <a:cubicBezTo>
                    <a:pt x="22" y="0"/>
                    <a:pt x="32" y="7"/>
                    <a:pt x="32" y="17"/>
                  </a:cubicBezTo>
                </a:path>
              </a:pathLst>
            </a:custGeom>
            <a:solidFill>
              <a:srgbClr val="93D3D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F434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8" name="Freeform 242">
              <a:extLst>
                <a:ext uri="{FF2B5EF4-FFF2-40B4-BE49-F238E27FC236}">
                  <a16:creationId xmlns:a16="http://schemas.microsoft.com/office/drawing/2014/main" id="{EDA76883-B76F-4A45-B36D-1F4564B57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3670" y="12447946"/>
              <a:ext cx="115684" cy="115692"/>
            </a:xfrm>
            <a:custGeom>
              <a:avLst/>
              <a:gdLst>
                <a:gd name="T0" fmla="*/ 36 w 40"/>
                <a:gd name="T1" fmla="*/ 16 h 40"/>
                <a:gd name="T2" fmla="*/ 36 w 40"/>
                <a:gd name="T3" fmla="*/ 16 h 40"/>
                <a:gd name="T4" fmla="*/ 23 w 40"/>
                <a:gd name="T5" fmla="*/ 36 h 40"/>
                <a:gd name="T6" fmla="*/ 3 w 40"/>
                <a:gd name="T7" fmla="*/ 23 h 40"/>
                <a:gd name="T8" fmla="*/ 16 w 40"/>
                <a:gd name="T9" fmla="*/ 3 h 40"/>
                <a:gd name="T10" fmla="*/ 36 w 40"/>
                <a:gd name="T1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40">
                  <a:moveTo>
                    <a:pt x="36" y="16"/>
                  </a:moveTo>
                  <a:lnTo>
                    <a:pt x="36" y="16"/>
                  </a:lnTo>
                  <a:cubicBezTo>
                    <a:pt x="39" y="23"/>
                    <a:pt x="33" y="33"/>
                    <a:pt x="23" y="36"/>
                  </a:cubicBezTo>
                  <a:cubicBezTo>
                    <a:pt x="16" y="39"/>
                    <a:pt x="7" y="33"/>
                    <a:pt x="3" y="23"/>
                  </a:cubicBezTo>
                  <a:cubicBezTo>
                    <a:pt x="0" y="16"/>
                    <a:pt x="7" y="7"/>
                    <a:pt x="16" y="3"/>
                  </a:cubicBezTo>
                  <a:cubicBezTo>
                    <a:pt x="23" y="0"/>
                    <a:pt x="33" y="7"/>
                    <a:pt x="36" y="1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Freeform 243">
              <a:extLst>
                <a:ext uri="{FF2B5EF4-FFF2-40B4-BE49-F238E27FC236}">
                  <a16:creationId xmlns:a16="http://schemas.microsoft.com/office/drawing/2014/main" id="{2E5D1E0E-6C55-AA44-A502-C9839E120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9583" y="12447946"/>
              <a:ext cx="1144021" cy="1812449"/>
            </a:xfrm>
            <a:custGeom>
              <a:avLst/>
              <a:gdLst>
                <a:gd name="T0" fmla="*/ 202 w 392"/>
                <a:gd name="T1" fmla="*/ 621 h 622"/>
                <a:gd name="T2" fmla="*/ 202 w 392"/>
                <a:gd name="T3" fmla="*/ 621 h 622"/>
                <a:gd name="T4" fmla="*/ 189 w 392"/>
                <a:gd name="T5" fmla="*/ 608 h 622"/>
                <a:gd name="T6" fmla="*/ 128 w 392"/>
                <a:gd name="T7" fmla="*/ 457 h 622"/>
                <a:gd name="T8" fmla="*/ 27 w 392"/>
                <a:gd name="T9" fmla="*/ 340 h 622"/>
                <a:gd name="T10" fmla="*/ 4 w 392"/>
                <a:gd name="T11" fmla="*/ 278 h 622"/>
                <a:gd name="T12" fmla="*/ 20 w 392"/>
                <a:gd name="T13" fmla="*/ 252 h 622"/>
                <a:gd name="T14" fmla="*/ 20 w 392"/>
                <a:gd name="T15" fmla="*/ 252 h 622"/>
                <a:gd name="T16" fmla="*/ 46 w 392"/>
                <a:gd name="T17" fmla="*/ 268 h 622"/>
                <a:gd name="T18" fmla="*/ 69 w 392"/>
                <a:gd name="T19" fmla="*/ 301 h 622"/>
                <a:gd name="T20" fmla="*/ 85 w 392"/>
                <a:gd name="T21" fmla="*/ 294 h 622"/>
                <a:gd name="T22" fmla="*/ 79 w 392"/>
                <a:gd name="T23" fmla="*/ 268 h 622"/>
                <a:gd name="T24" fmla="*/ 72 w 392"/>
                <a:gd name="T25" fmla="*/ 229 h 622"/>
                <a:gd name="T26" fmla="*/ 43 w 392"/>
                <a:gd name="T27" fmla="*/ 98 h 622"/>
                <a:gd name="T28" fmla="*/ 56 w 392"/>
                <a:gd name="T29" fmla="*/ 72 h 622"/>
                <a:gd name="T30" fmla="*/ 89 w 392"/>
                <a:gd name="T31" fmla="*/ 92 h 622"/>
                <a:gd name="T32" fmla="*/ 121 w 392"/>
                <a:gd name="T33" fmla="*/ 206 h 622"/>
                <a:gd name="T34" fmla="*/ 138 w 392"/>
                <a:gd name="T35" fmla="*/ 199 h 622"/>
                <a:gd name="T36" fmla="*/ 102 w 392"/>
                <a:gd name="T37" fmla="*/ 33 h 622"/>
                <a:gd name="T38" fmla="*/ 118 w 392"/>
                <a:gd name="T39" fmla="*/ 3 h 622"/>
                <a:gd name="T40" fmla="*/ 151 w 392"/>
                <a:gd name="T41" fmla="*/ 23 h 622"/>
                <a:gd name="T42" fmla="*/ 186 w 392"/>
                <a:gd name="T43" fmla="*/ 190 h 622"/>
                <a:gd name="T44" fmla="*/ 209 w 392"/>
                <a:gd name="T45" fmla="*/ 186 h 622"/>
                <a:gd name="T46" fmla="*/ 186 w 392"/>
                <a:gd name="T47" fmla="*/ 46 h 622"/>
                <a:gd name="T48" fmla="*/ 199 w 392"/>
                <a:gd name="T49" fmla="*/ 20 h 622"/>
                <a:gd name="T50" fmla="*/ 205 w 392"/>
                <a:gd name="T51" fmla="*/ 16 h 622"/>
                <a:gd name="T52" fmla="*/ 228 w 392"/>
                <a:gd name="T53" fmla="*/ 36 h 622"/>
                <a:gd name="T54" fmla="*/ 258 w 392"/>
                <a:gd name="T55" fmla="*/ 177 h 622"/>
                <a:gd name="T56" fmla="*/ 277 w 392"/>
                <a:gd name="T57" fmla="*/ 173 h 622"/>
                <a:gd name="T58" fmla="*/ 274 w 392"/>
                <a:gd name="T59" fmla="*/ 85 h 622"/>
                <a:gd name="T60" fmla="*/ 284 w 392"/>
                <a:gd name="T61" fmla="*/ 65 h 622"/>
                <a:gd name="T62" fmla="*/ 307 w 392"/>
                <a:gd name="T63" fmla="*/ 75 h 622"/>
                <a:gd name="T64" fmla="*/ 323 w 392"/>
                <a:gd name="T65" fmla="*/ 173 h 622"/>
                <a:gd name="T66" fmla="*/ 336 w 392"/>
                <a:gd name="T67" fmla="*/ 239 h 622"/>
                <a:gd name="T68" fmla="*/ 356 w 392"/>
                <a:gd name="T69" fmla="*/ 327 h 622"/>
                <a:gd name="T70" fmla="*/ 352 w 392"/>
                <a:gd name="T71" fmla="*/ 412 h 622"/>
                <a:gd name="T72" fmla="*/ 388 w 392"/>
                <a:gd name="T73" fmla="*/ 598 h 622"/>
                <a:gd name="T74" fmla="*/ 375 w 392"/>
                <a:gd name="T75" fmla="*/ 614 h 622"/>
                <a:gd name="T76" fmla="*/ 202 w 392"/>
                <a:gd name="T77" fmla="*/ 621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" h="622">
                  <a:moveTo>
                    <a:pt x="202" y="621"/>
                  </a:moveTo>
                  <a:lnTo>
                    <a:pt x="202" y="621"/>
                  </a:lnTo>
                  <a:cubicBezTo>
                    <a:pt x="195" y="621"/>
                    <a:pt x="189" y="614"/>
                    <a:pt x="189" y="608"/>
                  </a:cubicBezTo>
                  <a:cubicBezTo>
                    <a:pt x="174" y="542"/>
                    <a:pt x="157" y="493"/>
                    <a:pt x="128" y="457"/>
                  </a:cubicBezTo>
                  <a:cubicBezTo>
                    <a:pt x="105" y="425"/>
                    <a:pt x="66" y="412"/>
                    <a:pt x="27" y="340"/>
                  </a:cubicBezTo>
                  <a:cubicBezTo>
                    <a:pt x="10" y="307"/>
                    <a:pt x="4" y="278"/>
                    <a:pt x="4" y="278"/>
                  </a:cubicBezTo>
                  <a:cubicBezTo>
                    <a:pt x="0" y="265"/>
                    <a:pt x="7" y="255"/>
                    <a:pt x="20" y="252"/>
                  </a:cubicBezTo>
                  <a:lnTo>
                    <a:pt x="20" y="252"/>
                  </a:lnTo>
                  <a:cubicBezTo>
                    <a:pt x="33" y="248"/>
                    <a:pt x="43" y="258"/>
                    <a:pt x="46" y="268"/>
                  </a:cubicBezTo>
                  <a:cubicBezTo>
                    <a:pt x="56" y="288"/>
                    <a:pt x="59" y="297"/>
                    <a:pt x="69" y="301"/>
                  </a:cubicBezTo>
                  <a:cubicBezTo>
                    <a:pt x="79" y="307"/>
                    <a:pt x="89" y="304"/>
                    <a:pt x="85" y="294"/>
                  </a:cubicBezTo>
                  <a:cubicBezTo>
                    <a:pt x="79" y="268"/>
                    <a:pt x="79" y="268"/>
                    <a:pt x="79" y="268"/>
                  </a:cubicBezTo>
                  <a:cubicBezTo>
                    <a:pt x="72" y="229"/>
                    <a:pt x="72" y="229"/>
                    <a:pt x="72" y="229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0" y="85"/>
                    <a:pt x="46" y="72"/>
                    <a:pt x="56" y="72"/>
                  </a:cubicBezTo>
                  <a:cubicBezTo>
                    <a:pt x="72" y="69"/>
                    <a:pt x="85" y="78"/>
                    <a:pt x="89" y="92"/>
                  </a:cubicBezTo>
                  <a:cubicBezTo>
                    <a:pt x="121" y="206"/>
                    <a:pt x="121" y="206"/>
                    <a:pt x="121" y="206"/>
                  </a:cubicBezTo>
                  <a:cubicBezTo>
                    <a:pt x="125" y="216"/>
                    <a:pt x="141" y="212"/>
                    <a:pt x="138" y="199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98" y="23"/>
                    <a:pt x="108" y="7"/>
                    <a:pt x="118" y="3"/>
                  </a:cubicBezTo>
                  <a:cubicBezTo>
                    <a:pt x="131" y="0"/>
                    <a:pt x="147" y="10"/>
                    <a:pt x="151" y="23"/>
                  </a:cubicBezTo>
                  <a:cubicBezTo>
                    <a:pt x="186" y="190"/>
                    <a:pt x="186" y="190"/>
                    <a:pt x="186" y="190"/>
                  </a:cubicBezTo>
                  <a:cubicBezTo>
                    <a:pt x="189" y="203"/>
                    <a:pt x="212" y="196"/>
                    <a:pt x="209" y="186"/>
                  </a:cubicBezTo>
                  <a:cubicBezTo>
                    <a:pt x="186" y="46"/>
                    <a:pt x="186" y="46"/>
                    <a:pt x="186" y="46"/>
                  </a:cubicBezTo>
                  <a:cubicBezTo>
                    <a:pt x="186" y="36"/>
                    <a:pt x="189" y="20"/>
                    <a:pt x="199" y="20"/>
                  </a:cubicBezTo>
                  <a:cubicBezTo>
                    <a:pt x="205" y="16"/>
                    <a:pt x="205" y="16"/>
                    <a:pt x="205" y="16"/>
                  </a:cubicBezTo>
                  <a:cubicBezTo>
                    <a:pt x="215" y="13"/>
                    <a:pt x="225" y="26"/>
                    <a:pt x="228" y="36"/>
                  </a:cubicBezTo>
                  <a:cubicBezTo>
                    <a:pt x="258" y="177"/>
                    <a:pt x="258" y="177"/>
                    <a:pt x="258" y="177"/>
                  </a:cubicBezTo>
                  <a:cubicBezTo>
                    <a:pt x="261" y="190"/>
                    <a:pt x="280" y="183"/>
                    <a:pt x="277" y="173"/>
                  </a:cubicBezTo>
                  <a:cubicBezTo>
                    <a:pt x="274" y="85"/>
                    <a:pt x="274" y="85"/>
                    <a:pt x="274" y="85"/>
                  </a:cubicBezTo>
                  <a:cubicBezTo>
                    <a:pt x="271" y="75"/>
                    <a:pt x="277" y="65"/>
                    <a:pt x="284" y="65"/>
                  </a:cubicBezTo>
                  <a:cubicBezTo>
                    <a:pt x="294" y="59"/>
                    <a:pt x="307" y="65"/>
                    <a:pt x="307" y="75"/>
                  </a:cubicBezTo>
                  <a:cubicBezTo>
                    <a:pt x="323" y="173"/>
                    <a:pt x="323" y="173"/>
                    <a:pt x="323" y="173"/>
                  </a:cubicBezTo>
                  <a:cubicBezTo>
                    <a:pt x="323" y="173"/>
                    <a:pt x="333" y="222"/>
                    <a:pt x="336" y="239"/>
                  </a:cubicBezTo>
                  <a:cubicBezTo>
                    <a:pt x="346" y="268"/>
                    <a:pt x="349" y="288"/>
                    <a:pt x="356" y="327"/>
                  </a:cubicBezTo>
                  <a:cubicBezTo>
                    <a:pt x="359" y="356"/>
                    <a:pt x="349" y="382"/>
                    <a:pt x="352" y="412"/>
                  </a:cubicBezTo>
                  <a:cubicBezTo>
                    <a:pt x="352" y="451"/>
                    <a:pt x="372" y="533"/>
                    <a:pt x="388" y="598"/>
                  </a:cubicBezTo>
                  <a:cubicBezTo>
                    <a:pt x="391" y="604"/>
                    <a:pt x="382" y="614"/>
                    <a:pt x="375" y="614"/>
                  </a:cubicBezTo>
                  <a:lnTo>
                    <a:pt x="202" y="621"/>
                  </a:lnTo>
                </a:path>
              </a:pathLst>
            </a:custGeom>
            <a:solidFill>
              <a:srgbClr val="FFD3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F434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0" name="Freeform 244">
              <a:extLst>
                <a:ext uri="{FF2B5EF4-FFF2-40B4-BE49-F238E27FC236}">
                  <a16:creationId xmlns:a16="http://schemas.microsoft.com/office/drawing/2014/main" id="{CEC7A30A-B84A-534C-A0E0-3EE582CBA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4093" y="11728110"/>
              <a:ext cx="1079754" cy="2146658"/>
            </a:xfrm>
            <a:custGeom>
              <a:avLst/>
              <a:gdLst>
                <a:gd name="T0" fmla="*/ 303 w 370"/>
                <a:gd name="T1" fmla="*/ 265 h 736"/>
                <a:gd name="T2" fmla="*/ 303 w 370"/>
                <a:gd name="T3" fmla="*/ 265 h 736"/>
                <a:gd name="T4" fmla="*/ 199 w 370"/>
                <a:gd name="T5" fmla="*/ 160 h 736"/>
                <a:gd name="T6" fmla="*/ 176 w 370"/>
                <a:gd name="T7" fmla="*/ 144 h 736"/>
                <a:gd name="T8" fmla="*/ 173 w 370"/>
                <a:gd name="T9" fmla="*/ 141 h 736"/>
                <a:gd name="T10" fmla="*/ 183 w 370"/>
                <a:gd name="T11" fmla="*/ 124 h 736"/>
                <a:gd name="T12" fmla="*/ 209 w 370"/>
                <a:gd name="T13" fmla="*/ 59 h 736"/>
                <a:gd name="T14" fmla="*/ 150 w 370"/>
                <a:gd name="T15" fmla="*/ 7 h 736"/>
                <a:gd name="T16" fmla="*/ 75 w 370"/>
                <a:gd name="T17" fmla="*/ 72 h 736"/>
                <a:gd name="T18" fmla="*/ 107 w 370"/>
                <a:gd name="T19" fmla="*/ 124 h 736"/>
                <a:gd name="T20" fmla="*/ 114 w 370"/>
                <a:gd name="T21" fmla="*/ 141 h 736"/>
                <a:gd name="T22" fmla="*/ 114 w 370"/>
                <a:gd name="T23" fmla="*/ 141 h 736"/>
                <a:gd name="T24" fmla="*/ 91 w 370"/>
                <a:gd name="T25" fmla="*/ 160 h 736"/>
                <a:gd name="T26" fmla="*/ 6 w 370"/>
                <a:gd name="T27" fmla="*/ 284 h 736"/>
                <a:gd name="T28" fmla="*/ 0 w 370"/>
                <a:gd name="T29" fmla="*/ 448 h 736"/>
                <a:gd name="T30" fmla="*/ 0 w 370"/>
                <a:gd name="T31" fmla="*/ 448 h 736"/>
                <a:gd name="T32" fmla="*/ 0 w 370"/>
                <a:gd name="T33" fmla="*/ 448 h 736"/>
                <a:gd name="T34" fmla="*/ 26 w 370"/>
                <a:gd name="T35" fmla="*/ 474 h 736"/>
                <a:gd name="T36" fmla="*/ 49 w 370"/>
                <a:gd name="T37" fmla="*/ 448 h 736"/>
                <a:gd name="T38" fmla="*/ 49 w 370"/>
                <a:gd name="T39" fmla="*/ 448 h 736"/>
                <a:gd name="T40" fmla="*/ 49 w 370"/>
                <a:gd name="T41" fmla="*/ 448 h 736"/>
                <a:gd name="T42" fmla="*/ 55 w 370"/>
                <a:gd name="T43" fmla="*/ 291 h 736"/>
                <a:gd name="T44" fmla="*/ 68 w 370"/>
                <a:gd name="T45" fmla="*/ 261 h 736"/>
                <a:gd name="T46" fmla="*/ 68 w 370"/>
                <a:gd name="T47" fmla="*/ 699 h 736"/>
                <a:gd name="T48" fmla="*/ 94 w 370"/>
                <a:gd name="T49" fmla="*/ 732 h 736"/>
                <a:gd name="T50" fmla="*/ 124 w 370"/>
                <a:gd name="T51" fmla="*/ 699 h 736"/>
                <a:gd name="T52" fmla="*/ 134 w 370"/>
                <a:gd name="T53" fmla="*/ 477 h 736"/>
                <a:gd name="T54" fmla="*/ 143 w 370"/>
                <a:gd name="T55" fmla="*/ 467 h 736"/>
                <a:gd name="T56" fmla="*/ 143 w 370"/>
                <a:gd name="T57" fmla="*/ 467 h 736"/>
                <a:gd name="T58" fmla="*/ 156 w 370"/>
                <a:gd name="T59" fmla="*/ 477 h 736"/>
                <a:gd name="T60" fmla="*/ 163 w 370"/>
                <a:gd name="T61" fmla="*/ 699 h 736"/>
                <a:gd name="T62" fmla="*/ 189 w 370"/>
                <a:gd name="T63" fmla="*/ 732 h 736"/>
                <a:gd name="T64" fmla="*/ 219 w 370"/>
                <a:gd name="T65" fmla="*/ 699 h 736"/>
                <a:gd name="T66" fmla="*/ 225 w 370"/>
                <a:gd name="T67" fmla="*/ 261 h 736"/>
                <a:gd name="T68" fmla="*/ 254 w 370"/>
                <a:gd name="T69" fmla="*/ 294 h 736"/>
                <a:gd name="T70" fmla="*/ 313 w 370"/>
                <a:gd name="T71" fmla="*/ 366 h 736"/>
                <a:gd name="T72" fmla="*/ 349 w 370"/>
                <a:gd name="T73" fmla="*/ 382 h 736"/>
                <a:gd name="T74" fmla="*/ 359 w 370"/>
                <a:gd name="T75" fmla="*/ 350 h 736"/>
                <a:gd name="T76" fmla="*/ 303 w 370"/>
                <a:gd name="T77" fmla="*/ 265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70" h="736">
                  <a:moveTo>
                    <a:pt x="303" y="265"/>
                  </a:moveTo>
                  <a:lnTo>
                    <a:pt x="303" y="265"/>
                  </a:lnTo>
                  <a:cubicBezTo>
                    <a:pt x="248" y="180"/>
                    <a:pt x="254" y="167"/>
                    <a:pt x="199" y="160"/>
                  </a:cubicBezTo>
                  <a:cubicBezTo>
                    <a:pt x="189" y="160"/>
                    <a:pt x="179" y="154"/>
                    <a:pt x="176" y="144"/>
                  </a:cubicBezTo>
                  <a:cubicBezTo>
                    <a:pt x="173" y="141"/>
                    <a:pt x="173" y="141"/>
                    <a:pt x="173" y="141"/>
                  </a:cubicBezTo>
                  <a:cubicBezTo>
                    <a:pt x="173" y="134"/>
                    <a:pt x="176" y="127"/>
                    <a:pt x="183" y="124"/>
                  </a:cubicBezTo>
                  <a:cubicBezTo>
                    <a:pt x="202" y="111"/>
                    <a:pt x="215" y="85"/>
                    <a:pt x="209" y="59"/>
                  </a:cubicBezTo>
                  <a:cubicBezTo>
                    <a:pt x="205" y="30"/>
                    <a:pt x="179" y="10"/>
                    <a:pt x="150" y="7"/>
                  </a:cubicBezTo>
                  <a:cubicBezTo>
                    <a:pt x="111" y="0"/>
                    <a:pt x="75" y="33"/>
                    <a:pt x="75" y="72"/>
                  </a:cubicBezTo>
                  <a:cubicBezTo>
                    <a:pt x="75" y="95"/>
                    <a:pt x="88" y="114"/>
                    <a:pt x="107" y="124"/>
                  </a:cubicBezTo>
                  <a:cubicBezTo>
                    <a:pt x="111" y="127"/>
                    <a:pt x="114" y="134"/>
                    <a:pt x="114" y="141"/>
                  </a:cubicBezTo>
                  <a:lnTo>
                    <a:pt x="114" y="141"/>
                  </a:lnTo>
                  <a:cubicBezTo>
                    <a:pt x="111" y="150"/>
                    <a:pt x="101" y="160"/>
                    <a:pt x="91" y="160"/>
                  </a:cubicBezTo>
                  <a:cubicBezTo>
                    <a:pt x="32" y="167"/>
                    <a:pt x="9" y="190"/>
                    <a:pt x="6" y="284"/>
                  </a:cubicBezTo>
                  <a:cubicBezTo>
                    <a:pt x="0" y="448"/>
                    <a:pt x="0" y="448"/>
                    <a:pt x="0" y="448"/>
                  </a:cubicBezTo>
                  <a:lnTo>
                    <a:pt x="0" y="448"/>
                  </a:lnTo>
                  <a:lnTo>
                    <a:pt x="0" y="448"/>
                  </a:lnTo>
                  <a:cubicBezTo>
                    <a:pt x="0" y="464"/>
                    <a:pt x="13" y="474"/>
                    <a:pt x="26" y="474"/>
                  </a:cubicBezTo>
                  <a:cubicBezTo>
                    <a:pt x="39" y="474"/>
                    <a:pt x="49" y="464"/>
                    <a:pt x="49" y="448"/>
                  </a:cubicBezTo>
                  <a:lnTo>
                    <a:pt x="49" y="448"/>
                  </a:lnTo>
                  <a:lnTo>
                    <a:pt x="49" y="448"/>
                  </a:lnTo>
                  <a:cubicBezTo>
                    <a:pt x="55" y="291"/>
                    <a:pt x="55" y="291"/>
                    <a:pt x="55" y="291"/>
                  </a:cubicBezTo>
                  <a:cubicBezTo>
                    <a:pt x="55" y="274"/>
                    <a:pt x="58" y="261"/>
                    <a:pt x="68" y="261"/>
                  </a:cubicBezTo>
                  <a:cubicBezTo>
                    <a:pt x="68" y="699"/>
                    <a:pt x="68" y="699"/>
                    <a:pt x="68" y="699"/>
                  </a:cubicBezTo>
                  <a:cubicBezTo>
                    <a:pt x="68" y="716"/>
                    <a:pt x="75" y="732"/>
                    <a:pt x="94" y="732"/>
                  </a:cubicBezTo>
                  <a:cubicBezTo>
                    <a:pt x="114" y="735"/>
                    <a:pt x="124" y="719"/>
                    <a:pt x="124" y="699"/>
                  </a:cubicBezTo>
                  <a:cubicBezTo>
                    <a:pt x="134" y="477"/>
                    <a:pt x="134" y="477"/>
                    <a:pt x="134" y="477"/>
                  </a:cubicBezTo>
                  <a:cubicBezTo>
                    <a:pt x="134" y="470"/>
                    <a:pt x="137" y="467"/>
                    <a:pt x="143" y="467"/>
                  </a:cubicBezTo>
                  <a:lnTo>
                    <a:pt x="143" y="467"/>
                  </a:lnTo>
                  <a:cubicBezTo>
                    <a:pt x="150" y="467"/>
                    <a:pt x="156" y="470"/>
                    <a:pt x="156" y="477"/>
                  </a:cubicBezTo>
                  <a:cubicBezTo>
                    <a:pt x="163" y="699"/>
                    <a:pt x="163" y="699"/>
                    <a:pt x="163" y="699"/>
                  </a:cubicBezTo>
                  <a:cubicBezTo>
                    <a:pt x="163" y="716"/>
                    <a:pt x="170" y="732"/>
                    <a:pt x="189" y="732"/>
                  </a:cubicBezTo>
                  <a:cubicBezTo>
                    <a:pt x="209" y="735"/>
                    <a:pt x="219" y="719"/>
                    <a:pt x="219" y="699"/>
                  </a:cubicBezTo>
                  <a:cubicBezTo>
                    <a:pt x="225" y="261"/>
                    <a:pt x="225" y="261"/>
                    <a:pt x="225" y="261"/>
                  </a:cubicBezTo>
                  <a:cubicBezTo>
                    <a:pt x="232" y="261"/>
                    <a:pt x="245" y="281"/>
                    <a:pt x="254" y="294"/>
                  </a:cubicBezTo>
                  <a:cubicBezTo>
                    <a:pt x="281" y="330"/>
                    <a:pt x="294" y="343"/>
                    <a:pt x="313" y="366"/>
                  </a:cubicBezTo>
                  <a:cubicBezTo>
                    <a:pt x="317" y="373"/>
                    <a:pt x="330" y="395"/>
                    <a:pt x="349" y="382"/>
                  </a:cubicBezTo>
                  <a:cubicBezTo>
                    <a:pt x="369" y="373"/>
                    <a:pt x="359" y="350"/>
                    <a:pt x="359" y="350"/>
                  </a:cubicBezTo>
                  <a:cubicBezTo>
                    <a:pt x="359" y="350"/>
                    <a:pt x="349" y="333"/>
                    <a:pt x="303" y="26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Freeform 245">
              <a:extLst>
                <a:ext uri="{FF2B5EF4-FFF2-40B4-BE49-F238E27FC236}">
                  <a16:creationId xmlns:a16="http://schemas.microsoft.com/office/drawing/2014/main" id="{C55C33EA-AEF5-F546-B9F2-77698A639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2455" y="11792385"/>
              <a:ext cx="1092604" cy="2082383"/>
            </a:xfrm>
            <a:custGeom>
              <a:avLst/>
              <a:gdLst>
                <a:gd name="T0" fmla="*/ 373 w 377"/>
                <a:gd name="T1" fmla="*/ 389 h 713"/>
                <a:gd name="T2" fmla="*/ 373 w 377"/>
                <a:gd name="T3" fmla="*/ 389 h 713"/>
                <a:gd name="T4" fmla="*/ 369 w 377"/>
                <a:gd name="T5" fmla="*/ 376 h 713"/>
                <a:gd name="T6" fmla="*/ 255 w 377"/>
                <a:gd name="T7" fmla="*/ 173 h 713"/>
                <a:gd name="T8" fmla="*/ 297 w 377"/>
                <a:gd name="T9" fmla="*/ 157 h 713"/>
                <a:gd name="T10" fmla="*/ 288 w 377"/>
                <a:gd name="T11" fmla="*/ 88 h 713"/>
                <a:gd name="T12" fmla="*/ 216 w 377"/>
                <a:gd name="T13" fmla="*/ 16 h 713"/>
                <a:gd name="T14" fmla="*/ 147 w 377"/>
                <a:gd name="T15" fmla="*/ 75 h 713"/>
                <a:gd name="T16" fmla="*/ 124 w 377"/>
                <a:gd name="T17" fmla="*/ 157 h 713"/>
                <a:gd name="T18" fmla="*/ 167 w 377"/>
                <a:gd name="T19" fmla="*/ 173 h 713"/>
                <a:gd name="T20" fmla="*/ 10 w 377"/>
                <a:gd name="T21" fmla="*/ 330 h 713"/>
                <a:gd name="T22" fmla="*/ 16 w 377"/>
                <a:gd name="T23" fmla="*/ 363 h 713"/>
                <a:gd name="T24" fmla="*/ 43 w 377"/>
                <a:gd name="T25" fmla="*/ 350 h 713"/>
                <a:gd name="T26" fmla="*/ 141 w 377"/>
                <a:gd name="T27" fmla="*/ 258 h 713"/>
                <a:gd name="T28" fmla="*/ 85 w 377"/>
                <a:gd name="T29" fmla="*/ 523 h 713"/>
                <a:gd name="T30" fmla="*/ 141 w 377"/>
                <a:gd name="T31" fmla="*/ 529 h 713"/>
                <a:gd name="T32" fmla="*/ 144 w 377"/>
                <a:gd name="T33" fmla="*/ 683 h 713"/>
                <a:gd name="T34" fmla="*/ 170 w 377"/>
                <a:gd name="T35" fmla="*/ 712 h 713"/>
                <a:gd name="T36" fmla="*/ 190 w 377"/>
                <a:gd name="T37" fmla="*/ 683 h 713"/>
                <a:gd name="T38" fmla="*/ 196 w 377"/>
                <a:gd name="T39" fmla="*/ 532 h 713"/>
                <a:gd name="T40" fmla="*/ 226 w 377"/>
                <a:gd name="T41" fmla="*/ 532 h 713"/>
                <a:gd name="T42" fmla="*/ 229 w 377"/>
                <a:gd name="T43" fmla="*/ 679 h 713"/>
                <a:gd name="T44" fmla="*/ 255 w 377"/>
                <a:gd name="T45" fmla="*/ 712 h 713"/>
                <a:gd name="T46" fmla="*/ 278 w 377"/>
                <a:gd name="T47" fmla="*/ 679 h 713"/>
                <a:gd name="T48" fmla="*/ 284 w 377"/>
                <a:gd name="T49" fmla="*/ 529 h 713"/>
                <a:gd name="T50" fmla="*/ 337 w 377"/>
                <a:gd name="T51" fmla="*/ 519 h 713"/>
                <a:gd name="T52" fmla="*/ 291 w 377"/>
                <a:gd name="T53" fmla="*/ 261 h 713"/>
                <a:gd name="T54" fmla="*/ 333 w 377"/>
                <a:gd name="T55" fmla="*/ 385 h 713"/>
                <a:gd name="T56" fmla="*/ 337 w 377"/>
                <a:gd name="T57" fmla="*/ 399 h 713"/>
                <a:gd name="T58" fmla="*/ 356 w 377"/>
                <a:gd name="T59" fmla="*/ 415 h 713"/>
                <a:gd name="T60" fmla="*/ 359 w 377"/>
                <a:gd name="T61" fmla="*/ 412 h 713"/>
                <a:gd name="T62" fmla="*/ 373 w 377"/>
                <a:gd name="T63" fmla="*/ 389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7" h="713">
                  <a:moveTo>
                    <a:pt x="373" y="389"/>
                  </a:moveTo>
                  <a:lnTo>
                    <a:pt x="373" y="389"/>
                  </a:lnTo>
                  <a:cubicBezTo>
                    <a:pt x="369" y="376"/>
                    <a:pt x="369" y="376"/>
                    <a:pt x="369" y="376"/>
                  </a:cubicBezTo>
                  <a:cubicBezTo>
                    <a:pt x="320" y="203"/>
                    <a:pt x="330" y="196"/>
                    <a:pt x="255" y="173"/>
                  </a:cubicBezTo>
                  <a:cubicBezTo>
                    <a:pt x="284" y="167"/>
                    <a:pt x="297" y="157"/>
                    <a:pt x="297" y="157"/>
                  </a:cubicBezTo>
                  <a:cubicBezTo>
                    <a:pt x="297" y="157"/>
                    <a:pt x="281" y="140"/>
                    <a:pt x="288" y="88"/>
                  </a:cubicBezTo>
                  <a:cubicBezTo>
                    <a:pt x="294" y="33"/>
                    <a:pt x="229" y="0"/>
                    <a:pt x="216" y="16"/>
                  </a:cubicBezTo>
                  <a:cubicBezTo>
                    <a:pt x="203" y="0"/>
                    <a:pt x="150" y="26"/>
                    <a:pt x="147" y="75"/>
                  </a:cubicBezTo>
                  <a:cubicBezTo>
                    <a:pt x="141" y="124"/>
                    <a:pt x="147" y="131"/>
                    <a:pt x="124" y="157"/>
                  </a:cubicBezTo>
                  <a:cubicBezTo>
                    <a:pt x="124" y="157"/>
                    <a:pt x="141" y="167"/>
                    <a:pt x="167" y="173"/>
                  </a:cubicBezTo>
                  <a:cubicBezTo>
                    <a:pt x="137" y="176"/>
                    <a:pt x="101" y="235"/>
                    <a:pt x="10" y="330"/>
                  </a:cubicBezTo>
                  <a:cubicBezTo>
                    <a:pt x="3" y="336"/>
                    <a:pt x="0" y="359"/>
                    <a:pt x="16" y="363"/>
                  </a:cubicBezTo>
                  <a:cubicBezTo>
                    <a:pt x="26" y="363"/>
                    <a:pt x="33" y="359"/>
                    <a:pt x="43" y="350"/>
                  </a:cubicBezTo>
                  <a:cubicBezTo>
                    <a:pt x="111" y="287"/>
                    <a:pt x="124" y="271"/>
                    <a:pt x="141" y="258"/>
                  </a:cubicBezTo>
                  <a:cubicBezTo>
                    <a:pt x="131" y="359"/>
                    <a:pt x="101" y="470"/>
                    <a:pt x="85" y="523"/>
                  </a:cubicBezTo>
                  <a:cubicBezTo>
                    <a:pt x="101" y="526"/>
                    <a:pt x="124" y="529"/>
                    <a:pt x="141" y="529"/>
                  </a:cubicBezTo>
                  <a:cubicBezTo>
                    <a:pt x="144" y="683"/>
                    <a:pt x="144" y="683"/>
                    <a:pt x="144" y="683"/>
                  </a:cubicBezTo>
                  <a:cubicBezTo>
                    <a:pt x="144" y="699"/>
                    <a:pt x="150" y="712"/>
                    <a:pt x="170" y="712"/>
                  </a:cubicBezTo>
                  <a:cubicBezTo>
                    <a:pt x="186" y="712"/>
                    <a:pt x="190" y="699"/>
                    <a:pt x="190" y="683"/>
                  </a:cubicBezTo>
                  <a:cubicBezTo>
                    <a:pt x="196" y="532"/>
                    <a:pt x="196" y="532"/>
                    <a:pt x="196" y="532"/>
                  </a:cubicBezTo>
                  <a:cubicBezTo>
                    <a:pt x="203" y="532"/>
                    <a:pt x="219" y="532"/>
                    <a:pt x="226" y="532"/>
                  </a:cubicBezTo>
                  <a:cubicBezTo>
                    <a:pt x="229" y="679"/>
                    <a:pt x="229" y="679"/>
                    <a:pt x="229" y="679"/>
                  </a:cubicBezTo>
                  <a:cubicBezTo>
                    <a:pt x="229" y="699"/>
                    <a:pt x="239" y="712"/>
                    <a:pt x="255" y="712"/>
                  </a:cubicBezTo>
                  <a:cubicBezTo>
                    <a:pt x="275" y="712"/>
                    <a:pt x="278" y="699"/>
                    <a:pt x="278" y="679"/>
                  </a:cubicBezTo>
                  <a:cubicBezTo>
                    <a:pt x="284" y="529"/>
                    <a:pt x="284" y="529"/>
                    <a:pt x="284" y="529"/>
                  </a:cubicBezTo>
                  <a:cubicBezTo>
                    <a:pt x="304" y="526"/>
                    <a:pt x="323" y="523"/>
                    <a:pt x="337" y="519"/>
                  </a:cubicBezTo>
                  <a:cubicBezTo>
                    <a:pt x="310" y="444"/>
                    <a:pt x="294" y="333"/>
                    <a:pt x="291" y="261"/>
                  </a:cubicBezTo>
                  <a:cubicBezTo>
                    <a:pt x="304" y="297"/>
                    <a:pt x="314" y="323"/>
                    <a:pt x="333" y="385"/>
                  </a:cubicBezTo>
                  <a:cubicBezTo>
                    <a:pt x="337" y="399"/>
                    <a:pt x="337" y="399"/>
                    <a:pt x="337" y="399"/>
                  </a:cubicBezTo>
                  <a:cubicBezTo>
                    <a:pt x="340" y="408"/>
                    <a:pt x="346" y="415"/>
                    <a:pt x="356" y="415"/>
                  </a:cubicBezTo>
                  <a:cubicBezTo>
                    <a:pt x="356" y="415"/>
                    <a:pt x="359" y="415"/>
                    <a:pt x="359" y="412"/>
                  </a:cubicBezTo>
                  <a:cubicBezTo>
                    <a:pt x="369" y="412"/>
                    <a:pt x="376" y="399"/>
                    <a:pt x="373" y="38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" name="Rectángulo 6">
              <a:extLst>
                <a:ext uri="{FF2B5EF4-FFF2-40B4-BE49-F238E27FC236}">
                  <a16:creationId xmlns:a16="http://schemas.microsoft.com/office/drawing/2014/main" id="{168E09E3-0162-654C-A6A8-6164F837B77A}"/>
                </a:ext>
              </a:extLst>
            </p:cNvPr>
            <p:cNvSpPr/>
            <p:nvPr/>
          </p:nvSpPr>
          <p:spPr>
            <a:xfrm>
              <a:off x="4659946" y="15102614"/>
              <a:ext cx="3197086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3200" b="1" dirty="0">
                  <a:solidFill>
                    <a:schemeClr val="accent2"/>
                  </a:solidFill>
                  <a:latin typeface="Montserrat" pitchFamily="2" charset="77"/>
                </a:rPr>
                <a:t>Physical</a:t>
              </a:r>
            </a:p>
            <a:p>
              <a:pPr algn="ctr"/>
              <a:r>
                <a:rPr lang="es-MX" sz="3200" b="1" dirty="0">
                  <a:solidFill>
                    <a:schemeClr val="accent2"/>
                  </a:solidFill>
                  <a:latin typeface="Montserrat" pitchFamily="2" charset="77"/>
                </a:rPr>
                <a:t>Contact</a:t>
              </a:r>
            </a:p>
          </p:txBody>
        </p:sp>
        <p:sp>
          <p:nvSpPr>
            <p:cNvPr id="134" name="Rectángulo 1069">
              <a:extLst>
                <a:ext uri="{FF2B5EF4-FFF2-40B4-BE49-F238E27FC236}">
                  <a16:creationId xmlns:a16="http://schemas.microsoft.com/office/drawing/2014/main" id="{D9B00235-7A31-9546-AE9D-5C01B22436AA}"/>
                </a:ext>
              </a:extLst>
            </p:cNvPr>
            <p:cNvSpPr/>
            <p:nvPr/>
          </p:nvSpPr>
          <p:spPr>
            <a:xfrm>
              <a:off x="8849148" y="15107265"/>
              <a:ext cx="5070089" cy="14506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3200" b="1" dirty="0">
                  <a:solidFill>
                    <a:schemeClr val="accent2"/>
                  </a:solidFill>
                  <a:latin typeface="Montserrat" pitchFamily="2" charset="77"/>
                </a:rPr>
                <a:t>Touching</a:t>
              </a:r>
            </a:p>
            <a:p>
              <a:pPr algn="ctr"/>
              <a:r>
                <a:rPr lang="es-MX" sz="3200" b="1" dirty="0">
                  <a:solidFill>
                    <a:schemeClr val="accent2"/>
                  </a:solidFill>
                  <a:latin typeface="Montserrat" pitchFamily="2" charset="77"/>
                </a:rPr>
                <a:t>Infected Things</a:t>
              </a:r>
            </a:p>
          </p:txBody>
        </p:sp>
        <p:sp>
          <p:nvSpPr>
            <p:cNvPr id="136" name="Rectángulo 1071">
              <a:extLst>
                <a:ext uri="{FF2B5EF4-FFF2-40B4-BE49-F238E27FC236}">
                  <a16:creationId xmlns:a16="http://schemas.microsoft.com/office/drawing/2014/main" id="{5B7D4951-F228-EA49-A2CA-0FDB3648E2B1}"/>
                </a:ext>
              </a:extLst>
            </p:cNvPr>
            <p:cNvSpPr/>
            <p:nvPr/>
          </p:nvSpPr>
          <p:spPr>
            <a:xfrm>
              <a:off x="14957001" y="15110391"/>
              <a:ext cx="3197086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3200" b="1" dirty="0">
                  <a:solidFill>
                    <a:schemeClr val="accent2"/>
                  </a:solidFill>
                  <a:latin typeface="Montserrat" pitchFamily="2" charset="77"/>
                </a:rPr>
                <a:t>Keep</a:t>
              </a:r>
            </a:p>
            <a:p>
              <a:pPr algn="ctr"/>
              <a:r>
                <a:rPr lang="es-MX" sz="3200" b="1" dirty="0">
                  <a:solidFill>
                    <a:schemeClr val="accent2"/>
                  </a:solidFill>
                  <a:latin typeface="Montserrat" pitchFamily="2" charset="77"/>
                </a:rPr>
                <a:t>Distance</a:t>
              </a:r>
            </a:p>
          </p:txBody>
        </p: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A37E6BC-F09C-9645-9197-0E3671032741}"/>
              </a:ext>
            </a:extLst>
          </p:cNvPr>
          <p:cNvSpPr/>
          <p:nvPr/>
        </p:nvSpPr>
        <p:spPr>
          <a:xfrm>
            <a:off x="0" y="-3239"/>
            <a:ext cx="1132377" cy="11959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4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EA82C0CC-80B7-E04B-A15F-7F090BC0D23F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C87079-6A0A-8745-9C44-1EA89B0F3C2B}"/>
              </a:ext>
            </a:extLst>
          </p:cNvPr>
          <p:cNvSpPr/>
          <p:nvPr/>
        </p:nvSpPr>
        <p:spPr>
          <a:xfrm>
            <a:off x="0" y="-3239"/>
            <a:ext cx="1132377" cy="11959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03">
            <a:extLst>
              <a:ext uri="{FF2B5EF4-FFF2-40B4-BE49-F238E27FC236}">
                <a16:creationId xmlns:a16="http://schemas.microsoft.com/office/drawing/2014/main" id="{7BD88EFD-389A-D147-9F5C-8BCF56B2F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802" y="2737711"/>
            <a:ext cx="9380643" cy="9380643"/>
          </a:xfrm>
          <a:custGeom>
            <a:avLst/>
            <a:gdLst>
              <a:gd name="T0" fmla="*/ 2685 w 2686"/>
              <a:gd name="T1" fmla="*/ 1343 h 2687"/>
              <a:gd name="T2" fmla="*/ 2685 w 2686"/>
              <a:gd name="T3" fmla="*/ 1343 h 2687"/>
              <a:gd name="T4" fmla="*/ 1342 w 2686"/>
              <a:gd name="T5" fmla="*/ 2686 h 2687"/>
              <a:gd name="T6" fmla="*/ 0 w 2686"/>
              <a:gd name="T7" fmla="*/ 1343 h 2687"/>
              <a:gd name="T8" fmla="*/ 1342 w 2686"/>
              <a:gd name="T9" fmla="*/ 0 h 2687"/>
              <a:gd name="T10" fmla="*/ 2685 w 2686"/>
              <a:gd name="T11" fmla="*/ 1343 h 2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6" h="2687">
                <a:moveTo>
                  <a:pt x="2685" y="1343"/>
                </a:moveTo>
                <a:lnTo>
                  <a:pt x="2685" y="1343"/>
                </a:lnTo>
                <a:cubicBezTo>
                  <a:pt x="2685" y="2084"/>
                  <a:pt x="2084" y="2686"/>
                  <a:pt x="1342" y="2686"/>
                </a:cubicBezTo>
                <a:cubicBezTo>
                  <a:pt x="600" y="2686"/>
                  <a:pt x="0" y="2084"/>
                  <a:pt x="0" y="1343"/>
                </a:cubicBezTo>
                <a:cubicBezTo>
                  <a:pt x="0" y="601"/>
                  <a:pt x="600" y="0"/>
                  <a:pt x="1342" y="0"/>
                </a:cubicBezTo>
                <a:cubicBezTo>
                  <a:pt x="2084" y="0"/>
                  <a:pt x="2685" y="601"/>
                  <a:pt x="2685" y="13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" name="CuadroTexto 395">
            <a:extLst>
              <a:ext uri="{FF2B5EF4-FFF2-40B4-BE49-F238E27FC236}">
                <a16:creationId xmlns:a16="http://schemas.microsoft.com/office/drawing/2014/main" id="{FBF88C24-9395-3B4E-BC2F-1C382197D7E1}"/>
              </a:ext>
            </a:extLst>
          </p:cNvPr>
          <p:cNvSpPr txBox="1"/>
          <p:nvPr/>
        </p:nvSpPr>
        <p:spPr>
          <a:xfrm>
            <a:off x="8001802" y="6829337"/>
            <a:ext cx="93806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0" b="1" dirty="0">
                <a:solidFill>
                  <a:schemeClr val="accent1"/>
                </a:solidFill>
                <a:latin typeface="Montserrat Black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208,000</a:t>
            </a:r>
          </a:p>
        </p:txBody>
      </p:sp>
      <p:sp>
        <p:nvSpPr>
          <p:cNvPr id="28" name="CuadroTexto 395">
            <a:extLst>
              <a:ext uri="{FF2B5EF4-FFF2-40B4-BE49-F238E27FC236}">
                <a16:creationId xmlns:a16="http://schemas.microsoft.com/office/drawing/2014/main" id="{F38C55FB-4910-134B-BFA9-11CD7B2BA200}"/>
              </a:ext>
            </a:extLst>
          </p:cNvPr>
          <p:cNvSpPr txBox="1"/>
          <p:nvPr/>
        </p:nvSpPr>
        <p:spPr>
          <a:xfrm>
            <a:off x="8001802" y="6286394"/>
            <a:ext cx="9380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>
                <a:solidFill>
                  <a:schemeClr val="bg1"/>
                </a:solidFill>
                <a:latin typeface="Montserrat Black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WRITE SOMETHING HERE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9412F2C-5B99-3345-BCA2-AE8990EF961D}"/>
              </a:ext>
            </a:extLst>
          </p:cNvPr>
          <p:cNvGrpSpPr/>
          <p:nvPr/>
        </p:nvGrpSpPr>
        <p:grpSpPr>
          <a:xfrm>
            <a:off x="5254257" y="4224914"/>
            <a:ext cx="3625745" cy="6406236"/>
            <a:chOff x="4027488" y="6443663"/>
            <a:chExt cx="258762" cy="457200"/>
          </a:xfrm>
        </p:grpSpPr>
        <p:sp>
          <p:nvSpPr>
            <p:cNvPr id="30" name="Freeform 134">
              <a:extLst>
                <a:ext uri="{FF2B5EF4-FFF2-40B4-BE49-F238E27FC236}">
                  <a16:creationId xmlns:a16="http://schemas.microsoft.com/office/drawing/2014/main" id="{1C31F560-EBF3-2C49-BD81-DD584DC5E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9888" y="6881813"/>
              <a:ext cx="60325" cy="19050"/>
            </a:xfrm>
            <a:custGeom>
              <a:avLst/>
              <a:gdLst>
                <a:gd name="T0" fmla="*/ 135 w 166"/>
                <a:gd name="T1" fmla="*/ 0 h 54"/>
                <a:gd name="T2" fmla="*/ 135 w 166"/>
                <a:gd name="T3" fmla="*/ 0 h 54"/>
                <a:gd name="T4" fmla="*/ 30 w 166"/>
                <a:gd name="T5" fmla="*/ 0 h 54"/>
                <a:gd name="T6" fmla="*/ 0 w 166"/>
                <a:gd name="T7" fmla="*/ 23 h 54"/>
                <a:gd name="T8" fmla="*/ 0 w 166"/>
                <a:gd name="T9" fmla="*/ 23 h 54"/>
                <a:gd name="T10" fmla="*/ 30 w 166"/>
                <a:gd name="T11" fmla="*/ 53 h 54"/>
                <a:gd name="T12" fmla="*/ 135 w 166"/>
                <a:gd name="T13" fmla="*/ 53 h 54"/>
                <a:gd name="T14" fmla="*/ 165 w 166"/>
                <a:gd name="T15" fmla="*/ 23 h 54"/>
                <a:gd name="T16" fmla="*/ 165 w 166"/>
                <a:gd name="T17" fmla="*/ 23 h 54"/>
                <a:gd name="T18" fmla="*/ 135 w 166"/>
                <a:gd name="T1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" h="54">
                  <a:moveTo>
                    <a:pt x="135" y="0"/>
                  </a:moveTo>
                  <a:lnTo>
                    <a:pt x="135" y="0"/>
                  </a:lnTo>
                  <a:cubicBezTo>
                    <a:pt x="30" y="0"/>
                    <a:pt x="30" y="0"/>
                    <a:pt x="30" y="0"/>
                  </a:cubicBezTo>
                  <a:cubicBezTo>
                    <a:pt x="15" y="0"/>
                    <a:pt x="0" y="8"/>
                    <a:pt x="0" y="23"/>
                  </a:cubicBezTo>
                  <a:lnTo>
                    <a:pt x="0" y="23"/>
                  </a:lnTo>
                  <a:cubicBezTo>
                    <a:pt x="0" y="45"/>
                    <a:pt x="15" y="53"/>
                    <a:pt x="30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50" y="53"/>
                    <a:pt x="165" y="45"/>
                    <a:pt x="165" y="23"/>
                  </a:cubicBezTo>
                  <a:lnTo>
                    <a:pt x="165" y="23"/>
                  </a:lnTo>
                  <a:cubicBezTo>
                    <a:pt x="165" y="8"/>
                    <a:pt x="150" y="0"/>
                    <a:pt x="135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135">
              <a:extLst>
                <a:ext uri="{FF2B5EF4-FFF2-40B4-BE49-F238E27FC236}">
                  <a16:creationId xmlns:a16="http://schemas.microsoft.com/office/drawing/2014/main" id="{0C392FD1-D885-BB41-8D9D-675FB185F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6507163"/>
              <a:ext cx="103188" cy="106362"/>
            </a:xfrm>
            <a:custGeom>
              <a:avLst/>
              <a:gdLst>
                <a:gd name="T0" fmla="*/ 0 w 287"/>
                <a:gd name="T1" fmla="*/ 106 h 295"/>
                <a:gd name="T2" fmla="*/ 0 w 287"/>
                <a:gd name="T3" fmla="*/ 106 h 295"/>
                <a:gd name="T4" fmla="*/ 256 w 287"/>
                <a:gd name="T5" fmla="*/ 16 h 295"/>
                <a:gd name="T6" fmla="*/ 271 w 287"/>
                <a:gd name="T7" fmla="*/ 98 h 295"/>
                <a:gd name="T8" fmla="*/ 98 w 287"/>
                <a:gd name="T9" fmla="*/ 264 h 295"/>
                <a:gd name="T10" fmla="*/ 0 w 287"/>
                <a:gd name="T11" fmla="*/ 1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7" h="295">
                  <a:moveTo>
                    <a:pt x="0" y="106"/>
                  </a:moveTo>
                  <a:lnTo>
                    <a:pt x="0" y="106"/>
                  </a:lnTo>
                  <a:cubicBezTo>
                    <a:pt x="0" y="106"/>
                    <a:pt x="219" y="0"/>
                    <a:pt x="256" y="16"/>
                  </a:cubicBezTo>
                  <a:cubicBezTo>
                    <a:pt x="286" y="38"/>
                    <a:pt x="286" y="68"/>
                    <a:pt x="271" y="98"/>
                  </a:cubicBezTo>
                  <a:cubicBezTo>
                    <a:pt x="256" y="121"/>
                    <a:pt x="136" y="226"/>
                    <a:pt x="98" y="264"/>
                  </a:cubicBezTo>
                  <a:cubicBezTo>
                    <a:pt x="61" y="294"/>
                    <a:pt x="91" y="128"/>
                    <a:pt x="0" y="10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136">
              <a:extLst>
                <a:ext uri="{FF2B5EF4-FFF2-40B4-BE49-F238E27FC236}">
                  <a16:creationId xmlns:a16="http://schemas.microsoft.com/office/drawing/2014/main" id="{68E4475E-67BE-424D-8843-56896D513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7488" y="6548438"/>
              <a:ext cx="23812" cy="14287"/>
            </a:xfrm>
            <a:custGeom>
              <a:avLst/>
              <a:gdLst>
                <a:gd name="T0" fmla="*/ 22 w 68"/>
                <a:gd name="T1" fmla="*/ 38 h 39"/>
                <a:gd name="T2" fmla="*/ 22 w 68"/>
                <a:gd name="T3" fmla="*/ 38 h 39"/>
                <a:gd name="T4" fmla="*/ 7 w 68"/>
                <a:gd name="T5" fmla="*/ 23 h 39"/>
                <a:gd name="T6" fmla="*/ 22 w 68"/>
                <a:gd name="T7" fmla="*/ 0 h 39"/>
                <a:gd name="T8" fmla="*/ 67 w 68"/>
                <a:gd name="T9" fmla="*/ 15 h 39"/>
                <a:gd name="T10" fmla="*/ 22 w 68"/>
                <a:gd name="T11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39">
                  <a:moveTo>
                    <a:pt x="22" y="38"/>
                  </a:moveTo>
                  <a:lnTo>
                    <a:pt x="22" y="38"/>
                  </a:lnTo>
                  <a:cubicBezTo>
                    <a:pt x="15" y="38"/>
                    <a:pt x="7" y="30"/>
                    <a:pt x="7" y="23"/>
                  </a:cubicBezTo>
                  <a:cubicBezTo>
                    <a:pt x="0" y="8"/>
                    <a:pt x="7" y="0"/>
                    <a:pt x="22" y="0"/>
                  </a:cubicBezTo>
                  <a:cubicBezTo>
                    <a:pt x="30" y="0"/>
                    <a:pt x="67" y="15"/>
                    <a:pt x="67" y="15"/>
                  </a:cubicBezTo>
                  <a:cubicBezTo>
                    <a:pt x="67" y="15"/>
                    <a:pt x="37" y="38"/>
                    <a:pt x="22" y="38"/>
                  </a:cubicBezTo>
                </a:path>
              </a:pathLst>
            </a:custGeom>
            <a:solidFill>
              <a:srgbClr val="F9A3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137">
              <a:extLst>
                <a:ext uri="{FF2B5EF4-FFF2-40B4-BE49-F238E27FC236}">
                  <a16:creationId xmlns:a16="http://schemas.microsoft.com/office/drawing/2014/main" id="{AE960BB8-061F-B944-A0AD-3378F4FA0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650" y="6597650"/>
              <a:ext cx="15875" cy="22225"/>
            </a:xfrm>
            <a:custGeom>
              <a:avLst/>
              <a:gdLst>
                <a:gd name="T0" fmla="*/ 30 w 46"/>
                <a:gd name="T1" fmla="*/ 45 h 61"/>
                <a:gd name="T2" fmla="*/ 30 w 46"/>
                <a:gd name="T3" fmla="*/ 45 h 61"/>
                <a:gd name="T4" fmla="*/ 7 w 46"/>
                <a:gd name="T5" fmla="*/ 52 h 61"/>
                <a:gd name="T6" fmla="*/ 0 w 46"/>
                <a:gd name="T7" fmla="*/ 22 h 61"/>
                <a:gd name="T8" fmla="*/ 45 w 46"/>
                <a:gd name="T9" fmla="*/ 0 h 61"/>
                <a:gd name="T10" fmla="*/ 30 w 46"/>
                <a:gd name="T11" fmla="*/ 4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1">
                  <a:moveTo>
                    <a:pt x="30" y="45"/>
                  </a:moveTo>
                  <a:lnTo>
                    <a:pt x="30" y="45"/>
                  </a:lnTo>
                  <a:cubicBezTo>
                    <a:pt x="22" y="52"/>
                    <a:pt x="15" y="60"/>
                    <a:pt x="7" y="52"/>
                  </a:cubicBezTo>
                  <a:cubicBezTo>
                    <a:pt x="0" y="45"/>
                    <a:pt x="0" y="30"/>
                    <a:pt x="0" y="22"/>
                  </a:cubicBezTo>
                  <a:cubicBezTo>
                    <a:pt x="7" y="15"/>
                    <a:pt x="45" y="0"/>
                    <a:pt x="45" y="0"/>
                  </a:cubicBezTo>
                  <a:cubicBezTo>
                    <a:pt x="45" y="0"/>
                    <a:pt x="37" y="37"/>
                    <a:pt x="30" y="45"/>
                  </a:cubicBezTo>
                </a:path>
              </a:pathLst>
            </a:custGeom>
            <a:solidFill>
              <a:srgbClr val="F9A3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138">
              <a:extLst>
                <a:ext uri="{FF2B5EF4-FFF2-40B4-BE49-F238E27FC236}">
                  <a16:creationId xmlns:a16="http://schemas.microsoft.com/office/drawing/2014/main" id="{9E859B1E-2BE6-CB4A-8D0F-A970F97FE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0663" y="6578600"/>
              <a:ext cx="22225" cy="15875"/>
            </a:xfrm>
            <a:custGeom>
              <a:avLst/>
              <a:gdLst>
                <a:gd name="T0" fmla="*/ 38 w 61"/>
                <a:gd name="T1" fmla="*/ 45 h 46"/>
                <a:gd name="T2" fmla="*/ 38 w 61"/>
                <a:gd name="T3" fmla="*/ 45 h 46"/>
                <a:gd name="T4" fmla="*/ 8 w 61"/>
                <a:gd name="T5" fmla="*/ 38 h 46"/>
                <a:gd name="T6" fmla="*/ 15 w 61"/>
                <a:gd name="T7" fmla="*/ 7 h 46"/>
                <a:gd name="T8" fmla="*/ 60 w 61"/>
                <a:gd name="T9" fmla="*/ 0 h 46"/>
                <a:gd name="T10" fmla="*/ 38 w 61"/>
                <a:gd name="T11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46">
                  <a:moveTo>
                    <a:pt x="38" y="45"/>
                  </a:moveTo>
                  <a:lnTo>
                    <a:pt x="38" y="45"/>
                  </a:lnTo>
                  <a:cubicBezTo>
                    <a:pt x="23" y="45"/>
                    <a:pt x="15" y="45"/>
                    <a:pt x="8" y="38"/>
                  </a:cubicBezTo>
                  <a:cubicBezTo>
                    <a:pt x="0" y="30"/>
                    <a:pt x="8" y="15"/>
                    <a:pt x="15" y="7"/>
                  </a:cubicBezTo>
                  <a:cubicBezTo>
                    <a:pt x="23" y="7"/>
                    <a:pt x="60" y="0"/>
                    <a:pt x="60" y="0"/>
                  </a:cubicBezTo>
                  <a:cubicBezTo>
                    <a:pt x="60" y="0"/>
                    <a:pt x="46" y="38"/>
                    <a:pt x="38" y="45"/>
                  </a:cubicBezTo>
                </a:path>
              </a:pathLst>
            </a:custGeom>
            <a:solidFill>
              <a:srgbClr val="F9A3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139">
              <a:extLst>
                <a:ext uri="{FF2B5EF4-FFF2-40B4-BE49-F238E27FC236}">
                  <a16:creationId xmlns:a16="http://schemas.microsoft.com/office/drawing/2014/main" id="{E3F4F6E0-271E-1C45-8737-0BE530D15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838" y="6475413"/>
              <a:ext cx="53975" cy="53975"/>
            </a:xfrm>
            <a:custGeom>
              <a:avLst/>
              <a:gdLst>
                <a:gd name="T0" fmla="*/ 151 w 152"/>
                <a:gd name="T1" fmla="*/ 76 h 152"/>
                <a:gd name="T2" fmla="*/ 151 w 152"/>
                <a:gd name="T3" fmla="*/ 76 h 152"/>
                <a:gd name="T4" fmla="*/ 128 w 152"/>
                <a:gd name="T5" fmla="*/ 68 h 152"/>
                <a:gd name="T6" fmla="*/ 83 w 152"/>
                <a:gd name="T7" fmla="*/ 0 h 152"/>
                <a:gd name="T8" fmla="*/ 0 w 152"/>
                <a:gd name="T9" fmla="*/ 38 h 152"/>
                <a:gd name="T10" fmla="*/ 60 w 152"/>
                <a:gd name="T11" fmla="*/ 113 h 152"/>
                <a:gd name="T12" fmla="*/ 68 w 152"/>
                <a:gd name="T13" fmla="*/ 151 h 152"/>
                <a:gd name="T14" fmla="*/ 151 w 152"/>
                <a:gd name="T15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152">
                  <a:moveTo>
                    <a:pt x="151" y="76"/>
                  </a:moveTo>
                  <a:lnTo>
                    <a:pt x="151" y="76"/>
                  </a:lnTo>
                  <a:cubicBezTo>
                    <a:pt x="143" y="68"/>
                    <a:pt x="128" y="68"/>
                    <a:pt x="128" y="68"/>
                  </a:cubicBezTo>
                  <a:cubicBezTo>
                    <a:pt x="106" y="53"/>
                    <a:pt x="83" y="0"/>
                    <a:pt x="83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53" y="90"/>
                    <a:pt x="60" y="113"/>
                  </a:cubicBezTo>
                  <a:cubicBezTo>
                    <a:pt x="60" y="120"/>
                    <a:pt x="60" y="136"/>
                    <a:pt x="68" y="151"/>
                  </a:cubicBezTo>
                  <a:cubicBezTo>
                    <a:pt x="121" y="136"/>
                    <a:pt x="143" y="98"/>
                    <a:pt x="151" y="76"/>
                  </a:cubicBezTo>
                </a:path>
              </a:pathLst>
            </a:custGeom>
            <a:solidFill>
              <a:srgbClr val="EDC4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140">
              <a:extLst>
                <a:ext uri="{FF2B5EF4-FFF2-40B4-BE49-F238E27FC236}">
                  <a16:creationId xmlns:a16="http://schemas.microsoft.com/office/drawing/2014/main" id="{9DE7D1AA-99E7-354A-A120-7C93A1779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9888" y="6643688"/>
              <a:ext cx="106362" cy="244475"/>
            </a:xfrm>
            <a:custGeom>
              <a:avLst/>
              <a:gdLst>
                <a:gd name="T0" fmla="*/ 263 w 294"/>
                <a:gd name="T1" fmla="*/ 98 h 678"/>
                <a:gd name="T2" fmla="*/ 263 w 294"/>
                <a:gd name="T3" fmla="*/ 98 h 678"/>
                <a:gd name="T4" fmla="*/ 293 w 294"/>
                <a:gd name="T5" fmla="*/ 0 h 678"/>
                <a:gd name="T6" fmla="*/ 98 w 294"/>
                <a:gd name="T7" fmla="*/ 23 h 678"/>
                <a:gd name="T8" fmla="*/ 90 w 294"/>
                <a:gd name="T9" fmla="*/ 83 h 678"/>
                <a:gd name="T10" fmla="*/ 7 w 294"/>
                <a:gd name="T11" fmla="*/ 294 h 678"/>
                <a:gd name="T12" fmla="*/ 68 w 294"/>
                <a:gd name="T13" fmla="*/ 662 h 678"/>
                <a:gd name="T14" fmla="*/ 150 w 294"/>
                <a:gd name="T15" fmla="*/ 662 h 678"/>
                <a:gd name="T16" fmla="*/ 128 w 294"/>
                <a:gd name="T17" fmla="*/ 309 h 678"/>
                <a:gd name="T18" fmla="*/ 263 w 294"/>
                <a:gd name="T19" fmla="*/ 9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678">
                  <a:moveTo>
                    <a:pt x="263" y="98"/>
                  </a:moveTo>
                  <a:lnTo>
                    <a:pt x="263" y="98"/>
                  </a:lnTo>
                  <a:cubicBezTo>
                    <a:pt x="286" y="68"/>
                    <a:pt x="293" y="38"/>
                    <a:pt x="293" y="0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105" y="45"/>
                    <a:pt x="98" y="61"/>
                    <a:pt x="90" y="83"/>
                  </a:cubicBezTo>
                  <a:cubicBezTo>
                    <a:pt x="83" y="98"/>
                    <a:pt x="15" y="264"/>
                    <a:pt x="7" y="294"/>
                  </a:cubicBezTo>
                  <a:cubicBezTo>
                    <a:pt x="0" y="316"/>
                    <a:pt x="53" y="602"/>
                    <a:pt x="68" y="662"/>
                  </a:cubicBezTo>
                  <a:cubicBezTo>
                    <a:pt x="90" y="677"/>
                    <a:pt x="120" y="677"/>
                    <a:pt x="150" y="662"/>
                  </a:cubicBezTo>
                  <a:cubicBezTo>
                    <a:pt x="143" y="602"/>
                    <a:pt x="128" y="369"/>
                    <a:pt x="128" y="309"/>
                  </a:cubicBezTo>
                  <a:cubicBezTo>
                    <a:pt x="143" y="271"/>
                    <a:pt x="241" y="136"/>
                    <a:pt x="263" y="9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41">
              <a:extLst>
                <a:ext uri="{FF2B5EF4-FFF2-40B4-BE49-F238E27FC236}">
                  <a16:creationId xmlns:a16="http://schemas.microsoft.com/office/drawing/2014/main" id="{7E8F0C99-6AA5-F945-9913-5CBDA05F1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563" y="6535738"/>
              <a:ext cx="34925" cy="46037"/>
            </a:xfrm>
            <a:custGeom>
              <a:avLst/>
              <a:gdLst>
                <a:gd name="T0" fmla="*/ 75 w 98"/>
                <a:gd name="T1" fmla="*/ 22 h 128"/>
                <a:gd name="T2" fmla="*/ 75 w 98"/>
                <a:gd name="T3" fmla="*/ 22 h 128"/>
                <a:gd name="T4" fmla="*/ 7 w 98"/>
                <a:gd name="T5" fmla="*/ 45 h 128"/>
                <a:gd name="T6" fmla="*/ 37 w 98"/>
                <a:gd name="T7" fmla="*/ 127 h 128"/>
                <a:gd name="T8" fmla="*/ 97 w 98"/>
                <a:gd name="T9" fmla="*/ 60 h 128"/>
                <a:gd name="T10" fmla="*/ 75 w 98"/>
                <a:gd name="T11" fmla="*/ 2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128">
                  <a:moveTo>
                    <a:pt x="75" y="22"/>
                  </a:moveTo>
                  <a:lnTo>
                    <a:pt x="75" y="22"/>
                  </a:lnTo>
                  <a:cubicBezTo>
                    <a:pt x="52" y="0"/>
                    <a:pt x="15" y="7"/>
                    <a:pt x="7" y="45"/>
                  </a:cubicBezTo>
                  <a:cubicBezTo>
                    <a:pt x="0" y="60"/>
                    <a:pt x="15" y="90"/>
                    <a:pt x="37" y="127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0" y="45"/>
                    <a:pt x="82" y="37"/>
                    <a:pt x="75" y="22"/>
                  </a:cubicBezTo>
                </a:path>
              </a:pathLst>
            </a:custGeom>
            <a:solidFill>
              <a:srgbClr val="EDC4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142">
              <a:extLst>
                <a:ext uri="{FF2B5EF4-FFF2-40B4-BE49-F238E27FC236}">
                  <a16:creationId xmlns:a16="http://schemas.microsoft.com/office/drawing/2014/main" id="{B3841624-0CE7-7041-9823-2BB07709F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850" y="6502400"/>
              <a:ext cx="152400" cy="149225"/>
            </a:xfrm>
            <a:custGeom>
              <a:avLst/>
              <a:gdLst>
                <a:gd name="T0" fmla="*/ 384 w 422"/>
                <a:gd name="T1" fmla="*/ 150 h 414"/>
                <a:gd name="T2" fmla="*/ 384 w 422"/>
                <a:gd name="T3" fmla="*/ 150 h 414"/>
                <a:gd name="T4" fmla="*/ 226 w 422"/>
                <a:gd name="T5" fmla="*/ 0 h 414"/>
                <a:gd name="T6" fmla="*/ 143 w 422"/>
                <a:gd name="T7" fmla="*/ 75 h 414"/>
                <a:gd name="T8" fmla="*/ 158 w 422"/>
                <a:gd name="T9" fmla="*/ 135 h 414"/>
                <a:gd name="T10" fmla="*/ 113 w 422"/>
                <a:gd name="T11" fmla="*/ 225 h 414"/>
                <a:gd name="T12" fmla="*/ 60 w 422"/>
                <a:gd name="T13" fmla="*/ 150 h 414"/>
                <a:gd name="T14" fmla="*/ 0 w 422"/>
                <a:gd name="T15" fmla="*/ 217 h 414"/>
                <a:gd name="T16" fmla="*/ 113 w 422"/>
                <a:gd name="T17" fmla="*/ 360 h 414"/>
                <a:gd name="T18" fmla="*/ 211 w 422"/>
                <a:gd name="T19" fmla="*/ 255 h 414"/>
                <a:gd name="T20" fmla="*/ 226 w 422"/>
                <a:gd name="T21" fmla="*/ 413 h 414"/>
                <a:gd name="T22" fmla="*/ 421 w 422"/>
                <a:gd name="T23" fmla="*/ 390 h 414"/>
                <a:gd name="T24" fmla="*/ 384 w 422"/>
                <a:gd name="T25" fmla="*/ 15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2" h="414">
                  <a:moveTo>
                    <a:pt x="384" y="150"/>
                  </a:moveTo>
                  <a:lnTo>
                    <a:pt x="384" y="150"/>
                  </a:lnTo>
                  <a:cubicBezTo>
                    <a:pt x="346" y="44"/>
                    <a:pt x="271" y="14"/>
                    <a:pt x="226" y="0"/>
                  </a:cubicBezTo>
                  <a:cubicBezTo>
                    <a:pt x="218" y="22"/>
                    <a:pt x="196" y="60"/>
                    <a:pt x="143" y="75"/>
                  </a:cubicBezTo>
                  <a:cubicBezTo>
                    <a:pt x="143" y="97"/>
                    <a:pt x="151" y="120"/>
                    <a:pt x="158" y="135"/>
                  </a:cubicBezTo>
                  <a:cubicBezTo>
                    <a:pt x="135" y="180"/>
                    <a:pt x="113" y="225"/>
                    <a:pt x="113" y="225"/>
                  </a:cubicBezTo>
                  <a:cubicBezTo>
                    <a:pt x="113" y="225"/>
                    <a:pt x="83" y="180"/>
                    <a:pt x="60" y="150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38" y="285"/>
                    <a:pt x="90" y="360"/>
                    <a:pt x="113" y="360"/>
                  </a:cubicBezTo>
                  <a:cubicBezTo>
                    <a:pt x="128" y="368"/>
                    <a:pt x="173" y="308"/>
                    <a:pt x="211" y="255"/>
                  </a:cubicBezTo>
                  <a:cubicBezTo>
                    <a:pt x="218" y="308"/>
                    <a:pt x="226" y="375"/>
                    <a:pt x="226" y="413"/>
                  </a:cubicBezTo>
                  <a:cubicBezTo>
                    <a:pt x="421" y="390"/>
                    <a:pt x="421" y="390"/>
                    <a:pt x="421" y="390"/>
                  </a:cubicBezTo>
                  <a:cubicBezTo>
                    <a:pt x="421" y="330"/>
                    <a:pt x="414" y="240"/>
                    <a:pt x="384" y="15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9" name="Freeform 143">
              <a:extLst>
                <a:ext uri="{FF2B5EF4-FFF2-40B4-BE49-F238E27FC236}">
                  <a16:creationId xmlns:a16="http://schemas.microsoft.com/office/drawing/2014/main" id="{B7C0A29E-66A2-1940-9FA2-64405F5C4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675" y="6480175"/>
              <a:ext cx="73025" cy="49213"/>
            </a:xfrm>
            <a:custGeom>
              <a:avLst/>
              <a:gdLst>
                <a:gd name="T0" fmla="*/ 0 w 204"/>
                <a:gd name="T1" fmla="*/ 0 h 137"/>
                <a:gd name="T2" fmla="*/ 0 w 204"/>
                <a:gd name="T3" fmla="*/ 0 h 137"/>
                <a:gd name="T4" fmla="*/ 15 w 204"/>
                <a:gd name="T5" fmla="*/ 68 h 137"/>
                <a:gd name="T6" fmla="*/ 158 w 204"/>
                <a:gd name="T7" fmla="*/ 105 h 137"/>
                <a:gd name="T8" fmla="*/ 203 w 204"/>
                <a:gd name="T9" fmla="*/ 45 h 137"/>
                <a:gd name="T10" fmla="*/ 120 w 204"/>
                <a:gd name="T11" fmla="*/ 0 h 137"/>
                <a:gd name="T12" fmla="*/ 0 w 204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137">
                  <a:moveTo>
                    <a:pt x="0" y="0"/>
                  </a:moveTo>
                  <a:lnTo>
                    <a:pt x="0" y="0"/>
                  </a:lnTo>
                  <a:cubicBezTo>
                    <a:pt x="0" y="23"/>
                    <a:pt x="7" y="45"/>
                    <a:pt x="15" y="68"/>
                  </a:cubicBezTo>
                  <a:cubicBezTo>
                    <a:pt x="45" y="121"/>
                    <a:pt x="112" y="136"/>
                    <a:pt x="158" y="105"/>
                  </a:cubicBezTo>
                  <a:cubicBezTo>
                    <a:pt x="180" y="91"/>
                    <a:pt x="195" y="68"/>
                    <a:pt x="203" y="45"/>
                  </a:cubicBezTo>
                  <a:cubicBezTo>
                    <a:pt x="165" y="45"/>
                    <a:pt x="150" y="0"/>
                    <a:pt x="120" y="0"/>
                  </a:cubicBezTo>
                  <a:cubicBezTo>
                    <a:pt x="90" y="0"/>
                    <a:pt x="30" y="0"/>
                    <a:pt x="0" y="0"/>
                  </a:cubicBezTo>
                </a:path>
              </a:pathLst>
            </a:custGeom>
            <a:solidFill>
              <a:srgbClr val="EDC4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44">
              <a:extLst>
                <a:ext uri="{FF2B5EF4-FFF2-40B4-BE49-F238E27FC236}">
                  <a16:creationId xmlns:a16="http://schemas.microsoft.com/office/drawing/2014/main" id="{1D209B21-9E4A-1B41-904F-3A5E716BB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675" y="6443663"/>
              <a:ext cx="76200" cy="53975"/>
            </a:xfrm>
            <a:custGeom>
              <a:avLst/>
              <a:gdLst>
                <a:gd name="T0" fmla="*/ 195 w 211"/>
                <a:gd name="T1" fmla="*/ 83 h 151"/>
                <a:gd name="T2" fmla="*/ 195 w 211"/>
                <a:gd name="T3" fmla="*/ 83 h 151"/>
                <a:gd name="T4" fmla="*/ 188 w 211"/>
                <a:gd name="T5" fmla="*/ 68 h 151"/>
                <a:gd name="T6" fmla="*/ 45 w 211"/>
                <a:gd name="T7" fmla="*/ 30 h 151"/>
                <a:gd name="T8" fmla="*/ 0 w 211"/>
                <a:gd name="T9" fmla="*/ 105 h 151"/>
                <a:gd name="T10" fmla="*/ 120 w 211"/>
                <a:gd name="T11" fmla="*/ 105 h 151"/>
                <a:gd name="T12" fmla="*/ 203 w 211"/>
                <a:gd name="T13" fmla="*/ 150 h 151"/>
                <a:gd name="T14" fmla="*/ 195 w 211"/>
                <a:gd name="T15" fmla="*/ 8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" h="151">
                  <a:moveTo>
                    <a:pt x="195" y="83"/>
                  </a:moveTo>
                  <a:lnTo>
                    <a:pt x="195" y="83"/>
                  </a:lnTo>
                  <a:cubicBezTo>
                    <a:pt x="195" y="75"/>
                    <a:pt x="188" y="75"/>
                    <a:pt x="188" y="68"/>
                  </a:cubicBezTo>
                  <a:cubicBezTo>
                    <a:pt x="158" y="15"/>
                    <a:pt x="90" y="0"/>
                    <a:pt x="45" y="30"/>
                  </a:cubicBezTo>
                  <a:cubicBezTo>
                    <a:pt x="22" y="45"/>
                    <a:pt x="7" y="75"/>
                    <a:pt x="0" y="105"/>
                  </a:cubicBezTo>
                  <a:cubicBezTo>
                    <a:pt x="30" y="105"/>
                    <a:pt x="90" y="105"/>
                    <a:pt x="120" y="105"/>
                  </a:cubicBezTo>
                  <a:cubicBezTo>
                    <a:pt x="150" y="105"/>
                    <a:pt x="165" y="150"/>
                    <a:pt x="203" y="150"/>
                  </a:cubicBezTo>
                  <a:cubicBezTo>
                    <a:pt x="210" y="128"/>
                    <a:pt x="203" y="105"/>
                    <a:pt x="195" y="83"/>
                  </a:cubicBezTo>
                </a:path>
              </a:pathLst>
            </a:custGeom>
            <a:solidFill>
              <a:srgbClr val="91786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156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95ACF020-91FC-1C4A-BF40-3E31F85793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A2473C5D-E905-2046-85AD-B733C9578A5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F5C07181-81C8-A14C-A6F4-AE58EF9185A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8C6D33-6875-AD4E-AB95-3973E0C383D0}"/>
              </a:ext>
            </a:extLst>
          </p:cNvPr>
          <p:cNvSpPr txBox="1"/>
          <p:nvPr/>
        </p:nvSpPr>
        <p:spPr>
          <a:xfrm>
            <a:off x="3715740" y="9200762"/>
            <a:ext cx="4599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1"/>
                </a:solidFill>
                <a:latin typeface="Montserrat Black" pitchFamily="2" charset="77"/>
              </a:rPr>
              <a:t>KATE SMITH</a:t>
            </a:r>
          </a:p>
        </p:txBody>
      </p:sp>
      <p:sp>
        <p:nvSpPr>
          <p:cNvPr id="25" name="Rectángulo 8">
            <a:extLst>
              <a:ext uri="{FF2B5EF4-FFF2-40B4-BE49-F238E27FC236}">
                <a16:creationId xmlns:a16="http://schemas.microsoft.com/office/drawing/2014/main" id="{CB2B7655-2413-A440-B0F2-252739CE9C1A}"/>
              </a:ext>
            </a:extLst>
          </p:cNvPr>
          <p:cNvSpPr/>
          <p:nvPr/>
        </p:nvSpPr>
        <p:spPr>
          <a:xfrm flipH="1">
            <a:off x="3715740" y="10047315"/>
            <a:ext cx="53172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Muli" pitchFamily="2" charset="77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872E141-8596-364B-8677-100B46FD3536}"/>
              </a:ext>
            </a:extLst>
          </p:cNvPr>
          <p:cNvSpPr txBox="1"/>
          <p:nvPr/>
        </p:nvSpPr>
        <p:spPr>
          <a:xfrm>
            <a:off x="9679218" y="9200762"/>
            <a:ext cx="4599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1"/>
                </a:solidFill>
                <a:latin typeface="Montserrat Black" pitchFamily="2" charset="77"/>
              </a:rPr>
              <a:t>SAM SMITH</a:t>
            </a:r>
          </a:p>
        </p:txBody>
      </p:sp>
      <p:sp>
        <p:nvSpPr>
          <p:cNvPr id="71" name="Rectángulo 8">
            <a:extLst>
              <a:ext uri="{FF2B5EF4-FFF2-40B4-BE49-F238E27FC236}">
                <a16:creationId xmlns:a16="http://schemas.microsoft.com/office/drawing/2014/main" id="{3E4AB6F2-8377-DE48-8E7A-256690E80AB7}"/>
              </a:ext>
            </a:extLst>
          </p:cNvPr>
          <p:cNvSpPr/>
          <p:nvPr/>
        </p:nvSpPr>
        <p:spPr>
          <a:xfrm flipH="1">
            <a:off x="9679218" y="10047315"/>
            <a:ext cx="53172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Muli" pitchFamily="2" charset="77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6E08BB3-E1D9-6842-B4CB-AC96B7D7B6A3}"/>
              </a:ext>
            </a:extLst>
          </p:cNvPr>
          <p:cNvSpPr txBox="1"/>
          <p:nvPr/>
        </p:nvSpPr>
        <p:spPr>
          <a:xfrm>
            <a:off x="15682453" y="9200762"/>
            <a:ext cx="4599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1"/>
                </a:solidFill>
                <a:latin typeface="Montserrat Black" pitchFamily="2" charset="77"/>
              </a:rPr>
              <a:t>ANN SMITH</a:t>
            </a:r>
          </a:p>
        </p:txBody>
      </p:sp>
      <p:sp>
        <p:nvSpPr>
          <p:cNvPr id="78" name="Rectángulo 8">
            <a:extLst>
              <a:ext uri="{FF2B5EF4-FFF2-40B4-BE49-F238E27FC236}">
                <a16:creationId xmlns:a16="http://schemas.microsoft.com/office/drawing/2014/main" id="{A83F12BF-245B-1749-8B25-A9BFCA487142}"/>
              </a:ext>
            </a:extLst>
          </p:cNvPr>
          <p:cNvSpPr/>
          <p:nvPr/>
        </p:nvSpPr>
        <p:spPr>
          <a:xfrm flipH="1">
            <a:off x="15682453" y="10047315"/>
            <a:ext cx="53172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Muli" pitchFamily="2" charset="77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26" name="CuadroTexto 395">
            <a:extLst>
              <a:ext uri="{FF2B5EF4-FFF2-40B4-BE49-F238E27FC236}">
                <a16:creationId xmlns:a16="http://schemas.microsoft.com/office/drawing/2014/main" id="{8C95D5B9-497B-114C-9B6C-914252F9F41A}"/>
              </a:ext>
            </a:extLst>
          </p:cNvPr>
          <p:cNvSpPr txBox="1"/>
          <p:nvPr/>
        </p:nvSpPr>
        <p:spPr>
          <a:xfrm>
            <a:off x="1925478" y="1062069"/>
            <a:ext cx="10246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>
                <a:solidFill>
                  <a:schemeClr val="accent1"/>
                </a:solidFill>
                <a:latin typeface="Montserrat Black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OUR TEAM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2E1C10-8048-F449-8E94-17B8AC17C4F1}"/>
              </a:ext>
            </a:extLst>
          </p:cNvPr>
          <p:cNvSpPr/>
          <p:nvPr/>
        </p:nvSpPr>
        <p:spPr>
          <a:xfrm>
            <a:off x="0" y="-3239"/>
            <a:ext cx="1132377" cy="1195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iagonal Stripe 5">
            <a:extLst>
              <a:ext uri="{FF2B5EF4-FFF2-40B4-BE49-F238E27FC236}">
                <a16:creationId xmlns:a16="http://schemas.microsoft.com/office/drawing/2014/main" id="{18284E64-3E22-F742-92F9-5FEE2F0E6581}"/>
              </a:ext>
            </a:extLst>
          </p:cNvPr>
          <p:cNvSpPr/>
          <p:nvPr/>
        </p:nvSpPr>
        <p:spPr>
          <a:xfrm rot="10800000">
            <a:off x="6866710" y="6558454"/>
            <a:ext cx="2126489" cy="2126489"/>
          </a:xfrm>
          <a:prstGeom prst="diagStrip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iagonal Stripe 27">
            <a:extLst>
              <a:ext uri="{FF2B5EF4-FFF2-40B4-BE49-F238E27FC236}">
                <a16:creationId xmlns:a16="http://schemas.microsoft.com/office/drawing/2014/main" id="{9197F3A0-DA34-9847-9505-80919CC70D99}"/>
              </a:ext>
            </a:extLst>
          </p:cNvPr>
          <p:cNvSpPr/>
          <p:nvPr/>
        </p:nvSpPr>
        <p:spPr>
          <a:xfrm rot="10800000">
            <a:off x="12889138" y="6558454"/>
            <a:ext cx="2126489" cy="2126489"/>
          </a:xfrm>
          <a:prstGeom prst="diagStrip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iagonal Stripe 28">
            <a:extLst>
              <a:ext uri="{FF2B5EF4-FFF2-40B4-BE49-F238E27FC236}">
                <a16:creationId xmlns:a16="http://schemas.microsoft.com/office/drawing/2014/main" id="{85873A2F-39A4-1D42-A57A-ACA81AEB87FE}"/>
              </a:ext>
            </a:extLst>
          </p:cNvPr>
          <p:cNvSpPr/>
          <p:nvPr/>
        </p:nvSpPr>
        <p:spPr>
          <a:xfrm rot="10800000">
            <a:off x="18848503" y="6558454"/>
            <a:ext cx="2126489" cy="2126489"/>
          </a:xfrm>
          <a:prstGeom prst="diagStrip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68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D5417B-5649-AA4B-BF84-3BD3067849C2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entagon 42">
            <a:extLst>
              <a:ext uri="{FF2B5EF4-FFF2-40B4-BE49-F238E27FC236}">
                <a16:creationId xmlns:a16="http://schemas.microsoft.com/office/drawing/2014/main" id="{27AE3820-9AE5-2346-8FF9-73A2FFBEE2C3}"/>
              </a:ext>
            </a:extLst>
          </p:cNvPr>
          <p:cNvSpPr/>
          <p:nvPr/>
        </p:nvSpPr>
        <p:spPr>
          <a:xfrm rot="5400000">
            <a:off x="5773895" y="1055427"/>
            <a:ext cx="12824335" cy="10668020"/>
          </a:xfrm>
          <a:prstGeom prst="homePlate">
            <a:avLst>
              <a:gd name="adj" fmla="val 26833"/>
            </a:avLst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09AE640-832A-9142-A895-CFB32C52BCBB}"/>
              </a:ext>
            </a:extLst>
          </p:cNvPr>
          <p:cNvGrpSpPr/>
          <p:nvPr/>
        </p:nvGrpSpPr>
        <p:grpSpPr>
          <a:xfrm>
            <a:off x="7048074" y="6079629"/>
            <a:ext cx="10281499" cy="3690342"/>
            <a:chOff x="1639568" y="3109737"/>
            <a:chExt cx="10281499" cy="369034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F489F3-73E5-B747-BB40-1382833FE71A}"/>
                </a:ext>
              </a:extLst>
            </p:cNvPr>
            <p:cNvSpPr txBox="1"/>
            <p:nvPr/>
          </p:nvSpPr>
          <p:spPr>
            <a:xfrm>
              <a:off x="1639568" y="3109737"/>
              <a:ext cx="1028149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6000" b="1" dirty="0">
                  <a:solidFill>
                    <a:schemeClr val="bg1"/>
                  </a:solidFill>
                  <a:latin typeface="Montserrat Black" pitchFamily="2" charset="77"/>
                </a:rPr>
                <a:t>“BETTER TO BE BUSY THAN TO BE BUSY WORRYING”.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281826-C792-6F4D-ADB9-52109457ACC6}"/>
                </a:ext>
              </a:extLst>
            </p:cNvPr>
            <p:cNvSpPr txBox="1"/>
            <p:nvPr/>
          </p:nvSpPr>
          <p:spPr>
            <a:xfrm flipH="1">
              <a:off x="3494052" y="6276859"/>
              <a:ext cx="6572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800" dirty="0">
                  <a:solidFill>
                    <a:schemeClr val="bg1"/>
                  </a:solidFill>
                  <a:latin typeface="Montserrat" pitchFamily="2" charset="77"/>
                </a:rPr>
                <a:t>ANGELA LANSBURY</a:t>
              </a:r>
              <a:endParaRPr lang="en-US" sz="2800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 Medium" panose="020F0502020204030203" pitchFamily="34" charset="0"/>
              </a:endParaRPr>
            </a:p>
          </p:txBody>
        </p:sp>
      </p:grpSp>
      <p:sp>
        <p:nvSpPr>
          <p:cNvPr id="40" name="Freeform 42">
            <a:extLst>
              <a:ext uri="{FF2B5EF4-FFF2-40B4-BE49-F238E27FC236}">
                <a16:creationId xmlns:a16="http://schemas.microsoft.com/office/drawing/2014/main" id="{1444C409-4DA3-A84C-8433-05ED8F8FD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7639" y="3553544"/>
            <a:ext cx="1726317" cy="1787971"/>
          </a:xfrm>
          <a:custGeom>
            <a:avLst/>
            <a:gdLst>
              <a:gd name="T0" fmla="*/ 240 w 249"/>
              <a:gd name="T1" fmla="*/ 98 h 257"/>
              <a:gd name="T2" fmla="*/ 240 w 249"/>
              <a:gd name="T3" fmla="*/ 98 h 257"/>
              <a:gd name="T4" fmla="*/ 218 w 249"/>
              <a:gd name="T5" fmla="*/ 98 h 257"/>
              <a:gd name="T6" fmla="*/ 195 w 249"/>
              <a:gd name="T7" fmla="*/ 60 h 257"/>
              <a:gd name="T8" fmla="*/ 210 w 249"/>
              <a:gd name="T9" fmla="*/ 45 h 257"/>
              <a:gd name="T10" fmla="*/ 210 w 249"/>
              <a:gd name="T11" fmla="*/ 38 h 257"/>
              <a:gd name="T12" fmla="*/ 180 w 249"/>
              <a:gd name="T13" fmla="*/ 23 h 257"/>
              <a:gd name="T14" fmla="*/ 180 w 249"/>
              <a:gd name="T15" fmla="*/ 23 h 257"/>
              <a:gd name="T16" fmla="*/ 165 w 249"/>
              <a:gd name="T17" fmla="*/ 38 h 257"/>
              <a:gd name="T18" fmla="*/ 128 w 249"/>
              <a:gd name="T19" fmla="*/ 23 h 257"/>
              <a:gd name="T20" fmla="*/ 128 w 249"/>
              <a:gd name="T21" fmla="*/ 8 h 257"/>
              <a:gd name="T22" fmla="*/ 120 w 249"/>
              <a:gd name="T23" fmla="*/ 0 h 257"/>
              <a:gd name="T24" fmla="*/ 105 w 249"/>
              <a:gd name="T25" fmla="*/ 8 h 257"/>
              <a:gd name="T26" fmla="*/ 90 w 249"/>
              <a:gd name="T27" fmla="*/ 8 h 257"/>
              <a:gd name="T28" fmla="*/ 90 w 249"/>
              <a:gd name="T29" fmla="*/ 15 h 257"/>
              <a:gd name="T30" fmla="*/ 90 w 249"/>
              <a:gd name="T31" fmla="*/ 30 h 257"/>
              <a:gd name="T32" fmla="*/ 53 w 249"/>
              <a:gd name="T33" fmla="*/ 53 h 257"/>
              <a:gd name="T34" fmla="*/ 38 w 249"/>
              <a:gd name="T35" fmla="*/ 45 h 257"/>
              <a:gd name="T36" fmla="*/ 30 w 249"/>
              <a:gd name="T37" fmla="*/ 45 h 257"/>
              <a:gd name="T38" fmla="*/ 15 w 249"/>
              <a:gd name="T39" fmla="*/ 68 h 257"/>
              <a:gd name="T40" fmla="*/ 15 w 249"/>
              <a:gd name="T41" fmla="*/ 75 h 257"/>
              <a:gd name="T42" fmla="*/ 30 w 249"/>
              <a:gd name="T43" fmla="*/ 83 h 257"/>
              <a:gd name="T44" fmla="*/ 22 w 249"/>
              <a:gd name="T45" fmla="*/ 128 h 257"/>
              <a:gd name="T46" fmla="*/ 0 w 249"/>
              <a:gd name="T47" fmla="*/ 128 h 257"/>
              <a:gd name="T48" fmla="*/ 0 w 249"/>
              <a:gd name="T49" fmla="*/ 135 h 257"/>
              <a:gd name="T50" fmla="*/ 0 w 249"/>
              <a:gd name="T51" fmla="*/ 143 h 257"/>
              <a:gd name="T52" fmla="*/ 8 w 249"/>
              <a:gd name="T53" fmla="*/ 166 h 257"/>
              <a:gd name="T54" fmla="*/ 8 w 249"/>
              <a:gd name="T55" fmla="*/ 166 h 257"/>
              <a:gd name="T56" fmla="*/ 30 w 249"/>
              <a:gd name="T57" fmla="*/ 166 h 257"/>
              <a:gd name="T58" fmla="*/ 45 w 249"/>
              <a:gd name="T59" fmla="*/ 196 h 257"/>
              <a:gd name="T60" fmla="*/ 30 w 249"/>
              <a:gd name="T61" fmla="*/ 210 h 257"/>
              <a:gd name="T62" fmla="*/ 38 w 249"/>
              <a:gd name="T63" fmla="*/ 218 h 257"/>
              <a:gd name="T64" fmla="*/ 60 w 249"/>
              <a:gd name="T65" fmla="*/ 233 h 257"/>
              <a:gd name="T66" fmla="*/ 60 w 249"/>
              <a:gd name="T67" fmla="*/ 233 h 257"/>
              <a:gd name="T68" fmla="*/ 75 w 249"/>
              <a:gd name="T69" fmla="*/ 218 h 257"/>
              <a:gd name="T70" fmla="*/ 120 w 249"/>
              <a:gd name="T71" fmla="*/ 233 h 257"/>
              <a:gd name="T72" fmla="*/ 120 w 249"/>
              <a:gd name="T73" fmla="*/ 248 h 257"/>
              <a:gd name="T74" fmla="*/ 120 w 249"/>
              <a:gd name="T75" fmla="*/ 256 h 257"/>
              <a:gd name="T76" fmla="*/ 143 w 249"/>
              <a:gd name="T77" fmla="*/ 248 h 257"/>
              <a:gd name="T78" fmla="*/ 158 w 249"/>
              <a:gd name="T79" fmla="*/ 248 h 257"/>
              <a:gd name="T80" fmla="*/ 158 w 249"/>
              <a:gd name="T81" fmla="*/ 240 h 257"/>
              <a:gd name="T82" fmla="*/ 158 w 249"/>
              <a:gd name="T83" fmla="*/ 226 h 257"/>
              <a:gd name="T84" fmla="*/ 188 w 249"/>
              <a:gd name="T85" fmla="*/ 210 h 257"/>
              <a:gd name="T86" fmla="*/ 203 w 249"/>
              <a:gd name="T87" fmla="*/ 218 h 257"/>
              <a:gd name="T88" fmla="*/ 210 w 249"/>
              <a:gd name="T89" fmla="*/ 218 h 257"/>
              <a:gd name="T90" fmla="*/ 225 w 249"/>
              <a:gd name="T91" fmla="*/ 196 h 257"/>
              <a:gd name="T92" fmla="*/ 225 w 249"/>
              <a:gd name="T93" fmla="*/ 188 h 257"/>
              <a:gd name="T94" fmla="*/ 210 w 249"/>
              <a:gd name="T95" fmla="*/ 180 h 257"/>
              <a:gd name="T96" fmla="*/ 225 w 249"/>
              <a:gd name="T97" fmla="*/ 135 h 257"/>
              <a:gd name="T98" fmla="*/ 240 w 249"/>
              <a:gd name="T99" fmla="*/ 135 h 257"/>
              <a:gd name="T100" fmla="*/ 248 w 249"/>
              <a:gd name="T101" fmla="*/ 128 h 257"/>
              <a:gd name="T102" fmla="*/ 248 w 249"/>
              <a:gd name="T103" fmla="*/ 113 h 257"/>
              <a:gd name="T104" fmla="*/ 240 w 249"/>
              <a:gd name="T105" fmla="*/ 98 h 257"/>
              <a:gd name="T106" fmla="*/ 180 w 249"/>
              <a:gd name="T107" fmla="*/ 143 h 257"/>
              <a:gd name="T108" fmla="*/ 180 w 249"/>
              <a:gd name="T109" fmla="*/ 143 h 257"/>
              <a:gd name="T110" fmla="*/ 150 w 249"/>
              <a:gd name="T111" fmla="*/ 173 h 257"/>
              <a:gd name="T112" fmla="*/ 68 w 249"/>
              <a:gd name="T113" fmla="*/ 113 h 257"/>
              <a:gd name="T114" fmla="*/ 90 w 249"/>
              <a:gd name="T115" fmla="*/ 83 h 257"/>
              <a:gd name="T116" fmla="*/ 180 w 249"/>
              <a:gd name="T117" fmla="*/ 143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49" h="257">
                <a:moveTo>
                  <a:pt x="240" y="98"/>
                </a:moveTo>
                <a:lnTo>
                  <a:pt x="240" y="98"/>
                </a:lnTo>
                <a:cubicBezTo>
                  <a:pt x="218" y="98"/>
                  <a:pt x="218" y="98"/>
                  <a:pt x="218" y="98"/>
                </a:cubicBezTo>
                <a:cubicBezTo>
                  <a:pt x="218" y="83"/>
                  <a:pt x="210" y="68"/>
                  <a:pt x="195" y="60"/>
                </a:cubicBezTo>
                <a:cubicBezTo>
                  <a:pt x="210" y="45"/>
                  <a:pt x="210" y="45"/>
                  <a:pt x="210" y="45"/>
                </a:cubicBezTo>
                <a:cubicBezTo>
                  <a:pt x="210" y="38"/>
                  <a:pt x="210" y="38"/>
                  <a:pt x="210" y="38"/>
                </a:cubicBezTo>
                <a:cubicBezTo>
                  <a:pt x="203" y="30"/>
                  <a:pt x="195" y="23"/>
                  <a:pt x="180" y="23"/>
                </a:cubicBezTo>
                <a:cubicBezTo>
                  <a:pt x="180" y="15"/>
                  <a:pt x="180" y="15"/>
                  <a:pt x="180" y="23"/>
                </a:cubicBezTo>
                <a:cubicBezTo>
                  <a:pt x="165" y="38"/>
                  <a:pt x="165" y="38"/>
                  <a:pt x="165" y="38"/>
                </a:cubicBezTo>
                <a:cubicBezTo>
                  <a:pt x="158" y="30"/>
                  <a:pt x="143" y="30"/>
                  <a:pt x="128" y="23"/>
                </a:cubicBezTo>
                <a:cubicBezTo>
                  <a:pt x="128" y="8"/>
                  <a:pt x="128" y="8"/>
                  <a:pt x="128" y="8"/>
                </a:cubicBezTo>
                <a:lnTo>
                  <a:pt x="120" y="0"/>
                </a:lnTo>
                <a:cubicBezTo>
                  <a:pt x="120" y="0"/>
                  <a:pt x="113" y="8"/>
                  <a:pt x="105" y="8"/>
                </a:cubicBezTo>
                <a:cubicBezTo>
                  <a:pt x="98" y="8"/>
                  <a:pt x="98" y="8"/>
                  <a:pt x="90" y="8"/>
                </a:cubicBezTo>
                <a:cubicBezTo>
                  <a:pt x="90" y="8"/>
                  <a:pt x="90" y="8"/>
                  <a:pt x="90" y="15"/>
                </a:cubicBezTo>
                <a:cubicBezTo>
                  <a:pt x="90" y="30"/>
                  <a:pt x="90" y="30"/>
                  <a:pt x="90" y="30"/>
                </a:cubicBezTo>
                <a:cubicBezTo>
                  <a:pt x="75" y="38"/>
                  <a:pt x="60" y="45"/>
                  <a:pt x="53" y="53"/>
                </a:cubicBezTo>
                <a:cubicBezTo>
                  <a:pt x="38" y="45"/>
                  <a:pt x="38" y="45"/>
                  <a:pt x="38" y="45"/>
                </a:cubicBezTo>
                <a:lnTo>
                  <a:pt x="30" y="45"/>
                </a:lnTo>
                <a:cubicBezTo>
                  <a:pt x="22" y="53"/>
                  <a:pt x="15" y="60"/>
                  <a:pt x="15" y="68"/>
                </a:cubicBezTo>
                <a:lnTo>
                  <a:pt x="15" y="75"/>
                </a:lnTo>
                <a:cubicBezTo>
                  <a:pt x="30" y="83"/>
                  <a:pt x="30" y="83"/>
                  <a:pt x="30" y="83"/>
                </a:cubicBezTo>
                <a:cubicBezTo>
                  <a:pt x="22" y="98"/>
                  <a:pt x="22" y="113"/>
                  <a:pt x="22" y="128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28"/>
                  <a:pt x="0" y="128"/>
                  <a:pt x="0" y="135"/>
                </a:cubicBezTo>
                <a:lnTo>
                  <a:pt x="0" y="143"/>
                </a:lnTo>
                <a:cubicBezTo>
                  <a:pt x="0" y="150"/>
                  <a:pt x="0" y="158"/>
                  <a:pt x="8" y="166"/>
                </a:cubicBezTo>
                <a:lnTo>
                  <a:pt x="8" y="166"/>
                </a:lnTo>
                <a:cubicBezTo>
                  <a:pt x="30" y="166"/>
                  <a:pt x="30" y="166"/>
                  <a:pt x="30" y="166"/>
                </a:cubicBezTo>
                <a:cubicBezTo>
                  <a:pt x="30" y="173"/>
                  <a:pt x="38" y="188"/>
                  <a:pt x="45" y="196"/>
                </a:cubicBezTo>
                <a:cubicBezTo>
                  <a:pt x="30" y="210"/>
                  <a:pt x="30" y="210"/>
                  <a:pt x="30" y="210"/>
                </a:cubicBezTo>
                <a:cubicBezTo>
                  <a:pt x="30" y="210"/>
                  <a:pt x="30" y="210"/>
                  <a:pt x="38" y="218"/>
                </a:cubicBezTo>
                <a:cubicBezTo>
                  <a:pt x="38" y="226"/>
                  <a:pt x="53" y="226"/>
                  <a:pt x="60" y="233"/>
                </a:cubicBezTo>
                <a:lnTo>
                  <a:pt x="60" y="233"/>
                </a:lnTo>
                <a:cubicBezTo>
                  <a:pt x="75" y="218"/>
                  <a:pt x="75" y="218"/>
                  <a:pt x="75" y="218"/>
                </a:cubicBezTo>
                <a:cubicBezTo>
                  <a:pt x="90" y="226"/>
                  <a:pt x="105" y="233"/>
                  <a:pt x="120" y="233"/>
                </a:cubicBezTo>
                <a:cubicBezTo>
                  <a:pt x="120" y="248"/>
                  <a:pt x="120" y="248"/>
                  <a:pt x="120" y="248"/>
                </a:cubicBezTo>
                <a:lnTo>
                  <a:pt x="120" y="256"/>
                </a:lnTo>
                <a:cubicBezTo>
                  <a:pt x="128" y="256"/>
                  <a:pt x="135" y="248"/>
                  <a:pt x="143" y="248"/>
                </a:cubicBezTo>
                <a:cubicBezTo>
                  <a:pt x="143" y="248"/>
                  <a:pt x="150" y="248"/>
                  <a:pt x="158" y="248"/>
                </a:cubicBezTo>
                <a:cubicBezTo>
                  <a:pt x="158" y="248"/>
                  <a:pt x="158" y="248"/>
                  <a:pt x="158" y="240"/>
                </a:cubicBezTo>
                <a:cubicBezTo>
                  <a:pt x="158" y="226"/>
                  <a:pt x="158" y="226"/>
                  <a:pt x="158" y="226"/>
                </a:cubicBezTo>
                <a:cubicBezTo>
                  <a:pt x="165" y="218"/>
                  <a:pt x="180" y="218"/>
                  <a:pt x="188" y="210"/>
                </a:cubicBezTo>
                <a:cubicBezTo>
                  <a:pt x="203" y="218"/>
                  <a:pt x="203" y="218"/>
                  <a:pt x="203" y="218"/>
                </a:cubicBezTo>
                <a:lnTo>
                  <a:pt x="210" y="218"/>
                </a:lnTo>
                <a:cubicBezTo>
                  <a:pt x="218" y="210"/>
                  <a:pt x="225" y="203"/>
                  <a:pt x="225" y="196"/>
                </a:cubicBezTo>
                <a:lnTo>
                  <a:pt x="225" y="188"/>
                </a:lnTo>
                <a:cubicBezTo>
                  <a:pt x="210" y="180"/>
                  <a:pt x="210" y="180"/>
                  <a:pt x="210" y="180"/>
                </a:cubicBezTo>
                <a:cubicBezTo>
                  <a:pt x="218" y="166"/>
                  <a:pt x="225" y="150"/>
                  <a:pt x="225" y="135"/>
                </a:cubicBezTo>
                <a:cubicBezTo>
                  <a:pt x="240" y="135"/>
                  <a:pt x="240" y="135"/>
                  <a:pt x="240" y="135"/>
                </a:cubicBezTo>
                <a:cubicBezTo>
                  <a:pt x="248" y="135"/>
                  <a:pt x="248" y="135"/>
                  <a:pt x="248" y="128"/>
                </a:cubicBezTo>
                <a:cubicBezTo>
                  <a:pt x="248" y="120"/>
                  <a:pt x="248" y="120"/>
                  <a:pt x="248" y="113"/>
                </a:cubicBezTo>
                <a:cubicBezTo>
                  <a:pt x="248" y="105"/>
                  <a:pt x="248" y="105"/>
                  <a:pt x="240" y="98"/>
                </a:cubicBezTo>
                <a:close/>
                <a:moveTo>
                  <a:pt x="180" y="143"/>
                </a:moveTo>
                <a:lnTo>
                  <a:pt x="180" y="143"/>
                </a:lnTo>
                <a:cubicBezTo>
                  <a:pt x="173" y="158"/>
                  <a:pt x="165" y="173"/>
                  <a:pt x="150" y="173"/>
                </a:cubicBezTo>
                <a:cubicBezTo>
                  <a:pt x="105" y="203"/>
                  <a:pt x="53" y="166"/>
                  <a:pt x="68" y="113"/>
                </a:cubicBezTo>
                <a:cubicBezTo>
                  <a:pt x="68" y="98"/>
                  <a:pt x="83" y="83"/>
                  <a:pt x="90" y="83"/>
                </a:cubicBezTo>
                <a:cubicBezTo>
                  <a:pt x="135" y="53"/>
                  <a:pt x="195" y="90"/>
                  <a:pt x="180" y="1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43">
            <a:extLst>
              <a:ext uri="{FF2B5EF4-FFF2-40B4-BE49-F238E27FC236}">
                <a16:creationId xmlns:a16="http://schemas.microsoft.com/office/drawing/2014/main" id="{229666AD-4A47-C248-9954-DB0134F00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5609" y="4231740"/>
            <a:ext cx="1356392" cy="1356391"/>
          </a:xfrm>
          <a:custGeom>
            <a:avLst/>
            <a:gdLst>
              <a:gd name="T0" fmla="*/ 188 w 196"/>
              <a:gd name="T1" fmla="*/ 105 h 196"/>
              <a:gd name="T2" fmla="*/ 188 w 196"/>
              <a:gd name="T3" fmla="*/ 105 h 196"/>
              <a:gd name="T4" fmla="*/ 173 w 196"/>
              <a:gd name="T5" fmla="*/ 105 h 196"/>
              <a:gd name="T6" fmla="*/ 173 w 196"/>
              <a:gd name="T7" fmla="*/ 68 h 196"/>
              <a:gd name="T8" fmla="*/ 180 w 196"/>
              <a:gd name="T9" fmla="*/ 60 h 196"/>
              <a:gd name="T10" fmla="*/ 180 w 196"/>
              <a:gd name="T11" fmla="*/ 52 h 196"/>
              <a:gd name="T12" fmla="*/ 173 w 196"/>
              <a:gd name="T13" fmla="*/ 37 h 196"/>
              <a:gd name="T14" fmla="*/ 165 w 196"/>
              <a:gd name="T15" fmla="*/ 37 h 196"/>
              <a:gd name="T16" fmla="*/ 150 w 196"/>
              <a:gd name="T17" fmla="*/ 45 h 196"/>
              <a:gd name="T18" fmla="*/ 128 w 196"/>
              <a:gd name="T19" fmla="*/ 22 h 196"/>
              <a:gd name="T20" fmla="*/ 135 w 196"/>
              <a:gd name="T21" fmla="*/ 7 h 196"/>
              <a:gd name="T22" fmla="*/ 128 w 196"/>
              <a:gd name="T23" fmla="*/ 7 h 196"/>
              <a:gd name="T24" fmla="*/ 120 w 196"/>
              <a:gd name="T25" fmla="*/ 0 h 196"/>
              <a:gd name="T26" fmla="*/ 105 w 196"/>
              <a:gd name="T27" fmla="*/ 0 h 196"/>
              <a:gd name="T28" fmla="*/ 105 w 196"/>
              <a:gd name="T29" fmla="*/ 0 h 196"/>
              <a:gd name="T30" fmla="*/ 98 w 196"/>
              <a:gd name="T31" fmla="*/ 15 h 196"/>
              <a:gd name="T32" fmla="*/ 68 w 196"/>
              <a:gd name="T33" fmla="*/ 22 h 196"/>
              <a:gd name="T34" fmla="*/ 60 w 196"/>
              <a:gd name="T35" fmla="*/ 7 h 196"/>
              <a:gd name="T36" fmla="*/ 53 w 196"/>
              <a:gd name="T37" fmla="*/ 7 h 196"/>
              <a:gd name="T38" fmla="*/ 30 w 196"/>
              <a:gd name="T39" fmla="*/ 22 h 196"/>
              <a:gd name="T40" fmla="*/ 30 w 196"/>
              <a:gd name="T41" fmla="*/ 22 h 196"/>
              <a:gd name="T42" fmla="*/ 38 w 196"/>
              <a:gd name="T43" fmla="*/ 37 h 196"/>
              <a:gd name="T44" fmla="*/ 23 w 196"/>
              <a:gd name="T45" fmla="*/ 68 h 196"/>
              <a:gd name="T46" fmla="*/ 8 w 196"/>
              <a:gd name="T47" fmla="*/ 60 h 196"/>
              <a:gd name="T48" fmla="*/ 8 w 196"/>
              <a:gd name="T49" fmla="*/ 60 h 196"/>
              <a:gd name="T50" fmla="*/ 0 w 196"/>
              <a:gd name="T51" fmla="*/ 75 h 196"/>
              <a:gd name="T52" fmla="*/ 0 w 196"/>
              <a:gd name="T53" fmla="*/ 90 h 196"/>
              <a:gd name="T54" fmla="*/ 0 w 196"/>
              <a:gd name="T55" fmla="*/ 90 h 196"/>
              <a:gd name="T56" fmla="*/ 15 w 196"/>
              <a:gd name="T57" fmla="*/ 90 h 196"/>
              <a:gd name="T58" fmla="*/ 23 w 196"/>
              <a:gd name="T59" fmla="*/ 120 h 196"/>
              <a:gd name="T60" fmla="*/ 8 w 196"/>
              <a:gd name="T61" fmla="*/ 128 h 196"/>
              <a:gd name="T62" fmla="*/ 8 w 196"/>
              <a:gd name="T63" fmla="*/ 135 h 196"/>
              <a:gd name="T64" fmla="*/ 15 w 196"/>
              <a:gd name="T65" fmla="*/ 158 h 196"/>
              <a:gd name="T66" fmla="*/ 23 w 196"/>
              <a:gd name="T67" fmla="*/ 158 h 196"/>
              <a:gd name="T68" fmla="*/ 30 w 196"/>
              <a:gd name="T69" fmla="*/ 150 h 196"/>
              <a:gd name="T70" fmla="*/ 60 w 196"/>
              <a:gd name="T71" fmla="*/ 172 h 196"/>
              <a:gd name="T72" fmla="*/ 60 w 196"/>
              <a:gd name="T73" fmla="*/ 180 h 196"/>
              <a:gd name="T74" fmla="*/ 60 w 196"/>
              <a:gd name="T75" fmla="*/ 188 h 196"/>
              <a:gd name="T76" fmla="*/ 75 w 196"/>
              <a:gd name="T77" fmla="*/ 188 h 196"/>
              <a:gd name="T78" fmla="*/ 83 w 196"/>
              <a:gd name="T79" fmla="*/ 195 h 196"/>
              <a:gd name="T80" fmla="*/ 90 w 196"/>
              <a:gd name="T81" fmla="*/ 188 h 196"/>
              <a:gd name="T82" fmla="*/ 90 w 196"/>
              <a:gd name="T83" fmla="*/ 180 h 196"/>
              <a:gd name="T84" fmla="*/ 120 w 196"/>
              <a:gd name="T85" fmla="*/ 172 h 196"/>
              <a:gd name="T86" fmla="*/ 128 w 196"/>
              <a:gd name="T87" fmla="*/ 188 h 196"/>
              <a:gd name="T88" fmla="*/ 128 w 196"/>
              <a:gd name="T89" fmla="*/ 188 h 196"/>
              <a:gd name="T90" fmla="*/ 150 w 196"/>
              <a:gd name="T91" fmla="*/ 172 h 196"/>
              <a:gd name="T92" fmla="*/ 150 w 196"/>
              <a:gd name="T93" fmla="*/ 172 h 196"/>
              <a:gd name="T94" fmla="*/ 143 w 196"/>
              <a:gd name="T95" fmla="*/ 158 h 196"/>
              <a:gd name="T96" fmla="*/ 165 w 196"/>
              <a:gd name="T97" fmla="*/ 135 h 196"/>
              <a:gd name="T98" fmla="*/ 180 w 196"/>
              <a:gd name="T99" fmla="*/ 135 h 196"/>
              <a:gd name="T100" fmla="*/ 188 w 196"/>
              <a:gd name="T101" fmla="*/ 135 h 196"/>
              <a:gd name="T102" fmla="*/ 188 w 196"/>
              <a:gd name="T103" fmla="*/ 120 h 196"/>
              <a:gd name="T104" fmla="*/ 195 w 196"/>
              <a:gd name="T105" fmla="*/ 112 h 196"/>
              <a:gd name="T106" fmla="*/ 188 w 196"/>
              <a:gd name="T107" fmla="*/ 105 h 196"/>
              <a:gd name="T108" fmla="*/ 128 w 196"/>
              <a:gd name="T109" fmla="*/ 128 h 196"/>
              <a:gd name="T110" fmla="*/ 128 w 196"/>
              <a:gd name="T111" fmla="*/ 128 h 196"/>
              <a:gd name="T112" fmla="*/ 105 w 196"/>
              <a:gd name="T113" fmla="*/ 142 h 196"/>
              <a:gd name="T114" fmla="*/ 60 w 196"/>
              <a:gd name="T115" fmla="*/ 68 h 196"/>
              <a:gd name="T116" fmla="*/ 90 w 196"/>
              <a:gd name="T117" fmla="*/ 52 h 196"/>
              <a:gd name="T118" fmla="*/ 128 w 196"/>
              <a:gd name="T119" fmla="*/ 128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6" h="196">
                <a:moveTo>
                  <a:pt x="188" y="105"/>
                </a:moveTo>
                <a:lnTo>
                  <a:pt x="188" y="105"/>
                </a:lnTo>
                <a:cubicBezTo>
                  <a:pt x="173" y="105"/>
                  <a:pt x="173" y="105"/>
                  <a:pt x="173" y="105"/>
                </a:cubicBezTo>
                <a:cubicBezTo>
                  <a:pt x="173" y="90"/>
                  <a:pt x="173" y="75"/>
                  <a:pt x="173" y="68"/>
                </a:cubicBezTo>
                <a:cubicBezTo>
                  <a:pt x="180" y="60"/>
                  <a:pt x="180" y="60"/>
                  <a:pt x="180" y="60"/>
                </a:cubicBezTo>
                <a:cubicBezTo>
                  <a:pt x="180" y="60"/>
                  <a:pt x="188" y="60"/>
                  <a:pt x="180" y="52"/>
                </a:cubicBezTo>
                <a:cubicBezTo>
                  <a:pt x="180" y="45"/>
                  <a:pt x="173" y="37"/>
                  <a:pt x="173" y="37"/>
                </a:cubicBezTo>
                <a:cubicBezTo>
                  <a:pt x="173" y="30"/>
                  <a:pt x="165" y="30"/>
                  <a:pt x="165" y="37"/>
                </a:cubicBezTo>
                <a:cubicBezTo>
                  <a:pt x="150" y="45"/>
                  <a:pt x="150" y="45"/>
                  <a:pt x="150" y="45"/>
                </a:cubicBezTo>
                <a:cubicBezTo>
                  <a:pt x="150" y="37"/>
                  <a:pt x="135" y="30"/>
                  <a:pt x="128" y="22"/>
                </a:cubicBezTo>
                <a:cubicBezTo>
                  <a:pt x="135" y="7"/>
                  <a:pt x="135" y="7"/>
                  <a:pt x="135" y="7"/>
                </a:cubicBezTo>
                <a:cubicBezTo>
                  <a:pt x="135" y="7"/>
                  <a:pt x="135" y="7"/>
                  <a:pt x="128" y="7"/>
                </a:cubicBezTo>
                <a:lnTo>
                  <a:pt x="120" y="0"/>
                </a:lnTo>
                <a:cubicBezTo>
                  <a:pt x="113" y="0"/>
                  <a:pt x="113" y="0"/>
                  <a:pt x="105" y="0"/>
                </a:cubicBezTo>
                <a:lnTo>
                  <a:pt x="105" y="0"/>
                </a:lnTo>
                <a:cubicBezTo>
                  <a:pt x="98" y="15"/>
                  <a:pt x="98" y="15"/>
                  <a:pt x="98" y="15"/>
                </a:cubicBezTo>
                <a:cubicBezTo>
                  <a:pt x="90" y="15"/>
                  <a:pt x="75" y="15"/>
                  <a:pt x="68" y="22"/>
                </a:cubicBezTo>
                <a:cubicBezTo>
                  <a:pt x="60" y="7"/>
                  <a:pt x="60" y="7"/>
                  <a:pt x="60" y="7"/>
                </a:cubicBezTo>
                <a:cubicBezTo>
                  <a:pt x="53" y="7"/>
                  <a:pt x="53" y="7"/>
                  <a:pt x="53" y="7"/>
                </a:cubicBezTo>
                <a:cubicBezTo>
                  <a:pt x="45" y="15"/>
                  <a:pt x="38" y="15"/>
                  <a:pt x="30" y="22"/>
                </a:cubicBezTo>
                <a:lnTo>
                  <a:pt x="30" y="22"/>
                </a:lnTo>
                <a:cubicBezTo>
                  <a:pt x="38" y="37"/>
                  <a:pt x="38" y="37"/>
                  <a:pt x="38" y="37"/>
                </a:cubicBezTo>
                <a:cubicBezTo>
                  <a:pt x="30" y="45"/>
                  <a:pt x="23" y="52"/>
                  <a:pt x="23" y="68"/>
                </a:cubicBezTo>
                <a:cubicBezTo>
                  <a:pt x="8" y="60"/>
                  <a:pt x="8" y="60"/>
                  <a:pt x="8" y="60"/>
                </a:cubicBezTo>
                <a:lnTo>
                  <a:pt x="8" y="60"/>
                </a:lnTo>
                <a:cubicBezTo>
                  <a:pt x="0" y="68"/>
                  <a:pt x="0" y="68"/>
                  <a:pt x="0" y="75"/>
                </a:cubicBezTo>
                <a:cubicBezTo>
                  <a:pt x="0" y="75"/>
                  <a:pt x="0" y="82"/>
                  <a:pt x="0" y="90"/>
                </a:cubicBezTo>
                <a:lnTo>
                  <a:pt x="0" y="90"/>
                </a:lnTo>
                <a:cubicBezTo>
                  <a:pt x="15" y="90"/>
                  <a:pt x="15" y="90"/>
                  <a:pt x="15" y="90"/>
                </a:cubicBezTo>
                <a:cubicBezTo>
                  <a:pt x="15" y="105"/>
                  <a:pt x="15" y="112"/>
                  <a:pt x="23" y="120"/>
                </a:cubicBezTo>
                <a:cubicBezTo>
                  <a:pt x="8" y="128"/>
                  <a:pt x="8" y="128"/>
                  <a:pt x="8" y="128"/>
                </a:cubicBezTo>
                <a:lnTo>
                  <a:pt x="8" y="135"/>
                </a:lnTo>
                <a:cubicBezTo>
                  <a:pt x="8" y="142"/>
                  <a:pt x="15" y="150"/>
                  <a:pt x="15" y="158"/>
                </a:cubicBezTo>
                <a:lnTo>
                  <a:pt x="23" y="158"/>
                </a:lnTo>
                <a:cubicBezTo>
                  <a:pt x="30" y="150"/>
                  <a:pt x="30" y="150"/>
                  <a:pt x="30" y="150"/>
                </a:cubicBezTo>
                <a:cubicBezTo>
                  <a:pt x="38" y="158"/>
                  <a:pt x="53" y="165"/>
                  <a:pt x="60" y="172"/>
                </a:cubicBezTo>
                <a:cubicBezTo>
                  <a:pt x="60" y="180"/>
                  <a:pt x="60" y="180"/>
                  <a:pt x="60" y="180"/>
                </a:cubicBezTo>
                <a:cubicBezTo>
                  <a:pt x="60" y="188"/>
                  <a:pt x="60" y="188"/>
                  <a:pt x="60" y="188"/>
                </a:cubicBezTo>
                <a:cubicBezTo>
                  <a:pt x="60" y="188"/>
                  <a:pt x="68" y="188"/>
                  <a:pt x="75" y="188"/>
                </a:cubicBezTo>
                <a:cubicBezTo>
                  <a:pt x="75" y="195"/>
                  <a:pt x="83" y="195"/>
                  <a:pt x="83" y="195"/>
                </a:cubicBezTo>
                <a:cubicBezTo>
                  <a:pt x="83" y="195"/>
                  <a:pt x="83" y="195"/>
                  <a:pt x="90" y="188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98" y="180"/>
                  <a:pt x="113" y="172"/>
                  <a:pt x="120" y="172"/>
                </a:cubicBezTo>
                <a:cubicBezTo>
                  <a:pt x="128" y="188"/>
                  <a:pt x="128" y="188"/>
                  <a:pt x="128" y="188"/>
                </a:cubicBezTo>
                <a:lnTo>
                  <a:pt x="128" y="188"/>
                </a:lnTo>
                <a:cubicBezTo>
                  <a:pt x="135" y="180"/>
                  <a:pt x="143" y="180"/>
                  <a:pt x="150" y="172"/>
                </a:cubicBezTo>
                <a:cubicBezTo>
                  <a:pt x="150" y="172"/>
                  <a:pt x="158" y="172"/>
                  <a:pt x="150" y="172"/>
                </a:cubicBezTo>
                <a:cubicBezTo>
                  <a:pt x="143" y="158"/>
                  <a:pt x="143" y="158"/>
                  <a:pt x="143" y="158"/>
                </a:cubicBezTo>
                <a:cubicBezTo>
                  <a:pt x="158" y="150"/>
                  <a:pt x="165" y="142"/>
                  <a:pt x="165" y="135"/>
                </a:cubicBezTo>
                <a:cubicBezTo>
                  <a:pt x="180" y="135"/>
                  <a:pt x="180" y="135"/>
                  <a:pt x="180" y="135"/>
                </a:cubicBezTo>
                <a:lnTo>
                  <a:pt x="188" y="135"/>
                </a:lnTo>
                <a:cubicBezTo>
                  <a:pt x="188" y="128"/>
                  <a:pt x="188" y="128"/>
                  <a:pt x="188" y="120"/>
                </a:cubicBezTo>
                <a:cubicBezTo>
                  <a:pt x="188" y="120"/>
                  <a:pt x="188" y="112"/>
                  <a:pt x="195" y="112"/>
                </a:cubicBezTo>
                <a:lnTo>
                  <a:pt x="188" y="105"/>
                </a:lnTo>
                <a:close/>
                <a:moveTo>
                  <a:pt x="128" y="128"/>
                </a:moveTo>
                <a:lnTo>
                  <a:pt x="128" y="128"/>
                </a:lnTo>
                <a:cubicBezTo>
                  <a:pt x="128" y="135"/>
                  <a:pt x="113" y="142"/>
                  <a:pt x="105" y="142"/>
                </a:cubicBezTo>
                <a:cubicBezTo>
                  <a:pt x="60" y="150"/>
                  <a:pt x="38" y="105"/>
                  <a:pt x="60" y="68"/>
                </a:cubicBezTo>
                <a:cubicBezTo>
                  <a:pt x="68" y="60"/>
                  <a:pt x="75" y="52"/>
                  <a:pt x="90" y="52"/>
                </a:cubicBezTo>
                <a:cubicBezTo>
                  <a:pt x="128" y="45"/>
                  <a:pt x="158" y="90"/>
                  <a:pt x="128" y="1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00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adroTexto 395">
            <a:extLst>
              <a:ext uri="{FF2B5EF4-FFF2-40B4-BE49-F238E27FC236}">
                <a16:creationId xmlns:a16="http://schemas.microsoft.com/office/drawing/2014/main" id="{5FF8FA17-9A16-3644-86CE-CFE30C9545BD}"/>
              </a:ext>
            </a:extLst>
          </p:cNvPr>
          <p:cNvSpPr txBox="1"/>
          <p:nvPr/>
        </p:nvSpPr>
        <p:spPr>
          <a:xfrm>
            <a:off x="1925478" y="1062069"/>
            <a:ext cx="102464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>
                <a:solidFill>
                  <a:schemeClr val="accent1"/>
                </a:solidFill>
                <a:latin typeface="Montserrat Black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3 TIPS TO WORK REMOTELY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3CFC25E-19B9-5F46-B448-77EFA0FD04C1}"/>
              </a:ext>
            </a:extLst>
          </p:cNvPr>
          <p:cNvSpPr/>
          <p:nvPr/>
        </p:nvSpPr>
        <p:spPr>
          <a:xfrm>
            <a:off x="0" y="-3239"/>
            <a:ext cx="1132377" cy="1195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ángulo 7">
            <a:extLst>
              <a:ext uri="{FF2B5EF4-FFF2-40B4-BE49-F238E27FC236}">
                <a16:creationId xmlns:a16="http://schemas.microsoft.com/office/drawing/2014/main" id="{A8FD417B-5721-BA44-BA2D-B95D62042BB8}"/>
              </a:ext>
            </a:extLst>
          </p:cNvPr>
          <p:cNvSpPr/>
          <p:nvPr/>
        </p:nvSpPr>
        <p:spPr>
          <a:xfrm flipH="1">
            <a:off x="1738928" y="3877230"/>
            <a:ext cx="53917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chemeClr val="accent1"/>
                </a:solidFill>
                <a:latin typeface="Montserrat" pitchFamily="2" charset="77"/>
              </a:rPr>
              <a:t>The disease causes respiratory illness.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AD398A7F-F548-904A-9A0C-33B5EB769790}"/>
              </a:ext>
            </a:extLst>
          </p:cNvPr>
          <p:cNvCxnSpPr>
            <a:cxnSpLocks/>
          </p:cNvCxnSpPr>
          <p:nvPr/>
        </p:nvCxnSpPr>
        <p:spPr>
          <a:xfrm>
            <a:off x="1799354" y="5499957"/>
            <a:ext cx="8415336" cy="1621691"/>
          </a:xfrm>
          <a:prstGeom prst="bentConnector3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D378F32A-9407-5B4B-8709-5E71BE82907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090332" y="4959282"/>
            <a:ext cx="8165592" cy="2096311"/>
          </a:xfrm>
          <a:prstGeom prst="bentConnector3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ángulo 7">
            <a:extLst>
              <a:ext uri="{FF2B5EF4-FFF2-40B4-BE49-F238E27FC236}">
                <a16:creationId xmlns:a16="http://schemas.microsoft.com/office/drawing/2014/main" id="{69609C33-21AD-AE47-8205-C6A6FD98BF73}"/>
              </a:ext>
            </a:extLst>
          </p:cNvPr>
          <p:cNvSpPr/>
          <p:nvPr/>
        </p:nvSpPr>
        <p:spPr>
          <a:xfrm flipH="1">
            <a:off x="16840879" y="3339708"/>
            <a:ext cx="53917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3200" dirty="0">
                <a:solidFill>
                  <a:schemeClr val="accent1"/>
                </a:solidFill>
                <a:latin typeface="Montserrat" pitchFamily="2" charset="77"/>
              </a:rPr>
              <a:t>The disease causes respiratory illness.</a:t>
            </a:r>
          </a:p>
        </p:txBody>
      </p: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1A873E1D-4D92-9B48-9D0A-2BAD24D1BF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373878" y="9940644"/>
            <a:ext cx="6882046" cy="1981894"/>
          </a:xfrm>
          <a:prstGeom prst="bentConnector3">
            <a:avLst>
              <a:gd name="adj1" fmla="val 57789"/>
            </a:avLst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ángulo 7">
            <a:extLst>
              <a:ext uri="{FF2B5EF4-FFF2-40B4-BE49-F238E27FC236}">
                <a16:creationId xmlns:a16="http://schemas.microsoft.com/office/drawing/2014/main" id="{2335951E-76BE-834C-B983-CB648FBCE78B}"/>
              </a:ext>
            </a:extLst>
          </p:cNvPr>
          <p:cNvSpPr/>
          <p:nvPr/>
        </p:nvSpPr>
        <p:spPr>
          <a:xfrm flipH="1">
            <a:off x="17747553" y="8337360"/>
            <a:ext cx="45481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3200" dirty="0">
                <a:solidFill>
                  <a:schemeClr val="accent1"/>
                </a:solidFill>
                <a:latin typeface="Montserrat" pitchFamily="2" charset="77"/>
              </a:rPr>
              <a:t>The disease causes respiratory illness.</a:t>
            </a:r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0AB89727-5438-7E4C-A2D1-9C5063E88AF3}"/>
              </a:ext>
            </a:extLst>
          </p:cNvPr>
          <p:cNvCxnSpPr>
            <a:cxnSpLocks/>
          </p:cNvCxnSpPr>
          <p:nvPr/>
        </p:nvCxnSpPr>
        <p:spPr>
          <a:xfrm>
            <a:off x="1925478" y="9940644"/>
            <a:ext cx="6974849" cy="1827759"/>
          </a:xfrm>
          <a:prstGeom prst="bentConnector3">
            <a:avLst>
              <a:gd name="adj1" fmla="val 58137"/>
            </a:avLst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7">
            <a:extLst>
              <a:ext uri="{FF2B5EF4-FFF2-40B4-BE49-F238E27FC236}">
                <a16:creationId xmlns:a16="http://schemas.microsoft.com/office/drawing/2014/main" id="{7590322B-F3C2-2F40-8081-FAD2A8A02D66}"/>
              </a:ext>
            </a:extLst>
          </p:cNvPr>
          <p:cNvSpPr/>
          <p:nvPr/>
        </p:nvSpPr>
        <p:spPr>
          <a:xfrm flipH="1">
            <a:off x="1738928" y="8386168"/>
            <a:ext cx="53917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chemeClr val="accent1"/>
                </a:solidFill>
                <a:latin typeface="Montserrat" pitchFamily="2" charset="77"/>
              </a:rPr>
              <a:t>The disease causes respiratory illness.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886943E-FA2D-7C40-90E9-0FDFEA93357F}"/>
              </a:ext>
            </a:extLst>
          </p:cNvPr>
          <p:cNvGrpSpPr/>
          <p:nvPr/>
        </p:nvGrpSpPr>
        <p:grpSpPr>
          <a:xfrm>
            <a:off x="9270184" y="3845834"/>
            <a:ext cx="5733837" cy="8292494"/>
            <a:chOff x="3262313" y="5127625"/>
            <a:chExt cx="295275" cy="427038"/>
          </a:xfrm>
        </p:grpSpPr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69314AAA-5A83-2148-BDBD-A82646162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688" y="5145088"/>
              <a:ext cx="138112" cy="254000"/>
            </a:xfrm>
            <a:custGeom>
              <a:avLst/>
              <a:gdLst>
                <a:gd name="T0" fmla="*/ 383 w 384"/>
                <a:gd name="T1" fmla="*/ 210 h 706"/>
                <a:gd name="T2" fmla="*/ 383 w 384"/>
                <a:gd name="T3" fmla="*/ 210 h 706"/>
                <a:gd name="T4" fmla="*/ 195 w 384"/>
                <a:gd name="T5" fmla="*/ 0 h 706"/>
                <a:gd name="T6" fmla="*/ 0 w 384"/>
                <a:gd name="T7" fmla="*/ 210 h 706"/>
                <a:gd name="T8" fmla="*/ 113 w 384"/>
                <a:gd name="T9" fmla="*/ 406 h 706"/>
                <a:gd name="T10" fmla="*/ 113 w 384"/>
                <a:gd name="T11" fmla="*/ 622 h 706"/>
                <a:gd name="T12" fmla="*/ 195 w 384"/>
                <a:gd name="T13" fmla="*/ 705 h 706"/>
                <a:gd name="T14" fmla="*/ 270 w 384"/>
                <a:gd name="T15" fmla="*/ 622 h 706"/>
                <a:gd name="T16" fmla="*/ 270 w 384"/>
                <a:gd name="T17" fmla="*/ 406 h 706"/>
                <a:gd name="T18" fmla="*/ 383 w 384"/>
                <a:gd name="T19" fmla="*/ 21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706">
                  <a:moveTo>
                    <a:pt x="383" y="210"/>
                  </a:moveTo>
                  <a:lnTo>
                    <a:pt x="383" y="210"/>
                  </a:lnTo>
                  <a:cubicBezTo>
                    <a:pt x="383" y="90"/>
                    <a:pt x="308" y="0"/>
                    <a:pt x="195" y="0"/>
                  </a:cubicBezTo>
                  <a:cubicBezTo>
                    <a:pt x="75" y="0"/>
                    <a:pt x="0" y="90"/>
                    <a:pt x="0" y="210"/>
                  </a:cubicBezTo>
                  <a:cubicBezTo>
                    <a:pt x="0" y="293"/>
                    <a:pt x="38" y="368"/>
                    <a:pt x="113" y="406"/>
                  </a:cubicBezTo>
                  <a:cubicBezTo>
                    <a:pt x="113" y="622"/>
                    <a:pt x="113" y="622"/>
                    <a:pt x="113" y="622"/>
                  </a:cubicBezTo>
                  <a:cubicBezTo>
                    <a:pt x="113" y="667"/>
                    <a:pt x="150" y="705"/>
                    <a:pt x="195" y="705"/>
                  </a:cubicBezTo>
                  <a:cubicBezTo>
                    <a:pt x="233" y="705"/>
                    <a:pt x="270" y="667"/>
                    <a:pt x="270" y="622"/>
                  </a:cubicBezTo>
                  <a:cubicBezTo>
                    <a:pt x="270" y="406"/>
                    <a:pt x="270" y="406"/>
                    <a:pt x="270" y="406"/>
                  </a:cubicBezTo>
                  <a:cubicBezTo>
                    <a:pt x="345" y="368"/>
                    <a:pt x="383" y="293"/>
                    <a:pt x="383" y="210"/>
                  </a:cubicBezTo>
                </a:path>
              </a:pathLst>
            </a:custGeom>
            <a:solidFill>
              <a:srgbClr val="EDCC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E76BE42E-3F1F-494B-A44F-B6F3D4760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413" y="5307013"/>
              <a:ext cx="219075" cy="180975"/>
            </a:xfrm>
            <a:custGeom>
              <a:avLst/>
              <a:gdLst>
                <a:gd name="T0" fmla="*/ 413 w 609"/>
                <a:gd name="T1" fmla="*/ 0 h 502"/>
                <a:gd name="T2" fmla="*/ 413 w 609"/>
                <a:gd name="T3" fmla="*/ 0 h 502"/>
                <a:gd name="T4" fmla="*/ 383 w 609"/>
                <a:gd name="T5" fmla="*/ 0 h 502"/>
                <a:gd name="T6" fmla="*/ 383 w 609"/>
                <a:gd name="T7" fmla="*/ 0 h 502"/>
                <a:gd name="T8" fmla="*/ 308 w 609"/>
                <a:gd name="T9" fmla="*/ 82 h 502"/>
                <a:gd name="T10" fmla="*/ 226 w 609"/>
                <a:gd name="T11" fmla="*/ 0 h 502"/>
                <a:gd name="T12" fmla="*/ 218 w 609"/>
                <a:gd name="T13" fmla="*/ 0 h 502"/>
                <a:gd name="T14" fmla="*/ 196 w 609"/>
                <a:gd name="T15" fmla="*/ 0 h 502"/>
                <a:gd name="T16" fmla="*/ 0 w 609"/>
                <a:gd name="T17" fmla="*/ 194 h 502"/>
                <a:gd name="T18" fmla="*/ 0 w 609"/>
                <a:gd name="T19" fmla="*/ 209 h 502"/>
                <a:gd name="T20" fmla="*/ 0 w 609"/>
                <a:gd name="T21" fmla="*/ 426 h 502"/>
                <a:gd name="T22" fmla="*/ 0 w 609"/>
                <a:gd name="T23" fmla="*/ 449 h 502"/>
                <a:gd name="T24" fmla="*/ 53 w 609"/>
                <a:gd name="T25" fmla="*/ 501 h 502"/>
                <a:gd name="T26" fmla="*/ 113 w 609"/>
                <a:gd name="T27" fmla="*/ 501 h 502"/>
                <a:gd name="T28" fmla="*/ 113 w 609"/>
                <a:gd name="T29" fmla="*/ 246 h 502"/>
                <a:gd name="T30" fmla="*/ 128 w 609"/>
                <a:gd name="T31" fmla="*/ 231 h 502"/>
                <a:gd name="T32" fmla="*/ 136 w 609"/>
                <a:gd name="T33" fmla="*/ 246 h 502"/>
                <a:gd name="T34" fmla="*/ 136 w 609"/>
                <a:gd name="T35" fmla="*/ 501 h 502"/>
                <a:gd name="T36" fmla="*/ 473 w 609"/>
                <a:gd name="T37" fmla="*/ 501 h 502"/>
                <a:gd name="T38" fmla="*/ 473 w 609"/>
                <a:gd name="T39" fmla="*/ 246 h 502"/>
                <a:gd name="T40" fmla="*/ 481 w 609"/>
                <a:gd name="T41" fmla="*/ 231 h 502"/>
                <a:gd name="T42" fmla="*/ 496 w 609"/>
                <a:gd name="T43" fmla="*/ 246 h 502"/>
                <a:gd name="T44" fmla="*/ 496 w 609"/>
                <a:gd name="T45" fmla="*/ 501 h 502"/>
                <a:gd name="T46" fmla="*/ 556 w 609"/>
                <a:gd name="T47" fmla="*/ 501 h 502"/>
                <a:gd name="T48" fmla="*/ 608 w 609"/>
                <a:gd name="T49" fmla="*/ 449 h 502"/>
                <a:gd name="T50" fmla="*/ 608 w 609"/>
                <a:gd name="T51" fmla="*/ 426 h 502"/>
                <a:gd name="T52" fmla="*/ 608 w 609"/>
                <a:gd name="T53" fmla="*/ 209 h 502"/>
                <a:gd name="T54" fmla="*/ 608 w 609"/>
                <a:gd name="T55" fmla="*/ 194 h 502"/>
                <a:gd name="T56" fmla="*/ 413 w 609"/>
                <a:gd name="T57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9" h="502">
                  <a:moveTo>
                    <a:pt x="413" y="0"/>
                  </a:moveTo>
                  <a:lnTo>
                    <a:pt x="413" y="0"/>
                  </a:lnTo>
                  <a:cubicBezTo>
                    <a:pt x="383" y="0"/>
                    <a:pt x="383" y="0"/>
                    <a:pt x="383" y="0"/>
                  </a:cubicBezTo>
                  <a:lnTo>
                    <a:pt x="383" y="0"/>
                  </a:lnTo>
                  <a:cubicBezTo>
                    <a:pt x="383" y="15"/>
                    <a:pt x="361" y="82"/>
                    <a:pt x="308" y="82"/>
                  </a:cubicBezTo>
                  <a:cubicBezTo>
                    <a:pt x="241" y="82"/>
                    <a:pt x="226" y="0"/>
                    <a:pt x="2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31" y="0"/>
                    <a:pt x="0" y="82"/>
                    <a:pt x="0" y="194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49"/>
                    <a:pt x="0" y="449"/>
                    <a:pt x="0" y="449"/>
                  </a:cubicBezTo>
                  <a:cubicBezTo>
                    <a:pt x="0" y="479"/>
                    <a:pt x="23" y="501"/>
                    <a:pt x="53" y="501"/>
                  </a:cubicBezTo>
                  <a:cubicBezTo>
                    <a:pt x="113" y="501"/>
                    <a:pt x="113" y="501"/>
                    <a:pt x="113" y="501"/>
                  </a:cubicBezTo>
                  <a:cubicBezTo>
                    <a:pt x="113" y="246"/>
                    <a:pt x="113" y="246"/>
                    <a:pt x="113" y="246"/>
                  </a:cubicBezTo>
                  <a:cubicBezTo>
                    <a:pt x="113" y="239"/>
                    <a:pt x="121" y="231"/>
                    <a:pt x="128" y="231"/>
                  </a:cubicBezTo>
                  <a:cubicBezTo>
                    <a:pt x="136" y="231"/>
                    <a:pt x="136" y="239"/>
                    <a:pt x="136" y="246"/>
                  </a:cubicBezTo>
                  <a:cubicBezTo>
                    <a:pt x="136" y="501"/>
                    <a:pt x="136" y="501"/>
                    <a:pt x="136" y="501"/>
                  </a:cubicBezTo>
                  <a:cubicBezTo>
                    <a:pt x="473" y="501"/>
                    <a:pt x="473" y="501"/>
                    <a:pt x="473" y="501"/>
                  </a:cubicBezTo>
                  <a:cubicBezTo>
                    <a:pt x="473" y="246"/>
                    <a:pt x="473" y="246"/>
                    <a:pt x="473" y="246"/>
                  </a:cubicBezTo>
                  <a:cubicBezTo>
                    <a:pt x="473" y="239"/>
                    <a:pt x="473" y="231"/>
                    <a:pt x="481" y="231"/>
                  </a:cubicBezTo>
                  <a:cubicBezTo>
                    <a:pt x="488" y="231"/>
                    <a:pt x="496" y="239"/>
                    <a:pt x="496" y="246"/>
                  </a:cubicBezTo>
                  <a:cubicBezTo>
                    <a:pt x="496" y="501"/>
                    <a:pt x="496" y="501"/>
                    <a:pt x="496" y="501"/>
                  </a:cubicBezTo>
                  <a:cubicBezTo>
                    <a:pt x="556" y="501"/>
                    <a:pt x="556" y="501"/>
                    <a:pt x="556" y="501"/>
                  </a:cubicBezTo>
                  <a:cubicBezTo>
                    <a:pt x="586" y="501"/>
                    <a:pt x="608" y="479"/>
                    <a:pt x="608" y="449"/>
                  </a:cubicBezTo>
                  <a:cubicBezTo>
                    <a:pt x="608" y="426"/>
                    <a:pt x="608" y="426"/>
                    <a:pt x="608" y="426"/>
                  </a:cubicBezTo>
                  <a:cubicBezTo>
                    <a:pt x="608" y="209"/>
                    <a:pt x="608" y="209"/>
                    <a:pt x="608" y="209"/>
                  </a:cubicBezTo>
                  <a:cubicBezTo>
                    <a:pt x="608" y="194"/>
                    <a:pt x="608" y="194"/>
                    <a:pt x="608" y="194"/>
                  </a:cubicBezTo>
                  <a:cubicBezTo>
                    <a:pt x="608" y="82"/>
                    <a:pt x="578" y="0"/>
                    <a:pt x="41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CD221499-1857-1B42-89C5-97D516EC4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688" y="5389563"/>
              <a:ext cx="7937" cy="96837"/>
            </a:xfrm>
            <a:custGeom>
              <a:avLst/>
              <a:gdLst>
                <a:gd name="T0" fmla="*/ 15 w 24"/>
                <a:gd name="T1" fmla="*/ 0 h 271"/>
                <a:gd name="T2" fmla="*/ 15 w 24"/>
                <a:gd name="T3" fmla="*/ 0 h 271"/>
                <a:gd name="T4" fmla="*/ 0 w 24"/>
                <a:gd name="T5" fmla="*/ 15 h 271"/>
                <a:gd name="T6" fmla="*/ 0 w 24"/>
                <a:gd name="T7" fmla="*/ 270 h 271"/>
                <a:gd name="T8" fmla="*/ 23 w 24"/>
                <a:gd name="T9" fmla="*/ 270 h 271"/>
                <a:gd name="T10" fmla="*/ 23 w 24"/>
                <a:gd name="T11" fmla="*/ 15 h 271"/>
                <a:gd name="T12" fmla="*/ 15 w 24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71">
                  <a:moveTo>
                    <a:pt x="15" y="0"/>
                  </a:moveTo>
                  <a:lnTo>
                    <a:pt x="15" y="0"/>
                  </a:lnTo>
                  <a:cubicBezTo>
                    <a:pt x="8" y="0"/>
                    <a:pt x="0" y="8"/>
                    <a:pt x="0" y="15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23" y="270"/>
                    <a:pt x="23" y="270"/>
                    <a:pt x="23" y="27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8"/>
                    <a:pt x="23" y="0"/>
                    <a:pt x="15" y="0"/>
                  </a:cubicBezTo>
                </a:path>
              </a:pathLst>
            </a:custGeom>
            <a:solidFill>
              <a:srgbClr val="EF67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A5EB6B1E-0173-2549-925B-48CBBE9E6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275" y="5389563"/>
              <a:ext cx="7938" cy="96837"/>
            </a:xfrm>
            <a:custGeom>
              <a:avLst/>
              <a:gdLst>
                <a:gd name="T0" fmla="*/ 8 w 24"/>
                <a:gd name="T1" fmla="*/ 0 h 271"/>
                <a:gd name="T2" fmla="*/ 8 w 24"/>
                <a:gd name="T3" fmla="*/ 0 h 271"/>
                <a:gd name="T4" fmla="*/ 0 w 24"/>
                <a:gd name="T5" fmla="*/ 15 h 271"/>
                <a:gd name="T6" fmla="*/ 0 w 24"/>
                <a:gd name="T7" fmla="*/ 270 h 271"/>
                <a:gd name="T8" fmla="*/ 23 w 24"/>
                <a:gd name="T9" fmla="*/ 270 h 271"/>
                <a:gd name="T10" fmla="*/ 23 w 24"/>
                <a:gd name="T11" fmla="*/ 15 h 271"/>
                <a:gd name="T12" fmla="*/ 8 w 24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71">
                  <a:moveTo>
                    <a:pt x="8" y="0"/>
                  </a:moveTo>
                  <a:lnTo>
                    <a:pt x="8" y="0"/>
                  </a:lnTo>
                  <a:cubicBezTo>
                    <a:pt x="0" y="0"/>
                    <a:pt x="0" y="8"/>
                    <a:pt x="0" y="15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23" y="270"/>
                    <a:pt x="23" y="270"/>
                    <a:pt x="23" y="27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8"/>
                    <a:pt x="15" y="0"/>
                    <a:pt x="8" y="0"/>
                  </a:cubicBezTo>
                </a:path>
              </a:pathLst>
            </a:custGeom>
            <a:solidFill>
              <a:srgbClr val="EF67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AAC907D1-F07D-9A44-91ED-5C53019EA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8513" y="5127625"/>
              <a:ext cx="141287" cy="84138"/>
            </a:xfrm>
            <a:custGeom>
              <a:avLst/>
              <a:gdLst>
                <a:gd name="T0" fmla="*/ 271 w 392"/>
                <a:gd name="T1" fmla="*/ 15 h 234"/>
                <a:gd name="T2" fmla="*/ 271 w 392"/>
                <a:gd name="T3" fmla="*/ 15 h 234"/>
                <a:gd name="T4" fmla="*/ 61 w 392"/>
                <a:gd name="T5" fmla="*/ 83 h 234"/>
                <a:gd name="T6" fmla="*/ 8 w 392"/>
                <a:gd name="T7" fmla="*/ 233 h 234"/>
                <a:gd name="T8" fmla="*/ 113 w 392"/>
                <a:gd name="T9" fmla="*/ 120 h 234"/>
                <a:gd name="T10" fmla="*/ 233 w 392"/>
                <a:gd name="T11" fmla="*/ 143 h 234"/>
                <a:gd name="T12" fmla="*/ 391 w 392"/>
                <a:gd name="T13" fmla="*/ 210 h 234"/>
                <a:gd name="T14" fmla="*/ 271 w 392"/>
                <a:gd name="T15" fmla="*/ 15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2" h="234">
                  <a:moveTo>
                    <a:pt x="271" y="15"/>
                  </a:moveTo>
                  <a:lnTo>
                    <a:pt x="271" y="15"/>
                  </a:lnTo>
                  <a:cubicBezTo>
                    <a:pt x="203" y="0"/>
                    <a:pt x="106" y="15"/>
                    <a:pt x="61" y="83"/>
                  </a:cubicBezTo>
                  <a:cubicBezTo>
                    <a:pt x="38" y="105"/>
                    <a:pt x="0" y="143"/>
                    <a:pt x="8" y="233"/>
                  </a:cubicBezTo>
                  <a:cubicBezTo>
                    <a:pt x="68" y="180"/>
                    <a:pt x="106" y="135"/>
                    <a:pt x="113" y="120"/>
                  </a:cubicBezTo>
                  <a:cubicBezTo>
                    <a:pt x="128" y="113"/>
                    <a:pt x="158" y="120"/>
                    <a:pt x="233" y="143"/>
                  </a:cubicBezTo>
                  <a:cubicBezTo>
                    <a:pt x="323" y="165"/>
                    <a:pt x="368" y="195"/>
                    <a:pt x="391" y="210"/>
                  </a:cubicBezTo>
                  <a:cubicBezTo>
                    <a:pt x="391" y="120"/>
                    <a:pt x="353" y="38"/>
                    <a:pt x="271" y="1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F6803859-8996-EF4D-83E5-E2E79C635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213" y="5203825"/>
              <a:ext cx="46037" cy="26988"/>
            </a:xfrm>
            <a:custGeom>
              <a:avLst/>
              <a:gdLst>
                <a:gd name="T0" fmla="*/ 113 w 129"/>
                <a:gd name="T1" fmla="*/ 0 h 77"/>
                <a:gd name="T2" fmla="*/ 113 w 129"/>
                <a:gd name="T3" fmla="*/ 0 h 77"/>
                <a:gd name="T4" fmla="*/ 15 w 129"/>
                <a:gd name="T5" fmla="*/ 0 h 77"/>
                <a:gd name="T6" fmla="*/ 0 w 129"/>
                <a:gd name="T7" fmla="*/ 15 h 77"/>
                <a:gd name="T8" fmla="*/ 0 w 129"/>
                <a:gd name="T9" fmla="*/ 68 h 77"/>
                <a:gd name="T10" fmla="*/ 15 w 129"/>
                <a:gd name="T11" fmla="*/ 76 h 77"/>
                <a:gd name="T12" fmla="*/ 113 w 129"/>
                <a:gd name="T13" fmla="*/ 76 h 77"/>
                <a:gd name="T14" fmla="*/ 128 w 129"/>
                <a:gd name="T15" fmla="*/ 68 h 77"/>
                <a:gd name="T16" fmla="*/ 128 w 129"/>
                <a:gd name="T17" fmla="*/ 15 h 77"/>
                <a:gd name="T18" fmla="*/ 113 w 129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77">
                  <a:moveTo>
                    <a:pt x="113" y="0"/>
                  </a:moveTo>
                  <a:lnTo>
                    <a:pt x="113" y="0"/>
                  </a:ln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8"/>
                    <a:pt x="0" y="15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6"/>
                    <a:pt x="8" y="76"/>
                    <a:pt x="15" y="76"/>
                  </a:cubicBezTo>
                  <a:cubicBezTo>
                    <a:pt x="113" y="76"/>
                    <a:pt x="113" y="76"/>
                    <a:pt x="113" y="76"/>
                  </a:cubicBezTo>
                  <a:cubicBezTo>
                    <a:pt x="120" y="76"/>
                    <a:pt x="128" y="76"/>
                    <a:pt x="128" y="68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8"/>
                    <a:pt x="120" y="0"/>
                    <a:pt x="113" y="0"/>
                  </a:cubicBezTo>
                </a:path>
              </a:pathLst>
            </a:custGeom>
            <a:solidFill>
              <a:srgbClr val="EBE1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48E66879-D7C8-3B41-98B8-FB04A1550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9625" y="5200650"/>
              <a:ext cx="50800" cy="33338"/>
            </a:xfrm>
            <a:custGeom>
              <a:avLst/>
              <a:gdLst>
                <a:gd name="T0" fmla="*/ 120 w 143"/>
                <a:gd name="T1" fmla="*/ 90 h 91"/>
                <a:gd name="T2" fmla="*/ 120 w 143"/>
                <a:gd name="T3" fmla="*/ 90 h 91"/>
                <a:gd name="T4" fmla="*/ 22 w 143"/>
                <a:gd name="T5" fmla="*/ 90 h 91"/>
                <a:gd name="T6" fmla="*/ 0 w 143"/>
                <a:gd name="T7" fmla="*/ 75 h 91"/>
                <a:gd name="T8" fmla="*/ 0 w 143"/>
                <a:gd name="T9" fmla="*/ 22 h 91"/>
                <a:gd name="T10" fmla="*/ 22 w 143"/>
                <a:gd name="T11" fmla="*/ 0 h 91"/>
                <a:gd name="T12" fmla="*/ 120 w 143"/>
                <a:gd name="T13" fmla="*/ 0 h 91"/>
                <a:gd name="T14" fmla="*/ 142 w 143"/>
                <a:gd name="T15" fmla="*/ 22 h 91"/>
                <a:gd name="T16" fmla="*/ 142 w 143"/>
                <a:gd name="T17" fmla="*/ 75 h 91"/>
                <a:gd name="T18" fmla="*/ 120 w 143"/>
                <a:gd name="T19" fmla="*/ 90 h 91"/>
                <a:gd name="T20" fmla="*/ 22 w 143"/>
                <a:gd name="T21" fmla="*/ 15 h 91"/>
                <a:gd name="T22" fmla="*/ 22 w 143"/>
                <a:gd name="T23" fmla="*/ 15 h 91"/>
                <a:gd name="T24" fmla="*/ 15 w 143"/>
                <a:gd name="T25" fmla="*/ 22 h 91"/>
                <a:gd name="T26" fmla="*/ 15 w 143"/>
                <a:gd name="T27" fmla="*/ 75 h 91"/>
                <a:gd name="T28" fmla="*/ 22 w 143"/>
                <a:gd name="T29" fmla="*/ 75 h 91"/>
                <a:gd name="T30" fmla="*/ 120 w 143"/>
                <a:gd name="T31" fmla="*/ 75 h 91"/>
                <a:gd name="T32" fmla="*/ 127 w 143"/>
                <a:gd name="T33" fmla="*/ 75 h 91"/>
                <a:gd name="T34" fmla="*/ 127 w 143"/>
                <a:gd name="T35" fmla="*/ 22 h 91"/>
                <a:gd name="T36" fmla="*/ 120 w 143"/>
                <a:gd name="T37" fmla="*/ 15 h 91"/>
                <a:gd name="T38" fmla="*/ 22 w 143"/>
                <a:gd name="T39" fmla="*/ 1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3" h="91">
                  <a:moveTo>
                    <a:pt x="120" y="90"/>
                  </a:moveTo>
                  <a:lnTo>
                    <a:pt x="120" y="90"/>
                  </a:lnTo>
                  <a:cubicBezTo>
                    <a:pt x="22" y="90"/>
                    <a:pt x="22" y="90"/>
                    <a:pt x="22" y="90"/>
                  </a:cubicBezTo>
                  <a:cubicBezTo>
                    <a:pt x="7" y="90"/>
                    <a:pt x="0" y="83"/>
                    <a:pt x="0" y="7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7" y="0"/>
                    <a:pt x="22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35" y="0"/>
                    <a:pt x="142" y="15"/>
                    <a:pt x="142" y="22"/>
                  </a:cubicBezTo>
                  <a:cubicBezTo>
                    <a:pt x="142" y="75"/>
                    <a:pt x="142" y="75"/>
                    <a:pt x="142" y="75"/>
                  </a:cubicBezTo>
                  <a:cubicBezTo>
                    <a:pt x="142" y="83"/>
                    <a:pt x="135" y="90"/>
                    <a:pt x="120" y="90"/>
                  </a:cubicBezTo>
                  <a:close/>
                  <a:moveTo>
                    <a:pt x="22" y="15"/>
                  </a:moveTo>
                  <a:lnTo>
                    <a:pt x="22" y="15"/>
                  </a:lnTo>
                  <a:cubicBezTo>
                    <a:pt x="15" y="15"/>
                    <a:pt x="15" y="22"/>
                    <a:pt x="15" y="22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5" y="75"/>
                    <a:pt x="15" y="75"/>
                    <a:pt x="22" y="75"/>
                  </a:cubicBezTo>
                  <a:cubicBezTo>
                    <a:pt x="120" y="75"/>
                    <a:pt x="120" y="75"/>
                    <a:pt x="120" y="75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2"/>
                    <a:pt x="127" y="15"/>
                    <a:pt x="120" y="15"/>
                  </a:cubicBezTo>
                  <a:lnTo>
                    <a:pt x="22" y="15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61ACAC4A-4A7F-5F46-B274-400C8E6BE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825" y="5203825"/>
              <a:ext cx="46038" cy="26988"/>
            </a:xfrm>
            <a:custGeom>
              <a:avLst/>
              <a:gdLst>
                <a:gd name="T0" fmla="*/ 112 w 128"/>
                <a:gd name="T1" fmla="*/ 0 h 77"/>
                <a:gd name="T2" fmla="*/ 112 w 128"/>
                <a:gd name="T3" fmla="*/ 0 h 77"/>
                <a:gd name="T4" fmla="*/ 7 w 128"/>
                <a:gd name="T5" fmla="*/ 0 h 77"/>
                <a:gd name="T6" fmla="*/ 0 w 128"/>
                <a:gd name="T7" fmla="*/ 15 h 77"/>
                <a:gd name="T8" fmla="*/ 0 w 128"/>
                <a:gd name="T9" fmla="*/ 68 h 77"/>
                <a:gd name="T10" fmla="*/ 7 w 128"/>
                <a:gd name="T11" fmla="*/ 76 h 77"/>
                <a:gd name="T12" fmla="*/ 112 w 128"/>
                <a:gd name="T13" fmla="*/ 76 h 77"/>
                <a:gd name="T14" fmla="*/ 127 w 128"/>
                <a:gd name="T15" fmla="*/ 68 h 77"/>
                <a:gd name="T16" fmla="*/ 127 w 128"/>
                <a:gd name="T17" fmla="*/ 15 h 77"/>
                <a:gd name="T18" fmla="*/ 112 w 128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77">
                  <a:moveTo>
                    <a:pt x="112" y="0"/>
                  </a:moveTo>
                  <a:lnTo>
                    <a:pt x="112" y="0"/>
                  </a:ln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8"/>
                    <a:pt x="0" y="15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6"/>
                    <a:pt x="0" y="76"/>
                    <a:pt x="7" y="76"/>
                  </a:cubicBezTo>
                  <a:cubicBezTo>
                    <a:pt x="112" y="76"/>
                    <a:pt x="112" y="76"/>
                    <a:pt x="112" y="76"/>
                  </a:cubicBezTo>
                  <a:cubicBezTo>
                    <a:pt x="120" y="76"/>
                    <a:pt x="127" y="76"/>
                    <a:pt x="127" y="68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8"/>
                    <a:pt x="120" y="0"/>
                    <a:pt x="112" y="0"/>
                  </a:cubicBezTo>
                </a:path>
              </a:pathLst>
            </a:custGeom>
            <a:solidFill>
              <a:srgbClr val="EBE1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870A3E21-A233-BB41-8A13-5A4C0248A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650" y="5200650"/>
              <a:ext cx="49213" cy="33338"/>
            </a:xfrm>
            <a:custGeom>
              <a:avLst/>
              <a:gdLst>
                <a:gd name="T0" fmla="*/ 120 w 136"/>
                <a:gd name="T1" fmla="*/ 90 h 91"/>
                <a:gd name="T2" fmla="*/ 120 w 136"/>
                <a:gd name="T3" fmla="*/ 90 h 91"/>
                <a:gd name="T4" fmla="*/ 15 w 136"/>
                <a:gd name="T5" fmla="*/ 90 h 91"/>
                <a:gd name="T6" fmla="*/ 0 w 136"/>
                <a:gd name="T7" fmla="*/ 75 h 91"/>
                <a:gd name="T8" fmla="*/ 0 w 136"/>
                <a:gd name="T9" fmla="*/ 22 h 91"/>
                <a:gd name="T10" fmla="*/ 15 w 136"/>
                <a:gd name="T11" fmla="*/ 0 h 91"/>
                <a:gd name="T12" fmla="*/ 120 w 136"/>
                <a:gd name="T13" fmla="*/ 0 h 91"/>
                <a:gd name="T14" fmla="*/ 135 w 136"/>
                <a:gd name="T15" fmla="*/ 22 h 91"/>
                <a:gd name="T16" fmla="*/ 135 w 136"/>
                <a:gd name="T17" fmla="*/ 75 h 91"/>
                <a:gd name="T18" fmla="*/ 120 w 136"/>
                <a:gd name="T19" fmla="*/ 90 h 91"/>
                <a:gd name="T20" fmla="*/ 15 w 136"/>
                <a:gd name="T21" fmla="*/ 15 h 91"/>
                <a:gd name="T22" fmla="*/ 15 w 136"/>
                <a:gd name="T23" fmla="*/ 15 h 91"/>
                <a:gd name="T24" fmla="*/ 15 w 136"/>
                <a:gd name="T25" fmla="*/ 22 h 91"/>
                <a:gd name="T26" fmla="*/ 15 w 136"/>
                <a:gd name="T27" fmla="*/ 75 h 91"/>
                <a:gd name="T28" fmla="*/ 15 w 136"/>
                <a:gd name="T29" fmla="*/ 75 h 91"/>
                <a:gd name="T30" fmla="*/ 120 w 136"/>
                <a:gd name="T31" fmla="*/ 75 h 91"/>
                <a:gd name="T32" fmla="*/ 128 w 136"/>
                <a:gd name="T33" fmla="*/ 75 h 91"/>
                <a:gd name="T34" fmla="*/ 128 w 136"/>
                <a:gd name="T35" fmla="*/ 22 h 91"/>
                <a:gd name="T36" fmla="*/ 120 w 136"/>
                <a:gd name="T37" fmla="*/ 15 h 91"/>
                <a:gd name="T38" fmla="*/ 15 w 136"/>
                <a:gd name="T39" fmla="*/ 1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1">
                  <a:moveTo>
                    <a:pt x="120" y="90"/>
                  </a:moveTo>
                  <a:lnTo>
                    <a:pt x="120" y="90"/>
                  </a:lnTo>
                  <a:cubicBezTo>
                    <a:pt x="15" y="90"/>
                    <a:pt x="15" y="90"/>
                    <a:pt x="15" y="90"/>
                  </a:cubicBezTo>
                  <a:cubicBezTo>
                    <a:pt x="8" y="90"/>
                    <a:pt x="0" y="83"/>
                    <a:pt x="0" y="7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8" y="0"/>
                    <a:pt x="15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8" y="0"/>
                    <a:pt x="135" y="15"/>
                    <a:pt x="135" y="22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5" y="83"/>
                    <a:pt x="128" y="90"/>
                    <a:pt x="120" y="90"/>
                  </a:cubicBezTo>
                  <a:close/>
                  <a:moveTo>
                    <a:pt x="15" y="15"/>
                  </a:moveTo>
                  <a:lnTo>
                    <a:pt x="15" y="15"/>
                  </a:lnTo>
                  <a:lnTo>
                    <a:pt x="15" y="22"/>
                  </a:lnTo>
                  <a:cubicBezTo>
                    <a:pt x="15" y="75"/>
                    <a:pt x="15" y="75"/>
                    <a:pt x="15" y="75"/>
                  </a:cubicBezTo>
                  <a:lnTo>
                    <a:pt x="15" y="75"/>
                  </a:lnTo>
                  <a:cubicBezTo>
                    <a:pt x="120" y="75"/>
                    <a:pt x="120" y="75"/>
                    <a:pt x="120" y="75"/>
                  </a:cubicBezTo>
                  <a:lnTo>
                    <a:pt x="128" y="75"/>
                  </a:lnTo>
                  <a:cubicBezTo>
                    <a:pt x="128" y="22"/>
                    <a:pt x="128" y="22"/>
                    <a:pt x="128" y="22"/>
                  </a:cubicBezTo>
                  <a:lnTo>
                    <a:pt x="120" y="15"/>
                  </a:lnTo>
                  <a:lnTo>
                    <a:pt x="15" y="15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5B6A8AFB-166B-DD43-91A2-196024903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5338" y="5200650"/>
              <a:ext cx="19050" cy="11113"/>
            </a:xfrm>
            <a:custGeom>
              <a:avLst/>
              <a:gdLst>
                <a:gd name="T0" fmla="*/ 45 w 54"/>
                <a:gd name="T1" fmla="*/ 30 h 31"/>
                <a:gd name="T2" fmla="*/ 45 w 54"/>
                <a:gd name="T3" fmla="*/ 30 h 31"/>
                <a:gd name="T4" fmla="*/ 38 w 54"/>
                <a:gd name="T5" fmla="*/ 30 h 31"/>
                <a:gd name="T6" fmla="*/ 7 w 54"/>
                <a:gd name="T7" fmla="*/ 15 h 31"/>
                <a:gd name="T8" fmla="*/ 0 w 54"/>
                <a:gd name="T9" fmla="*/ 7 h 31"/>
                <a:gd name="T10" fmla="*/ 15 w 54"/>
                <a:gd name="T11" fmla="*/ 0 h 31"/>
                <a:gd name="T12" fmla="*/ 45 w 54"/>
                <a:gd name="T13" fmla="*/ 15 h 31"/>
                <a:gd name="T14" fmla="*/ 45 w 54"/>
                <a:gd name="T15" fmla="*/ 22 h 31"/>
                <a:gd name="T16" fmla="*/ 45 w 54"/>
                <a:gd name="T17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1">
                  <a:moveTo>
                    <a:pt x="45" y="30"/>
                  </a:moveTo>
                  <a:lnTo>
                    <a:pt x="45" y="30"/>
                  </a:lnTo>
                  <a:cubicBezTo>
                    <a:pt x="38" y="30"/>
                    <a:pt x="38" y="30"/>
                    <a:pt x="38" y="30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0" y="15"/>
                    <a:pt x="0" y="15"/>
                    <a:pt x="0" y="7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53" y="15"/>
                    <a:pt x="45" y="22"/>
                  </a:cubicBezTo>
                  <a:lnTo>
                    <a:pt x="45" y="30"/>
                  </a:lnTo>
                </a:path>
              </a:pathLst>
            </a:custGeom>
            <a:solidFill>
              <a:srgbClr val="93939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60C00937-6ED0-F14E-9C3E-6D9C73CB7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8688" y="5200650"/>
              <a:ext cx="15875" cy="11113"/>
            </a:xfrm>
            <a:custGeom>
              <a:avLst/>
              <a:gdLst>
                <a:gd name="T0" fmla="*/ 7 w 46"/>
                <a:gd name="T1" fmla="*/ 30 h 31"/>
                <a:gd name="T2" fmla="*/ 7 w 46"/>
                <a:gd name="T3" fmla="*/ 30 h 31"/>
                <a:gd name="T4" fmla="*/ 7 w 46"/>
                <a:gd name="T5" fmla="*/ 30 h 31"/>
                <a:gd name="T6" fmla="*/ 37 w 46"/>
                <a:gd name="T7" fmla="*/ 15 h 31"/>
                <a:gd name="T8" fmla="*/ 45 w 46"/>
                <a:gd name="T9" fmla="*/ 7 h 31"/>
                <a:gd name="T10" fmla="*/ 37 w 46"/>
                <a:gd name="T11" fmla="*/ 7 h 31"/>
                <a:gd name="T12" fmla="*/ 0 w 46"/>
                <a:gd name="T13" fmla="*/ 15 h 31"/>
                <a:gd name="T14" fmla="*/ 0 w 46"/>
                <a:gd name="T15" fmla="*/ 22 h 31"/>
                <a:gd name="T16" fmla="*/ 7 w 46"/>
                <a:gd name="T17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1">
                  <a:moveTo>
                    <a:pt x="7" y="30"/>
                  </a:moveTo>
                  <a:lnTo>
                    <a:pt x="7" y="30"/>
                  </a:lnTo>
                  <a:lnTo>
                    <a:pt x="7" y="30"/>
                  </a:lnTo>
                  <a:cubicBezTo>
                    <a:pt x="37" y="15"/>
                    <a:pt x="37" y="15"/>
                    <a:pt x="37" y="15"/>
                  </a:cubicBezTo>
                  <a:cubicBezTo>
                    <a:pt x="45" y="15"/>
                    <a:pt x="45" y="15"/>
                    <a:pt x="45" y="7"/>
                  </a:cubicBezTo>
                  <a:cubicBezTo>
                    <a:pt x="45" y="7"/>
                    <a:pt x="37" y="0"/>
                    <a:pt x="37" y="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22"/>
                  </a:cubicBezTo>
                  <a:cubicBezTo>
                    <a:pt x="0" y="22"/>
                    <a:pt x="0" y="30"/>
                    <a:pt x="7" y="30"/>
                  </a:cubicBezTo>
                </a:path>
              </a:pathLst>
            </a:custGeom>
            <a:solidFill>
              <a:srgbClr val="93939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D6A517DC-CFEE-5C44-B823-223A411BC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7250" y="5208588"/>
              <a:ext cx="26988" cy="6350"/>
            </a:xfrm>
            <a:custGeom>
              <a:avLst/>
              <a:gdLst>
                <a:gd name="T0" fmla="*/ 75 w 76"/>
                <a:gd name="T1" fmla="*/ 15 h 16"/>
                <a:gd name="T2" fmla="*/ 0 w 76"/>
                <a:gd name="T3" fmla="*/ 15 h 16"/>
                <a:gd name="T4" fmla="*/ 0 w 76"/>
                <a:gd name="T5" fmla="*/ 0 h 16"/>
                <a:gd name="T6" fmla="*/ 75 w 76"/>
                <a:gd name="T7" fmla="*/ 0 h 16"/>
                <a:gd name="T8" fmla="*/ 75 w 76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6">
                  <a:moveTo>
                    <a:pt x="75" y="15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75" y="0"/>
                  </a:lnTo>
                  <a:lnTo>
                    <a:pt x="75" y="15"/>
                  </a:lnTo>
                </a:path>
              </a:pathLst>
            </a:custGeom>
            <a:solidFill>
              <a:srgbClr val="93939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2DB39DD2-665C-B54D-999A-FC14CC6EC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313" y="5389563"/>
              <a:ext cx="295275" cy="146050"/>
            </a:xfrm>
            <a:custGeom>
              <a:avLst/>
              <a:gdLst>
                <a:gd name="T0" fmla="*/ 781 w 819"/>
                <a:gd name="T1" fmla="*/ 406 h 407"/>
                <a:gd name="T2" fmla="*/ 781 w 819"/>
                <a:gd name="T3" fmla="*/ 406 h 407"/>
                <a:gd name="T4" fmla="*/ 38 w 819"/>
                <a:gd name="T5" fmla="*/ 406 h 407"/>
                <a:gd name="T6" fmla="*/ 0 w 819"/>
                <a:gd name="T7" fmla="*/ 361 h 407"/>
                <a:gd name="T8" fmla="*/ 0 w 819"/>
                <a:gd name="T9" fmla="*/ 45 h 407"/>
                <a:gd name="T10" fmla="*/ 38 w 819"/>
                <a:gd name="T11" fmla="*/ 0 h 407"/>
                <a:gd name="T12" fmla="*/ 781 w 819"/>
                <a:gd name="T13" fmla="*/ 0 h 407"/>
                <a:gd name="T14" fmla="*/ 818 w 819"/>
                <a:gd name="T15" fmla="*/ 45 h 407"/>
                <a:gd name="T16" fmla="*/ 818 w 819"/>
                <a:gd name="T17" fmla="*/ 361 h 407"/>
                <a:gd name="T18" fmla="*/ 781 w 819"/>
                <a:gd name="T19" fmla="*/ 406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9" h="407">
                  <a:moveTo>
                    <a:pt x="781" y="406"/>
                  </a:moveTo>
                  <a:lnTo>
                    <a:pt x="781" y="406"/>
                  </a:lnTo>
                  <a:cubicBezTo>
                    <a:pt x="38" y="406"/>
                    <a:pt x="38" y="406"/>
                    <a:pt x="38" y="406"/>
                  </a:cubicBezTo>
                  <a:cubicBezTo>
                    <a:pt x="15" y="406"/>
                    <a:pt x="0" y="383"/>
                    <a:pt x="0" y="36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3"/>
                    <a:pt x="15" y="0"/>
                    <a:pt x="38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804" y="0"/>
                    <a:pt x="818" y="23"/>
                    <a:pt x="818" y="45"/>
                  </a:cubicBezTo>
                  <a:cubicBezTo>
                    <a:pt x="818" y="361"/>
                    <a:pt x="818" y="361"/>
                    <a:pt x="818" y="361"/>
                  </a:cubicBezTo>
                  <a:cubicBezTo>
                    <a:pt x="818" y="383"/>
                    <a:pt x="804" y="406"/>
                    <a:pt x="781" y="406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16C38A6E-CF74-1A4D-BCB8-0C6F97676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313" y="5532438"/>
              <a:ext cx="295275" cy="22225"/>
            </a:xfrm>
            <a:custGeom>
              <a:avLst/>
              <a:gdLst>
                <a:gd name="T0" fmla="*/ 796 w 819"/>
                <a:gd name="T1" fmla="*/ 60 h 61"/>
                <a:gd name="T2" fmla="*/ 796 w 819"/>
                <a:gd name="T3" fmla="*/ 60 h 61"/>
                <a:gd name="T4" fmla="*/ 23 w 819"/>
                <a:gd name="T5" fmla="*/ 60 h 61"/>
                <a:gd name="T6" fmla="*/ 0 w 819"/>
                <a:gd name="T7" fmla="*/ 38 h 61"/>
                <a:gd name="T8" fmla="*/ 0 w 819"/>
                <a:gd name="T9" fmla="*/ 23 h 61"/>
                <a:gd name="T10" fmla="*/ 23 w 819"/>
                <a:gd name="T11" fmla="*/ 0 h 61"/>
                <a:gd name="T12" fmla="*/ 796 w 819"/>
                <a:gd name="T13" fmla="*/ 0 h 61"/>
                <a:gd name="T14" fmla="*/ 818 w 819"/>
                <a:gd name="T15" fmla="*/ 23 h 61"/>
                <a:gd name="T16" fmla="*/ 818 w 819"/>
                <a:gd name="T17" fmla="*/ 38 h 61"/>
                <a:gd name="T18" fmla="*/ 796 w 819"/>
                <a:gd name="T19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9" h="61">
                  <a:moveTo>
                    <a:pt x="796" y="60"/>
                  </a:moveTo>
                  <a:lnTo>
                    <a:pt x="796" y="60"/>
                  </a:lnTo>
                  <a:cubicBezTo>
                    <a:pt x="23" y="60"/>
                    <a:pt x="23" y="60"/>
                    <a:pt x="23" y="60"/>
                  </a:cubicBezTo>
                  <a:cubicBezTo>
                    <a:pt x="8" y="60"/>
                    <a:pt x="0" y="53"/>
                    <a:pt x="0" y="3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5"/>
                    <a:pt x="8" y="0"/>
                    <a:pt x="23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11" y="0"/>
                    <a:pt x="818" y="15"/>
                    <a:pt x="818" y="23"/>
                  </a:cubicBezTo>
                  <a:cubicBezTo>
                    <a:pt x="818" y="38"/>
                    <a:pt x="818" y="38"/>
                    <a:pt x="818" y="38"/>
                  </a:cubicBezTo>
                  <a:cubicBezTo>
                    <a:pt x="818" y="53"/>
                    <a:pt x="811" y="60"/>
                    <a:pt x="796" y="60"/>
                  </a:cubicBezTo>
                </a:path>
              </a:pathLst>
            </a:custGeom>
            <a:solidFill>
              <a:srgbClr val="9E9E9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005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D5417B-5649-AA4B-BF84-3BD3067849C2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8">
            <a:extLst>
              <a:ext uri="{FF2B5EF4-FFF2-40B4-BE49-F238E27FC236}">
                <a16:creationId xmlns:a16="http://schemas.microsoft.com/office/drawing/2014/main" id="{7D979E26-B321-BD4D-8EA7-52D9A6700869}"/>
              </a:ext>
            </a:extLst>
          </p:cNvPr>
          <p:cNvSpPr/>
          <p:nvPr/>
        </p:nvSpPr>
        <p:spPr>
          <a:xfrm flipH="1">
            <a:off x="6020357" y="9855358"/>
            <a:ext cx="123369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dirty="0">
                <a:solidFill>
                  <a:schemeClr val="bg1"/>
                </a:solidFill>
                <a:latin typeface="Montserrat" pitchFamily="2" charset="77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18" name="CuadroTexto 395">
            <a:extLst>
              <a:ext uri="{FF2B5EF4-FFF2-40B4-BE49-F238E27FC236}">
                <a16:creationId xmlns:a16="http://schemas.microsoft.com/office/drawing/2014/main" id="{D41FB7C5-53E2-8D42-A90B-568F918DD588}"/>
              </a:ext>
            </a:extLst>
          </p:cNvPr>
          <p:cNvSpPr txBox="1"/>
          <p:nvPr/>
        </p:nvSpPr>
        <p:spPr>
          <a:xfrm>
            <a:off x="5221965" y="7455245"/>
            <a:ext cx="135534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0" b="1" dirty="0">
                <a:solidFill>
                  <a:schemeClr val="bg2"/>
                </a:solidFill>
                <a:latin typeface="Montserrat Black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THANK YOU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8AB564E-0031-664B-9184-56153E184A05}"/>
              </a:ext>
            </a:extLst>
          </p:cNvPr>
          <p:cNvGrpSpPr/>
          <p:nvPr/>
        </p:nvGrpSpPr>
        <p:grpSpPr>
          <a:xfrm>
            <a:off x="7407691" y="-2021476"/>
            <a:ext cx="8956915" cy="8731858"/>
            <a:chOff x="8856551" y="29697511"/>
            <a:chExt cx="2557993" cy="2493719"/>
          </a:xfrm>
        </p:grpSpPr>
        <p:sp>
          <p:nvSpPr>
            <p:cNvPr id="20" name="Freeform 171">
              <a:extLst>
                <a:ext uri="{FF2B5EF4-FFF2-40B4-BE49-F238E27FC236}">
                  <a16:creationId xmlns:a16="http://schemas.microsoft.com/office/drawing/2014/main" id="{2BF579F8-C40C-5248-B69A-937240801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0720" y="30173121"/>
              <a:ext cx="1619631" cy="1619631"/>
            </a:xfrm>
            <a:custGeom>
              <a:avLst/>
              <a:gdLst>
                <a:gd name="T0" fmla="*/ 556 w 557"/>
                <a:gd name="T1" fmla="*/ 278 h 557"/>
                <a:gd name="T2" fmla="*/ 556 w 557"/>
                <a:gd name="T3" fmla="*/ 278 h 557"/>
                <a:gd name="T4" fmla="*/ 278 w 557"/>
                <a:gd name="T5" fmla="*/ 556 h 557"/>
                <a:gd name="T6" fmla="*/ 0 w 557"/>
                <a:gd name="T7" fmla="*/ 278 h 557"/>
                <a:gd name="T8" fmla="*/ 278 w 557"/>
                <a:gd name="T9" fmla="*/ 0 h 557"/>
                <a:gd name="T10" fmla="*/ 556 w 557"/>
                <a:gd name="T11" fmla="*/ 278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7" h="557">
                  <a:moveTo>
                    <a:pt x="556" y="278"/>
                  </a:moveTo>
                  <a:lnTo>
                    <a:pt x="556" y="278"/>
                  </a:lnTo>
                  <a:cubicBezTo>
                    <a:pt x="556" y="431"/>
                    <a:pt x="431" y="556"/>
                    <a:pt x="278" y="556"/>
                  </a:cubicBezTo>
                  <a:cubicBezTo>
                    <a:pt x="124" y="556"/>
                    <a:pt x="0" y="431"/>
                    <a:pt x="0" y="278"/>
                  </a:cubicBezTo>
                  <a:cubicBezTo>
                    <a:pt x="0" y="124"/>
                    <a:pt x="124" y="0"/>
                    <a:pt x="278" y="0"/>
                  </a:cubicBezTo>
                  <a:cubicBezTo>
                    <a:pt x="431" y="0"/>
                    <a:pt x="556" y="124"/>
                    <a:pt x="556" y="27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Freeform 172">
              <a:extLst>
                <a:ext uri="{FF2B5EF4-FFF2-40B4-BE49-F238E27FC236}">
                  <a16:creationId xmlns:a16="http://schemas.microsoft.com/office/drawing/2014/main" id="{32C0AE3F-7984-CD44-AD5B-EF813ECFE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4766" y="29967454"/>
              <a:ext cx="269943" cy="642711"/>
            </a:xfrm>
            <a:custGeom>
              <a:avLst/>
              <a:gdLst>
                <a:gd name="T0" fmla="*/ 16 w 92"/>
                <a:gd name="T1" fmla="*/ 216 h 220"/>
                <a:gd name="T2" fmla="*/ 16 w 92"/>
                <a:gd name="T3" fmla="*/ 216 h 220"/>
                <a:gd name="T4" fmla="*/ 16 w 92"/>
                <a:gd name="T5" fmla="*/ 216 h 220"/>
                <a:gd name="T6" fmla="*/ 3 w 92"/>
                <a:gd name="T7" fmla="*/ 190 h 220"/>
                <a:gd name="T8" fmla="*/ 45 w 92"/>
                <a:gd name="T9" fmla="*/ 20 h 220"/>
                <a:gd name="T10" fmla="*/ 71 w 92"/>
                <a:gd name="T11" fmla="*/ 3 h 220"/>
                <a:gd name="T12" fmla="*/ 71 w 92"/>
                <a:gd name="T13" fmla="*/ 3 h 220"/>
                <a:gd name="T14" fmla="*/ 88 w 92"/>
                <a:gd name="T15" fmla="*/ 30 h 220"/>
                <a:gd name="T16" fmla="*/ 42 w 92"/>
                <a:gd name="T17" fmla="*/ 199 h 220"/>
                <a:gd name="T18" fmla="*/ 16 w 92"/>
                <a:gd name="T19" fmla="*/ 21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220">
                  <a:moveTo>
                    <a:pt x="16" y="216"/>
                  </a:moveTo>
                  <a:lnTo>
                    <a:pt x="16" y="216"/>
                  </a:lnTo>
                  <a:lnTo>
                    <a:pt x="16" y="216"/>
                  </a:lnTo>
                  <a:cubicBezTo>
                    <a:pt x="6" y="213"/>
                    <a:pt x="0" y="203"/>
                    <a:pt x="3" y="19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8" y="7"/>
                    <a:pt x="62" y="0"/>
                    <a:pt x="71" y="3"/>
                  </a:cubicBezTo>
                  <a:lnTo>
                    <a:pt x="71" y="3"/>
                  </a:lnTo>
                  <a:cubicBezTo>
                    <a:pt x="84" y="7"/>
                    <a:pt x="91" y="17"/>
                    <a:pt x="88" y="30"/>
                  </a:cubicBezTo>
                  <a:cubicBezTo>
                    <a:pt x="42" y="199"/>
                    <a:pt x="42" y="199"/>
                    <a:pt x="42" y="199"/>
                  </a:cubicBezTo>
                  <a:cubicBezTo>
                    <a:pt x="39" y="213"/>
                    <a:pt x="29" y="219"/>
                    <a:pt x="16" y="216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" name="Freeform 173">
              <a:extLst>
                <a:ext uri="{FF2B5EF4-FFF2-40B4-BE49-F238E27FC236}">
                  <a16:creationId xmlns:a16="http://schemas.microsoft.com/office/drawing/2014/main" id="{00CF3361-5D82-004C-B6BA-5D0827217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3513" y="30070288"/>
              <a:ext cx="398485" cy="591294"/>
            </a:xfrm>
            <a:custGeom>
              <a:avLst/>
              <a:gdLst>
                <a:gd name="T0" fmla="*/ 124 w 138"/>
                <a:gd name="T1" fmla="*/ 196 h 204"/>
                <a:gd name="T2" fmla="*/ 124 w 138"/>
                <a:gd name="T3" fmla="*/ 196 h 204"/>
                <a:gd name="T4" fmla="*/ 124 w 138"/>
                <a:gd name="T5" fmla="*/ 196 h 204"/>
                <a:gd name="T6" fmla="*/ 95 w 138"/>
                <a:gd name="T7" fmla="*/ 186 h 204"/>
                <a:gd name="T8" fmla="*/ 6 w 138"/>
                <a:gd name="T9" fmla="*/ 33 h 204"/>
                <a:gd name="T10" fmla="*/ 13 w 138"/>
                <a:gd name="T11" fmla="*/ 3 h 204"/>
                <a:gd name="T12" fmla="*/ 13 w 138"/>
                <a:gd name="T13" fmla="*/ 3 h 204"/>
                <a:gd name="T14" fmla="*/ 42 w 138"/>
                <a:gd name="T15" fmla="*/ 13 h 204"/>
                <a:gd name="T16" fmla="*/ 130 w 138"/>
                <a:gd name="T17" fmla="*/ 167 h 204"/>
                <a:gd name="T18" fmla="*/ 124 w 138"/>
                <a:gd name="T19" fmla="*/ 19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204">
                  <a:moveTo>
                    <a:pt x="124" y="196"/>
                  </a:moveTo>
                  <a:lnTo>
                    <a:pt x="124" y="196"/>
                  </a:lnTo>
                  <a:lnTo>
                    <a:pt x="124" y="196"/>
                  </a:lnTo>
                  <a:cubicBezTo>
                    <a:pt x="114" y="203"/>
                    <a:pt x="98" y="199"/>
                    <a:pt x="95" y="186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0" y="23"/>
                    <a:pt x="3" y="10"/>
                    <a:pt x="13" y="3"/>
                  </a:cubicBezTo>
                  <a:lnTo>
                    <a:pt x="13" y="3"/>
                  </a:lnTo>
                  <a:cubicBezTo>
                    <a:pt x="23" y="0"/>
                    <a:pt x="36" y="3"/>
                    <a:pt x="42" y="13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7" y="177"/>
                    <a:pt x="134" y="190"/>
                    <a:pt x="124" y="196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Freeform 174">
              <a:extLst>
                <a:ext uri="{FF2B5EF4-FFF2-40B4-BE49-F238E27FC236}">
                  <a16:creationId xmlns:a16="http://schemas.microsoft.com/office/drawing/2014/main" id="{A00D7D7C-22CC-4742-B373-3592CED7E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32" y="31394268"/>
              <a:ext cx="244234" cy="642711"/>
            </a:xfrm>
            <a:custGeom>
              <a:avLst/>
              <a:gdLst>
                <a:gd name="T0" fmla="*/ 65 w 85"/>
                <a:gd name="T1" fmla="*/ 216 h 220"/>
                <a:gd name="T2" fmla="*/ 65 w 85"/>
                <a:gd name="T3" fmla="*/ 216 h 220"/>
                <a:gd name="T4" fmla="*/ 65 w 85"/>
                <a:gd name="T5" fmla="*/ 216 h 220"/>
                <a:gd name="T6" fmla="*/ 39 w 85"/>
                <a:gd name="T7" fmla="*/ 200 h 220"/>
                <a:gd name="T8" fmla="*/ 3 w 85"/>
                <a:gd name="T9" fmla="*/ 26 h 220"/>
                <a:gd name="T10" fmla="*/ 19 w 85"/>
                <a:gd name="T11" fmla="*/ 3 h 220"/>
                <a:gd name="T12" fmla="*/ 19 w 85"/>
                <a:gd name="T13" fmla="*/ 3 h 220"/>
                <a:gd name="T14" fmla="*/ 45 w 85"/>
                <a:gd name="T15" fmla="*/ 20 h 220"/>
                <a:gd name="T16" fmla="*/ 81 w 85"/>
                <a:gd name="T17" fmla="*/ 193 h 220"/>
                <a:gd name="T18" fmla="*/ 65 w 85"/>
                <a:gd name="T19" fmla="*/ 21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220">
                  <a:moveTo>
                    <a:pt x="65" y="216"/>
                  </a:moveTo>
                  <a:lnTo>
                    <a:pt x="65" y="216"/>
                  </a:lnTo>
                  <a:lnTo>
                    <a:pt x="65" y="216"/>
                  </a:lnTo>
                  <a:cubicBezTo>
                    <a:pt x="55" y="219"/>
                    <a:pt x="42" y="213"/>
                    <a:pt x="39" y="20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17"/>
                    <a:pt x="6" y="3"/>
                    <a:pt x="19" y="3"/>
                  </a:cubicBezTo>
                  <a:lnTo>
                    <a:pt x="19" y="3"/>
                  </a:lnTo>
                  <a:cubicBezTo>
                    <a:pt x="29" y="0"/>
                    <a:pt x="42" y="7"/>
                    <a:pt x="45" y="20"/>
                  </a:cubicBezTo>
                  <a:cubicBezTo>
                    <a:pt x="81" y="193"/>
                    <a:pt x="81" y="193"/>
                    <a:pt x="81" y="193"/>
                  </a:cubicBezTo>
                  <a:cubicBezTo>
                    <a:pt x="84" y="203"/>
                    <a:pt x="78" y="216"/>
                    <a:pt x="65" y="216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175">
              <a:extLst>
                <a:ext uri="{FF2B5EF4-FFF2-40B4-BE49-F238E27FC236}">
                  <a16:creationId xmlns:a16="http://schemas.microsoft.com/office/drawing/2014/main" id="{D17C3ADD-D9E0-0D47-847D-9BF07DCBB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7542" y="30147413"/>
              <a:ext cx="385627" cy="424185"/>
            </a:xfrm>
            <a:custGeom>
              <a:avLst/>
              <a:gdLst>
                <a:gd name="T0" fmla="*/ 10 w 132"/>
                <a:gd name="T1" fmla="*/ 137 h 145"/>
                <a:gd name="T2" fmla="*/ 10 w 132"/>
                <a:gd name="T3" fmla="*/ 137 h 145"/>
                <a:gd name="T4" fmla="*/ 10 w 132"/>
                <a:gd name="T5" fmla="*/ 137 h 145"/>
                <a:gd name="T6" fmla="*/ 7 w 132"/>
                <a:gd name="T7" fmla="*/ 115 h 145"/>
                <a:gd name="T8" fmla="*/ 98 w 132"/>
                <a:gd name="T9" fmla="*/ 7 h 145"/>
                <a:gd name="T10" fmla="*/ 121 w 132"/>
                <a:gd name="T11" fmla="*/ 7 h 145"/>
                <a:gd name="T12" fmla="*/ 121 w 132"/>
                <a:gd name="T13" fmla="*/ 7 h 145"/>
                <a:gd name="T14" fmla="*/ 124 w 132"/>
                <a:gd name="T15" fmla="*/ 30 h 145"/>
                <a:gd name="T16" fmla="*/ 33 w 132"/>
                <a:gd name="T17" fmla="*/ 137 h 145"/>
                <a:gd name="T18" fmla="*/ 10 w 132"/>
                <a:gd name="T19" fmla="*/ 13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45">
                  <a:moveTo>
                    <a:pt x="10" y="137"/>
                  </a:moveTo>
                  <a:lnTo>
                    <a:pt x="10" y="137"/>
                  </a:lnTo>
                  <a:lnTo>
                    <a:pt x="10" y="137"/>
                  </a:lnTo>
                  <a:cubicBezTo>
                    <a:pt x="3" y="131"/>
                    <a:pt x="0" y="121"/>
                    <a:pt x="7" y="115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5" y="0"/>
                    <a:pt x="115" y="0"/>
                    <a:pt x="121" y="7"/>
                  </a:cubicBezTo>
                  <a:lnTo>
                    <a:pt x="121" y="7"/>
                  </a:lnTo>
                  <a:cubicBezTo>
                    <a:pt x="131" y="13"/>
                    <a:pt x="131" y="23"/>
                    <a:pt x="124" y="30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26" y="144"/>
                    <a:pt x="17" y="144"/>
                    <a:pt x="10" y="137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176">
              <a:extLst>
                <a:ext uri="{FF2B5EF4-FFF2-40B4-BE49-F238E27FC236}">
                  <a16:creationId xmlns:a16="http://schemas.microsoft.com/office/drawing/2014/main" id="{45E4710C-5DD6-AD44-90DE-83279EE3B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6265" y="29774637"/>
              <a:ext cx="141400" cy="501319"/>
            </a:xfrm>
            <a:custGeom>
              <a:avLst/>
              <a:gdLst>
                <a:gd name="T0" fmla="*/ 29 w 47"/>
                <a:gd name="T1" fmla="*/ 173 h 174"/>
                <a:gd name="T2" fmla="*/ 29 w 47"/>
                <a:gd name="T3" fmla="*/ 173 h 174"/>
                <a:gd name="T4" fmla="*/ 29 w 47"/>
                <a:gd name="T5" fmla="*/ 173 h 174"/>
                <a:gd name="T6" fmla="*/ 13 w 47"/>
                <a:gd name="T7" fmla="*/ 156 h 174"/>
                <a:gd name="T8" fmla="*/ 3 w 47"/>
                <a:gd name="T9" fmla="*/ 16 h 174"/>
                <a:gd name="T10" fmla="*/ 20 w 47"/>
                <a:gd name="T11" fmla="*/ 0 h 174"/>
                <a:gd name="T12" fmla="*/ 20 w 47"/>
                <a:gd name="T13" fmla="*/ 0 h 174"/>
                <a:gd name="T14" fmla="*/ 36 w 47"/>
                <a:gd name="T15" fmla="*/ 16 h 174"/>
                <a:gd name="T16" fmla="*/ 46 w 47"/>
                <a:gd name="T17" fmla="*/ 153 h 174"/>
                <a:gd name="T18" fmla="*/ 29 w 47"/>
                <a:gd name="T19" fmla="*/ 17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4">
                  <a:moveTo>
                    <a:pt x="29" y="173"/>
                  </a:moveTo>
                  <a:lnTo>
                    <a:pt x="29" y="173"/>
                  </a:lnTo>
                  <a:lnTo>
                    <a:pt x="29" y="173"/>
                  </a:lnTo>
                  <a:cubicBezTo>
                    <a:pt x="20" y="173"/>
                    <a:pt x="13" y="166"/>
                    <a:pt x="13" y="15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9"/>
                    <a:pt x="10" y="0"/>
                    <a:pt x="20" y="0"/>
                  </a:cubicBezTo>
                  <a:lnTo>
                    <a:pt x="20" y="0"/>
                  </a:lnTo>
                  <a:cubicBezTo>
                    <a:pt x="26" y="0"/>
                    <a:pt x="36" y="6"/>
                    <a:pt x="36" y="16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6" y="163"/>
                    <a:pt x="39" y="173"/>
                    <a:pt x="29" y="173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177">
              <a:extLst>
                <a:ext uri="{FF2B5EF4-FFF2-40B4-BE49-F238E27FC236}">
                  <a16:creationId xmlns:a16="http://schemas.microsoft.com/office/drawing/2014/main" id="{F0091FE0-F9E7-F94F-9CD0-EE778E1AD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1850" y="31394268"/>
              <a:ext cx="385627" cy="424193"/>
            </a:xfrm>
            <a:custGeom>
              <a:avLst/>
              <a:gdLst>
                <a:gd name="T0" fmla="*/ 121 w 131"/>
                <a:gd name="T1" fmla="*/ 137 h 145"/>
                <a:gd name="T2" fmla="*/ 121 w 131"/>
                <a:gd name="T3" fmla="*/ 137 h 145"/>
                <a:gd name="T4" fmla="*/ 121 w 131"/>
                <a:gd name="T5" fmla="*/ 137 h 145"/>
                <a:gd name="T6" fmla="*/ 98 w 131"/>
                <a:gd name="T7" fmla="*/ 134 h 145"/>
                <a:gd name="T8" fmla="*/ 6 w 131"/>
                <a:gd name="T9" fmla="*/ 29 h 145"/>
                <a:gd name="T10" fmla="*/ 9 w 131"/>
                <a:gd name="T11" fmla="*/ 3 h 145"/>
                <a:gd name="T12" fmla="*/ 9 w 131"/>
                <a:gd name="T13" fmla="*/ 3 h 145"/>
                <a:gd name="T14" fmla="*/ 32 w 131"/>
                <a:gd name="T15" fmla="*/ 6 h 145"/>
                <a:gd name="T16" fmla="*/ 124 w 131"/>
                <a:gd name="T17" fmla="*/ 114 h 145"/>
                <a:gd name="T18" fmla="*/ 121 w 131"/>
                <a:gd name="T19" fmla="*/ 13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45">
                  <a:moveTo>
                    <a:pt x="121" y="137"/>
                  </a:moveTo>
                  <a:lnTo>
                    <a:pt x="121" y="137"/>
                  </a:lnTo>
                  <a:lnTo>
                    <a:pt x="121" y="137"/>
                  </a:lnTo>
                  <a:cubicBezTo>
                    <a:pt x="114" y="144"/>
                    <a:pt x="104" y="144"/>
                    <a:pt x="98" y="134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0" y="23"/>
                    <a:pt x="3" y="10"/>
                    <a:pt x="9" y="3"/>
                  </a:cubicBezTo>
                  <a:lnTo>
                    <a:pt x="9" y="3"/>
                  </a:lnTo>
                  <a:cubicBezTo>
                    <a:pt x="16" y="0"/>
                    <a:pt x="26" y="0"/>
                    <a:pt x="32" y="6"/>
                  </a:cubicBezTo>
                  <a:cubicBezTo>
                    <a:pt x="124" y="114"/>
                    <a:pt x="124" y="114"/>
                    <a:pt x="124" y="114"/>
                  </a:cubicBezTo>
                  <a:cubicBezTo>
                    <a:pt x="130" y="121"/>
                    <a:pt x="130" y="131"/>
                    <a:pt x="121" y="137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Freeform 178">
              <a:extLst>
                <a:ext uri="{FF2B5EF4-FFF2-40B4-BE49-F238E27FC236}">
                  <a16:creationId xmlns:a16="http://schemas.microsoft.com/office/drawing/2014/main" id="{D565A46C-BA1F-3F49-8F32-65E941D2A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392" y="31162892"/>
              <a:ext cx="501319" cy="257084"/>
            </a:xfrm>
            <a:custGeom>
              <a:avLst/>
              <a:gdLst>
                <a:gd name="T0" fmla="*/ 170 w 171"/>
                <a:gd name="T1" fmla="*/ 72 h 86"/>
                <a:gd name="T2" fmla="*/ 170 w 171"/>
                <a:gd name="T3" fmla="*/ 72 h 86"/>
                <a:gd name="T4" fmla="*/ 170 w 171"/>
                <a:gd name="T5" fmla="*/ 72 h 86"/>
                <a:gd name="T6" fmla="*/ 147 w 171"/>
                <a:gd name="T7" fmla="*/ 81 h 86"/>
                <a:gd name="T8" fmla="*/ 17 w 171"/>
                <a:gd name="T9" fmla="*/ 33 h 86"/>
                <a:gd name="T10" fmla="*/ 4 w 171"/>
                <a:gd name="T11" fmla="*/ 13 h 86"/>
                <a:gd name="T12" fmla="*/ 4 w 171"/>
                <a:gd name="T13" fmla="*/ 13 h 86"/>
                <a:gd name="T14" fmla="*/ 27 w 171"/>
                <a:gd name="T15" fmla="*/ 3 h 86"/>
                <a:gd name="T16" fmla="*/ 157 w 171"/>
                <a:gd name="T17" fmla="*/ 49 h 86"/>
                <a:gd name="T18" fmla="*/ 170 w 171"/>
                <a:gd name="T19" fmla="*/ 7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86">
                  <a:moveTo>
                    <a:pt x="170" y="72"/>
                  </a:moveTo>
                  <a:lnTo>
                    <a:pt x="170" y="72"/>
                  </a:lnTo>
                  <a:lnTo>
                    <a:pt x="170" y="72"/>
                  </a:lnTo>
                  <a:cubicBezTo>
                    <a:pt x="167" y="78"/>
                    <a:pt x="157" y="85"/>
                    <a:pt x="147" y="81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7" y="29"/>
                    <a:pt x="0" y="19"/>
                    <a:pt x="4" y="13"/>
                  </a:cubicBezTo>
                  <a:lnTo>
                    <a:pt x="4" y="13"/>
                  </a:lnTo>
                  <a:cubicBezTo>
                    <a:pt x="7" y="3"/>
                    <a:pt x="17" y="0"/>
                    <a:pt x="27" y="3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67" y="52"/>
                    <a:pt x="170" y="62"/>
                    <a:pt x="170" y="7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" name="Freeform 179">
              <a:extLst>
                <a:ext uri="{FF2B5EF4-FFF2-40B4-BE49-F238E27FC236}">
                  <a16:creationId xmlns:a16="http://schemas.microsoft.com/office/drawing/2014/main" id="{253FACF5-6289-B442-A766-113AC35FF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7911" y="30224538"/>
              <a:ext cx="411335" cy="398477"/>
            </a:xfrm>
            <a:custGeom>
              <a:avLst/>
              <a:gdLst>
                <a:gd name="T0" fmla="*/ 134 w 142"/>
                <a:gd name="T1" fmla="*/ 125 h 135"/>
                <a:gd name="T2" fmla="*/ 134 w 142"/>
                <a:gd name="T3" fmla="*/ 125 h 135"/>
                <a:gd name="T4" fmla="*/ 134 w 142"/>
                <a:gd name="T5" fmla="*/ 125 h 135"/>
                <a:gd name="T6" fmla="*/ 112 w 142"/>
                <a:gd name="T7" fmla="*/ 128 h 135"/>
                <a:gd name="T8" fmla="*/ 10 w 142"/>
                <a:gd name="T9" fmla="*/ 33 h 135"/>
                <a:gd name="T10" fmla="*/ 7 w 142"/>
                <a:gd name="T11" fmla="*/ 7 h 135"/>
                <a:gd name="T12" fmla="*/ 7 w 142"/>
                <a:gd name="T13" fmla="*/ 7 h 135"/>
                <a:gd name="T14" fmla="*/ 33 w 142"/>
                <a:gd name="T15" fmla="*/ 7 h 135"/>
                <a:gd name="T16" fmla="*/ 134 w 142"/>
                <a:gd name="T17" fmla="*/ 102 h 135"/>
                <a:gd name="T18" fmla="*/ 134 w 142"/>
                <a:gd name="T19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35">
                  <a:moveTo>
                    <a:pt x="134" y="125"/>
                  </a:moveTo>
                  <a:lnTo>
                    <a:pt x="134" y="125"/>
                  </a:lnTo>
                  <a:lnTo>
                    <a:pt x="134" y="125"/>
                  </a:lnTo>
                  <a:cubicBezTo>
                    <a:pt x="131" y="131"/>
                    <a:pt x="118" y="134"/>
                    <a:pt x="112" y="128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0" y="26"/>
                    <a:pt x="0" y="13"/>
                    <a:pt x="7" y="7"/>
                  </a:cubicBezTo>
                  <a:lnTo>
                    <a:pt x="7" y="7"/>
                  </a:lnTo>
                  <a:cubicBezTo>
                    <a:pt x="14" y="0"/>
                    <a:pt x="23" y="0"/>
                    <a:pt x="33" y="7"/>
                  </a:cubicBezTo>
                  <a:cubicBezTo>
                    <a:pt x="134" y="102"/>
                    <a:pt x="134" y="102"/>
                    <a:pt x="134" y="102"/>
                  </a:cubicBezTo>
                  <a:cubicBezTo>
                    <a:pt x="141" y="108"/>
                    <a:pt x="141" y="118"/>
                    <a:pt x="134" y="12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180">
              <a:extLst>
                <a:ext uri="{FF2B5EF4-FFF2-40B4-BE49-F238E27FC236}">
                  <a16:creationId xmlns:a16="http://schemas.microsoft.com/office/drawing/2014/main" id="{461049FB-579F-8F43-AFA7-9202E75E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2219" y="31317143"/>
              <a:ext cx="475610" cy="321359"/>
            </a:xfrm>
            <a:custGeom>
              <a:avLst/>
              <a:gdLst>
                <a:gd name="T0" fmla="*/ 4 w 161"/>
                <a:gd name="T1" fmla="*/ 98 h 109"/>
                <a:gd name="T2" fmla="*/ 4 w 161"/>
                <a:gd name="T3" fmla="*/ 98 h 109"/>
                <a:gd name="T4" fmla="*/ 4 w 161"/>
                <a:gd name="T5" fmla="*/ 98 h 109"/>
                <a:gd name="T6" fmla="*/ 10 w 161"/>
                <a:gd name="T7" fmla="*/ 75 h 109"/>
                <a:gd name="T8" fmla="*/ 131 w 161"/>
                <a:gd name="T9" fmla="*/ 3 h 109"/>
                <a:gd name="T10" fmla="*/ 154 w 161"/>
                <a:gd name="T11" fmla="*/ 10 h 109"/>
                <a:gd name="T12" fmla="*/ 154 w 161"/>
                <a:gd name="T13" fmla="*/ 10 h 109"/>
                <a:gd name="T14" fmla="*/ 151 w 161"/>
                <a:gd name="T15" fmla="*/ 36 h 109"/>
                <a:gd name="T16" fmla="*/ 26 w 161"/>
                <a:gd name="T17" fmla="*/ 105 h 109"/>
                <a:gd name="T18" fmla="*/ 4 w 161"/>
                <a:gd name="T19" fmla="*/ 9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09">
                  <a:moveTo>
                    <a:pt x="4" y="98"/>
                  </a:moveTo>
                  <a:lnTo>
                    <a:pt x="4" y="98"/>
                  </a:lnTo>
                  <a:lnTo>
                    <a:pt x="4" y="98"/>
                  </a:lnTo>
                  <a:cubicBezTo>
                    <a:pt x="0" y="92"/>
                    <a:pt x="4" y="79"/>
                    <a:pt x="10" y="75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41" y="0"/>
                    <a:pt x="151" y="3"/>
                    <a:pt x="154" y="10"/>
                  </a:cubicBezTo>
                  <a:lnTo>
                    <a:pt x="154" y="10"/>
                  </a:lnTo>
                  <a:cubicBezTo>
                    <a:pt x="160" y="20"/>
                    <a:pt x="157" y="29"/>
                    <a:pt x="151" y="36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0" y="108"/>
                    <a:pt x="10" y="108"/>
                    <a:pt x="4" y="98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181">
              <a:extLst>
                <a:ext uri="{FF2B5EF4-FFF2-40B4-BE49-F238E27FC236}">
                  <a16:creationId xmlns:a16="http://schemas.microsoft.com/office/drawing/2014/main" id="{AD297491-3FB9-A742-B4ED-5A8006513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0638" y="31625644"/>
              <a:ext cx="269943" cy="488460"/>
            </a:xfrm>
            <a:custGeom>
              <a:avLst/>
              <a:gdLst>
                <a:gd name="T0" fmla="*/ 13 w 93"/>
                <a:gd name="T1" fmla="*/ 163 h 167"/>
                <a:gd name="T2" fmla="*/ 13 w 93"/>
                <a:gd name="T3" fmla="*/ 163 h 167"/>
                <a:gd name="T4" fmla="*/ 13 w 93"/>
                <a:gd name="T5" fmla="*/ 163 h 167"/>
                <a:gd name="T6" fmla="*/ 4 w 93"/>
                <a:gd name="T7" fmla="*/ 140 h 167"/>
                <a:gd name="T8" fmla="*/ 56 w 93"/>
                <a:gd name="T9" fmla="*/ 13 h 167"/>
                <a:gd name="T10" fmla="*/ 79 w 93"/>
                <a:gd name="T11" fmla="*/ 3 h 167"/>
                <a:gd name="T12" fmla="*/ 79 w 93"/>
                <a:gd name="T13" fmla="*/ 3 h 167"/>
                <a:gd name="T14" fmla="*/ 88 w 93"/>
                <a:gd name="T15" fmla="*/ 23 h 167"/>
                <a:gd name="T16" fmla="*/ 36 w 93"/>
                <a:gd name="T17" fmla="*/ 153 h 167"/>
                <a:gd name="T18" fmla="*/ 13 w 93"/>
                <a:gd name="T19" fmla="*/ 16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167">
                  <a:moveTo>
                    <a:pt x="13" y="163"/>
                  </a:moveTo>
                  <a:lnTo>
                    <a:pt x="13" y="163"/>
                  </a:lnTo>
                  <a:lnTo>
                    <a:pt x="13" y="163"/>
                  </a:lnTo>
                  <a:cubicBezTo>
                    <a:pt x="4" y="160"/>
                    <a:pt x="0" y="150"/>
                    <a:pt x="4" y="140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9" y="3"/>
                    <a:pt x="69" y="0"/>
                    <a:pt x="79" y="3"/>
                  </a:cubicBezTo>
                  <a:lnTo>
                    <a:pt x="79" y="3"/>
                  </a:lnTo>
                  <a:cubicBezTo>
                    <a:pt x="85" y="6"/>
                    <a:pt x="92" y="16"/>
                    <a:pt x="88" y="23"/>
                  </a:cubicBezTo>
                  <a:cubicBezTo>
                    <a:pt x="36" y="153"/>
                    <a:pt x="36" y="153"/>
                    <a:pt x="36" y="153"/>
                  </a:cubicBezTo>
                  <a:cubicBezTo>
                    <a:pt x="33" y="163"/>
                    <a:pt x="23" y="166"/>
                    <a:pt x="13" y="163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182">
              <a:extLst>
                <a:ext uri="{FF2B5EF4-FFF2-40B4-BE49-F238E27FC236}">
                  <a16:creationId xmlns:a16="http://schemas.microsoft.com/office/drawing/2014/main" id="{595E130E-4D06-E442-A8A4-F5E850802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3660" y="30880099"/>
              <a:ext cx="655561" cy="154251"/>
            </a:xfrm>
            <a:custGeom>
              <a:avLst/>
              <a:gdLst>
                <a:gd name="T0" fmla="*/ 0 w 223"/>
                <a:gd name="T1" fmla="*/ 32 h 53"/>
                <a:gd name="T2" fmla="*/ 0 w 223"/>
                <a:gd name="T3" fmla="*/ 32 h 53"/>
                <a:gd name="T4" fmla="*/ 0 w 223"/>
                <a:gd name="T5" fmla="*/ 32 h 53"/>
                <a:gd name="T6" fmla="*/ 23 w 223"/>
                <a:gd name="T7" fmla="*/ 9 h 53"/>
                <a:gd name="T8" fmla="*/ 199 w 223"/>
                <a:gd name="T9" fmla="*/ 0 h 53"/>
                <a:gd name="T10" fmla="*/ 222 w 223"/>
                <a:gd name="T11" fmla="*/ 19 h 53"/>
                <a:gd name="T12" fmla="*/ 222 w 223"/>
                <a:gd name="T13" fmla="*/ 19 h 53"/>
                <a:gd name="T14" fmla="*/ 199 w 223"/>
                <a:gd name="T15" fmla="*/ 42 h 53"/>
                <a:gd name="T16" fmla="*/ 23 w 223"/>
                <a:gd name="T17" fmla="*/ 52 h 53"/>
                <a:gd name="T18" fmla="*/ 0 w 223"/>
                <a:gd name="T19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53">
                  <a:moveTo>
                    <a:pt x="0" y="32"/>
                  </a:moveTo>
                  <a:lnTo>
                    <a:pt x="0" y="32"/>
                  </a:lnTo>
                  <a:lnTo>
                    <a:pt x="0" y="32"/>
                  </a:lnTo>
                  <a:cubicBezTo>
                    <a:pt x="0" y="19"/>
                    <a:pt x="10" y="9"/>
                    <a:pt x="23" y="9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22" y="9"/>
                    <a:pt x="222" y="19"/>
                  </a:cubicBezTo>
                  <a:lnTo>
                    <a:pt x="222" y="19"/>
                  </a:lnTo>
                  <a:cubicBezTo>
                    <a:pt x="222" y="32"/>
                    <a:pt x="213" y="42"/>
                    <a:pt x="199" y="4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3" y="52"/>
                    <a:pt x="3" y="42"/>
                    <a:pt x="0" y="3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183">
              <a:extLst>
                <a:ext uri="{FF2B5EF4-FFF2-40B4-BE49-F238E27FC236}">
                  <a16:creationId xmlns:a16="http://schemas.microsoft.com/office/drawing/2014/main" id="{19617F3C-2E85-5643-9EDF-18BF5ECA4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308" y="30802974"/>
              <a:ext cx="655569" cy="218526"/>
            </a:xfrm>
            <a:custGeom>
              <a:avLst/>
              <a:gdLst>
                <a:gd name="T0" fmla="*/ 0 w 223"/>
                <a:gd name="T1" fmla="*/ 52 h 73"/>
                <a:gd name="T2" fmla="*/ 0 w 223"/>
                <a:gd name="T3" fmla="*/ 52 h 73"/>
                <a:gd name="T4" fmla="*/ 0 w 223"/>
                <a:gd name="T5" fmla="*/ 52 h 73"/>
                <a:gd name="T6" fmla="*/ 20 w 223"/>
                <a:gd name="T7" fmla="*/ 29 h 73"/>
                <a:gd name="T8" fmla="*/ 196 w 223"/>
                <a:gd name="T9" fmla="*/ 3 h 73"/>
                <a:gd name="T10" fmla="*/ 219 w 223"/>
                <a:gd name="T11" fmla="*/ 19 h 73"/>
                <a:gd name="T12" fmla="*/ 219 w 223"/>
                <a:gd name="T13" fmla="*/ 19 h 73"/>
                <a:gd name="T14" fmla="*/ 200 w 223"/>
                <a:gd name="T15" fmla="*/ 45 h 73"/>
                <a:gd name="T16" fmla="*/ 26 w 223"/>
                <a:gd name="T17" fmla="*/ 72 h 73"/>
                <a:gd name="T18" fmla="*/ 0 w 223"/>
                <a:gd name="T19" fmla="*/ 5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73">
                  <a:moveTo>
                    <a:pt x="0" y="52"/>
                  </a:moveTo>
                  <a:lnTo>
                    <a:pt x="0" y="52"/>
                  </a:lnTo>
                  <a:lnTo>
                    <a:pt x="0" y="52"/>
                  </a:lnTo>
                  <a:cubicBezTo>
                    <a:pt x="0" y="42"/>
                    <a:pt x="7" y="29"/>
                    <a:pt x="20" y="29"/>
                  </a:cubicBezTo>
                  <a:cubicBezTo>
                    <a:pt x="196" y="3"/>
                    <a:pt x="196" y="3"/>
                    <a:pt x="196" y="3"/>
                  </a:cubicBezTo>
                  <a:cubicBezTo>
                    <a:pt x="206" y="0"/>
                    <a:pt x="219" y="9"/>
                    <a:pt x="219" y="19"/>
                  </a:cubicBezTo>
                  <a:lnTo>
                    <a:pt x="219" y="19"/>
                  </a:lnTo>
                  <a:cubicBezTo>
                    <a:pt x="222" y="32"/>
                    <a:pt x="213" y="42"/>
                    <a:pt x="200" y="45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3" y="72"/>
                    <a:pt x="3" y="65"/>
                    <a:pt x="0" y="5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184">
              <a:extLst>
                <a:ext uri="{FF2B5EF4-FFF2-40B4-BE49-F238E27FC236}">
                  <a16:creationId xmlns:a16="http://schemas.microsoft.com/office/drawing/2014/main" id="{3168F9F8-67E9-614D-844B-1E1DFA93C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0785" y="30147413"/>
              <a:ext cx="179959" cy="179959"/>
            </a:xfrm>
            <a:custGeom>
              <a:avLst/>
              <a:gdLst>
                <a:gd name="T0" fmla="*/ 62 w 63"/>
                <a:gd name="T1" fmla="*/ 33 h 63"/>
                <a:gd name="T2" fmla="*/ 62 w 63"/>
                <a:gd name="T3" fmla="*/ 33 h 63"/>
                <a:gd name="T4" fmla="*/ 30 w 63"/>
                <a:gd name="T5" fmla="*/ 62 h 63"/>
                <a:gd name="T6" fmla="*/ 0 w 63"/>
                <a:gd name="T7" fmla="*/ 33 h 63"/>
                <a:gd name="T8" fmla="*/ 30 w 63"/>
                <a:gd name="T9" fmla="*/ 0 h 63"/>
                <a:gd name="T10" fmla="*/ 62 w 63"/>
                <a:gd name="T11" fmla="*/ 3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3">
                  <a:moveTo>
                    <a:pt x="62" y="33"/>
                  </a:moveTo>
                  <a:lnTo>
                    <a:pt x="62" y="33"/>
                  </a:lnTo>
                  <a:cubicBezTo>
                    <a:pt x="62" y="49"/>
                    <a:pt x="49" y="62"/>
                    <a:pt x="30" y="62"/>
                  </a:cubicBezTo>
                  <a:cubicBezTo>
                    <a:pt x="13" y="62"/>
                    <a:pt x="0" y="49"/>
                    <a:pt x="0" y="33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9" y="0"/>
                    <a:pt x="62" y="13"/>
                    <a:pt x="62" y="3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185">
              <a:extLst>
                <a:ext uri="{FF2B5EF4-FFF2-40B4-BE49-F238E27FC236}">
                  <a16:creationId xmlns:a16="http://schemas.microsoft.com/office/drawing/2014/main" id="{05955708-2229-A048-81A1-E68804B28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7706" y="29697511"/>
              <a:ext cx="179959" cy="192817"/>
            </a:xfrm>
            <a:custGeom>
              <a:avLst/>
              <a:gdLst>
                <a:gd name="T0" fmla="*/ 62 w 63"/>
                <a:gd name="T1" fmla="*/ 30 h 64"/>
                <a:gd name="T2" fmla="*/ 62 w 63"/>
                <a:gd name="T3" fmla="*/ 30 h 64"/>
                <a:gd name="T4" fmla="*/ 29 w 63"/>
                <a:gd name="T5" fmla="*/ 63 h 64"/>
                <a:gd name="T6" fmla="*/ 0 w 63"/>
                <a:gd name="T7" fmla="*/ 30 h 64"/>
                <a:gd name="T8" fmla="*/ 29 w 63"/>
                <a:gd name="T9" fmla="*/ 0 h 64"/>
                <a:gd name="T10" fmla="*/ 62 w 63"/>
                <a:gd name="T11" fmla="*/ 3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4">
                  <a:moveTo>
                    <a:pt x="62" y="30"/>
                  </a:moveTo>
                  <a:lnTo>
                    <a:pt x="62" y="30"/>
                  </a:lnTo>
                  <a:cubicBezTo>
                    <a:pt x="62" y="46"/>
                    <a:pt x="49" y="63"/>
                    <a:pt x="29" y="63"/>
                  </a:cubicBezTo>
                  <a:cubicBezTo>
                    <a:pt x="13" y="63"/>
                    <a:pt x="0" y="46"/>
                    <a:pt x="0" y="30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9" y="0"/>
                    <a:pt x="62" y="13"/>
                    <a:pt x="62" y="3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186">
              <a:extLst>
                <a:ext uri="{FF2B5EF4-FFF2-40B4-BE49-F238E27FC236}">
                  <a16:creationId xmlns:a16="http://schemas.microsoft.com/office/drawing/2014/main" id="{F5828B10-67B5-7D45-A727-81A26AB7F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626" y="30083138"/>
              <a:ext cx="192809" cy="205667"/>
            </a:xfrm>
            <a:custGeom>
              <a:avLst/>
              <a:gdLst>
                <a:gd name="T0" fmla="*/ 62 w 66"/>
                <a:gd name="T1" fmla="*/ 40 h 70"/>
                <a:gd name="T2" fmla="*/ 62 w 66"/>
                <a:gd name="T3" fmla="*/ 40 h 70"/>
                <a:gd name="T4" fmla="*/ 26 w 66"/>
                <a:gd name="T5" fmla="*/ 66 h 70"/>
                <a:gd name="T6" fmla="*/ 3 w 66"/>
                <a:gd name="T7" fmla="*/ 30 h 70"/>
                <a:gd name="T8" fmla="*/ 39 w 66"/>
                <a:gd name="T9" fmla="*/ 4 h 70"/>
                <a:gd name="T10" fmla="*/ 62 w 66"/>
                <a:gd name="T11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70">
                  <a:moveTo>
                    <a:pt x="62" y="40"/>
                  </a:moveTo>
                  <a:lnTo>
                    <a:pt x="62" y="40"/>
                  </a:lnTo>
                  <a:cubicBezTo>
                    <a:pt x="59" y="56"/>
                    <a:pt x="43" y="69"/>
                    <a:pt x="26" y="66"/>
                  </a:cubicBezTo>
                  <a:cubicBezTo>
                    <a:pt x="10" y="62"/>
                    <a:pt x="0" y="46"/>
                    <a:pt x="3" y="30"/>
                  </a:cubicBezTo>
                  <a:cubicBezTo>
                    <a:pt x="3" y="14"/>
                    <a:pt x="20" y="0"/>
                    <a:pt x="39" y="4"/>
                  </a:cubicBezTo>
                  <a:cubicBezTo>
                    <a:pt x="56" y="7"/>
                    <a:pt x="65" y="23"/>
                    <a:pt x="62" y="4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187">
              <a:extLst>
                <a:ext uri="{FF2B5EF4-FFF2-40B4-BE49-F238E27FC236}">
                  <a16:creationId xmlns:a16="http://schemas.microsoft.com/office/drawing/2014/main" id="{B08691E8-1D47-C144-A872-806B1BC8E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1727" y="31278584"/>
              <a:ext cx="192817" cy="205667"/>
            </a:xfrm>
            <a:custGeom>
              <a:avLst/>
              <a:gdLst>
                <a:gd name="T0" fmla="*/ 62 w 66"/>
                <a:gd name="T1" fmla="*/ 29 h 69"/>
                <a:gd name="T2" fmla="*/ 62 w 66"/>
                <a:gd name="T3" fmla="*/ 29 h 69"/>
                <a:gd name="T4" fmla="*/ 39 w 66"/>
                <a:gd name="T5" fmla="*/ 65 h 69"/>
                <a:gd name="T6" fmla="*/ 3 w 66"/>
                <a:gd name="T7" fmla="*/ 39 h 69"/>
                <a:gd name="T8" fmla="*/ 26 w 66"/>
                <a:gd name="T9" fmla="*/ 3 h 69"/>
                <a:gd name="T10" fmla="*/ 62 w 66"/>
                <a:gd name="T11" fmla="*/ 2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69">
                  <a:moveTo>
                    <a:pt x="62" y="29"/>
                  </a:moveTo>
                  <a:lnTo>
                    <a:pt x="62" y="29"/>
                  </a:lnTo>
                  <a:cubicBezTo>
                    <a:pt x="65" y="45"/>
                    <a:pt x="56" y="62"/>
                    <a:pt x="39" y="65"/>
                  </a:cubicBezTo>
                  <a:cubicBezTo>
                    <a:pt x="20" y="68"/>
                    <a:pt x="3" y="55"/>
                    <a:pt x="3" y="39"/>
                  </a:cubicBezTo>
                  <a:cubicBezTo>
                    <a:pt x="0" y="23"/>
                    <a:pt x="10" y="6"/>
                    <a:pt x="26" y="3"/>
                  </a:cubicBezTo>
                  <a:cubicBezTo>
                    <a:pt x="42" y="0"/>
                    <a:pt x="59" y="13"/>
                    <a:pt x="62" y="2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188">
              <a:extLst>
                <a:ext uri="{FF2B5EF4-FFF2-40B4-BE49-F238E27FC236}">
                  <a16:creationId xmlns:a16="http://schemas.microsoft.com/office/drawing/2014/main" id="{054D73A3-FBFF-C345-BC49-B95E5BA73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8934" y="31689919"/>
              <a:ext cx="205667" cy="205667"/>
            </a:xfrm>
            <a:custGeom>
              <a:avLst/>
              <a:gdLst>
                <a:gd name="T0" fmla="*/ 65 w 70"/>
                <a:gd name="T1" fmla="*/ 26 h 69"/>
                <a:gd name="T2" fmla="*/ 65 w 70"/>
                <a:gd name="T3" fmla="*/ 26 h 69"/>
                <a:gd name="T4" fmla="*/ 42 w 70"/>
                <a:gd name="T5" fmla="*/ 62 h 69"/>
                <a:gd name="T6" fmla="*/ 3 w 70"/>
                <a:gd name="T7" fmla="*/ 39 h 69"/>
                <a:gd name="T8" fmla="*/ 26 w 70"/>
                <a:gd name="T9" fmla="*/ 3 h 69"/>
                <a:gd name="T10" fmla="*/ 65 w 70"/>
                <a:gd name="T11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69">
                  <a:moveTo>
                    <a:pt x="65" y="26"/>
                  </a:moveTo>
                  <a:lnTo>
                    <a:pt x="65" y="26"/>
                  </a:lnTo>
                  <a:cubicBezTo>
                    <a:pt x="69" y="42"/>
                    <a:pt x="59" y="58"/>
                    <a:pt x="42" y="62"/>
                  </a:cubicBezTo>
                  <a:cubicBezTo>
                    <a:pt x="26" y="68"/>
                    <a:pt x="6" y="58"/>
                    <a:pt x="3" y="39"/>
                  </a:cubicBezTo>
                  <a:cubicBezTo>
                    <a:pt x="0" y="22"/>
                    <a:pt x="10" y="6"/>
                    <a:pt x="26" y="3"/>
                  </a:cubicBezTo>
                  <a:cubicBezTo>
                    <a:pt x="42" y="0"/>
                    <a:pt x="59" y="9"/>
                    <a:pt x="65" y="2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" name="Freeform 189">
              <a:extLst>
                <a:ext uri="{FF2B5EF4-FFF2-40B4-BE49-F238E27FC236}">
                  <a16:creationId xmlns:a16="http://schemas.microsoft.com/office/drawing/2014/main" id="{34DBBAC1-CB3F-7A49-B54D-D8EA1A6A2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2079" y="32011271"/>
              <a:ext cx="179959" cy="179959"/>
            </a:xfrm>
            <a:custGeom>
              <a:avLst/>
              <a:gdLst>
                <a:gd name="T0" fmla="*/ 62 w 63"/>
                <a:gd name="T1" fmla="*/ 30 h 63"/>
                <a:gd name="T2" fmla="*/ 62 w 63"/>
                <a:gd name="T3" fmla="*/ 30 h 63"/>
                <a:gd name="T4" fmla="*/ 29 w 63"/>
                <a:gd name="T5" fmla="*/ 62 h 63"/>
                <a:gd name="T6" fmla="*/ 0 w 63"/>
                <a:gd name="T7" fmla="*/ 30 h 63"/>
                <a:gd name="T8" fmla="*/ 29 w 63"/>
                <a:gd name="T9" fmla="*/ 0 h 63"/>
                <a:gd name="T10" fmla="*/ 62 w 63"/>
                <a:gd name="T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3">
                  <a:moveTo>
                    <a:pt x="62" y="30"/>
                  </a:moveTo>
                  <a:lnTo>
                    <a:pt x="62" y="30"/>
                  </a:lnTo>
                  <a:cubicBezTo>
                    <a:pt x="62" y="46"/>
                    <a:pt x="49" y="62"/>
                    <a:pt x="29" y="62"/>
                  </a:cubicBezTo>
                  <a:cubicBezTo>
                    <a:pt x="13" y="62"/>
                    <a:pt x="0" y="46"/>
                    <a:pt x="0" y="30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9" y="0"/>
                    <a:pt x="62" y="13"/>
                    <a:pt x="62" y="3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190">
              <a:extLst>
                <a:ext uri="{FF2B5EF4-FFF2-40B4-BE49-F238E27FC236}">
                  <a16:creationId xmlns:a16="http://schemas.microsoft.com/office/drawing/2014/main" id="{45CE73F6-C3CB-BB4F-AC06-E4CDC4EF8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52" y="31509960"/>
              <a:ext cx="179959" cy="192809"/>
            </a:xfrm>
            <a:custGeom>
              <a:avLst/>
              <a:gdLst>
                <a:gd name="T0" fmla="*/ 62 w 63"/>
                <a:gd name="T1" fmla="*/ 33 h 64"/>
                <a:gd name="T2" fmla="*/ 62 w 63"/>
                <a:gd name="T3" fmla="*/ 33 h 64"/>
                <a:gd name="T4" fmla="*/ 30 w 63"/>
                <a:gd name="T5" fmla="*/ 63 h 64"/>
                <a:gd name="T6" fmla="*/ 0 w 63"/>
                <a:gd name="T7" fmla="*/ 33 h 64"/>
                <a:gd name="T8" fmla="*/ 30 w 63"/>
                <a:gd name="T9" fmla="*/ 0 h 64"/>
                <a:gd name="T10" fmla="*/ 62 w 63"/>
                <a:gd name="T1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4">
                  <a:moveTo>
                    <a:pt x="62" y="33"/>
                  </a:moveTo>
                  <a:lnTo>
                    <a:pt x="62" y="33"/>
                  </a:lnTo>
                  <a:cubicBezTo>
                    <a:pt x="62" y="49"/>
                    <a:pt x="46" y="63"/>
                    <a:pt x="30" y="63"/>
                  </a:cubicBezTo>
                  <a:cubicBezTo>
                    <a:pt x="13" y="63"/>
                    <a:pt x="0" y="49"/>
                    <a:pt x="0" y="33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62" y="14"/>
                    <a:pt x="62" y="3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191">
              <a:extLst>
                <a:ext uri="{FF2B5EF4-FFF2-40B4-BE49-F238E27FC236}">
                  <a16:creationId xmlns:a16="http://schemas.microsoft.com/office/drawing/2014/main" id="{5F5E5118-160E-CC46-A1C9-DF67EEEA1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7829" y="29916037"/>
              <a:ext cx="282793" cy="282793"/>
            </a:xfrm>
            <a:custGeom>
              <a:avLst/>
              <a:gdLst>
                <a:gd name="T0" fmla="*/ 88 w 95"/>
                <a:gd name="T1" fmla="*/ 59 h 96"/>
                <a:gd name="T2" fmla="*/ 88 w 95"/>
                <a:gd name="T3" fmla="*/ 59 h 96"/>
                <a:gd name="T4" fmla="*/ 36 w 95"/>
                <a:gd name="T5" fmla="*/ 88 h 96"/>
                <a:gd name="T6" fmla="*/ 6 w 95"/>
                <a:gd name="T7" fmla="*/ 36 h 96"/>
                <a:gd name="T8" fmla="*/ 58 w 95"/>
                <a:gd name="T9" fmla="*/ 6 h 96"/>
                <a:gd name="T10" fmla="*/ 88 w 95"/>
                <a:gd name="T11" fmla="*/ 5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6">
                  <a:moveTo>
                    <a:pt x="88" y="59"/>
                  </a:moveTo>
                  <a:lnTo>
                    <a:pt x="88" y="59"/>
                  </a:lnTo>
                  <a:cubicBezTo>
                    <a:pt x="81" y="82"/>
                    <a:pt x="58" y="95"/>
                    <a:pt x="36" y="88"/>
                  </a:cubicBezTo>
                  <a:cubicBezTo>
                    <a:pt x="13" y="82"/>
                    <a:pt x="0" y="59"/>
                    <a:pt x="6" y="36"/>
                  </a:cubicBezTo>
                  <a:cubicBezTo>
                    <a:pt x="13" y="13"/>
                    <a:pt x="36" y="0"/>
                    <a:pt x="58" y="6"/>
                  </a:cubicBezTo>
                  <a:cubicBezTo>
                    <a:pt x="81" y="13"/>
                    <a:pt x="94" y="36"/>
                    <a:pt x="88" y="5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192">
              <a:extLst>
                <a:ext uri="{FF2B5EF4-FFF2-40B4-BE49-F238E27FC236}">
                  <a16:creationId xmlns:a16="http://schemas.microsoft.com/office/drawing/2014/main" id="{B50D47A7-61E7-BC4D-B6D8-D30261A2C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0458" y="29877470"/>
              <a:ext cx="257084" cy="257084"/>
            </a:xfrm>
            <a:custGeom>
              <a:avLst/>
              <a:gdLst>
                <a:gd name="T0" fmla="*/ 85 w 86"/>
                <a:gd name="T1" fmla="*/ 42 h 86"/>
                <a:gd name="T2" fmla="*/ 85 w 86"/>
                <a:gd name="T3" fmla="*/ 42 h 86"/>
                <a:gd name="T4" fmla="*/ 42 w 86"/>
                <a:gd name="T5" fmla="*/ 85 h 86"/>
                <a:gd name="T6" fmla="*/ 0 w 86"/>
                <a:gd name="T7" fmla="*/ 42 h 86"/>
                <a:gd name="T8" fmla="*/ 42 w 86"/>
                <a:gd name="T9" fmla="*/ 0 h 86"/>
                <a:gd name="T10" fmla="*/ 85 w 86"/>
                <a:gd name="T11" fmla="*/ 4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6">
                  <a:moveTo>
                    <a:pt x="85" y="42"/>
                  </a:moveTo>
                  <a:lnTo>
                    <a:pt x="85" y="42"/>
                  </a:lnTo>
                  <a:cubicBezTo>
                    <a:pt x="85" y="65"/>
                    <a:pt x="65" y="85"/>
                    <a:pt x="42" y="85"/>
                  </a:cubicBezTo>
                  <a:cubicBezTo>
                    <a:pt x="19" y="85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5" y="19"/>
                    <a:pt x="85" y="4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193">
              <a:extLst>
                <a:ext uri="{FF2B5EF4-FFF2-40B4-BE49-F238E27FC236}">
                  <a16:creationId xmlns:a16="http://schemas.microsoft.com/office/drawing/2014/main" id="{CDCA0CB5-9526-E84C-AD2C-56DDB9B17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2038" y="31098625"/>
              <a:ext cx="308501" cy="347060"/>
            </a:xfrm>
            <a:custGeom>
              <a:avLst/>
              <a:gdLst>
                <a:gd name="T0" fmla="*/ 95 w 106"/>
                <a:gd name="T1" fmla="*/ 10 h 118"/>
                <a:gd name="T2" fmla="*/ 95 w 106"/>
                <a:gd name="T3" fmla="*/ 10 h 118"/>
                <a:gd name="T4" fmla="*/ 95 w 106"/>
                <a:gd name="T5" fmla="*/ 10 h 118"/>
                <a:gd name="T6" fmla="*/ 98 w 106"/>
                <a:gd name="T7" fmla="*/ 39 h 118"/>
                <a:gd name="T8" fmla="*/ 39 w 106"/>
                <a:gd name="T9" fmla="*/ 107 h 118"/>
                <a:gd name="T10" fmla="*/ 10 w 106"/>
                <a:gd name="T11" fmla="*/ 111 h 118"/>
                <a:gd name="T12" fmla="*/ 10 w 106"/>
                <a:gd name="T13" fmla="*/ 111 h 118"/>
                <a:gd name="T14" fmla="*/ 7 w 106"/>
                <a:gd name="T15" fmla="*/ 78 h 118"/>
                <a:gd name="T16" fmla="*/ 62 w 106"/>
                <a:gd name="T17" fmla="*/ 10 h 118"/>
                <a:gd name="T18" fmla="*/ 95 w 106"/>
                <a:gd name="T19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18">
                  <a:moveTo>
                    <a:pt x="95" y="10"/>
                  </a:moveTo>
                  <a:lnTo>
                    <a:pt x="95" y="10"/>
                  </a:lnTo>
                  <a:lnTo>
                    <a:pt x="95" y="10"/>
                  </a:lnTo>
                  <a:cubicBezTo>
                    <a:pt x="105" y="16"/>
                    <a:pt x="105" y="29"/>
                    <a:pt x="98" y="39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3" y="117"/>
                    <a:pt x="16" y="117"/>
                    <a:pt x="10" y="111"/>
                  </a:cubicBezTo>
                  <a:lnTo>
                    <a:pt x="10" y="111"/>
                  </a:lnTo>
                  <a:cubicBezTo>
                    <a:pt x="0" y="101"/>
                    <a:pt x="0" y="88"/>
                    <a:pt x="7" y="7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72" y="3"/>
                    <a:pt x="85" y="0"/>
                    <a:pt x="95" y="1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194">
              <a:extLst>
                <a:ext uri="{FF2B5EF4-FFF2-40B4-BE49-F238E27FC236}">
                  <a16:creationId xmlns:a16="http://schemas.microsoft.com/office/drawing/2014/main" id="{70716E2A-47D0-D245-B71C-F7BB91AF1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7763" y="31214309"/>
              <a:ext cx="282793" cy="282793"/>
            </a:xfrm>
            <a:custGeom>
              <a:avLst/>
              <a:gdLst>
                <a:gd name="T0" fmla="*/ 10 w 96"/>
                <a:gd name="T1" fmla="*/ 33 h 99"/>
                <a:gd name="T2" fmla="*/ 10 w 96"/>
                <a:gd name="T3" fmla="*/ 33 h 99"/>
                <a:gd name="T4" fmla="*/ 65 w 96"/>
                <a:gd name="T5" fmla="*/ 10 h 99"/>
                <a:gd name="T6" fmla="*/ 85 w 96"/>
                <a:gd name="T7" fmla="*/ 69 h 99"/>
                <a:gd name="T8" fmla="*/ 30 w 96"/>
                <a:gd name="T9" fmla="*/ 88 h 99"/>
                <a:gd name="T10" fmla="*/ 10 w 96"/>
                <a:gd name="T11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99">
                  <a:moveTo>
                    <a:pt x="10" y="33"/>
                  </a:moveTo>
                  <a:lnTo>
                    <a:pt x="10" y="33"/>
                  </a:lnTo>
                  <a:cubicBezTo>
                    <a:pt x="20" y="10"/>
                    <a:pt x="46" y="0"/>
                    <a:pt x="65" y="10"/>
                  </a:cubicBezTo>
                  <a:cubicBezTo>
                    <a:pt x="88" y="23"/>
                    <a:pt x="95" y="46"/>
                    <a:pt x="85" y="69"/>
                  </a:cubicBezTo>
                  <a:cubicBezTo>
                    <a:pt x="75" y="88"/>
                    <a:pt x="49" y="98"/>
                    <a:pt x="30" y="88"/>
                  </a:cubicBezTo>
                  <a:cubicBezTo>
                    <a:pt x="7" y="79"/>
                    <a:pt x="0" y="52"/>
                    <a:pt x="10" y="3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195">
              <a:extLst>
                <a:ext uri="{FF2B5EF4-FFF2-40B4-BE49-F238E27FC236}">
                  <a16:creationId xmlns:a16="http://schemas.microsoft.com/office/drawing/2014/main" id="{8F855AE9-9AAE-DC43-8B39-CE7781D04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6551" y="30828683"/>
              <a:ext cx="282793" cy="269943"/>
            </a:xfrm>
            <a:custGeom>
              <a:avLst/>
              <a:gdLst>
                <a:gd name="T0" fmla="*/ 88 w 95"/>
                <a:gd name="T1" fmla="*/ 56 h 93"/>
                <a:gd name="T2" fmla="*/ 88 w 95"/>
                <a:gd name="T3" fmla="*/ 56 h 93"/>
                <a:gd name="T4" fmla="*/ 36 w 95"/>
                <a:gd name="T5" fmla="*/ 89 h 93"/>
                <a:gd name="T6" fmla="*/ 6 w 95"/>
                <a:gd name="T7" fmla="*/ 36 h 93"/>
                <a:gd name="T8" fmla="*/ 58 w 95"/>
                <a:gd name="T9" fmla="*/ 4 h 93"/>
                <a:gd name="T10" fmla="*/ 88 w 95"/>
                <a:gd name="T11" fmla="*/ 5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3">
                  <a:moveTo>
                    <a:pt x="88" y="56"/>
                  </a:moveTo>
                  <a:lnTo>
                    <a:pt x="88" y="56"/>
                  </a:lnTo>
                  <a:cubicBezTo>
                    <a:pt x="81" y="79"/>
                    <a:pt x="58" y="92"/>
                    <a:pt x="36" y="89"/>
                  </a:cubicBezTo>
                  <a:cubicBezTo>
                    <a:pt x="13" y="82"/>
                    <a:pt x="0" y="59"/>
                    <a:pt x="6" y="36"/>
                  </a:cubicBezTo>
                  <a:cubicBezTo>
                    <a:pt x="13" y="14"/>
                    <a:pt x="36" y="0"/>
                    <a:pt x="58" y="4"/>
                  </a:cubicBezTo>
                  <a:cubicBezTo>
                    <a:pt x="81" y="10"/>
                    <a:pt x="94" y="33"/>
                    <a:pt x="88" y="5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" name="Freeform 196">
              <a:extLst>
                <a:ext uri="{FF2B5EF4-FFF2-40B4-BE49-F238E27FC236}">
                  <a16:creationId xmlns:a16="http://schemas.microsoft.com/office/drawing/2014/main" id="{186CC43C-F9FD-7B44-845F-D46FC5022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3349" y="31895587"/>
              <a:ext cx="257084" cy="257084"/>
            </a:xfrm>
            <a:custGeom>
              <a:avLst/>
              <a:gdLst>
                <a:gd name="T0" fmla="*/ 88 w 89"/>
                <a:gd name="T1" fmla="*/ 43 h 89"/>
                <a:gd name="T2" fmla="*/ 88 w 89"/>
                <a:gd name="T3" fmla="*/ 43 h 89"/>
                <a:gd name="T4" fmla="*/ 49 w 89"/>
                <a:gd name="T5" fmla="*/ 88 h 89"/>
                <a:gd name="T6" fmla="*/ 3 w 89"/>
                <a:gd name="T7" fmla="*/ 49 h 89"/>
                <a:gd name="T8" fmla="*/ 43 w 89"/>
                <a:gd name="T9" fmla="*/ 3 h 89"/>
                <a:gd name="T10" fmla="*/ 88 w 89"/>
                <a:gd name="T11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89">
                  <a:moveTo>
                    <a:pt x="88" y="43"/>
                  </a:moveTo>
                  <a:lnTo>
                    <a:pt x="88" y="43"/>
                  </a:lnTo>
                  <a:cubicBezTo>
                    <a:pt x="88" y="65"/>
                    <a:pt x="72" y="85"/>
                    <a:pt x="49" y="88"/>
                  </a:cubicBezTo>
                  <a:cubicBezTo>
                    <a:pt x="26" y="88"/>
                    <a:pt x="3" y="72"/>
                    <a:pt x="3" y="49"/>
                  </a:cubicBezTo>
                  <a:cubicBezTo>
                    <a:pt x="0" y="23"/>
                    <a:pt x="20" y="3"/>
                    <a:pt x="43" y="3"/>
                  </a:cubicBezTo>
                  <a:cubicBezTo>
                    <a:pt x="65" y="0"/>
                    <a:pt x="88" y="20"/>
                    <a:pt x="88" y="4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197">
              <a:extLst>
                <a:ext uri="{FF2B5EF4-FFF2-40B4-BE49-F238E27FC236}">
                  <a16:creationId xmlns:a16="http://schemas.microsoft.com/office/drawing/2014/main" id="{5A73464E-231F-3143-9553-F39CE0AFC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477" y="30725849"/>
              <a:ext cx="282793" cy="282793"/>
            </a:xfrm>
            <a:custGeom>
              <a:avLst/>
              <a:gdLst>
                <a:gd name="T0" fmla="*/ 88 w 95"/>
                <a:gd name="T1" fmla="*/ 36 h 96"/>
                <a:gd name="T2" fmla="*/ 88 w 95"/>
                <a:gd name="T3" fmla="*/ 36 h 96"/>
                <a:gd name="T4" fmla="*/ 58 w 95"/>
                <a:gd name="T5" fmla="*/ 88 h 96"/>
                <a:gd name="T6" fmla="*/ 6 w 95"/>
                <a:gd name="T7" fmla="*/ 59 h 96"/>
                <a:gd name="T8" fmla="*/ 36 w 95"/>
                <a:gd name="T9" fmla="*/ 7 h 96"/>
                <a:gd name="T10" fmla="*/ 88 w 95"/>
                <a:gd name="T11" fmla="*/ 3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6">
                  <a:moveTo>
                    <a:pt x="88" y="36"/>
                  </a:moveTo>
                  <a:lnTo>
                    <a:pt x="88" y="36"/>
                  </a:lnTo>
                  <a:cubicBezTo>
                    <a:pt x="94" y="59"/>
                    <a:pt x="81" y="82"/>
                    <a:pt x="58" y="88"/>
                  </a:cubicBezTo>
                  <a:cubicBezTo>
                    <a:pt x="36" y="95"/>
                    <a:pt x="13" y="82"/>
                    <a:pt x="6" y="59"/>
                  </a:cubicBezTo>
                  <a:cubicBezTo>
                    <a:pt x="0" y="36"/>
                    <a:pt x="13" y="13"/>
                    <a:pt x="36" y="7"/>
                  </a:cubicBezTo>
                  <a:cubicBezTo>
                    <a:pt x="58" y="0"/>
                    <a:pt x="81" y="13"/>
                    <a:pt x="88" y="3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412030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EBD5F9-0A2D-AD40-B191-07F7BEE2EB8A}"/>
              </a:ext>
            </a:extLst>
          </p:cNvPr>
          <p:cNvSpPr/>
          <p:nvPr/>
        </p:nvSpPr>
        <p:spPr>
          <a:xfrm>
            <a:off x="0" y="0"/>
            <a:ext cx="10646227" cy="137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uadroTexto 395">
            <a:extLst>
              <a:ext uri="{FF2B5EF4-FFF2-40B4-BE49-F238E27FC236}">
                <a16:creationId xmlns:a16="http://schemas.microsoft.com/office/drawing/2014/main" id="{8F15556E-8B62-994A-859E-EB848FED9622}"/>
              </a:ext>
            </a:extLst>
          </p:cNvPr>
          <p:cNvSpPr txBox="1"/>
          <p:nvPr/>
        </p:nvSpPr>
        <p:spPr>
          <a:xfrm>
            <a:off x="1925477" y="1108491"/>
            <a:ext cx="87207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>
                <a:solidFill>
                  <a:schemeClr val="bg1"/>
                </a:solidFill>
                <a:latin typeface="Montserrat Black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PHYSICAL </a:t>
            </a:r>
          </a:p>
          <a:p>
            <a:r>
              <a:rPr lang="es-MX" sz="6000" b="1" dirty="0">
                <a:solidFill>
                  <a:schemeClr val="bg1"/>
                </a:solidFill>
                <a:latin typeface="Montserrat Black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CONTACT</a:t>
            </a:r>
          </a:p>
        </p:txBody>
      </p:sp>
      <p:sp>
        <p:nvSpPr>
          <p:cNvPr id="64" name="Rectángulo 7">
            <a:extLst>
              <a:ext uri="{FF2B5EF4-FFF2-40B4-BE49-F238E27FC236}">
                <a16:creationId xmlns:a16="http://schemas.microsoft.com/office/drawing/2014/main" id="{AB7E78B6-4888-BF4D-B375-4C78F7C41CE5}"/>
              </a:ext>
            </a:extLst>
          </p:cNvPr>
          <p:cNvSpPr/>
          <p:nvPr/>
        </p:nvSpPr>
        <p:spPr>
          <a:xfrm flipH="1">
            <a:off x="13264583" y="6200728"/>
            <a:ext cx="89440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latin typeface="Montserrat" pitchFamily="2" charset="77"/>
              </a:rPr>
              <a:t>The disease causes respiratory illness (like the flu) with symptoms such as  a cough, fever. The disease causes respiratory illness (like the flu) with symptoms such as  a cough, fever.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9713C4-06EC-C643-A611-8411C71B7134}"/>
              </a:ext>
            </a:extLst>
          </p:cNvPr>
          <p:cNvGrpSpPr/>
          <p:nvPr/>
        </p:nvGrpSpPr>
        <p:grpSpPr>
          <a:xfrm>
            <a:off x="2748985" y="5132544"/>
            <a:ext cx="5082944" cy="5528349"/>
            <a:chOff x="3598969" y="8671087"/>
            <a:chExt cx="1851718" cy="2013979"/>
          </a:xfrm>
        </p:grpSpPr>
        <p:sp>
          <p:nvSpPr>
            <p:cNvPr id="82" name="Freeform 209">
              <a:extLst>
                <a:ext uri="{FF2B5EF4-FFF2-40B4-BE49-F238E27FC236}">
                  <a16:creationId xmlns:a16="http://schemas.microsoft.com/office/drawing/2014/main" id="{E6976D1A-1944-2D4D-B858-28F14D671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969" y="8671087"/>
              <a:ext cx="1851718" cy="1718088"/>
            </a:xfrm>
            <a:custGeom>
              <a:avLst/>
              <a:gdLst>
                <a:gd name="T0" fmla="*/ 687 w 854"/>
                <a:gd name="T1" fmla="*/ 7 h 795"/>
                <a:gd name="T2" fmla="*/ 687 w 854"/>
                <a:gd name="T3" fmla="*/ 7 h 795"/>
                <a:gd name="T4" fmla="*/ 664 w 854"/>
                <a:gd name="T5" fmla="*/ 7 h 795"/>
                <a:gd name="T6" fmla="*/ 474 w 854"/>
                <a:gd name="T7" fmla="*/ 144 h 795"/>
                <a:gd name="T8" fmla="*/ 206 w 854"/>
                <a:gd name="T9" fmla="*/ 226 h 795"/>
                <a:gd name="T10" fmla="*/ 118 w 854"/>
                <a:gd name="T11" fmla="*/ 291 h 795"/>
                <a:gd name="T12" fmla="*/ 118 w 854"/>
                <a:gd name="T13" fmla="*/ 333 h 795"/>
                <a:gd name="T14" fmla="*/ 118 w 854"/>
                <a:gd name="T15" fmla="*/ 333 h 795"/>
                <a:gd name="T16" fmla="*/ 164 w 854"/>
                <a:gd name="T17" fmla="*/ 333 h 795"/>
                <a:gd name="T18" fmla="*/ 232 w 854"/>
                <a:gd name="T19" fmla="*/ 307 h 795"/>
                <a:gd name="T20" fmla="*/ 246 w 854"/>
                <a:gd name="T21" fmla="*/ 327 h 795"/>
                <a:gd name="T22" fmla="*/ 219 w 854"/>
                <a:gd name="T23" fmla="*/ 356 h 795"/>
                <a:gd name="T24" fmla="*/ 180 w 854"/>
                <a:gd name="T25" fmla="*/ 396 h 795"/>
                <a:gd name="T26" fmla="*/ 14 w 854"/>
                <a:gd name="T27" fmla="*/ 562 h 795"/>
                <a:gd name="T28" fmla="*/ 14 w 854"/>
                <a:gd name="T29" fmla="*/ 605 h 795"/>
                <a:gd name="T30" fmla="*/ 66 w 854"/>
                <a:gd name="T31" fmla="*/ 601 h 795"/>
                <a:gd name="T32" fmla="*/ 219 w 854"/>
                <a:gd name="T33" fmla="*/ 458 h 795"/>
                <a:gd name="T34" fmla="*/ 236 w 854"/>
                <a:gd name="T35" fmla="*/ 477 h 795"/>
                <a:gd name="T36" fmla="*/ 40 w 854"/>
                <a:gd name="T37" fmla="*/ 680 h 795"/>
                <a:gd name="T38" fmla="*/ 36 w 854"/>
                <a:gd name="T39" fmla="*/ 729 h 795"/>
                <a:gd name="T40" fmla="*/ 85 w 854"/>
                <a:gd name="T41" fmla="*/ 729 h 795"/>
                <a:gd name="T42" fmla="*/ 288 w 854"/>
                <a:gd name="T43" fmla="*/ 526 h 795"/>
                <a:gd name="T44" fmla="*/ 314 w 854"/>
                <a:gd name="T45" fmla="*/ 549 h 795"/>
                <a:gd name="T46" fmla="*/ 147 w 854"/>
                <a:gd name="T47" fmla="*/ 732 h 795"/>
                <a:gd name="T48" fmla="*/ 147 w 854"/>
                <a:gd name="T49" fmla="*/ 768 h 795"/>
                <a:gd name="T50" fmla="*/ 154 w 854"/>
                <a:gd name="T51" fmla="*/ 775 h 795"/>
                <a:gd name="T52" fmla="*/ 190 w 854"/>
                <a:gd name="T53" fmla="*/ 775 h 795"/>
                <a:gd name="T54" fmla="*/ 363 w 854"/>
                <a:gd name="T55" fmla="*/ 598 h 795"/>
                <a:gd name="T56" fmla="*/ 386 w 854"/>
                <a:gd name="T57" fmla="*/ 618 h 795"/>
                <a:gd name="T58" fmla="*/ 281 w 854"/>
                <a:gd name="T59" fmla="*/ 748 h 795"/>
                <a:gd name="T60" fmla="*/ 278 w 854"/>
                <a:gd name="T61" fmla="*/ 781 h 795"/>
                <a:gd name="T62" fmla="*/ 314 w 854"/>
                <a:gd name="T63" fmla="*/ 784 h 795"/>
                <a:gd name="T64" fmla="*/ 438 w 854"/>
                <a:gd name="T65" fmla="*/ 650 h 795"/>
                <a:gd name="T66" fmla="*/ 504 w 854"/>
                <a:gd name="T67" fmla="*/ 582 h 795"/>
                <a:gd name="T68" fmla="*/ 628 w 854"/>
                <a:gd name="T69" fmla="*/ 454 h 795"/>
                <a:gd name="T70" fmla="*/ 690 w 854"/>
                <a:gd name="T71" fmla="*/ 350 h 795"/>
                <a:gd name="T72" fmla="*/ 847 w 854"/>
                <a:gd name="T73" fmla="*/ 190 h 795"/>
                <a:gd name="T74" fmla="*/ 847 w 854"/>
                <a:gd name="T75" fmla="*/ 167 h 795"/>
                <a:gd name="T76" fmla="*/ 687 w 854"/>
                <a:gd name="T77" fmla="*/ 7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4" h="795">
                  <a:moveTo>
                    <a:pt x="687" y="7"/>
                  </a:moveTo>
                  <a:lnTo>
                    <a:pt x="687" y="7"/>
                  </a:lnTo>
                  <a:cubicBezTo>
                    <a:pt x="680" y="0"/>
                    <a:pt x="670" y="0"/>
                    <a:pt x="664" y="7"/>
                  </a:cubicBezTo>
                  <a:cubicBezTo>
                    <a:pt x="595" y="72"/>
                    <a:pt x="533" y="124"/>
                    <a:pt x="474" y="144"/>
                  </a:cubicBezTo>
                  <a:cubicBezTo>
                    <a:pt x="422" y="164"/>
                    <a:pt x="308" y="167"/>
                    <a:pt x="206" y="226"/>
                  </a:cubicBezTo>
                  <a:cubicBezTo>
                    <a:pt x="161" y="249"/>
                    <a:pt x="118" y="291"/>
                    <a:pt x="118" y="291"/>
                  </a:cubicBezTo>
                  <a:cubicBezTo>
                    <a:pt x="108" y="301"/>
                    <a:pt x="108" y="320"/>
                    <a:pt x="118" y="333"/>
                  </a:cubicBezTo>
                  <a:lnTo>
                    <a:pt x="118" y="333"/>
                  </a:lnTo>
                  <a:cubicBezTo>
                    <a:pt x="131" y="347"/>
                    <a:pt x="151" y="343"/>
                    <a:pt x="164" y="333"/>
                  </a:cubicBezTo>
                  <a:cubicBezTo>
                    <a:pt x="183" y="320"/>
                    <a:pt x="203" y="311"/>
                    <a:pt x="232" y="307"/>
                  </a:cubicBezTo>
                  <a:cubicBezTo>
                    <a:pt x="246" y="304"/>
                    <a:pt x="255" y="317"/>
                    <a:pt x="246" y="327"/>
                  </a:cubicBezTo>
                  <a:cubicBezTo>
                    <a:pt x="219" y="356"/>
                    <a:pt x="219" y="356"/>
                    <a:pt x="219" y="356"/>
                  </a:cubicBezTo>
                  <a:cubicBezTo>
                    <a:pt x="180" y="396"/>
                    <a:pt x="180" y="396"/>
                    <a:pt x="180" y="396"/>
                  </a:cubicBezTo>
                  <a:cubicBezTo>
                    <a:pt x="14" y="562"/>
                    <a:pt x="14" y="562"/>
                    <a:pt x="14" y="562"/>
                  </a:cubicBezTo>
                  <a:cubicBezTo>
                    <a:pt x="0" y="572"/>
                    <a:pt x="0" y="592"/>
                    <a:pt x="14" y="605"/>
                  </a:cubicBezTo>
                  <a:cubicBezTo>
                    <a:pt x="27" y="618"/>
                    <a:pt x="50" y="618"/>
                    <a:pt x="66" y="601"/>
                  </a:cubicBezTo>
                  <a:cubicBezTo>
                    <a:pt x="219" y="458"/>
                    <a:pt x="219" y="458"/>
                    <a:pt x="219" y="458"/>
                  </a:cubicBezTo>
                  <a:cubicBezTo>
                    <a:pt x="232" y="448"/>
                    <a:pt x="249" y="464"/>
                    <a:pt x="236" y="477"/>
                  </a:cubicBezTo>
                  <a:cubicBezTo>
                    <a:pt x="40" y="680"/>
                    <a:pt x="40" y="680"/>
                    <a:pt x="40" y="680"/>
                  </a:cubicBezTo>
                  <a:cubicBezTo>
                    <a:pt x="27" y="693"/>
                    <a:pt x="23" y="716"/>
                    <a:pt x="36" y="729"/>
                  </a:cubicBezTo>
                  <a:cubicBezTo>
                    <a:pt x="50" y="742"/>
                    <a:pt x="72" y="742"/>
                    <a:pt x="85" y="729"/>
                  </a:cubicBezTo>
                  <a:cubicBezTo>
                    <a:pt x="288" y="526"/>
                    <a:pt x="288" y="526"/>
                    <a:pt x="288" y="526"/>
                  </a:cubicBezTo>
                  <a:cubicBezTo>
                    <a:pt x="304" y="513"/>
                    <a:pt x="324" y="536"/>
                    <a:pt x="314" y="549"/>
                  </a:cubicBezTo>
                  <a:cubicBezTo>
                    <a:pt x="147" y="732"/>
                    <a:pt x="147" y="732"/>
                    <a:pt x="147" y="732"/>
                  </a:cubicBezTo>
                  <a:cubicBezTo>
                    <a:pt x="138" y="742"/>
                    <a:pt x="138" y="758"/>
                    <a:pt x="147" y="768"/>
                  </a:cubicBezTo>
                  <a:cubicBezTo>
                    <a:pt x="154" y="775"/>
                    <a:pt x="154" y="775"/>
                    <a:pt x="154" y="775"/>
                  </a:cubicBezTo>
                  <a:cubicBezTo>
                    <a:pt x="164" y="784"/>
                    <a:pt x="180" y="784"/>
                    <a:pt x="190" y="775"/>
                  </a:cubicBezTo>
                  <a:cubicBezTo>
                    <a:pt x="363" y="598"/>
                    <a:pt x="363" y="598"/>
                    <a:pt x="363" y="598"/>
                  </a:cubicBezTo>
                  <a:cubicBezTo>
                    <a:pt x="379" y="585"/>
                    <a:pt x="396" y="605"/>
                    <a:pt x="386" y="618"/>
                  </a:cubicBezTo>
                  <a:cubicBezTo>
                    <a:pt x="281" y="748"/>
                    <a:pt x="281" y="748"/>
                    <a:pt x="281" y="748"/>
                  </a:cubicBezTo>
                  <a:cubicBezTo>
                    <a:pt x="272" y="758"/>
                    <a:pt x="272" y="771"/>
                    <a:pt x="278" y="781"/>
                  </a:cubicBezTo>
                  <a:cubicBezTo>
                    <a:pt x="288" y="794"/>
                    <a:pt x="304" y="794"/>
                    <a:pt x="314" y="784"/>
                  </a:cubicBezTo>
                  <a:cubicBezTo>
                    <a:pt x="438" y="650"/>
                    <a:pt x="438" y="650"/>
                    <a:pt x="438" y="650"/>
                  </a:cubicBezTo>
                  <a:cubicBezTo>
                    <a:pt x="438" y="650"/>
                    <a:pt x="487" y="598"/>
                    <a:pt x="504" y="582"/>
                  </a:cubicBezTo>
                  <a:cubicBezTo>
                    <a:pt x="536" y="552"/>
                    <a:pt x="592" y="497"/>
                    <a:pt x="628" y="454"/>
                  </a:cubicBezTo>
                  <a:cubicBezTo>
                    <a:pt x="657" y="422"/>
                    <a:pt x="667" y="382"/>
                    <a:pt x="690" y="350"/>
                  </a:cubicBezTo>
                  <a:cubicBezTo>
                    <a:pt x="719" y="304"/>
                    <a:pt x="775" y="258"/>
                    <a:pt x="847" y="190"/>
                  </a:cubicBezTo>
                  <a:cubicBezTo>
                    <a:pt x="853" y="183"/>
                    <a:pt x="853" y="173"/>
                    <a:pt x="847" y="167"/>
                  </a:cubicBezTo>
                  <a:lnTo>
                    <a:pt x="687" y="7"/>
                  </a:lnTo>
                </a:path>
              </a:pathLst>
            </a:custGeom>
            <a:solidFill>
              <a:srgbClr val="E2AE8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F434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Freeform 210">
              <a:extLst>
                <a:ext uri="{FF2B5EF4-FFF2-40B4-BE49-F238E27FC236}">
                  <a16:creationId xmlns:a16="http://schemas.microsoft.com/office/drawing/2014/main" id="{A4AB10DA-CE96-614B-BA28-BA38D0A39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584" y="8814258"/>
              <a:ext cx="1183572" cy="1870808"/>
            </a:xfrm>
            <a:custGeom>
              <a:avLst/>
              <a:gdLst>
                <a:gd name="T0" fmla="*/ 285 w 547"/>
                <a:gd name="T1" fmla="*/ 865 h 866"/>
                <a:gd name="T2" fmla="*/ 285 w 547"/>
                <a:gd name="T3" fmla="*/ 865 h 866"/>
                <a:gd name="T4" fmla="*/ 265 w 547"/>
                <a:gd name="T5" fmla="*/ 846 h 866"/>
                <a:gd name="T6" fmla="*/ 180 w 547"/>
                <a:gd name="T7" fmla="*/ 637 h 866"/>
                <a:gd name="T8" fmla="*/ 40 w 547"/>
                <a:gd name="T9" fmla="*/ 473 h 866"/>
                <a:gd name="T10" fmla="*/ 7 w 547"/>
                <a:gd name="T11" fmla="*/ 385 h 866"/>
                <a:gd name="T12" fmla="*/ 30 w 547"/>
                <a:gd name="T13" fmla="*/ 349 h 866"/>
                <a:gd name="T14" fmla="*/ 30 w 547"/>
                <a:gd name="T15" fmla="*/ 349 h 866"/>
                <a:gd name="T16" fmla="*/ 66 w 547"/>
                <a:gd name="T17" fmla="*/ 372 h 866"/>
                <a:gd name="T18" fmla="*/ 98 w 547"/>
                <a:gd name="T19" fmla="*/ 421 h 866"/>
                <a:gd name="T20" fmla="*/ 121 w 547"/>
                <a:gd name="T21" fmla="*/ 408 h 866"/>
                <a:gd name="T22" fmla="*/ 111 w 547"/>
                <a:gd name="T23" fmla="*/ 369 h 866"/>
                <a:gd name="T24" fmla="*/ 102 w 547"/>
                <a:gd name="T25" fmla="*/ 316 h 866"/>
                <a:gd name="T26" fmla="*/ 59 w 547"/>
                <a:gd name="T27" fmla="*/ 134 h 866"/>
                <a:gd name="T28" fmla="*/ 82 w 547"/>
                <a:gd name="T29" fmla="*/ 98 h 866"/>
                <a:gd name="T30" fmla="*/ 124 w 547"/>
                <a:gd name="T31" fmla="*/ 124 h 866"/>
                <a:gd name="T32" fmla="*/ 167 w 547"/>
                <a:gd name="T33" fmla="*/ 284 h 866"/>
                <a:gd name="T34" fmla="*/ 193 w 547"/>
                <a:gd name="T35" fmla="*/ 277 h 866"/>
                <a:gd name="T36" fmla="*/ 144 w 547"/>
                <a:gd name="T37" fmla="*/ 45 h 866"/>
                <a:gd name="T38" fmla="*/ 167 w 547"/>
                <a:gd name="T39" fmla="*/ 6 h 866"/>
                <a:gd name="T40" fmla="*/ 209 w 547"/>
                <a:gd name="T41" fmla="*/ 29 h 866"/>
                <a:gd name="T42" fmla="*/ 262 w 547"/>
                <a:gd name="T43" fmla="*/ 264 h 866"/>
                <a:gd name="T44" fmla="*/ 294 w 547"/>
                <a:gd name="T45" fmla="*/ 258 h 866"/>
                <a:gd name="T46" fmla="*/ 265 w 547"/>
                <a:gd name="T47" fmla="*/ 62 h 866"/>
                <a:gd name="T48" fmla="*/ 281 w 547"/>
                <a:gd name="T49" fmla="*/ 23 h 866"/>
                <a:gd name="T50" fmla="*/ 291 w 547"/>
                <a:gd name="T51" fmla="*/ 23 h 866"/>
                <a:gd name="T52" fmla="*/ 320 w 547"/>
                <a:gd name="T53" fmla="*/ 49 h 866"/>
                <a:gd name="T54" fmla="*/ 363 w 547"/>
                <a:gd name="T55" fmla="*/ 245 h 866"/>
                <a:gd name="T56" fmla="*/ 392 w 547"/>
                <a:gd name="T57" fmla="*/ 238 h 866"/>
                <a:gd name="T58" fmla="*/ 383 w 547"/>
                <a:gd name="T59" fmla="*/ 117 h 866"/>
                <a:gd name="T60" fmla="*/ 399 w 547"/>
                <a:gd name="T61" fmla="*/ 88 h 866"/>
                <a:gd name="T62" fmla="*/ 432 w 547"/>
                <a:gd name="T63" fmla="*/ 104 h 866"/>
                <a:gd name="T64" fmla="*/ 454 w 547"/>
                <a:gd name="T65" fmla="*/ 238 h 866"/>
                <a:gd name="T66" fmla="*/ 474 w 547"/>
                <a:gd name="T67" fmla="*/ 330 h 866"/>
                <a:gd name="T68" fmla="*/ 497 w 547"/>
                <a:gd name="T69" fmla="*/ 454 h 866"/>
                <a:gd name="T70" fmla="*/ 494 w 547"/>
                <a:gd name="T71" fmla="*/ 571 h 866"/>
                <a:gd name="T72" fmla="*/ 546 w 547"/>
                <a:gd name="T73" fmla="*/ 836 h 866"/>
                <a:gd name="T74" fmla="*/ 523 w 547"/>
                <a:gd name="T75" fmla="*/ 856 h 866"/>
                <a:gd name="T76" fmla="*/ 285 w 547"/>
                <a:gd name="T77" fmla="*/ 86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7" h="866">
                  <a:moveTo>
                    <a:pt x="285" y="865"/>
                  </a:moveTo>
                  <a:lnTo>
                    <a:pt x="285" y="865"/>
                  </a:lnTo>
                  <a:cubicBezTo>
                    <a:pt x="278" y="865"/>
                    <a:pt x="268" y="852"/>
                    <a:pt x="265" y="846"/>
                  </a:cubicBezTo>
                  <a:cubicBezTo>
                    <a:pt x="242" y="754"/>
                    <a:pt x="219" y="686"/>
                    <a:pt x="180" y="637"/>
                  </a:cubicBezTo>
                  <a:cubicBezTo>
                    <a:pt x="144" y="594"/>
                    <a:pt x="95" y="575"/>
                    <a:pt x="40" y="473"/>
                  </a:cubicBezTo>
                  <a:cubicBezTo>
                    <a:pt x="13" y="424"/>
                    <a:pt x="7" y="385"/>
                    <a:pt x="7" y="385"/>
                  </a:cubicBezTo>
                  <a:cubicBezTo>
                    <a:pt x="0" y="369"/>
                    <a:pt x="13" y="352"/>
                    <a:pt x="30" y="349"/>
                  </a:cubicBezTo>
                  <a:lnTo>
                    <a:pt x="30" y="349"/>
                  </a:lnTo>
                  <a:cubicBezTo>
                    <a:pt x="46" y="346"/>
                    <a:pt x="59" y="356"/>
                    <a:pt x="66" y="372"/>
                  </a:cubicBezTo>
                  <a:cubicBezTo>
                    <a:pt x="79" y="401"/>
                    <a:pt x="85" y="411"/>
                    <a:pt x="98" y="421"/>
                  </a:cubicBezTo>
                  <a:cubicBezTo>
                    <a:pt x="111" y="424"/>
                    <a:pt x="124" y="421"/>
                    <a:pt x="121" y="408"/>
                  </a:cubicBezTo>
                  <a:cubicBezTo>
                    <a:pt x="111" y="369"/>
                    <a:pt x="111" y="369"/>
                    <a:pt x="111" y="369"/>
                  </a:cubicBezTo>
                  <a:cubicBezTo>
                    <a:pt x="102" y="316"/>
                    <a:pt x="102" y="316"/>
                    <a:pt x="102" y="316"/>
                  </a:cubicBezTo>
                  <a:cubicBezTo>
                    <a:pt x="59" y="134"/>
                    <a:pt x="59" y="134"/>
                    <a:pt x="59" y="134"/>
                  </a:cubicBezTo>
                  <a:cubicBezTo>
                    <a:pt x="56" y="117"/>
                    <a:pt x="66" y="101"/>
                    <a:pt x="82" y="98"/>
                  </a:cubicBezTo>
                  <a:cubicBezTo>
                    <a:pt x="102" y="94"/>
                    <a:pt x="121" y="104"/>
                    <a:pt x="124" y="124"/>
                  </a:cubicBezTo>
                  <a:cubicBezTo>
                    <a:pt x="167" y="284"/>
                    <a:pt x="167" y="284"/>
                    <a:pt x="167" y="284"/>
                  </a:cubicBezTo>
                  <a:cubicBezTo>
                    <a:pt x="173" y="300"/>
                    <a:pt x="196" y="297"/>
                    <a:pt x="193" y="27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1" y="29"/>
                    <a:pt x="151" y="9"/>
                    <a:pt x="167" y="6"/>
                  </a:cubicBezTo>
                  <a:cubicBezTo>
                    <a:pt x="187" y="0"/>
                    <a:pt x="206" y="9"/>
                    <a:pt x="209" y="29"/>
                  </a:cubicBezTo>
                  <a:cubicBezTo>
                    <a:pt x="262" y="264"/>
                    <a:pt x="262" y="264"/>
                    <a:pt x="262" y="264"/>
                  </a:cubicBezTo>
                  <a:cubicBezTo>
                    <a:pt x="268" y="281"/>
                    <a:pt x="298" y="274"/>
                    <a:pt x="294" y="258"/>
                  </a:cubicBezTo>
                  <a:cubicBezTo>
                    <a:pt x="265" y="62"/>
                    <a:pt x="265" y="62"/>
                    <a:pt x="265" y="62"/>
                  </a:cubicBezTo>
                  <a:cubicBezTo>
                    <a:pt x="262" y="49"/>
                    <a:pt x="268" y="26"/>
                    <a:pt x="281" y="23"/>
                  </a:cubicBezTo>
                  <a:cubicBezTo>
                    <a:pt x="291" y="23"/>
                    <a:pt x="291" y="23"/>
                    <a:pt x="291" y="23"/>
                  </a:cubicBezTo>
                  <a:cubicBezTo>
                    <a:pt x="304" y="19"/>
                    <a:pt x="317" y="32"/>
                    <a:pt x="320" y="49"/>
                  </a:cubicBezTo>
                  <a:cubicBezTo>
                    <a:pt x="363" y="245"/>
                    <a:pt x="363" y="245"/>
                    <a:pt x="363" y="245"/>
                  </a:cubicBezTo>
                  <a:cubicBezTo>
                    <a:pt x="370" y="261"/>
                    <a:pt x="396" y="254"/>
                    <a:pt x="392" y="238"/>
                  </a:cubicBezTo>
                  <a:cubicBezTo>
                    <a:pt x="383" y="117"/>
                    <a:pt x="383" y="117"/>
                    <a:pt x="383" y="117"/>
                  </a:cubicBezTo>
                  <a:cubicBezTo>
                    <a:pt x="383" y="104"/>
                    <a:pt x="386" y="91"/>
                    <a:pt x="399" y="88"/>
                  </a:cubicBezTo>
                  <a:cubicBezTo>
                    <a:pt x="415" y="81"/>
                    <a:pt x="428" y="91"/>
                    <a:pt x="432" y="104"/>
                  </a:cubicBezTo>
                  <a:cubicBezTo>
                    <a:pt x="454" y="238"/>
                    <a:pt x="454" y="238"/>
                    <a:pt x="454" y="238"/>
                  </a:cubicBezTo>
                  <a:cubicBezTo>
                    <a:pt x="454" y="238"/>
                    <a:pt x="467" y="307"/>
                    <a:pt x="474" y="330"/>
                  </a:cubicBezTo>
                  <a:cubicBezTo>
                    <a:pt x="484" y="372"/>
                    <a:pt x="490" y="398"/>
                    <a:pt x="497" y="454"/>
                  </a:cubicBezTo>
                  <a:cubicBezTo>
                    <a:pt x="503" y="493"/>
                    <a:pt x="490" y="532"/>
                    <a:pt x="494" y="571"/>
                  </a:cubicBezTo>
                  <a:cubicBezTo>
                    <a:pt x="494" y="627"/>
                    <a:pt x="523" y="741"/>
                    <a:pt x="546" y="836"/>
                  </a:cubicBezTo>
                  <a:cubicBezTo>
                    <a:pt x="546" y="842"/>
                    <a:pt x="533" y="856"/>
                    <a:pt x="523" y="856"/>
                  </a:cubicBezTo>
                  <a:lnTo>
                    <a:pt x="285" y="865"/>
                  </a:lnTo>
                </a:path>
              </a:pathLst>
            </a:custGeom>
            <a:solidFill>
              <a:srgbClr val="FFD3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F434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A37E6BC-F09C-9645-9197-0E3671032741}"/>
              </a:ext>
            </a:extLst>
          </p:cNvPr>
          <p:cNvSpPr/>
          <p:nvPr/>
        </p:nvSpPr>
        <p:spPr>
          <a:xfrm>
            <a:off x="0" y="-3239"/>
            <a:ext cx="1132377" cy="1195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7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adroTexto 395">
            <a:extLst>
              <a:ext uri="{FF2B5EF4-FFF2-40B4-BE49-F238E27FC236}">
                <a16:creationId xmlns:a16="http://schemas.microsoft.com/office/drawing/2014/main" id="{8F15556E-8B62-994A-859E-EB848FED9622}"/>
              </a:ext>
            </a:extLst>
          </p:cNvPr>
          <p:cNvSpPr txBox="1"/>
          <p:nvPr/>
        </p:nvSpPr>
        <p:spPr>
          <a:xfrm>
            <a:off x="1925478" y="1062069"/>
            <a:ext cx="48963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>
                <a:solidFill>
                  <a:schemeClr val="accent1"/>
                </a:solidFill>
                <a:latin typeface="Montserrat Black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TOUCHING INFECTED THINGS</a:t>
            </a:r>
          </a:p>
        </p:txBody>
      </p:sp>
      <p:sp>
        <p:nvSpPr>
          <p:cNvPr id="64" name="Rectángulo 7">
            <a:extLst>
              <a:ext uri="{FF2B5EF4-FFF2-40B4-BE49-F238E27FC236}">
                <a16:creationId xmlns:a16="http://schemas.microsoft.com/office/drawing/2014/main" id="{AB7E78B6-4888-BF4D-B375-4C78F7C41CE5}"/>
              </a:ext>
            </a:extLst>
          </p:cNvPr>
          <p:cNvSpPr/>
          <p:nvPr/>
        </p:nvSpPr>
        <p:spPr>
          <a:xfrm flipH="1">
            <a:off x="2755249" y="4813972"/>
            <a:ext cx="5391728" cy="213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chemeClr val="accent1"/>
                </a:solidFill>
                <a:latin typeface="Montserrat" pitchFamily="2" charset="77"/>
              </a:rPr>
              <a:t>The disease causes respiratory illness (like the flu) with symptoms such as  a cough, fever.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BAD053-7E3B-6D43-8566-DCB444B25FD9}"/>
              </a:ext>
            </a:extLst>
          </p:cNvPr>
          <p:cNvGrpSpPr/>
          <p:nvPr/>
        </p:nvGrpSpPr>
        <p:grpSpPr>
          <a:xfrm>
            <a:off x="8368000" y="3924391"/>
            <a:ext cx="7451120" cy="10001527"/>
            <a:chOff x="7636480" y="8766536"/>
            <a:chExt cx="1422192" cy="1908987"/>
          </a:xfrm>
        </p:grpSpPr>
        <p:sp>
          <p:nvSpPr>
            <p:cNvPr id="84" name="Freeform 211">
              <a:extLst>
                <a:ext uri="{FF2B5EF4-FFF2-40B4-BE49-F238E27FC236}">
                  <a16:creationId xmlns:a16="http://schemas.microsoft.com/office/drawing/2014/main" id="{DEA29F56-474D-2148-8201-C4FDDDCAB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4638" y="8766536"/>
              <a:ext cx="505879" cy="200441"/>
            </a:xfrm>
            <a:custGeom>
              <a:avLst/>
              <a:gdLst>
                <a:gd name="T0" fmla="*/ 30 w 233"/>
                <a:gd name="T1" fmla="*/ 91 h 92"/>
                <a:gd name="T2" fmla="*/ 30 w 233"/>
                <a:gd name="T3" fmla="*/ 91 h 92"/>
                <a:gd name="T4" fmla="*/ 30 w 233"/>
                <a:gd name="T5" fmla="*/ 56 h 92"/>
                <a:gd name="T6" fmla="*/ 56 w 233"/>
                <a:gd name="T7" fmla="*/ 29 h 92"/>
                <a:gd name="T8" fmla="*/ 176 w 233"/>
                <a:gd name="T9" fmla="*/ 29 h 92"/>
                <a:gd name="T10" fmla="*/ 202 w 233"/>
                <a:gd name="T11" fmla="*/ 56 h 92"/>
                <a:gd name="T12" fmla="*/ 202 w 233"/>
                <a:gd name="T13" fmla="*/ 91 h 92"/>
                <a:gd name="T14" fmla="*/ 232 w 233"/>
                <a:gd name="T15" fmla="*/ 91 h 92"/>
                <a:gd name="T16" fmla="*/ 232 w 233"/>
                <a:gd name="T17" fmla="*/ 56 h 92"/>
                <a:gd name="T18" fmla="*/ 176 w 233"/>
                <a:gd name="T19" fmla="*/ 0 h 92"/>
                <a:gd name="T20" fmla="*/ 56 w 233"/>
                <a:gd name="T21" fmla="*/ 0 h 92"/>
                <a:gd name="T22" fmla="*/ 0 w 233"/>
                <a:gd name="T23" fmla="*/ 56 h 92"/>
                <a:gd name="T24" fmla="*/ 0 w 233"/>
                <a:gd name="T25" fmla="*/ 91 h 92"/>
                <a:gd name="T26" fmla="*/ 30 w 233"/>
                <a:gd name="T27" fmla="*/ 9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3" h="92">
                  <a:moveTo>
                    <a:pt x="30" y="91"/>
                  </a:moveTo>
                  <a:lnTo>
                    <a:pt x="30" y="91"/>
                  </a:lnTo>
                  <a:cubicBezTo>
                    <a:pt x="30" y="56"/>
                    <a:pt x="30" y="56"/>
                    <a:pt x="30" y="56"/>
                  </a:cubicBezTo>
                  <a:cubicBezTo>
                    <a:pt x="30" y="43"/>
                    <a:pt x="40" y="29"/>
                    <a:pt x="5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2" y="29"/>
                    <a:pt x="202" y="43"/>
                    <a:pt x="202" y="56"/>
                  </a:cubicBezTo>
                  <a:cubicBezTo>
                    <a:pt x="202" y="91"/>
                    <a:pt x="202" y="91"/>
                    <a:pt x="202" y="91"/>
                  </a:cubicBezTo>
                  <a:cubicBezTo>
                    <a:pt x="232" y="91"/>
                    <a:pt x="232" y="91"/>
                    <a:pt x="232" y="91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26"/>
                    <a:pt x="205" y="0"/>
                    <a:pt x="17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26"/>
                    <a:pt x="0" y="56"/>
                  </a:cubicBezTo>
                  <a:cubicBezTo>
                    <a:pt x="0" y="91"/>
                    <a:pt x="0" y="91"/>
                    <a:pt x="0" y="91"/>
                  </a:cubicBezTo>
                  <a:lnTo>
                    <a:pt x="30" y="91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F434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212">
              <a:extLst>
                <a:ext uri="{FF2B5EF4-FFF2-40B4-BE49-F238E27FC236}">
                  <a16:creationId xmlns:a16="http://schemas.microsoft.com/office/drawing/2014/main" id="{C749D4C2-8C27-5841-8CC8-B547F5266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8742" y="8890617"/>
              <a:ext cx="209989" cy="133629"/>
            </a:xfrm>
            <a:custGeom>
              <a:avLst/>
              <a:gdLst>
                <a:gd name="T0" fmla="*/ 78 w 96"/>
                <a:gd name="T1" fmla="*/ 0 h 63"/>
                <a:gd name="T2" fmla="*/ 78 w 96"/>
                <a:gd name="T3" fmla="*/ 0 h 63"/>
                <a:gd name="T4" fmla="*/ 13 w 96"/>
                <a:gd name="T5" fmla="*/ 0 h 63"/>
                <a:gd name="T6" fmla="*/ 0 w 96"/>
                <a:gd name="T7" fmla="*/ 13 h 63"/>
                <a:gd name="T8" fmla="*/ 0 w 96"/>
                <a:gd name="T9" fmla="*/ 48 h 63"/>
                <a:gd name="T10" fmla="*/ 13 w 96"/>
                <a:gd name="T11" fmla="*/ 62 h 63"/>
                <a:gd name="T12" fmla="*/ 78 w 96"/>
                <a:gd name="T13" fmla="*/ 62 h 63"/>
                <a:gd name="T14" fmla="*/ 95 w 96"/>
                <a:gd name="T15" fmla="*/ 48 h 63"/>
                <a:gd name="T16" fmla="*/ 95 w 96"/>
                <a:gd name="T17" fmla="*/ 13 h 63"/>
                <a:gd name="T18" fmla="*/ 78 w 96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63">
                  <a:moveTo>
                    <a:pt x="78" y="0"/>
                  </a:moveTo>
                  <a:lnTo>
                    <a:pt x="78" y="0"/>
                  </a:ln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0" y="6"/>
                    <a:pt x="0" y="1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8"/>
                    <a:pt x="7" y="62"/>
                    <a:pt x="13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88" y="62"/>
                    <a:pt x="95" y="58"/>
                    <a:pt x="95" y="48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5" y="6"/>
                    <a:pt x="88" y="0"/>
                    <a:pt x="78" y="0"/>
                  </a:cubicBez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F434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Freeform 213">
              <a:extLst>
                <a:ext uri="{FF2B5EF4-FFF2-40B4-BE49-F238E27FC236}">
                  <a16:creationId xmlns:a16="http://schemas.microsoft.com/office/drawing/2014/main" id="{ADED8158-E2C2-EF4C-9C1B-7D974F2EB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5056" y="8890617"/>
              <a:ext cx="209989" cy="133629"/>
            </a:xfrm>
            <a:custGeom>
              <a:avLst/>
              <a:gdLst>
                <a:gd name="T0" fmla="*/ 81 w 96"/>
                <a:gd name="T1" fmla="*/ 0 h 63"/>
                <a:gd name="T2" fmla="*/ 81 w 96"/>
                <a:gd name="T3" fmla="*/ 0 h 63"/>
                <a:gd name="T4" fmla="*/ 13 w 96"/>
                <a:gd name="T5" fmla="*/ 0 h 63"/>
                <a:gd name="T6" fmla="*/ 0 w 96"/>
                <a:gd name="T7" fmla="*/ 13 h 63"/>
                <a:gd name="T8" fmla="*/ 0 w 96"/>
                <a:gd name="T9" fmla="*/ 48 h 63"/>
                <a:gd name="T10" fmla="*/ 13 w 96"/>
                <a:gd name="T11" fmla="*/ 62 h 63"/>
                <a:gd name="T12" fmla="*/ 81 w 96"/>
                <a:gd name="T13" fmla="*/ 62 h 63"/>
                <a:gd name="T14" fmla="*/ 95 w 96"/>
                <a:gd name="T15" fmla="*/ 48 h 63"/>
                <a:gd name="T16" fmla="*/ 95 w 96"/>
                <a:gd name="T17" fmla="*/ 13 h 63"/>
                <a:gd name="T18" fmla="*/ 81 w 96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63">
                  <a:moveTo>
                    <a:pt x="81" y="0"/>
                  </a:moveTo>
                  <a:lnTo>
                    <a:pt x="81" y="0"/>
                  </a:ln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8"/>
                    <a:pt x="6" y="62"/>
                    <a:pt x="13" y="62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8" y="62"/>
                    <a:pt x="95" y="58"/>
                    <a:pt x="95" y="48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5" y="6"/>
                    <a:pt x="88" y="0"/>
                    <a:pt x="81" y="0"/>
                  </a:cubicBez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F434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7" name="Freeform 214">
              <a:extLst>
                <a:ext uri="{FF2B5EF4-FFF2-40B4-BE49-F238E27FC236}">
                  <a16:creationId xmlns:a16="http://schemas.microsoft.com/office/drawing/2014/main" id="{5A8B7DAA-F419-AD47-A2C8-BF795351A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6480" y="8947887"/>
              <a:ext cx="1422192" cy="916314"/>
            </a:xfrm>
            <a:custGeom>
              <a:avLst/>
              <a:gdLst>
                <a:gd name="T0" fmla="*/ 626 w 657"/>
                <a:gd name="T1" fmla="*/ 424 h 425"/>
                <a:gd name="T2" fmla="*/ 626 w 657"/>
                <a:gd name="T3" fmla="*/ 424 h 425"/>
                <a:gd name="T4" fmla="*/ 30 w 657"/>
                <a:gd name="T5" fmla="*/ 424 h 425"/>
                <a:gd name="T6" fmla="*/ 0 w 657"/>
                <a:gd name="T7" fmla="*/ 392 h 425"/>
                <a:gd name="T8" fmla="*/ 0 w 657"/>
                <a:gd name="T9" fmla="*/ 29 h 425"/>
                <a:gd name="T10" fmla="*/ 30 w 657"/>
                <a:gd name="T11" fmla="*/ 0 h 425"/>
                <a:gd name="T12" fmla="*/ 626 w 657"/>
                <a:gd name="T13" fmla="*/ 0 h 425"/>
                <a:gd name="T14" fmla="*/ 656 w 657"/>
                <a:gd name="T15" fmla="*/ 29 h 425"/>
                <a:gd name="T16" fmla="*/ 656 w 657"/>
                <a:gd name="T17" fmla="*/ 392 h 425"/>
                <a:gd name="T18" fmla="*/ 626 w 657"/>
                <a:gd name="T19" fmla="*/ 42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7" h="425">
                  <a:moveTo>
                    <a:pt x="626" y="424"/>
                  </a:moveTo>
                  <a:lnTo>
                    <a:pt x="626" y="424"/>
                  </a:lnTo>
                  <a:cubicBezTo>
                    <a:pt x="30" y="424"/>
                    <a:pt x="30" y="424"/>
                    <a:pt x="30" y="424"/>
                  </a:cubicBezTo>
                  <a:cubicBezTo>
                    <a:pt x="13" y="424"/>
                    <a:pt x="0" y="411"/>
                    <a:pt x="0" y="39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626" y="0"/>
                    <a:pt x="626" y="0"/>
                    <a:pt x="626" y="0"/>
                  </a:cubicBezTo>
                  <a:cubicBezTo>
                    <a:pt x="643" y="0"/>
                    <a:pt x="656" y="13"/>
                    <a:pt x="656" y="29"/>
                  </a:cubicBezTo>
                  <a:cubicBezTo>
                    <a:pt x="656" y="392"/>
                    <a:pt x="656" y="392"/>
                    <a:pt x="656" y="392"/>
                  </a:cubicBezTo>
                  <a:cubicBezTo>
                    <a:pt x="656" y="411"/>
                    <a:pt x="643" y="424"/>
                    <a:pt x="626" y="424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F434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Freeform 215">
              <a:extLst>
                <a:ext uri="{FF2B5EF4-FFF2-40B4-BE49-F238E27FC236}">
                  <a16:creationId xmlns:a16="http://schemas.microsoft.com/office/drawing/2014/main" id="{B653C5BE-8FB3-8B42-973E-2D5028FC2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6910" y="9091064"/>
              <a:ext cx="620424" cy="629966"/>
            </a:xfrm>
            <a:custGeom>
              <a:avLst/>
              <a:gdLst>
                <a:gd name="T0" fmla="*/ 287 w 288"/>
                <a:gd name="T1" fmla="*/ 144 h 289"/>
                <a:gd name="T2" fmla="*/ 287 w 288"/>
                <a:gd name="T3" fmla="*/ 144 h 289"/>
                <a:gd name="T4" fmla="*/ 143 w 288"/>
                <a:gd name="T5" fmla="*/ 288 h 289"/>
                <a:gd name="T6" fmla="*/ 0 w 288"/>
                <a:gd name="T7" fmla="*/ 144 h 289"/>
                <a:gd name="T8" fmla="*/ 143 w 288"/>
                <a:gd name="T9" fmla="*/ 0 h 289"/>
                <a:gd name="T10" fmla="*/ 287 w 288"/>
                <a:gd name="T11" fmla="*/ 14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" h="289">
                  <a:moveTo>
                    <a:pt x="287" y="144"/>
                  </a:moveTo>
                  <a:lnTo>
                    <a:pt x="287" y="144"/>
                  </a:lnTo>
                  <a:cubicBezTo>
                    <a:pt x="287" y="222"/>
                    <a:pt x="222" y="288"/>
                    <a:pt x="143" y="288"/>
                  </a:cubicBezTo>
                  <a:cubicBezTo>
                    <a:pt x="62" y="288"/>
                    <a:pt x="0" y="222"/>
                    <a:pt x="0" y="144"/>
                  </a:cubicBezTo>
                  <a:cubicBezTo>
                    <a:pt x="0" y="62"/>
                    <a:pt x="62" y="0"/>
                    <a:pt x="143" y="0"/>
                  </a:cubicBezTo>
                  <a:cubicBezTo>
                    <a:pt x="222" y="0"/>
                    <a:pt x="287" y="62"/>
                    <a:pt x="287" y="14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216">
              <a:extLst>
                <a:ext uri="{FF2B5EF4-FFF2-40B4-BE49-F238E27FC236}">
                  <a16:creationId xmlns:a16="http://schemas.microsoft.com/office/drawing/2014/main" id="{9FE44CCA-64BE-8F48-A5F0-066604CF8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3269" y="9167424"/>
              <a:ext cx="477247" cy="477247"/>
            </a:xfrm>
            <a:custGeom>
              <a:avLst/>
              <a:gdLst>
                <a:gd name="T0" fmla="*/ 218 w 219"/>
                <a:gd name="T1" fmla="*/ 108 h 220"/>
                <a:gd name="T2" fmla="*/ 218 w 219"/>
                <a:gd name="T3" fmla="*/ 108 h 220"/>
                <a:gd name="T4" fmla="*/ 110 w 219"/>
                <a:gd name="T5" fmla="*/ 219 h 220"/>
                <a:gd name="T6" fmla="*/ 0 w 219"/>
                <a:gd name="T7" fmla="*/ 108 h 220"/>
                <a:gd name="T8" fmla="*/ 110 w 219"/>
                <a:gd name="T9" fmla="*/ 0 h 220"/>
                <a:gd name="T10" fmla="*/ 218 w 219"/>
                <a:gd name="T11" fmla="*/ 1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20">
                  <a:moveTo>
                    <a:pt x="218" y="108"/>
                  </a:moveTo>
                  <a:lnTo>
                    <a:pt x="218" y="108"/>
                  </a:lnTo>
                  <a:cubicBezTo>
                    <a:pt x="218" y="170"/>
                    <a:pt x="169" y="219"/>
                    <a:pt x="110" y="219"/>
                  </a:cubicBezTo>
                  <a:cubicBezTo>
                    <a:pt x="49" y="219"/>
                    <a:pt x="0" y="170"/>
                    <a:pt x="0" y="108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69" y="0"/>
                    <a:pt x="218" y="49"/>
                    <a:pt x="218" y="10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" name="Freeform 217">
              <a:extLst>
                <a:ext uri="{FF2B5EF4-FFF2-40B4-BE49-F238E27FC236}">
                  <a16:creationId xmlns:a16="http://schemas.microsoft.com/office/drawing/2014/main" id="{80BCB9B2-FA2B-DB43-930F-9D801F5BB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9165" y="9110154"/>
              <a:ext cx="76360" cy="190898"/>
            </a:xfrm>
            <a:custGeom>
              <a:avLst/>
              <a:gdLst>
                <a:gd name="T0" fmla="*/ 10 w 37"/>
                <a:gd name="T1" fmla="*/ 85 h 89"/>
                <a:gd name="T2" fmla="*/ 10 w 37"/>
                <a:gd name="T3" fmla="*/ 85 h 89"/>
                <a:gd name="T4" fmla="*/ 10 w 37"/>
                <a:gd name="T5" fmla="*/ 85 h 89"/>
                <a:gd name="T6" fmla="*/ 3 w 37"/>
                <a:gd name="T7" fmla="*/ 75 h 89"/>
                <a:gd name="T8" fmla="*/ 19 w 37"/>
                <a:gd name="T9" fmla="*/ 6 h 89"/>
                <a:gd name="T10" fmla="*/ 29 w 37"/>
                <a:gd name="T11" fmla="*/ 0 h 89"/>
                <a:gd name="T12" fmla="*/ 29 w 37"/>
                <a:gd name="T13" fmla="*/ 0 h 89"/>
                <a:gd name="T14" fmla="*/ 36 w 37"/>
                <a:gd name="T15" fmla="*/ 13 h 89"/>
                <a:gd name="T16" fmla="*/ 19 w 37"/>
                <a:gd name="T17" fmla="*/ 78 h 89"/>
                <a:gd name="T18" fmla="*/ 10 w 37"/>
                <a:gd name="T19" fmla="*/ 8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89">
                  <a:moveTo>
                    <a:pt x="10" y="85"/>
                  </a:moveTo>
                  <a:lnTo>
                    <a:pt x="10" y="85"/>
                  </a:lnTo>
                  <a:lnTo>
                    <a:pt x="10" y="85"/>
                  </a:lnTo>
                  <a:cubicBezTo>
                    <a:pt x="3" y="85"/>
                    <a:pt x="0" y="78"/>
                    <a:pt x="3" y="7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3"/>
                    <a:pt x="26" y="0"/>
                    <a:pt x="29" y="0"/>
                  </a:cubicBezTo>
                  <a:lnTo>
                    <a:pt x="29" y="0"/>
                  </a:lnTo>
                  <a:cubicBezTo>
                    <a:pt x="36" y="3"/>
                    <a:pt x="36" y="6"/>
                    <a:pt x="36" y="13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6" y="85"/>
                    <a:pt x="13" y="88"/>
                    <a:pt x="10" y="8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3" name="Freeform 218">
              <a:extLst>
                <a:ext uri="{FF2B5EF4-FFF2-40B4-BE49-F238E27FC236}">
                  <a16:creationId xmlns:a16="http://schemas.microsoft.com/office/drawing/2014/main" id="{D3E17858-1800-8746-BF29-FE3C8DB3F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9629" y="9138786"/>
              <a:ext cx="124087" cy="181357"/>
            </a:xfrm>
            <a:custGeom>
              <a:avLst/>
              <a:gdLst>
                <a:gd name="T0" fmla="*/ 49 w 57"/>
                <a:gd name="T1" fmla="*/ 78 h 83"/>
                <a:gd name="T2" fmla="*/ 49 w 57"/>
                <a:gd name="T3" fmla="*/ 78 h 83"/>
                <a:gd name="T4" fmla="*/ 49 w 57"/>
                <a:gd name="T5" fmla="*/ 78 h 83"/>
                <a:gd name="T6" fmla="*/ 39 w 57"/>
                <a:gd name="T7" fmla="*/ 75 h 83"/>
                <a:gd name="T8" fmla="*/ 4 w 57"/>
                <a:gd name="T9" fmla="*/ 16 h 83"/>
                <a:gd name="T10" fmla="*/ 7 w 57"/>
                <a:gd name="T11" fmla="*/ 3 h 83"/>
                <a:gd name="T12" fmla="*/ 7 w 57"/>
                <a:gd name="T13" fmla="*/ 3 h 83"/>
                <a:gd name="T14" fmla="*/ 20 w 57"/>
                <a:gd name="T15" fmla="*/ 6 h 83"/>
                <a:gd name="T16" fmla="*/ 52 w 57"/>
                <a:gd name="T17" fmla="*/ 65 h 83"/>
                <a:gd name="T18" fmla="*/ 49 w 57"/>
                <a:gd name="T19" fmla="*/ 7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3">
                  <a:moveTo>
                    <a:pt x="49" y="78"/>
                  </a:moveTo>
                  <a:lnTo>
                    <a:pt x="49" y="78"/>
                  </a:lnTo>
                  <a:lnTo>
                    <a:pt x="49" y="78"/>
                  </a:lnTo>
                  <a:cubicBezTo>
                    <a:pt x="46" y="82"/>
                    <a:pt x="39" y="78"/>
                    <a:pt x="39" y="75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0"/>
                    <a:pt x="4" y="6"/>
                    <a:pt x="7" y="3"/>
                  </a:cubicBezTo>
                  <a:lnTo>
                    <a:pt x="7" y="3"/>
                  </a:lnTo>
                  <a:cubicBezTo>
                    <a:pt x="10" y="0"/>
                    <a:pt x="17" y="3"/>
                    <a:pt x="20" y="6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56" y="72"/>
                    <a:pt x="56" y="75"/>
                    <a:pt x="49" y="7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4" name="Freeform 219">
              <a:extLst>
                <a:ext uri="{FF2B5EF4-FFF2-40B4-BE49-F238E27FC236}">
                  <a16:creationId xmlns:a16="http://schemas.microsoft.com/office/drawing/2014/main" id="{B99D37B8-E5CE-CB41-8B6A-04A5A0BBD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0076" y="9530131"/>
              <a:ext cx="66811" cy="190898"/>
            </a:xfrm>
            <a:custGeom>
              <a:avLst/>
              <a:gdLst>
                <a:gd name="T0" fmla="*/ 26 w 33"/>
                <a:gd name="T1" fmla="*/ 88 h 89"/>
                <a:gd name="T2" fmla="*/ 26 w 33"/>
                <a:gd name="T3" fmla="*/ 88 h 89"/>
                <a:gd name="T4" fmla="*/ 26 w 33"/>
                <a:gd name="T5" fmla="*/ 88 h 89"/>
                <a:gd name="T6" fmla="*/ 16 w 33"/>
                <a:gd name="T7" fmla="*/ 81 h 89"/>
                <a:gd name="T8" fmla="*/ 0 w 33"/>
                <a:gd name="T9" fmla="*/ 13 h 89"/>
                <a:gd name="T10" fmla="*/ 6 w 33"/>
                <a:gd name="T11" fmla="*/ 3 h 89"/>
                <a:gd name="T12" fmla="*/ 6 w 33"/>
                <a:gd name="T13" fmla="*/ 3 h 89"/>
                <a:gd name="T14" fmla="*/ 16 w 33"/>
                <a:gd name="T15" fmla="*/ 9 h 89"/>
                <a:gd name="T16" fmla="*/ 32 w 33"/>
                <a:gd name="T17" fmla="*/ 78 h 89"/>
                <a:gd name="T18" fmla="*/ 26 w 33"/>
                <a:gd name="T19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89">
                  <a:moveTo>
                    <a:pt x="26" y="88"/>
                  </a:moveTo>
                  <a:lnTo>
                    <a:pt x="26" y="88"/>
                  </a:lnTo>
                  <a:lnTo>
                    <a:pt x="26" y="88"/>
                  </a:lnTo>
                  <a:cubicBezTo>
                    <a:pt x="23" y="88"/>
                    <a:pt x="16" y="85"/>
                    <a:pt x="16" y="8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3" y="3"/>
                    <a:pt x="6" y="3"/>
                  </a:cubicBezTo>
                  <a:lnTo>
                    <a:pt x="6" y="3"/>
                  </a:lnTo>
                  <a:cubicBezTo>
                    <a:pt x="13" y="0"/>
                    <a:pt x="16" y="3"/>
                    <a:pt x="16" y="9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1"/>
                    <a:pt x="29" y="85"/>
                    <a:pt x="26" y="88"/>
                  </a:cubicBezTo>
                </a:path>
              </a:pathLst>
            </a:custGeom>
            <a:solidFill>
              <a:srgbClr val="2F43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F434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5" name="Freeform 220">
              <a:extLst>
                <a:ext uri="{FF2B5EF4-FFF2-40B4-BE49-F238E27FC236}">
                  <a16:creationId xmlns:a16="http://schemas.microsoft.com/office/drawing/2014/main" id="{B4D8438C-B81E-874C-8373-9D807B5F6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3705" y="9157875"/>
              <a:ext cx="114540" cy="133629"/>
            </a:xfrm>
            <a:custGeom>
              <a:avLst/>
              <a:gdLst>
                <a:gd name="T0" fmla="*/ 3 w 53"/>
                <a:gd name="T1" fmla="*/ 55 h 60"/>
                <a:gd name="T2" fmla="*/ 3 w 53"/>
                <a:gd name="T3" fmla="*/ 55 h 60"/>
                <a:gd name="T4" fmla="*/ 3 w 53"/>
                <a:gd name="T5" fmla="*/ 55 h 60"/>
                <a:gd name="T6" fmla="*/ 3 w 53"/>
                <a:gd name="T7" fmla="*/ 45 h 60"/>
                <a:gd name="T8" fmla="*/ 39 w 53"/>
                <a:gd name="T9" fmla="*/ 3 h 60"/>
                <a:gd name="T10" fmla="*/ 49 w 53"/>
                <a:gd name="T11" fmla="*/ 3 h 60"/>
                <a:gd name="T12" fmla="*/ 49 w 53"/>
                <a:gd name="T13" fmla="*/ 3 h 60"/>
                <a:gd name="T14" fmla="*/ 49 w 53"/>
                <a:gd name="T15" fmla="*/ 13 h 60"/>
                <a:gd name="T16" fmla="*/ 13 w 53"/>
                <a:gd name="T17" fmla="*/ 55 h 60"/>
                <a:gd name="T18" fmla="*/ 3 w 53"/>
                <a:gd name="T19" fmla="*/ 5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60">
                  <a:moveTo>
                    <a:pt x="3" y="55"/>
                  </a:moveTo>
                  <a:lnTo>
                    <a:pt x="3" y="55"/>
                  </a:lnTo>
                  <a:lnTo>
                    <a:pt x="3" y="55"/>
                  </a:lnTo>
                  <a:cubicBezTo>
                    <a:pt x="0" y="55"/>
                    <a:pt x="0" y="49"/>
                    <a:pt x="3" y="45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3" y="3"/>
                    <a:pt x="46" y="0"/>
                    <a:pt x="49" y="3"/>
                  </a:cubicBezTo>
                  <a:lnTo>
                    <a:pt x="49" y="3"/>
                  </a:lnTo>
                  <a:cubicBezTo>
                    <a:pt x="52" y="6"/>
                    <a:pt x="52" y="9"/>
                    <a:pt x="49" y="1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9"/>
                    <a:pt x="7" y="59"/>
                    <a:pt x="3" y="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6" name="Freeform 221">
              <a:extLst>
                <a:ext uri="{FF2B5EF4-FFF2-40B4-BE49-F238E27FC236}">
                  <a16:creationId xmlns:a16="http://schemas.microsoft.com/office/drawing/2014/main" id="{87D288A7-5986-3541-9857-A15EBBA90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2806" y="9052884"/>
              <a:ext cx="38180" cy="152719"/>
            </a:xfrm>
            <a:custGeom>
              <a:avLst/>
              <a:gdLst>
                <a:gd name="T0" fmla="*/ 8 w 16"/>
                <a:gd name="T1" fmla="*/ 68 h 69"/>
                <a:gd name="T2" fmla="*/ 8 w 16"/>
                <a:gd name="T3" fmla="*/ 68 h 69"/>
                <a:gd name="T4" fmla="*/ 8 w 16"/>
                <a:gd name="T5" fmla="*/ 68 h 69"/>
                <a:gd name="T6" fmla="*/ 3 w 16"/>
                <a:gd name="T7" fmla="*/ 62 h 69"/>
                <a:gd name="T8" fmla="*/ 0 w 16"/>
                <a:gd name="T9" fmla="*/ 6 h 69"/>
                <a:gd name="T10" fmla="*/ 5 w 16"/>
                <a:gd name="T11" fmla="*/ 0 h 69"/>
                <a:gd name="T12" fmla="*/ 5 w 16"/>
                <a:gd name="T13" fmla="*/ 0 h 69"/>
                <a:gd name="T14" fmla="*/ 12 w 16"/>
                <a:gd name="T15" fmla="*/ 6 h 69"/>
                <a:gd name="T16" fmla="*/ 15 w 16"/>
                <a:gd name="T17" fmla="*/ 58 h 69"/>
                <a:gd name="T18" fmla="*/ 8 w 16"/>
                <a:gd name="T19" fmla="*/ 6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69">
                  <a:moveTo>
                    <a:pt x="8" y="68"/>
                  </a:moveTo>
                  <a:lnTo>
                    <a:pt x="8" y="68"/>
                  </a:lnTo>
                  <a:lnTo>
                    <a:pt x="8" y="68"/>
                  </a:lnTo>
                  <a:cubicBezTo>
                    <a:pt x="5" y="68"/>
                    <a:pt x="3" y="65"/>
                    <a:pt x="3" y="6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5" y="0"/>
                  </a:cubicBezTo>
                  <a:lnTo>
                    <a:pt x="5" y="0"/>
                  </a:lnTo>
                  <a:cubicBezTo>
                    <a:pt x="8" y="0"/>
                    <a:pt x="12" y="0"/>
                    <a:pt x="12" y="6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65"/>
                    <a:pt x="15" y="68"/>
                    <a:pt x="8" y="6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" name="Freeform 222">
              <a:extLst>
                <a:ext uri="{FF2B5EF4-FFF2-40B4-BE49-F238E27FC236}">
                  <a16:creationId xmlns:a16="http://schemas.microsoft.com/office/drawing/2014/main" id="{992EDFFE-4793-F04F-9907-9F8F180A8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5067" y="9530131"/>
              <a:ext cx="114540" cy="124081"/>
            </a:xfrm>
            <a:custGeom>
              <a:avLst/>
              <a:gdLst>
                <a:gd name="T0" fmla="*/ 49 w 53"/>
                <a:gd name="T1" fmla="*/ 55 h 56"/>
                <a:gd name="T2" fmla="*/ 49 w 53"/>
                <a:gd name="T3" fmla="*/ 55 h 56"/>
                <a:gd name="T4" fmla="*/ 49 w 53"/>
                <a:gd name="T5" fmla="*/ 55 h 56"/>
                <a:gd name="T6" fmla="*/ 39 w 53"/>
                <a:gd name="T7" fmla="*/ 52 h 56"/>
                <a:gd name="T8" fmla="*/ 3 w 53"/>
                <a:gd name="T9" fmla="*/ 13 h 56"/>
                <a:gd name="T10" fmla="*/ 3 w 53"/>
                <a:gd name="T11" fmla="*/ 3 h 56"/>
                <a:gd name="T12" fmla="*/ 3 w 53"/>
                <a:gd name="T13" fmla="*/ 3 h 56"/>
                <a:gd name="T14" fmla="*/ 13 w 53"/>
                <a:gd name="T15" fmla="*/ 3 h 56"/>
                <a:gd name="T16" fmla="*/ 49 w 53"/>
                <a:gd name="T17" fmla="*/ 45 h 56"/>
                <a:gd name="T18" fmla="*/ 49 w 53"/>
                <a:gd name="T19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6">
                  <a:moveTo>
                    <a:pt x="49" y="55"/>
                  </a:moveTo>
                  <a:lnTo>
                    <a:pt x="49" y="55"/>
                  </a:lnTo>
                  <a:lnTo>
                    <a:pt x="49" y="55"/>
                  </a:lnTo>
                  <a:cubicBezTo>
                    <a:pt x="46" y="55"/>
                    <a:pt x="42" y="55"/>
                    <a:pt x="39" y="5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0" y="9"/>
                    <a:pt x="0" y="3"/>
                    <a:pt x="3" y="3"/>
                  </a:cubicBezTo>
                  <a:lnTo>
                    <a:pt x="3" y="3"/>
                  </a:lnTo>
                  <a:cubicBezTo>
                    <a:pt x="6" y="0"/>
                    <a:pt x="10" y="0"/>
                    <a:pt x="13" y="3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2" y="49"/>
                    <a:pt x="52" y="52"/>
                    <a:pt x="49" y="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Freeform 223">
              <a:extLst>
                <a:ext uri="{FF2B5EF4-FFF2-40B4-BE49-F238E27FC236}">
                  <a16:creationId xmlns:a16="http://schemas.microsoft.com/office/drawing/2014/main" id="{6679B12F-31DD-574D-A3DA-E5E76B5BE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3247" y="9463313"/>
              <a:ext cx="143177" cy="76360"/>
            </a:xfrm>
            <a:custGeom>
              <a:avLst/>
              <a:gdLst>
                <a:gd name="T0" fmla="*/ 66 w 67"/>
                <a:gd name="T1" fmla="*/ 30 h 34"/>
                <a:gd name="T2" fmla="*/ 66 w 67"/>
                <a:gd name="T3" fmla="*/ 30 h 34"/>
                <a:gd name="T4" fmla="*/ 66 w 67"/>
                <a:gd name="T5" fmla="*/ 30 h 34"/>
                <a:gd name="T6" fmla="*/ 56 w 67"/>
                <a:gd name="T7" fmla="*/ 33 h 34"/>
                <a:gd name="T8" fmla="*/ 4 w 67"/>
                <a:gd name="T9" fmla="*/ 13 h 34"/>
                <a:gd name="T10" fmla="*/ 0 w 67"/>
                <a:gd name="T11" fmla="*/ 3 h 34"/>
                <a:gd name="T12" fmla="*/ 0 w 67"/>
                <a:gd name="T13" fmla="*/ 3 h 34"/>
                <a:gd name="T14" fmla="*/ 10 w 67"/>
                <a:gd name="T15" fmla="*/ 0 h 34"/>
                <a:gd name="T16" fmla="*/ 62 w 67"/>
                <a:gd name="T17" fmla="*/ 20 h 34"/>
                <a:gd name="T18" fmla="*/ 66 w 67"/>
                <a:gd name="T19" fmla="*/ 3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34">
                  <a:moveTo>
                    <a:pt x="66" y="30"/>
                  </a:moveTo>
                  <a:lnTo>
                    <a:pt x="66" y="30"/>
                  </a:lnTo>
                  <a:lnTo>
                    <a:pt x="66" y="30"/>
                  </a:lnTo>
                  <a:cubicBezTo>
                    <a:pt x="66" y="33"/>
                    <a:pt x="59" y="33"/>
                    <a:pt x="56" y="3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7"/>
                    <a:pt x="0" y="3"/>
                  </a:cubicBezTo>
                  <a:lnTo>
                    <a:pt x="0" y="3"/>
                  </a:lnTo>
                  <a:cubicBezTo>
                    <a:pt x="4" y="0"/>
                    <a:pt x="7" y="0"/>
                    <a:pt x="10" y="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6" y="20"/>
                    <a:pt x="66" y="23"/>
                    <a:pt x="66" y="3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" name="Freeform 224">
              <a:extLst>
                <a:ext uri="{FF2B5EF4-FFF2-40B4-BE49-F238E27FC236}">
                  <a16:creationId xmlns:a16="http://schemas.microsoft.com/office/drawing/2014/main" id="{47F1B2A6-B622-404A-ABCD-AC3934AB3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6000" y="9186513"/>
              <a:ext cx="124087" cy="114540"/>
            </a:xfrm>
            <a:custGeom>
              <a:avLst/>
              <a:gdLst>
                <a:gd name="T0" fmla="*/ 52 w 57"/>
                <a:gd name="T1" fmla="*/ 49 h 53"/>
                <a:gd name="T2" fmla="*/ 52 w 57"/>
                <a:gd name="T3" fmla="*/ 49 h 53"/>
                <a:gd name="T4" fmla="*/ 52 w 57"/>
                <a:gd name="T5" fmla="*/ 49 h 53"/>
                <a:gd name="T6" fmla="*/ 43 w 57"/>
                <a:gd name="T7" fmla="*/ 49 h 53"/>
                <a:gd name="T8" fmla="*/ 3 w 57"/>
                <a:gd name="T9" fmla="*/ 13 h 53"/>
                <a:gd name="T10" fmla="*/ 0 w 57"/>
                <a:gd name="T11" fmla="*/ 3 h 53"/>
                <a:gd name="T12" fmla="*/ 0 w 57"/>
                <a:gd name="T13" fmla="*/ 3 h 53"/>
                <a:gd name="T14" fmla="*/ 10 w 57"/>
                <a:gd name="T15" fmla="*/ 3 h 53"/>
                <a:gd name="T16" fmla="*/ 52 w 57"/>
                <a:gd name="T17" fmla="*/ 39 h 53"/>
                <a:gd name="T18" fmla="*/ 52 w 57"/>
                <a:gd name="T1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3">
                  <a:moveTo>
                    <a:pt x="52" y="49"/>
                  </a:moveTo>
                  <a:lnTo>
                    <a:pt x="52" y="49"/>
                  </a:lnTo>
                  <a:lnTo>
                    <a:pt x="52" y="49"/>
                  </a:lnTo>
                  <a:cubicBezTo>
                    <a:pt x="49" y="52"/>
                    <a:pt x="46" y="52"/>
                    <a:pt x="43" y="49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0" y="10"/>
                    <a:pt x="0" y="6"/>
                    <a:pt x="0" y="3"/>
                  </a:cubicBezTo>
                  <a:lnTo>
                    <a:pt x="0" y="3"/>
                  </a:lnTo>
                  <a:cubicBezTo>
                    <a:pt x="3" y="0"/>
                    <a:pt x="10" y="0"/>
                    <a:pt x="10" y="3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6" y="42"/>
                    <a:pt x="56" y="46"/>
                    <a:pt x="52" y="4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" name="Freeform 225">
              <a:extLst>
                <a:ext uri="{FF2B5EF4-FFF2-40B4-BE49-F238E27FC236}">
                  <a16:creationId xmlns:a16="http://schemas.microsoft.com/office/drawing/2014/main" id="{66FCC0AD-B09C-554E-970F-2E5CD96A8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7820" y="9501493"/>
              <a:ext cx="133629" cy="95449"/>
            </a:xfrm>
            <a:custGeom>
              <a:avLst/>
              <a:gdLst>
                <a:gd name="T0" fmla="*/ 0 w 63"/>
                <a:gd name="T1" fmla="*/ 39 h 43"/>
                <a:gd name="T2" fmla="*/ 0 w 63"/>
                <a:gd name="T3" fmla="*/ 39 h 43"/>
                <a:gd name="T4" fmla="*/ 0 w 63"/>
                <a:gd name="T5" fmla="*/ 39 h 43"/>
                <a:gd name="T6" fmla="*/ 3 w 63"/>
                <a:gd name="T7" fmla="*/ 29 h 43"/>
                <a:gd name="T8" fmla="*/ 52 w 63"/>
                <a:gd name="T9" fmla="*/ 3 h 43"/>
                <a:gd name="T10" fmla="*/ 62 w 63"/>
                <a:gd name="T11" fmla="*/ 6 h 43"/>
                <a:gd name="T12" fmla="*/ 62 w 63"/>
                <a:gd name="T13" fmla="*/ 6 h 43"/>
                <a:gd name="T14" fmla="*/ 59 w 63"/>
                <a:gd name="T15" fmla="*/ 13 h 43"/>
                <a:gd name="T16" fmla="*/ 10 w 63"/>
                <a:gd name="T17" fmla="*/ 42 h 43"/>
                <a:gd name="T18" fmla="*/ 0 w 63"/>
                <a:gd name="T19" fmla="*/ 3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43">
                  <a:moveTo>
                    <a:pt x="0" y="39"/>
                  </a:moveTo>
                  <a:lnTo>
                    <a:pt x="0" y="39"/>
                  </a:lnTo>
                  <a:lnTo>
                    <a:pt x="0" y="39"/>
                  </a:lnTo>
                  <a:cubicBezTo>
                    <a:pt x="0" y="36"/>
                    <a:pt x="0" y="32"/>
                    <a:pt x="3" y="29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5" y="0"/>
                    <a:pt x="59" y="3"/>
                    <a:pt x="62" y="6"/>
                  </a:cubicBezTo>
                  <a:lnTo>
                    <a:pt x="62" y="6"/>
                  </a:lnTo>
                  <a:cubicBezTo>
                    <a:pt x="62" y="10"/>
                    <a:pt x="62" y="13"/>
                    <a:pt x="59" y="1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6" y="42"/>
                    <a:pt x="3" y="42"/>
                    <a:pt x="0" y="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" name="Freeform 226">
              <a:extLst>
                <a:ext uri="{FF2B5EF4-FFF2-40B4-BE49-F238E27FC236}">
                  <a16:creationId xmlns:a16="http://schemas.microsoft.com/office/drawing/2014/main" id="{060F9DCC-9BF7-654E-8BF0-51039F739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8267" y="9596942"/>
              <a:ext cx="76360" cy="143177"/>
            </a:xfrm>
            <a:custGeom>
              <a:avLst/>
              <a:gdLst>
                <a:gd name="T0" fmla="*/ 7 w 37"/>
                <a:gd name="T1" fmla="*/ 66 h 67"/>
                <a:gd name="T2" fmla="*/ 7 w 37"/>
                <a:gd name="T3" fmla="*/ 66 h 67"/>
                <a:gd name="T4" fmla="*/ 7 w 37"/>
                <a:gd name="T5" fmla="*/ 66 h 67"/>
                <a:gd name="T6" fmla="*/ 0 w 37"/>
                <a:gd name="T7" fmla="*/ 56 h 67"/>
                <a:gd name="T8" fmla="*/ 23 w 37"/>
                <a:gd name="T9" fmla="*/ 4 h 67"/>
                <a:gd name="T10" fmla="*/ 30 w 37"/>
                <a:gd name="T11" fmla="*/ 0 h 67"/>
                <a:gd name="T12" fmla="*/ 30 w 37"/>
                <a:gd name="T13" fmla="*/ 0 h 67"/>
                <a:gd name="T14" fmla="*/ 33 w 37"/>
                <a:gd name="T15" fmla="*/ 10 h 67"/>
                <a:gd name="T16" fmla="*/ 13 w 37"/>
                <a:gd name="T17" fmla="*/ 62 h 67"/>
                <a:gd name="T18" fmla="*/ 7 w 37"/>
                <a:gd name="T1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67">
                  <a:moveTo>
                    <a:pt x="7" y="66"/>
                  </a:moveTo>
                  <a:lnTo>
                    <a:pt x="7" y="66"/>
                  </a:lnTo>
                  <a:lnTo>
                    <a:pt x="7" y="66"/>
                  </a:lnTo>
                  <a:cubicBezTo>
                    <a:pt x="0" y="62"/>
                    <a:pt x="0" y="59"/>
                    <a:pt x="0" y="56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0"/>
                    <a:pt x="26" y="0"/>
                    <a:pt x="30" y="0"/>
                  </a:cubicBezTo>
                  <a:lnTo>
                    <a:pt x="30" y="0"/>
                  </a:lnTo>
                  <a:cubicBezTo>
                    <a:pt x="33" y="4"/>
                    <a:pt x="36" y="7"/>
                    <a:pt x="33" y="10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3" y="66"/>
                    <a:pt x="10" y="66"/>
                    <a:pt x="7" y="6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227">
              <a:extLst>
                <a:ext uri="{FF2B5EF4-FFF2-40B4-BE49-F238E27FC236}">
                  <a16:creationId xmlns:a16="http://schemas.microsoft.com/office/drawing/2014/main" id="{9BB0D988-8810-E44D-ACB4-BADC012B5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8278" y="9377412"/>
              <a:ext cx="190898" cy="47722"/>
            </a:xfrm>
            <a:custGeom>
              <a:avLst/>
              <a:gdLst>
                <a:gd name="T0" fmla="*/ 0 w 90"/>
                <a:gd name="T1" fmla="*/ 13 h 21"/>
                <a:gd name="T2" fmla="*/ 0 w 90"/>
                <a:gd name="T3" fmla="*/ 13 h 21"/>
                <a:gd name="T4" fmla="*/ 0 w 90"/>
                <a:gd name="T5" fmla="*/ 13 h 21"/>
                <a:gd name="T6" fmla="*/ 10 w 90"/>
                <a:gd name="T7" fmla="*/ 3 h 21"/>
                <a:gd name="T8" fmla="*/ 79 w 90"/>
                <a:gd name="T9" fmla="*/ 0 h 21"/>
                <a:gd name="T10" fmla="*/ 89 w 90"/>
                <a:gd name="T11" fmla="*/ 6 h 21"/>
                <a:gd name="T12" fmla="*/ 89 w 90"/>
                <a:gd name="T13" fmla="*/ 6 h 21"/>
                <a:gd name="T14" fmla="*/ 82 w 90"/>
                <a:gd name="T15" fmla="*/ 16 h 21"/>
                <a:gd name="T16" fmla="*/ 10 w 90"/>
                <a:gd name="T17" fmla="*/ 20 h 21"/>
                <a:gd name="T18" fmla="*/ 0 w 90"/>
                <a:gd name="T19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2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6"/>
                    <a:pt x="4" y="3"/>
                    <a:pt x="10" y="3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89" y="3"/>
                    <a:pt x="89" y="6"/>
                  </a:cubicBezTo>
                  <a:lnTo>
                    <a:pt x="89" y="6"/>
                  </a:lnTo>
                  <a:cubicBezTo>
                    <a:pt x="89" y="13"/>
                    <a:pt x="85" y="16"/>
                    <a:pt x="82" y="16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7" y="20"/>
                    <a:pt x="4" y="16"/>
                    <a:pt x="0" y="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228">
              <a:extLst>
                <a:ext uri="{FF2B5EF4-FFF2-40B4-BE49-F238E27FC236}">
                  <a16:creationId xmlns:a16="http://schemas.microsoft.com/office/drawing/2014/main" id="{3EF082EF-217B-004F-A168-8F198A498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6887" y="9358322"/>
              <a:ext cx="190898" cy="66811"/>
            </a:xfrm>
            <a:custGeom>
              <a:avLst/>
              <a:gdLst>
                <a:gd name="T0" fmla="*/ 0 w 90"/>
                <a:gd name="T1" fmla="*/ 20 h 31"/>
                <a:gd name="T2" fmla="*/ 0 w 90"/>
                <a:gd name="T3" fmla="*/ 20 h 31"/>
                <a:gd name="T4" fmla="*/ 0 w 90"/>
                <a:gd name="T5" fmla="*/ 20 h 31"/>
                <a:gd name="T6" fmla="*/ 7 w 90"/>
                <a:gd name="T7" fmla="*/ 10 h 31"/>
                <a:gd name="T8" fmla="*/ 79 w 90"/>
                <a:gd name="T9" fmla="*/ 0 h 31"/>
                <a:gd name="T10" fmla="*/ 85 w 90"/>
                <a:gd name="T11" fmla="*/ 7 h 31"/>
                <a:gd name="T12" fmla="*/ 85 w 90"/>
                <a:gd name="T13" fmla="*/ 7 h 31"/>
                <a:gd name="T14" fmla="*/ 79 w 90"/>
                <a:gd name="T15" fmla="*/ 16 h 31"/>
                <a:gd name="T16" fmla="*/ 10 w 90"/>
                <a:gd name="T17" fmla="*/ 30 h 31"/>
                <a:gd name="T18" fmla="*/ 0 w 90"/>
                <a:gd name="T19" fmla="*/ 2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31">
                  <a:moveTo>
                    <a:pt x="0" y="20"/>
                  </a:moveTo>
                  <a:lnTo>
                    <a:pt x="0" y="20"/>
                  </a:lnTo>
                  <a:lnTo>
                    <a:pt x="0" y="20"/>
                  </a:lnTo>
                  <a:cubicBezTo>
                    <a:pt x="0" y="16"/>
                    <a:pt x="4" y="13"/>
                    <a:pt x="7" y="1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2" y="0"/>
                    <a:pt x="85" y="3"/>
                    <a:pt x="85" y="7"/>
                  </a:cubicBezTo>
                  <a:lnTo>
                    <a:pt x="85" y="7"/>
                  </a:lnTo>
                  <a:cubicBezTo>
                    <a:pt x="89" y="13"/>
                    <a:pt x="85" y="16"/>
                    <a:pt x="79" y="16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7" y="30"/>
                    <a:pt x="0" y="26"/>
                    <a:pt x="0" y="2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Freeform 229">
              <a:extLst>
                <a:ext uri="{FF2B5EF4-FFF2-40B4-BE49-F238E27FC236}">
                  <a16:creationId xmlns:a16="http://schemas.microsoft.com/office/drawing/2014/main" id="{BEA6CC32-85DE-5E42-8090-89F3C954C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7368" y="9167424"/>
              <a:ext cx="57269" cy="47722"/>
            </a:xfrm>
            <a:custGeom>
              <a:avLst/>
              <a:gdLst>
                <a:gd name="T0" fmla="*/ 26 w 27"/>
                <a:gd name="T1" fmla="*/ 10 h 24"/>
                <a:gd name="T2" fmla="*/ 26 w 27"/>
                <a:gd name="T3" fmla="*/ 10 h 24"/>
                <a:gd name="T4" fmla="*/ 13 w 27"/>
                <a:gd name="T5" fmla="*/ 23 h 24"/>
                <a:gd name="T6" fmla="*/ 0 w 27"/>
                <a:gd name="T7" fmla="*/ 10 h 24"/>
                <a:gd name="T8" fmla="*/ 13 w 27"/>
                <a:gd name="T9" fmla="*/ 0 h 24"/>
                <a:gd name="T10" fmla="*/ 26 w 27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4">
                  <a:moveTo>
                    <a:pt x="26" y="10"/>
                  </a:moveTo>
                  <a:lnTo>
                    <a:pt x="26" y="10"/>
                  </a:lnTo>
                  <a:cubicBezTo>
                    <a:pt x="26" y="16"/>
                    <a:pt x="20" y="23"/>
                    <a:pt x="13" y="23"/>
                  </a:cubicBezTo>
                  <a:cubicBezTo>
                    <a:pt x="7" y="23"/>
                    <a:pt x="0" y="16"/>
                    <a:pt x="0" y="10"/>
                  </a:cubicBezTo>
                  <a:cubicBezTo>
                    <a:pt x="0" y="3"/>
                    <a:pt x="7" y="0"/>
                    <a:pt x="13" y="0"/>
                  </a:cubicBezTo>
                  <a:cubicBezTo>
                    <a:pt x="20" y="0"/>
                    <a:pt x="26" y="3"/>
                    <a:pt x="26" y="1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Freeform 230">
              <a:extLst>
                <a:ext uri="{FF2B5EF4-FFF2-40B4-BE49-F238E27FC236}">
                  <a16:creationId xmlns:a16="http://schemas.microsoft.com/office/drawing/2014/main" id="{206F24CF-9679-B34F-BBE3-F42381283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3716" y="9024246"/>
              <a:ext cx="57269" cy="57269"/>
            </a:xfrm>
            <a:custGeom>
              <a:avLst/>
              <a:gdLst>
                <a:gd name="T0" fmla="*/ 25 w 26"/>
                <a:gd name="T1" fmla="*/ 13 h 27"/>
                <a:gd name="T2" fmla="*/ 25 w 26"/>
                <a:gd name="T3" fmla="*/ 13 h 27"/>
                <a:gd name="T4" fmla="*/ 12 w 26"/>
                <a:gd name="T5" fmla="*/ 26 h 27"/>
                <a:gd name="T6" fmla="*/ 0 w 26"/>
                <a:gd name="T7" fmla="*/ 13 h 27"/>
                <a:gd name="T8" fmla="*/ 12 w 26"/>
                <a:gd name="T9" fmla="*/ 0 h 27"/>
                <a:gd name="T10" fmla="*/ 25 w 26"/>
                <a:gd name="T11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7">
                  <a:moveTo>
                    <a:pt x="25" y="13"/>
                  </a:moveTo>
                  <a:lnTo>
                    <a:pt x="25" y="13"/>
                  </a:lnTo>
                  <a:cubicBezTo>
                    <a:pt x="25" y="19"/>
                    <a:pt x="19" y="26"/>
                    <a:pt x="12" y="26"/>
                  </a:cubicBezTo>
                  <a:cubicBezTo>
                    <a:pt x="7" y="26"/>
                    <a:pt x="0" y="19"/>
                    <a:pt x="0" y="13"/>
                  </a:cubicBezTo>
                  <a:cubicBezTo>
                    <a:pt x="0" y="6"/>
                    <a:pt x="7" y="0"/>
                    <a:pt x="12" y="0"/>
                  </a:cubicBezTo>
                  <a:cubicBezTo>
                    <a:pt x="19" y="0"/>
                    <a:pt x="25" y="6"/>
                    <a:pt x="25" y="1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231">
              <a:extLst>
                <a:ext uri="{FF2B5EF4-FFF2-40B4-BE49-F238E27FC236}">
                  <a16:creationId xmlns:a16="http://schemas.microsoft.com/office/drawing/2014/main" id="{E4C43884-F6A6-7C47-A31E-14B95A5CE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0065" y="9148334"/>
              <a:ext cx="57269" cy="57269"/>
            </a:xfrm>
            <a:custGeom>
              <a:avLst/>
              <a:gdLst>
                <a:gd name="T0" fmla="*/ 26 w 27"/>
                <a:gd name="T1" fmla="*/ 16 h 27"/>
                <a:gd name="T2" fmla="*/ 26 w 27"/>
                <a:gd name="T3" fmla="*/ 16 h 27"/>
                <a:gd name="T4" fmla="*/ 13 w 27"/>
                <a:gd name="T5" fmla="*/ 26 h 27"/>
                <a:gd name="T6" fmla="*/ 3 w 27"/>
                <a:gd name="T7" fmla="*/ 10 h 27"/>
                <a:gd name="T8" fmla="*/ 16 w 27"/>
                <a:gd name="T9" fmla="*/ 0 h 27"/>
                <a:gd name="T10" fmla="*/ 26 w 27"/>
                <a:gd name="T11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26" y="16"/>
                  </a:moveTo>
                  <a:lnTo>
                    <a:pt x="26" y="16"/>
                  </a:lnTo>
                  <a:cubicBezTo>
                    <a:pt x="26" y="23"/>
                    <a:pt x="19" y="26"/>
                    <a:pt x="13" y="26"/>
                  </a:cubicBezTo>
                  <a:cubicBezTo>
                    <a:pt x="6" y="23"/>
                    <a:pt x="0" y="16"/>
                    <a:pt x="3" y="10"/>
                  </a:cubicBezTo>
                  <a:cubicBezTo>
                    <a:pt x="3" y="3"/>
                    <a:pt x="10" y="0"/>
                    <a:pt x="16" y="0"/>
                  </a:cubicBezTo>
                  <a:cubicBezTo>
                    <a:pt x="23" y="3"/>
                    <a:pt x="26" y="10"/>
                    <a:pt x="26" y="1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232">
              <a:extLst>
                <a:ext uri="{FF2B5EF4-FFF2-40B4-BE49-F238E27FC236}">
                  <a16:creationId xmlns:a16="http://schemas.microsoft.com/office/drawing/2014/main" id="{84F19173-7C56-4141-89D0-AE3D4A6AA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7334" y="9491951"/>
              <a:ext cx="57269" cy="57269"/>
            </a:xfrm>
            <a:custGeom>
              <a:avLst/>
              <a:gdLst>
                <a:gd name="T0" fmla="*/ 23 w 27"/>
                <a:gd name="T1" fmla="*/ 13 h 27"/>
                <a:gd name="T2" fmla="*/ 23 w 27"/>
                <a:gd name="T3" fmla="*/ 13 h 27"/>
                <a:gd name="T4" fmla="*/ 13 w 27"/>
                <a:gd name="T5" fmla="*/ 26 h 27"/>
                <a:gd name="T6" fmla="*/ 0 w 27"/>
                <a:gd name="T7" fmla="*/ 17 h 27"/>
                <a:gd name="T8" fmla="*/ 10 w 27"/>
                <a:gd name="T9" fmla="*/ 3 h 27"/>
                <a:gd name="T10" fmla="*/ 23 w 27"/>
                <a:gd name="T11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23" y="13"/>
                  </a:moveTo>
                  <a:lnTo>
                    <a:pt x="23" y="13"/>
                  </a:lnTo>
                  <a:cubicBezTo>
                    <a:pt x="26" y="20"/>
                    <a:pt x="19" y="26"/>
                    <a:pt x="13" y="26"/>
                  </a:cubicBezTo>
                  <a:cubicBezTo>
                    <a:pt x="6" y="26"/>
                    <a:pt x="0" y="23"/>
                    <a:pt x="0" y="17"/>
                  </a:cubicBezTo>
                  <a:cubicBezTo>
                    <a:pt x="0" y="10"/>
                    <a:pt x="3" y="3"/>
                    <a:pt x="10" y="3"/>
                  </a:cubicBezTo>
                  <a:cubicBezTo>
                    <a:pt x="16" y="0"/>
                    <a:pt x="23" y="7"/>
                    <a:pt x="23" y="1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Freeform 233">
              <a:extLst>
                <a:ext uri="{FF2B5EF4-FFF2-40B4-BE49-F238E27FC236}">
                  <a16:creationId xmlns:a16="http://schemas.microsoft.com/office/drawing/2014/main" id="{B57FB3B2-F43F-D141-BE1B-2443E73A1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1427" y="9616033"/>
              <a:ext cx="57269" cy="57269"/>
            </a:xfrm>
            <a:custGeom>
              <a:avLst/>
              <a:gdLst>
                <a:gd name="T0" fmla="*/ 26 w 27"/>
                <a:gd name="T1" fmla="*/ 10 h 27"/>
                <a:gd name="T2" fmla="*/ 26 w 27"/>
                <a:gd name="T3" fmla="*/ 10 h 27"/>
                <a:gd name="T4" fmla="*/ 16 w 27"/>
                <a:gd name="T5" fmla="*/ 23 h 27"/>
                <a:gd name="T6" fmla="*/ 0 w 27"/>
                <a:gd name="T7" fmla="*/ 16 h 27"/>
                <a:gd name="T8" fmla="*/ 10 w 27"/>
                <a:gd name="T9" fmla="*/ 0 h 27"/>
                <a:gd name="T10" fmla="*/ 26 w 27"/>
                <a:gd name="T1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26" y="10"/>
                  </a:moveTo>
                  <a:lnTo>
                    <a:pt x="26" y="10"/>
                  </a:lnTo>
                  <a:cubicBezTo>
                    <a:pt x="26" y="16"/>
                    <a:pt x="23" y="23"/>
                    <a:pt x="16" y="23"/>
                  </a:cubicBezTo>
                  <a:cubicBezTo>
                    <a:pt x="10" y="26"/>
                    <a:pt x="3" y="23"/>
                    <a:pt x="0" y="16"/>
                  </a:cubicBezTo>
                  <a:cubicBezTo>
                    <a:pt x="0" y="10"/>
                    <a:pt x="3" y="3"/>
                    <a:pt x="10" y="0"/>
                  </a:cubicBezTo>
                  <a:cubicBezTo>
                    <a:pt x="16" y="0"/>
                    <a:pt x="23" y="3"/>
                    <a:pt x="26" y="10"/>
                  </a:cubicBezTo>
                </a:path>
              </a:pathLst>
            </a:custGeom>
            <a:solidFill>
              <a:srgbClr val="93D3D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F434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234">
              <a:extLst>
                <a:ext uri="{FF2B5EF4-FFF2-40B4-BE49-F238E27FC236}">
                  <a16:creationId xmlns:a16="http://schemas.microsoft.com/office/drawing/2014/main" id="{AD749D68-41DE-CE48-A3CF-FF1180C77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9177" y="9711482"/>
              <a:ext cx="47722" cy="47728"/>
            </a:xfrm>
            <a:custGeom>
              <a:avLst/>
              <a:gdLst>
                <a:gd name="T0" fmla="*/ 23 w 24"/>
                <a:gd name="T1" fmla="*/ 9 h 23"/>
                <a:gd name="T2" fmla="*/ 23 w 24"/>
                <a:gd name="T3" fmla="*/ 9 h 23"/>
                <a:gd name="T4" fmla="*/ 13 w 24"/>
                <a:gd name="T5" fmla="*/ 22 h 23"/>
                <a:gd name="T6" fmla="*/ 0 w 24"/>
                <a:gd name="T7" fmla="*/ 9 h 23"/>
                <a:gd name="T8" fmla="*/ 13 w 24"/>
                <a:gd name="T9" fmla="*/ 0 h 23"/>
                <a:gd name="T10" fmla="*/ 23 w 24"/>
                <a:gd name="T11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3" y="9"/>
                  </a:moveTo>
                  <a:lnTo>
                    <a:pt x="23" y="9"/>
                  </a:lnTo>
                  <a:cubicBezTo>
                    <a:pt x="23" y="16"/>
                    <a:pt x="19" y="22"/>
                    <a:pt x="13" y="22"/>
                  </a:cubicBezTo>
                  <a:cubicBezTo>
                    <a:pt x="6" y="22"/>
                    <a:pt x="0" y="16"/>
                    <a:pt x="0" y="9"/>
                  </a:cubicBezTo>
                  <a:cubicBezTo>
                    <a:pt x="0" y="3"/>
                    <a:pt x="6" y="0"/>
                    <a:pt x="13" y="0"/>
                  </a:cubicBezTo>
                  <a:cubicBezTo>
                    <a:pt x="19" y="0"/>
                    <a:pt x="23" y="3"/>
                    <a:pt x="23" y="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235">
              <a:extLst>
                <a:ext uri="{FF2B5EF4-FFF2-40B4-BE49-F238E27FC236}">
                  <a16:creationId xmlns:a16="http://schemas.microsoft.com/office/drawing/2014/main" id="{58175651-99D0-AE47-BF12-5A6484BBB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8730" y="9558763"/>
              <a:ext cx="47728" cy="57269"/>
            </a:xfrm>
            <a:custGeom>
              <a:avLst/>
              <a:gdLst>
                <a:gd name="T0" fmla="*/ 23 w 24"/>
                <a:gd name="T1" fmla="*/ 13 h 27"/>
                <a:gd name="T2" fmla="*/ 23 w 24"/>
                <a:gd name="T3" fmla="*/ 13 h 27"/>
                <a:gd name="T4" fmla="*/ 13 w 24"/>
                <a:gd name="T5" fmla="*/ 26 h 27"/>
                <a:gd name="T6" fmla="*/ 0 w 24"/>
                <a:gd name="T7" fmla="*/ 13 h 27"/>
                <a:gd name="T8" fmla="*/ 13 w 24"/>
                <a:gd name="T9" fmla="*/ 0 h 27"/>
                <a:gd name="T10" fmla="*/ 23 w 24"/>
                <a:gd name="T11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7">
                  <a:moveTo>
                    <a:pt x="23" y="13"/>
                  </a:moveTo>
                  <a:lnTo>
                    <a:pt x="23" y="13"/>
                  </a:lnTo>
                  <a:cubicBezTo>
                    <a:pt x="23" y="20"/>
                    <a:pt x="20" y="26"/>
                    <a:pt x="13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3" y="0"/>
                  </a:cubicBezTo>
                  <a:cubicBezTo>
                    <a:pt x="20" y="0"/>
                    <a:pt x="23" y="6"/>
                    <a:pt x="23" y="1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236">
              <a:extLst>
                <a:ext uri="{FF2B5EF4-FFF2-40B4-BE49-F238E27FC236}">
                  <a16:creationId xmlns:a16="http://schemas.microsoft.com/office/drawing/2014/main" id="{799E021B-A3CC-454E-AE0E-4CD30A635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0997" y="9091064"/>
              <a:ext cx="76360" cy="85901"/>
            </a:xfrm>
            <a:custGeom>
              <a:avLst/>
              <a:gdLst>
                <a:gd name="T0" fmla="*/ 33 w 37"/>
                <a:gd name="T1" fmla="*/ 23 h 40"/>
                <a:gd name="T2" fmla="*/ 33 w 37"/>
                <a:gd name="T3" fmla="*/ 23 h 40"/>
                <a:gd name="T4" fmla="*/ 13 w 37"/>
                <a:gd name="T5" fmla="*/ 36 h 40"/>
                <a:gd name="T6" fmla="*/ 0 w 37"/>
                <a:gd name="T7" fmla="*/ 17 h 40"/>
                <a:gd name="T8" fmla="*/ 23 w 37"/>
                <a:gd name="T9" fmla="*/ 4 h 40"/>
                <a:gd name="T10" fmla="*/ 33 w 37"/>
                <a:gd name="T11" fmla="*/ 2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40">
                  <a:moveTo>
                    <a:pt x="33" y="23"/>
                  </a:moveTo>
                  <a:lnTo>
                    <a:pt x="33" y="23"/>
                  </a:lnTo>
                  <a:cubicBezTo>
                    <a:pt x="33" y="33"/>
                    <a:pt x="23" y="39"/>
                    <a:pt x="13" y="36"/>
                  </a:cubicBezTo>
                  <a:cubicBezTo>
                    <a:pt x="3" y="33"/>
                    <a:pt x="0" y="23"/>
                    <a:pt x="0" y="17"/>
                  </a:cubicBezTo>
                  <a:cubicBezTo>
                    <a:pt x="3" y="7"/>
                    <a:pt x="13" y="0"/>
                    <a:pt x="23" y="4"/>
                  </a:cubicBezTo>
                  <a:cubicBezTo>
                    <a:pt x="30" y="7"/>
                    <a:pt x="36" y="13"/>
                    <a:pt x="33" y="2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237">
              <a:extLst>
                <a:ext uri="{FF2B5EF4-FFF2-40B4-BE49-F238E27FC236}">
                  <a16:creationId xmlns:a16="http://schemas.microsoft.com/office/drawing/2014/main" id="{FBED20D8-DF6E-F143-A51D-92222BC1A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7345" y="9081516"/>
              <a:ext cx="76360" cy="66818"/>
            </a:xfrm>
            <a:custGeom>
              <a:avLst/>
              <a:gdLst>
                <a:gd name="T0" fmla="*/ 36 w 37"/>
                <a:gd name="T1" fmla="*/ 16 h 33"/>
                <a:gd name="T2" fmla="*/ 36 w 37"/>
                <a:gd name="T3" fmla="*/ 16 h 33"/>
                <a:gd name="T4" fmla="*/ 16 w 37"/>
                <a:gd name="T5" fmla="*/ 32 h 33"/>
                <a:gd name="T6" fmla="*/ 0 w 37"/>
                <a:gd name="T7" fmla="*/ 16 h 33"/>
                <a:gd name="T8" fmla="*/ 16 w 37"/>
                <a:gd name="T9" fmla="*/ 0 h 33"/>
                <a:gd name="T10" fmla="*/ 36 w 37"/>
                <a:gd name="T11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3">
                  <a:moveTo>
                    <a:pt x="36" y="16"/>
                  </a:moveTo>
                  <a:lnTo>
                    <a:pt x="36" y="16"/>
                  </a:lnTo>
                  <a:cubicBezTo>
                    <a:pt x="36" y="26"/>
                    <a:pt x="26" y="32"/>
                    <a:pt x="16" y="32"/>
                  </a:cubicBezTo>
                  <a:cubicBezTo>
                    <a:pt x="10" y="32"/>
                    <a:pt x="0" y="26"/>
                    <a:pt x="0" y="16"/>
                  </a:cubicBezTo>
                  <a:cubicBezTo>
                    <a:pt x="0" y="6"/>
                    <a:pt x="10" y="0"/>
                    <a:pt x="16" y="0"/>
                  </a:cubicBezTo>
                  <a:cubicBezTo>
                    <a:pt x="26" y="0"/>
                    <a:pt x="36" y="6"/>
                    <a:pt x="36" y="1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238">
              <a:extLst>
                <a:ext uri="{FF2B5EF4-FFF2-40B4-BE49-F238E27FC236}">
                  <a16:creationId xmlns:a16="http://schemas.microsoft.com/office/drawing/2014/main" id="{7D451199-46E8-9F40-BEE8-A8074A79B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6447" y="9444224"/>
              <a:ext cx="95449" cy="104997"/>
            </a:xfrm>
            <a:custGeom>
              <a:avLst/>
              <a:gdLst>
                <a:gd name="T0" fmla="*/ 39 w 42"/>
                <a:gd name="T1" fmla="*/ 4 h 47"/>
                <a:gd name="T2" fmla="*/ 39 w 42"/>
                <a:gd name="T3" fmla="*/ 4 h 47"/>
                <a:gd name="T4" fmla="*/ 39 w 42"/>
                <a:gd name="T5" fmla="*/ 4 h 47"/>
                <a:gd name="T6" fmla="*/ 39 w 42"/>
                <a:gd name="T7" fmla="*/ 13 h 47"/>
                <a:gd name="T8" fmla="*/ 16 w 42"/>
                <a:gd name="T9" fmla="*/ 43 h 47"/>
                <a:gd name="T10" fmla="*/ 6 w 42"/>
                <a:gd name="T11" fmla="*/ 43 h 47"/>
                <a:gd name="T12" fmla="*/ 6 w 42"/>
                <a:gd name="T13" fmla="*/ 43 h 47"/>
                <a:gd name="T14" fmla="*/ 3 w 42"/>
                <a:gd name="T15" fmla="*/ 30 h 47"/>
                <a:gd name="T16" fmla="*/ 26 w 42"/>
                <a:gd name="T17" fmla="*/ 4 h 47"/>
                <a:gd name="T18" fmla="*/ 39 w 42"/>
                <a:gd name="T19" fmla="*/ 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7">
                  <a:moveTo>
                    <a:pt x="39" y="4"/>
                  </a:moveTo>
                  <a:lnTo>
                    <a:pt x="39" y="4"/>
                  </a:lnTo>
                  <a:lnTo>
                    <a:pt x="39" y="4"/>
                  </a:lnTo>
                  <a:cubicBezTo>
                    <a:pt x="41" y="7"/>
                    <a:pt x="41" y="10"/>
                    <a:pt x="39" y="13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3" y="46"/>
                    <a:pt x="9" y="46"/>
                    <a:pt x="6" y="43"/>
                  </a:cubicBezTo>
                  <a:lnTo>
                    <a:pt x="6" y="43"/>
                  </a:lnTo>
                  <a:cubicBezTo>
                    <a:pt x="0" y="40"/>
                    <a:pt x="0" y="33"/>
                    <a:pt x="3" y="3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9" y="0"/>
                    <a:pt x="36" y="0"/>
                    <a:pt x="39" y="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239">
              <a:extLst>
                <a:ext uri="{FF2B5EF4-FFF2-40B4-BE49-F238E27FC236}">
                  <a16:creationId xmlns:a16="http://schemas.microsoft.com/office/drawing/2014/main" id="{3FB9F4AB-7158-BC45-A517-64CBBAF51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356" y="9472862"/>
              <a:ext cx="76360" cy="85901"/>
            </a:xfrm>
            <a:custGeom>
              <a:avLst/>
              <a:gdLst>
                <a:gd name="T0" fmla="*/ 3 w 37"/>
                <a:gd name="T1" fmla="*/ 13 h 40"/>
                <a:gd name="T2" fmla="*/ 3 w 37"/>
                <a:gd name="T3" fmla="*/ 13 h 40"/>
                <a:gd name="T4" fmla="*/ 26 w 37"/>
                <a:gd name="T5" fmla="*/ 3 h 40"/>
                <a:gd name="T6" fmla="*/ 33 w 37"/>
                <a:gd name="T7" fmla="*/ 26 h 40"/>
                <a:gd name="T8" fmla="*/ 10 w 37"/>
                <a:gd name="T9" fmla="*/ 36 h 40"/>
                <a:gd name="T10" fmla="*/ 3 w 37"/>
                <a:gd name="T11" fmla="*/ 1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40">
                  <a:moveTo>
                    <a:pt x="3" y="13"/>
                  </a:moveTo>
                  <a:lnTo>
                    <a:pt x="3" y="13"/>
                  </a:lnTo>
                  <a:cubicBezTo>
                    <a:pt x="7" y="3"/>
                    <a:pt x="16" y="0"/>
                    <a:pt x="26" y="3"/>
                  </a:cubicBezTo>
                  <a:cubicBezTo>
                    <a:pt x="33" y="6"/>
                    <a:pt x="36" y="19"/>
                    <a:pt x="33" y="26"/>
                  </a:cubicBezTo>
                  <a:cubicBezTo>
                    <a:pt x="29" y="36"/>
                    <a:pt x="20" y="39"/>
                    <a:pt x="10" y="36"/>
                  </a:cubicBezTo>
                  <a:cubicBezTo>
                    <a:pt x="3" y="29"/>
                    <a:pt x="0" y="19"/>
                    <a:pt x="3" y="13"/>
                  </a:cubicBezTo>
                </a:path>
              </a:pathLst>
            </a:custGeom>
            <a:solidFill>
              <a:srgbClr val="93D3D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F434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240">
              <a:extLst>
                <a:ext uri="{FF2B5EF4-FFF2-40B4-BE49-F238E27FC236}">
                  <a16:creationId xmlns:a16="http://schemas.microsoft.com/office/drawing/2014/main" id="{F7242011-62DC-BD4D-9DCC-74828CEE6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0551" y="9358322"/>
              <a:ext cx="76360" cy="76360"/>
            </a:xfrm>
            <a:custGeom>
              <a:avLst/>
              <a:gdLst>
                <a:gd name="T0" fmla="*/ 32 w 37"/>
                <a:gd name="T1" fmla="*/ 23 h 37"/>
                <a:gd name="T2" fmla="*/ 32 w 37"/>
                <a:gd name="T3" fmla="*/ 23 h 37"/>
                <a:gd name="T4" fmla="*/ 13 w 37"/>
                <a:gd name="T5" fmla="*/ 36 h 37"/>
                <a:gd name="T6" fmla="*/ 0 w 37"/>
                <a:gd name="T7" fmla="*/ 13 h 37"/>
                <a:gd name="T8" fmla="*/ 23 w 37"/>
                <a:gd name="T9" fmla="*/ 4 h 37"/>
                <a:gd name="T10" fmla="*/ 32 w 37"/>
                <a:gd name="T11" fmla="*/ 2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7">
                  <a:moveTo>
                    <a:pt x="32" y="23"/>
                  </a:moveTo>
                  <a:lnTo>
                    <a:pt x="32" y="23"/>
                  </a:lnTo>
                  <a:cubicBezTo>
                    <a:pt x="32" y="33"/>
                    <a:pt x="23" y="36"/>
                    <a:pt x="13" y="36"/>
                  </a:cubicBezTo>
                  <a:cubicBezTo>
                    <a:pt x="3" y="33"/>
                    <a:pt x="0" y="23"/>
                    <a:pt x="0" y="13"/>
                  </a:cubicBezTo>
                  <a:cubicBezTo>
                    <a:pt x="3" y="7"/>
                    <a:pt x="13" y="0"/>
                    <a:pt x="23" y="4"/>
                  </a:cubicBezTo>
                  <a:cubicBezTo>
                    <a:pt x="29" y="4"/>
                    <a:pt x="36" y="13"/>
                    <a:pt x="32" y="2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Freeform 241">
              <a:extLst>
                <a:ext uri="{FF2B5EF4-FFF2-40B4-BE49-F238E27FC236}">
                  <a16:creationId xmlns:a16="http://schemas.microsoft.com/office/drawing/2014/main" id="{4CACFA2A-C51F-E847-B21B-3BF05FB31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9165" y="9673302"/>
              <a:ext cx="66811" cy="76360"/>
            </a:xfrm>
            <a:custGeom>
              <a:avLst/>
              <a:gdLst>
                <a:gd name="T0" fmla="*/ 32 w 33"/>
                <a:gd name="T1" fmla="*/ 17 h 37"/>
                <a:gd name="T2" fmla="*/ 32 w 33"/>
                <a:gd name="T3" fmla="*/ 17 h 37"/>
                <a:gd name="T4" fmla="*/ 16 w 33"/>
                <a:gd name="T5" fmla="*/ 36 h 37"/>
                <a:gd name="T6" fmla="*/ 0 w 33"/>
                <a:gd name="T7" fmla="*/ 20 h 37"/>
                <a:gd name="T8" fmla="*/ 16 w 33"/>
                <a:gd name="T9" fmla="*/ 0 h 37"/>
                <a:gd name="T10" fmla="*/ 32 w 33"/>
                <a:gd name="T1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7">
                  <a:moveTo>
                    <a:pt x="32" y="17"/>
                  </a:moveTo>
                  <a:lnTo>
                    <a:pt x="32" y="17"/>
                  </a:lnTo>
                  <a:cubicBezTo>
                    <a:pt x="32" y="26"/>
                    <a:pt x="26" y="33"/>
                    <a:pt x="16" y="36"/>
                  </a:cubicBezTo>
                  <a:cubicBezTo>
                    <a:pt x="6" y="36"/>
                    <a:pt x="0" y="30"/>
                    <a:pt x="0" y="20"/>
                  </a:cubicBezTo>
                  <a:cubicBezTo>
                    <a:pt x="0" y="10"/>
                    <a:pt x="6" y="0"/>
                    <a:pt x="16" y="0"/>
                  </a:cubicBezTo>
                  <a:cubicBezTo>
                    <a:pt x="22" y="0"/>
                    <a:pt x="32" y="7"/>
                    <a:pt x="32" y="17"/>
                  </a:cubicBezTo>
                </a:path>
              </a:pathLst>
            </a:custGeom>
            <a:solidFill>
              <a:srgbClr val="93D3D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F434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8" name="Freeform 242">
              <a:extLst>
                <a:ext uri="{FF2B5EF4-FFF2-40B4-BE49-F238E27FC236}">
                  <a16:creationId xmlns:a16="http://schemas.microsoft.com/office/drawing/2014/main" id="{EDA76883-B76F-4A45-B36D-1F4564B57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0065" y="9329684"/>
              <a:ext cx="85901" cy="85907"/>
            </a:xfrm>
            <a:custGeom>
              <a:avLst/>
              <a:gdLst>
                <a:gd name="T0" fmla="*/ 36 w 40"/>
                <a:gd name="T1" fmla="*/ 16 h 40"/>
                <a:gd name="T2" fmla="*/ 36 w 40"/>
                <a:gd name="T3" fmla="*/ 16 h 40"/>
                <a:gd name="T4" fmla="*/ 23 w 40"/>
                <a:gd name="T5" fmla="*/ 36 h 40"/>
                <a:gd name="T6" fmla="*/ 3 w 40"/>
                <a:gd name="T7" fmla="*/ 23 h 40"/>
                <a:gd name="T8" fmla="*/ 16 w 40"/>
                <a:gd name="T9" fmla="*/ 3 h 40"/>
                <a:gd name="T10" fmla="*/ 36 w 40"/>
                <a:gd name="T1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40">
                  <a:moveTo>
                    <a:pt x="36" y="16"/>
                  </a:moveTo>
                  <a:lnTo>
                    <a:pt x="36" y="16"/>
                  </a:lnTo>
                  <a:cubicBezTo>
                    <a:pt x="39" y="23"/>
                    <a:pt x="33" y="33"/>
                    <a:pt x="23" y="36"/>
                  </a:cubicBezTo>
                  <a:cubicBezTo>
                    <a:pt x="16" y="39"/>
                    <a:pt x="7" y="33"/>
                    <a:pt x="3" y="23"/>
                  </a:cubicBezTo>
                  <a:cubicBezTo>
                    <a:pt x="0" y="16"/>
                    <a:pt x="7" y="7"/>
                    <a:pt x="16" y="3"/>
                  </a:cubicBezTo>
                  <a:cubicBezTo>
                    <a:pt x="23" y="0"/>
                    <a:pt x="33" y="7"/>
                    <a:pt x="36" y="1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Freeform 243">
              <a:extLst>
                <a:ext uri="{FF2B5EF4-FFF2-40B4-BE49-F238E27FC236}">
                  <a16:creationId xmlns:a16="http://schemas.microsoft.com/office/drawing/2014/main" id="{2E5D1E0E-6C55-AA44-A502-C9839E120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1009" y="9329684"/>
              <a:ext cx="849496" cy="1345839"/>
            </a:xfrm>
            <a:custGeom>
              <a:avLst/>
              <a:gdLst>
                <a:gd name="T0" fmla="*/ 202 w 392"/>
                <a:gd name="T1" fmla="*/ 621 h 622"/>
                <a:gd name="T2" fmla="*/ 202 w 392"/>
                <a:gd name="T3" fmla="*/ 621 h 622"/>
                <a:gd name="T4" fmla="*/ 189 w 392"/>
                <a:gd name="T5" fmla="*/ 608 h 622"/>
                <a:gd name="T6" fmla="*/ 128 w 392"/>
                <a:gd name="T7" fmla="*/ 457 h 622"/>
                <a:gd name="T8" fmla="*/ 27 w 392"/>
                <a:gd name="T9" fmla="*/ 340 h 622"/>
                <a:gd name="T10" fmla="*/ 4 w 392"/>
                <a:gd name="T11" fmla="*/ 278 h 622"/>
                <a:gd name="T12" fmla="*/ 20 w 392"/>
                <a:gd name="T13" fmla="*/ 252 h 622"/>
                <a:gd name="T14" fmla="*/ 20 w 392"/>
                <a:gd name="T15" fmla="*/ 252 h 622"/>
                <a:gd name="T16" fmla="*/ 46 w 392"/>
                <a:gd name="T17" fmla="*/ 268 h 622"/>
                <a:gd name="T18" fmla="*/ 69 w 392"/>
                <a:gd name="T19" fmla="*/ 301 h 622"/>
                <a:gd name="T20" fmla="*/ 85 w 392"/>
                <a:gd name="T21" fmla="*/ 294 h 622"/>
                <a:gd name="T22" fmla="*/ 79 w 392"/>
                <a:gd name="T23" fmla="*/ 268 h 622"/>
                <a:gd name="T24" fmla="*/ 72 w 392"/>
                <a:gd name="T25" fmla="*/ 229 h 622"/>
                <a:gd name="T26" fmla="*/ 43 w 392"/>
                <a:gd name="T27" fmla="*/ 98 h 622"/>
                <a:gd name="T28" fmla="*/ 56 w 392"/>
                <a:gd name="T29" fmla="*/ 72 h 622"/>
                <a:gd name="T30" fmla="*/ 89 w 392"/>
                <a:gd name="T31" fmla="*/ 92 h 622"/>
                <a:gd name="T32" fmla="*/ 121 w 392"/>
                <a:gd name="T33" fmla="*/ 206 h 622"/>
                <a:gd name="T34" fmla="*/ 138 w 392"/>
                <a:gd name="T35" fmla="*/ 199 h 622"/>
                <a:gd name="T36" fmla="*/ 102 w 392"/>
                <a:gd name="T37" fmla="*/ 33 h 622"/>
                <a:gd name="T38" fmla="*/ 118 w 392"/>
                <a:gd name="T39" fmla="*/ 3 h 622"/>
                <a:gd name="T40" fmla="*/ 151 w 392"/>
                <a:gd name="T41" fmla="*/ 23 h 622"/>
                <a:gd name="T42" fmla="*/ 186 w 392"/>
                <a:gd name="T43" fmla="*/ 190 h 622"/>
                <a:gd name="T44" fmla="*/ 209 w 392"/>
                <a:gd name="T45" fmla="*/ 186 h 622"/>
                <a:gd name="T46" fmla="*/ 186 w 392"/>
                <a:gd name="T47" fmla="*/ 46 h 622"/>
                <a:gd name="T48" fmla="*/ 199 w 392"/>
                <a:gd name="T49" fmla="*/ 20 h 622"/>
                <a:gd name="T50" fmla="*/ 205 w 392"/>
                <a:gd name="T51" fmla="*/ 16 h 622"/>
                <a:gd name="T52" fmla="*/ 228 w 392"/>
                <a:gd name="T53" fmla="*/ 36 h 622"/>
                <a:gd name="T54" fmla="*/ 258 w 392"/>
                <a:gd name="T55" fmla="*/ 177 h 622"/>
                <a:gd name="T56" fmla="*/ 277 w 392"/>
                <a:gd name="T57" fmla="*/ 173 h 622"/>
                <a:gd name="T58" fmla="*/ 274 w 392"/>
                <a:gd name="T59" fmla="*/ 85 h 622"/>
                <a:gd name="T60" fmla="*/ 284 w 392"/>
                <a:gd name="T61" fmla="*/ 65 h 622"/>
                <a:gd name="T62" fmla="*/ 307 w 392"/>
                <a:gd name="T63" fmla="*/ 75 h 622"/>
                <a:gd name="T64" fmla="*/ 323 w 392"/>
                <a:gd name="T65" fmla="*/ 173 h 622"/>
                <a:gd name="T66" fmla="*/ 336 w 392"/>
                <a:gd name="T67" fmla="*/ 239 h 622"/>
                <a:gd name="T68" fmla="*/ 356 w 392"/>
                <a:gd name="T69" fmla="*/ 327 h 622"/>
                <a:gd name="T70" fmla="*/ 352 w 392"/>
                <a:gd name="T71" fmla="*/ 412 h 622"/>
                <a:gd name="T72" fmla="*/ 388 w 392"/>
                <a:gd name="T73" fmla="*/ 598 h 622"/>
                <a:gd name="T74" fmla="*/ 375 w 392"/>
                <a:gd name="T75" fmla="*/ 614 h 622"/>
                <a:gd name="T76" fmla="*/ 202 w 392"/>
                <a:gd name="T77" fmla="*/ 621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" h="622">
                  <a:moveTo>
                    <a:pt x="202" y="621"/>
                  </a:moveTo>
                  <a:lnTo>
                    <a:pt x="202" y="621"/>
                  </a:lnTo>
                  <a:cubicBezTo>
                    <a:pt x="195" y="621"/>
                    <a:pt x="189" y="614"/>
                    <a:pt x="189" y="608"/>
                  </a:cubicBezTo>
                  <a:cubicBezTo>
                    <a:pt x="174" y="542"/>
                    <a:pt x="157" y="493"/>
                    <a:pt x="128" y="457"/>
                  </a:cubicBezTo>
                  <a:cubicBezTo>
                    <a:pt x="105" y="425"/>
                    <a:pt x="66" y="412"/>
                    <a:pt x="27" y="340"/>
                  </a:cubicBezTo>
                  <a:cubicBezTo>
                    <a:pt x="10" y="307"/>
                    <a:pt x="4" y="278"/>
                    <a:pt x="4" y="278"/>
                  </a:cubicBezTo>
                  <a:cubicBezTo>
                    <a:pt x="0" y="265"/>
                    <a:pt x="7" y="255"/>
                    <a:pt x="20" y="252"/>
                  </a:cubicBezTo>
                  <a:lnTo>
                    <a:pt x="20" y="252"/>
                  </a:lnTo>
                  <a:cubicBezTo>
                    <a:pt x="33" y="248"/>
                    <a:pt x="43" y="258"/>
                    <a:pt x="46" y="268"/>
                  </a:cubicBezTo>
                  <a:cubicBezTo>
                    <a:pt x="56" y="288"/>
                    <a:pt x="59" y="297"/>
                    <a:pt x="69" y="301"/>
                  </a:cubicBezTo>
                  <a:cubicBezTo>
                    <a:pt x="79" y="307"/>
                    <a:pt x="89" y="304"/>
                    <a:pt x="85" y="294"/>
                  </a:cubicBezTo>
                  <a:cubicBezTo>
                    <a:pt x="79" y="268"/>
                    <a:pt x="79" y="268"/>
                    <a:pt x="79" y="268"/>
                  </a:cubicBezTo>
                  <a:cubicBezTo>
                    <a:pt x="72" y="229"/>
                    <a:pt x="72" y="229"/>
                    <a:pt x="72" y="229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0" y="85"/>
                    <a:pt x="46" y="72"/>
                    <a:pt x="56" y="72"/>
                  </a:cubicBezTo>
                  <a:cubicBezTo>
                    <a:pt x="72" y="69"/>
                    <a:pt x="85" y="78"/>
                    <a:pt x="89" y="92"/>
                  </a:cubicBezTo>
                  <a:cubicBezTo>
                    <a:pt x="121" y="206"/>
                    <a:pt x="121" y="206"/>
                    <a:pt x="121" y="206"/>
                  </a:cubicBezTo>
                  <a:cubicBezTo>
                    <a:pt x="125" y="216"/>
                    <a:pt x="141" y="212"/>
                    <a:pt x="138" y="199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98" y="23"/>
                    <a:pt x="108" y="7"/>
                    <a:pt x="118" y="3"/>
                  </a:cubicBezTo>
                  <a:cubicBezTo>
                    <a:pt x="131" y="0"/>
                    <a:pt x="147" y="10"/>
                    <a:pt x="151" y="23"/>
                  </a:cubicBezTo>
                  <a:cubicBezTo>
                    <a:pt x="186" y="190"/>
                    <a:pt x="186" y="190"/>
                    <a:pt x="186" y="190"/>
                  </a:cubicBezTo>
                  <a:cubicBezTo>
                    <a:pt x="189" y="203"/>
                    <a:pt x="212" y="196"/>
                    <a:pt x="209" y="186"/>
                  </a:cubicBezTo>
                  <a:cubicBezTo>
                    <a:pt x="186" y="46"/>
                    <a:pt x="186" y="46"/>
                    <a:pt x="186" y="46"/>
                  </a:cubicBezTo>
                  <a:cubicBezTo>
                    <a:pt x="186" y="36"/>
                    <a:pt x="189" y="20"/>
                    <a:pt x="199" y="20"/>
                  </a:cubicBezTo>
                  <a:cubicBezTo>
                    <a:pt x="205" y="16"/>
                    <a:pt x="205" y="16"/>
                    <a:pt x="205" y="16"/>
                  </a:cubicBezTo>
                  <a:cubicBezTo>
                    <a:pt x="215" y="13"/>
                    <a:pt x="225" y="26"/>
                    <a:pt x="228" y="36"/>
                  </a:cubicBezTo>
                  <a:cubicBezTo>
                    <a:pt x="258" y="177"/>
                    <a:pt x="258" y="177"/>
                    <a:pt x="258" y="177"/>
                  </a:cubicBezTo>
                  <a:cubicBezTo>
                    <a:pt x="261" y="190"/>
                    <a:pt x="280" y="183"/>
                    <a:pt x="277" y="173"/>
                  </a:cubicBezTo>
                  <a:cubicBezTo>
                    <a:pt x="274" y="85"/>
                    <a:pt x="274" y="85"/>
                    <a:pt x="274" y="85"/>
                  </a:cubicBezTo>
                  <a:cubicBezTo>
                    <a:pt x="271" y="75"/>
                    <a:pt x="277" y="65"/>
                    <a:pt x="284" y="65"/>
                  </a:cubicBezTo>
                  <a:cubicBezTo>
                    <a:pt x="294" y="59"/>
                    <a:pt x="307" y="65"/>
                    <a:pt x="307" y="75"/>
                  </a:cubicBezTo>
                  <a:cubicBezTo>
                    <a:pt x="323" y="173"/>
                    <a:pt x="323" y="173"/>
                    <a:pt x="323" y="173"/>
                  </a:cubicBezTo>
                  <a:cubicBezTo>
                    <a:pt x="323" y="173"/>
                    <a:pt x="333" y="222"/>
                    <a:pt x="336" y="239"/>
                  </a:cubicBezTo>
                  <a:cubicBezTo>
                    <a:pt x="346" y="268"/>
                    <a:pt x="349" y="288"/>
                    <a:pt x="356" y="327"/>
                  </a:cubicBezTo>
                  <a:cubicBezTo>
                    <a:pt x="359" y="356"/>
                    <a:pt x="349" y="382"/>
                    <a:pt x="352" y="412"/>
                  </a:cubicBezTo>
                  <a:cubicBezTo>
                    <a:pt x="352" y="451"/>
                    <a:pt x="372" y="533"/>
                    <a:pt x="388" y="598"/>
                  </a:cubicBezTo>
                  <a:cubicBezTo>
                    <a:pt x="391" y="604"/>
                    <a:pt x="382" y="614"/>
                    <a:pt x="375" y="614"/>
                  </a:cubicBezTo>
                  <a:lnTo>
                    <a:pt x="202" y="621"/>
                  </a:lnTo>
                </a:path>
              </a:pathLst>
            </a:custGeom>
            <a:solidFill>
              <a:srgbClr val="FFD3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F434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A37E6BC-F09C-9645-9197-0E3671032741}"/>
              </a:ext>
            </a:extLst>
          </p:cNvPr>
          <p:cNvSpPr/>
          <p:nvPr/>
        </p:nvSpPr>
        <p:spPr>
          <a:xfrm>
            <a:off x="0" y="-3239"/>
            <a:ext cx="1132377" cy="1195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40B35E73-B396-DA43-93CF-36E7AD441B9C}"/>
              </a:ext>
            </a:extLst>
          </p:cNvPr>
          <p:cNvSpPr txBox="1"/>
          <p:nvPr/>
        </p:nvSpPr>
        <p:spPr>
          <a:xfrm>
            <a:off x="1370204" y="4709005"/>
            <a:ext cx="1202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>
                <a:latin typeface="Montserrat Black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01</a:t>
            </a:r>
          </a:p>
        </p:txBody>
      </p:sp>
      <p:sp>
        <p:nvSpPr>
          <p:cNvPr id="100" name="Rectángulo 7">
            <a:extLst>
              <a:ext uri="{FF2B5EF4-FFF2-40B4-BE49-F238E27FC236}">
                <a16:creationId xmlns:a16="http://schemas.microsoft.com/office/drawing/2014/main" id="{0D13D94C-508C-2248-81BD-BBB521081169}"/>
              </a:ext>
            </a:extLst>
          </p:cNvPr>
          <p:cNvSpPr/>
          <p:nvPr/>
        </p:nvSpPr>
        <p:spPr>
          <a:xfrm flipH="1">
            <a:off x="2755249" y="9203092"/>
            <a:ext cx="5391728" cy="213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chemeClr val="accent1"/>
                </a:solidFill>
                <a:latin typeface="Montserrat" pitchFamily="2" charset="77"/>
              </a:rPr>
              <a:t>The disease causes respiratory illness (like the flu) with symptoms such as  a cough, fever. 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890F8806-4CC8-1442-95FF-0D8E8F29A973}"/>
              </a:ext>
            </a:extLst>
          </p:cNvPr>
          <p:cNvSpPr txBox="1"/>
          <p:nvPr/>
        </p:nvSpPr>
        <p:spPr>
          <a:xfrm>
            <a:off x="1370204" y="9098125"/>
            <a:ext cx="1202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>
                <a:latin typeface="Montserrat Black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02</a:t>
            </a:r>
          </a:p>
        </p:txBody>
      </p:sp>
      <p:sp>
        <p:nvSpPr>
          <p:cNvPr id="102" name="Rectángulo 7">
            <a:extLst>
              <a:ext uri="{FF2B5EF4-FFF2-40B4-BE49-F238E27FC236}">
                <a16:creationId xmlns:a16="http://schemas.microsoft.com/office/drawing/2014/main" id="{A3976A69-4F0C-2246-971A-CCB15FF2AC27}"/>
              </a:ext>
            </a:extLst>
          </p:cNvPr>
          <p:cNvSpPr/>
          <p:nvPr/>
        </p:nvSpPr>
        <p:spPr>
          <a:xfrm flipH="1">
            <a:off x="16288369" y="4813972"/>
            <a:ext cx="5391728" cy="213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3200" dirty="0">
                <a:solidFill>
                  <a:schemeClr val="accent1"/>
                </a:solidFill>
                <a:latin typeface="Montserrat" pitchFamily="2" charset="77"/>
              </a:rPr>
              <a:t>The disease causes respiratory illness (like the flu) with symptoms such as  a cough, fever. </a:t>
            </a:r>
          </a:p>
        </p:txBody>
      </p:sp>
      <p:sp>
        <p:nvSpPr>
          <p:cNvPr id="103" name="CuadroTexto 395">
            <a:extLst>
              <a:ext uri="{FF2B5EF4-FFF2-40B4-BE49-F238E27FC236}">
                <a16:creationId xmlns:a16="http://schemas.microsoft.com/office/drawing/2014/main" id="{2FB98A37-7863-084F-B7BE-F72A3F654F52}"/>
              </a:ext>
            </a:extLst>
          </p:cNvPr>
          <p:cNvSpPr txBox="1"/>
          <p:nvPr/>
        </p:nvSpPr>
        <p:spPr>
          <a:xfrm>
            <a:off x="21973610" y="4709005"/>
            <a:ext cx="1202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6000" b="1" dirty="0">
                <a:latin typeface="Montserrat Black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03</a:t>
            </a:r>
          </a:p>
        </p:txBody>
      </p:sp>
      <p:sp>
        <p:nvSpPr>
          <p:cNvPr id="104" name="Rectángulo 7">
            <a:extLst>
              <a:ext uri="{FF2B5EF4-FFF2-40B4-BE49-F238E27FC236}">
                <a16:creationId xmlns:a16="http://schemas.microsoft.com/office/drawing/2014/main" id="{73A9BD68-F0BB-E54C-9295-59B767583EF8}"/>
              </a:ext>
            </a:extLst>
          </p:cNvPr>
          <p:cNvSpPr/>
          <p:nvPr/>
        </p:nvSpPr>
        <p:spPr>
          <a:xfrm flipH="1">
            <a:off x="16288369" y="9203092"/>
            <a:ext cx="5391728" cy="213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3200" dirty="0">
                <a:solidFill>
                  <a:schemeClr val="accent1"/>
                </a:solidFill>
                <a:latin typeface="Montserrat" pitchFamily="2" charset="77"/>
              </a:rPr>
              <a:t>The disease causes respiratory illness (like the flu) with symptoms such as  a cough, fever. </a:t>
            </a:r>
          </a:p>
        </p:txBody>
      </p:sp>
      <p:sp>
        <p:nvSpPr>
          <p:cNvPr id="105" name="CuadroTexto 395">
            <a:extLst>
              <a:ext uri="{FF2B5EF4-FFF2-40B4-BE49-F238E27FC236}">
                <a16:creationId xmlns:a16="http://schemas.microsoft.com/office/drawing/2014/main" id="{035580D9-233C-374A-AB72-77B0901400DE}"/>
              </a:ext>
            </a:extLst>
          </p:cNvPr>
          <p:cNvSpPr txBox="1"/>
          <p:nvPr/>
        </p:nvSpPr>
        <p:spPr>
          <a:xfrm>
            <a:off x="21889076" y="9098125"/>
            <a:ext cx="1286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6000" b="1" dirty="0">
                <a:latin typeface="Montserrat Black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69351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>
            <a:extLst>
              <a:ext uri="{FF2B5EF4-FFF2-40B4-BE49-F238E27FC236}">
                <a16:creationId xmlns:a16="http://schemas.microsoft.com/office/drawing/2014/main" id="{437FFC52-A4C0-F64C-9317-42019455C5EA}"/>
              </a:ext>
            </a:extLst>
          </p:cNvPr>
          <p:cNvSpPr/>
          <p:nvPr/>
        </p:nvSpPr>
        <p:spPr>
          <a:xfrm>
            <a:off x="2133600" y="4942591"/>
            <a:ext cx="9326880" cy="2017521"/>
          </a:xfrm>
          <a:prstGeom prst="homePlate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uadroTexto 395">
            <a:extLst>
              <a:ext uri="{FF2B5EF4-FFF2-40B4-BE49-F238E27FC236}">
                <a16:creationId xmlns:a16="http://schemas.microsoft.com/office/drawing/2014/main" id="{8F15556E-8B62-994A-859E-EB848FED9622}"/>
              </a:ext>
            </a:extLst>
          </p:cNvPr>
          <p:cNvSpPr txBox="1"/>
          <p:nvPr/>
        </p:nvSpPr>
        <p:spPr>
          <a:xfrm>
            <a:off x="1925478" y="1062069"/>
            <a:ext cx="48963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>
                <a:solidFill>
                  <a:schemeClr val="accent1"/>
                </a:solidFill>
                <a:latin typeface="Montserrat Black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KEEP</a:t>
            </a:r>
          </a:p>
          <a:p>
            <a:r>
              <a:rPr lang="es-MX" sz="6000" b="1" dirty="0">
                <a:solidFill>
                  <a:schemeClr val="accent1"/>
                </a:solidFill>
                <a:latin typeface="Montserrat Black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DISTANCE</a:t>
            </a:r>
          </a:p>
        </p:txBody>
      </p:sp>
      <p:sp>
        <p:nvSpPr>
          <p:cNvPr id="64" name="Rectángulo 7">
            <a:extLst>
              <a:ext uri="{FF2B5EF4-FFF2-40B4-BE49-F238E27FC236}">
                <a16:creationId xmlns:a16="http://schemas.microsoft.com/office/drawing/2014/main" id="{AB7E78B6-4888-BF4D-B375-4C78F7C41CE5}"/>
              </a:ext>
            </a:extLst>
          </p:cNvPr>
          <p:cNvSpPr/>
          <p:nvPr/>
        </p:nvSpPr>
        <p:spPr>
          <a:xfrm flipH="1">
            <a:off x="2698202" y="5149252"/>
            <a:ext cx="74211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Montserrat" pitchFamily="2" charset="77"/>
              </a:rPr>
              <a:t>The disease causes respiratory illness (like the flu) with symptoms such as  a cough, fever. 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A37E6BC-F09C-9645-9197-0E3671032741}"/>
              </a:ext>
            </a:extLst>
          </p:cNvPr>
          <p:cNvSpPr/>
          <p:nvPr/>
        </p:nvSpPr>
        <p:spPr>
          <a:xfrm>
            <a:off x="0" y="-3239"/>
            <a:ext cx="1132377" cy="11959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0B51C2-25C2-B74B-BDBA-54A9A5560A2A}"/>
              </a:ext>
            </a:extLst>
          </p:cNvPr>
          <p:cNvGrpSpPr/>
          <p:nvPr/>
        </p:nvGrpSpPr>
        <p:grpSpPr>
          <a:xfrm>
            <a:off x="13289689" y="4122356"/>
            <a:ext cx="7618698" cy="8052693"/>
            <a:chOff x="11461782" y="8795168"/>
            <a:chExt cx="1508099" cy="1594007"/>
          </a:xfrm>
        </p:grpSpPr>
        <p:sp>
          <p:nvSpPr>
            <p:cNvPr id="47" name="Freeform 244">
              <a:extLst>
                <a:ext uri="{FF2B5EF4-FFF2-40B4-BE49-F238E27FC236}">
                  <a16:creationId xmlns:a16="http://schemas.microsoft.com/office/drawing/2014/main" id="{E0C42E02-A72F-E046-BC3C-2E5EC74D8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1782" y="8795168"/>
              <a:ext cx="801774" cy="1594007"/>
            </a:xfrm>
            <a:custGeom>
              <a:avLst/>
              <a:gdLst>
                <a:gd name="T0" fmla="*/ 303 w 370"/>
                <a:gd name="T1" fmla="*/ 265 h 736"/>
                <a:gd name="T2" fmla="*/ 303 w 370"/>
                <a:gd name="T3" fmla="*/ 265 h 736"/>
                <a:gd name="T4" fmla="*/ 199 w 370"/>
                <a:gd name="T5" fmla="*/ 160 h 736"/>
                <a:gd name="T6" fmla="*/ 176 w 370"/>
                <a:gd name="T7" fmla="*/ 144 h 736"/>
                <a:gd name="T8" fmla="*/ 173 w 370"/>
                <a:gd name="T9" fmla="*/ 141 h 736"/>
                <a:gd name="T10" fmla="*/ 183 w 370"/>
                <a:gd name="T11" fmla="*/ 124 h 736"/>
                <a:gd name="T12" fmla="*/ 209 w 370"/>
                <a:gd name="T13" fmla="*/ 59 h 736"/>
                <a:gd name="T14" fmla="*/ 150 w 370"/>
                <a:gd name="T15" fmla="*/ 7 h 736"/>
                <a:gd name="T16" fmla="*/ 75 w 370"/>
                <a:gd name="T17" fmla="*/ 72 h 736"/>
                <a:gd name="T18" fmla="*/ 107 w 370"/>
                <a:gd name="T19" fmla="*/ 124 h 736"/>
                <a:gd name="T20" fmla="*/ 114 w 370"/>
                <a:gd name="T21" fmla="*/ 141 h 736"/>
                <a:gd name="T22" fmla="*/ 114 w 370"/>
                <a:gd name="T23" fmla="*/ 141 h 736"/>
                <a:gd name="T24" fmla="*/ 91 w 370"/>
                <a:gd name="T25" fmla="*/ 160 h 736"/>
                <a:gd name="T26" fmla="*/ 6 w 370"/>
                <a:gd name="T27" fmla="*/ 284 h 736"/>
                <a:gd name="T28" fmla="*/ 0 w 370"/>
                <a:gd name="T29" fmla="*/ 448 h 736"/>
                <a:gd name="T30" fmla="*/ 0 w 370"/>
                <a:gd name="T31" fmla="*/ 448 h 736"/>
                <a:gd name="T32" fmla="*/ 0 w 370"/>
                <a:gd name="T33" fmla="*/ 448 h 736"/>
                <a:gd name="T34" fmla="*/ 26 w 370"/>
                <a:gd name="T35" fmla="*/ 474 h 736"/>
                <a:gd name="T36" fmla="*/ 49 w 370"/>
                <a:gd name="T37" fmla="*/ 448 h 736"/>
                <a:gd name="T38" fmla="*/ 49 w 370"/>
                <a:gd name="T39" fmla="*/ 448 h 736"/>
                <a:gd name="T40" fmla="*/ 49 w 370"/>
                <a:gd name="T41" fmla="*/ 448 h 736"/>
                <a:gd name="T42" fmla="*/ 55 w 370"/>
                <a:gd name="T43" fmla="*/ 291 h 736"/>
                <a:gd name="T44" fmla="*/ 68 w 370"/>
                <a:gd name="T45" fmla="*/ 261 h 736"/>
                <a:gd name="T46" fmla="*/ 68 w 370"/>
                <a:gd name="T47" fmla="*/ 699 h 736"/>
                <a:gd name="T48" fmla="*/ 94 w 370"/>
                <a:gd name="T49" fmla="*/ 732 h 736"/>
                <a:gd name="T50" fmla="*/ 124 w 370"/>
                <a:gd name="T51" fmla="*/ 699 h 736"/>
                <a:gd name="T52" fmla="*/ 134 w 370"/>
                <a:gd name="T53" fmla="*/ 477 h 736"/>
                <a:gd name="T54" fmla="*/ 143 w 370"/>
                <a:gd name="T55" fmla="*/ 467 h 736"/>
                <a:gd name="T56" fmla="*/ 143 w 370"/>
                <a:gd name="T57" fmla="*/ 467 h 736"/>
                <a:gd name="T58" fmla="*/ 156 w 370"/>
                <a:gd name="T59" fmla="*/ 477 h 736"/>
                <a:gd name="T60" fmla="*/ 163 w 370"/>
                <a:gd name="T61" fmla="*/ 699 h 736"/>
                <a:gd name="T62" fmla="*/ 189 w 370"/>
                <a:gd name="T63" fmla="*/ 732 h 736"/>
                <a:gd name="T64" fmla="*/ 219 w 370"/>
                <a:gd name="T65" fmla="*/ 699 h 736"/>
                <a:gd name="T66" fmla="*/ 225 w 370"/>
                <a:gd name="T67" fmla="*/ 261 h 736"/>
                <a:gd name="T68" fmla="*/ 254 w 370"/>
                <a:gd name="T69" fmla="*/ 294 h 736"/>
                <a:gd name="T70" fmla="*/ 313 w 370"/>
                <a:gd name="T71" fmla="*/ 366 h 736"/>
                <a:gd name="T72" fmla="*/ 349 w 370"/>
                <a:gd name="T73" fmla="*/ 382 h 736"/>
                <a:gd name="T74" fmla="*/ 359 w 370"/>
                <a:gd name="T75" fmla="*/ 350 h 736"/>
                <a:gd name="T76" fmla="*/ 303 w 370"/>
                <a:gd name="T77" fmla="*/ 265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70" h="736">
                  <a:moveTo>
                    <a:pt x="303" y="265"/>
                  </a:moveTo>
                  <a:lnTo>
                    <a:pt x="303" y="265"/>
                  </a:lnTo>
                  <a:cubicBezTo>
                    <a:pt x="248" y="180"/>
                    <a:pt x="254" y="167"/>
                    <a:pt x="199" y="160"/>
                  </a:cubicBezTo>
                  <a:cubicBezTo>
                    <a:pt x="189" y="160"/>
                    <a:pt x="179" y="154"/>
                    <a:pt x="176" y="144"/>
                  </a:cubicBezTo>
                  <a:cubicBezTo>
                    <a:pt x="173" y="141"/>
                    <a:pt x="173" y="141"/>
                    <a:pt x="173" y="141"/>
                  </a:cubicBezTo>
                  <a:cubicBezTo>
                    <a:pt x="173" y="134"/>
                    <a:pt x="176" y="127"/>
                    <a:pt x="183" y="124"/>
                  </a:cubicBezTo>
                  <a:cubicBezTo>
                    <a:pt x="202" y="111"/>
                    <a:pt x="215" y="85"/>
                    <a:pt x="209" y="59"/>
                  </a:cubicBezTo>
                  <a:cubicBezTo>
                    <a:pt x="205" y="30"/>
                    <a:pt x="179" y="10"/>
                    <a:pt x="150" y="7"/>
                  </a:cubicBezTo>
                  <a:cubicBezTo>
                    <a:pt x="111" y="0"/>
                    <a:pt x="75" y="33"/>
                    <a:pt x="75" y="72"/>
                  </a:cubicBezTo>
                  <a:cubicBezTo>
                    <a:pt x="75" y="95"/>
                    <a:pt x="88" y="114"/>
                    <a:pt x="107" y="124"/>
                  </a:cubicBezTo>
                  <a:cubicBezTo>
                    <a:pt x="111" y="127"/>
                    <a:pt x="114" y="134"/>
                    <a:pt x="114" y="141"/>
                  </a:cubicBezTo>
                  <a:lnTo>
                    <a:pt x="114" y="141"/>
                  </a:lnTo>
                  <a:cubicBezTo>
                    <a:pt x="111" y="150"/>
                    <a:pt x="101" y="160"/>
                    <a:pt x="91" y="160"/>
                  </a:cubicBezTo>
                  <a:cubicBezTo>
                    <a:pt x="32" y="167"/>
                    <a:pt x="9" y="190"/>
                    <a:pt x="6" y="284"/>
                  </a:cubicBezTo>
                  <a:cubicBezTo>
                    <a:pt x="0" y="448"/>
                    <a:pt x="0" y="448"/>
                    <a:pt x="0" y="448"/>
                  </a:cubicBezTo>
                  <a:lnTo>
                    <a:pt x="0" y="448"/>
                  </a:lnTo>
                  <a:lnTo>
                    <a:pt x="0" y="448"/>
                  </a:lnTo>
                  <a:cubicBezTo>
                    <a:pt x="0" y="464"/>
                    <a:pt x="13" y="474"/>
                    <a:pt x="26" y="474"/>
                  </a:cubicBezTo>
                  <a:cubicBezTo>
                    <a:pt x="39" y="474"/>
                    <a:pt x="49" y="464"/>
                    <a:pt x="49" y="448"/>
                  </a:cubicBezTo>
                  <a:lnTo>
                    <a:pt x="49" y="448"/>
                  </a:lnTo>
                  <a:lnTo>
                    <a:pt x="49" y="448"/>
                  </a:lnTo>
                  <a:cubicBezTo>
                    <a:pt x="55" y="291"/>
                    <a:pt x="55" y="291"/>
                    <a:pt x="55" y="291"/>
                  </a:cubicBezTo>
                  <a:cubicBezTo>
                    <a:pt x="55" y="274"/>
                    <a:pt x="58" y="261"/>
                    <a:pt x="68" y="261"/>
                  </a:cubicBezTo>
                  <a:cubicBezTo>
                    <a:pt x="68" y="699"/>
                    <a:pt x="68" y="699"/>
                    <a:pt x="68" y="699"/>
                  </a:cubicBezTo>
                  <a:cubicBezTo>
                    <a:pt x="68" y="716"/>
                    <a:pt x="75" y="732"/>
                    <a:pt x="94" y="732"/>
                  </a:cubicBezTo>
                  <a:cubicBezTo>
                    <a:pt x="114" y="735"/>
                    <a:pt x="124" y="719"/>
                    <a:pt x="124" y="699"/>
                  </a:cubicBezTo>
                  <a:cubicBezTo>
                    <a:pt x="134" y="477"/>
                    <a:pt x="134" y="477"/>
                    <a:pt x="134" y="477"/>
                  </a:cubicBezTo>
                  <a:cubicBezTo>
                    <a:pt x="134" y="470"/>
                    <a:pt x="137" y="467"/>
                    <a:pt x="143" y="467"/>
                  </a:cubicBezTo>
                  <a:lnTo>
                    <a:pt x="143" y="467"/>
                  </a:lnTo>
                  <a:cubicBezTo>
                    <a:pt x="150" y="467"/>
                    <a:pt x="156" y="470"/>
                    <a:pt x="156" y="477"/>
                  </a:cubicBezTo>
                  <a:cubicBezTo>
                    <a:pt x="163" y="699"/>
                    <a:pt x="163" y="699"/>
                    <a:pt x="163" y="699"/>
                  </a:cubicBezTo>
                  <a:cubicBezTo>
                    <a:pt x="163" y="716"/>
                    <a:pt x="170" y="732"/>
                    <a:pt x="189" y="732"/>
                  </a:cubicBezTo>
                  <a:cubicBezTo>
                    <a:pt x="209" y="735"/>
                    <a:pt x="219" y="719"/>
                    <a:pt x="219" y="699"/>
                  </a:cubicBezTo>
                  <a:cubicBezTo>
                    <a:pt x="225" y="261"/>
                    <a:pt x="225" y="261"/>
                    <a:pt x="225" y="261"/>
                  </a:cubicBezTo>
                  <a:cubicBezTo>
                    <a:pt x="232" y="261"/>
                    <a:pt x="245" y="281"/>
                    <a:pt x="254" y="294"/>
                  </a:cubicBezTo>
                  <a:cubicBezTo>
                    <a:pt x="281" y="330"/>
                    <a:pt x="294" y="343"/>
                    <a:pt x="313" y="366"/>
                  </a:cubicBezTo>
                  <a:cubicBezTo>
                    <a:pt x="317" y="373"/>
                    <a:pt x="330" y="395"/>
                    <a:pt x="349" y="382"/>
                  </a:cubicBezTo>
                  <a:cubicBezTo>
                    <a:pt x="369" y="373"/>
                    <a:pt x="359" y="350"/>
                    <a:pt x="359" y="350"/>
                  </a:cubicBezTo>
                  <a:cubicBezTo>
                    <a:pt x="359" y="350"/>
                    <a:pt x="349" y="333"/>
                    <a:pt x="303" y="26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245">
              <a:extLst>
                <a:ext uri="{FF2B5EF4-FFF2-40B4-BE49-F238E27FC236}">
                  <a16:creationId xmlns:a16="http://schemas.microsoft.com/office/drawing/2014/main" id="{17EE55B2-2893-1E4D-B502-495AE0FF2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8565" y="8842896"/>
              <a:ext cx="811316" cy="1546279"/>
            </a:xfrm>
            <a:custGeom>
              <a:avLst/>
              <a:gdLst>
                <a:gd name="T0" fmla="*/ 373 w 377"/>
                <a:gd name="T1" fmla="*/ 389 h 713"/>
                <a:gd name="T2" fmla="*/ 373 w 377"/>
                <a:gd name="T3" fmla="*/ 389 h 713"/>
                <a:gd name="T4" fmla="*/ 369 w 377"/>
                <a:gd name="T5" fmla="*/ 376 h 713"/>
                <a:gd name="T6" fmla="*/ 255 w 377"/>
                <a:gd name="T7" fmla="*/ 173 h 713"/>
                <a:gd name="T8" fmla="*/ 297 w 377"/>
                <a:gd name="T9" fmla="*/ 157 h 713"/>
                <a:gd name="T10" fmla="*/ 288 w 377"/>
                <a:gd name="T11" fmla="*/ 88 h 713"/>
                <a:gd name="T12" fmla="*/ 216 w 377"/>
                <a:gd name="T13" fmla="*/ 16 h 713"/>
                <a:gd name="T14" fmla="*/ 147 w 377"/>
                <a:gd name="T15" fmla="*/ 75 h 713"/>
                <a:gd name="T16" fmla="*/ 124 w 377"/>
                <a:gd name="T17" fmla="*/ 157 h 713"/>
                <a:gd name="T18" fmla="*/ 167 w 377"/>
                <a:gd name="T19" fmla="*/ 173 h 713"/>
                <a:gd name="T20" fmla="*/ 10 w 377"/>
                <a:gd name="T21" fmla="*/ 330 h 713"/>
                <a:gd name="T22" fmla="*/ 16 w 377"/>
                <a:gd name="T23" fmla="*/ 363 h 713"/>
                <a:gd name="T24" fmla="*/ 43 w 377"/>
                <a:gd name="T25" fmla="*/ 350 h 713"/>
                <a:gd name="T26" fmla="*/ 141 w 377"/>
                <a:gd name="T27" fmla="*/ 258 h 713"/>
                <a:gd name="T28" fmla="*/ 85 w 377"/>
                <a:gd name="T29" fmla="*/ 523 h 713"/>
                <a:gd name="T30" fmla="*/ 141 w 377"/>
                <a:gd name="T31" fmla="*/ 529 h 713"/>
                <a:gd name="T32" fmla="*/ 144 w 377"/>
                <a:gd name="T33" fmla="*/ 683 h 713"/>
                <a:gd name="T34" fmla="*/ 170 w 377"/>
                <a:gd name="T35" fmla="*/ 712 h 713"/>
                <a:gd name="T36" fmla="*/ 190 w 377"/>
                <a:gd name="T37" fmla="*/ 683 h 713"/>
                <a:gd name="T38" fmla="*/ 196 w 377"/>
                <a:gd name="T39" fmla="*/ 532 h 713"/>
                <a:gd name="T40" fmla="*/ 226 w 377"/>
                <a:gd name="T41" fmla="*/ 532 h 713"/>
                <a:gd name="T42" fmla="*/ 229 w 377"/>
                <a:gd name="T43" fmla="*/ 679 h 713"/>
                <a:gd name="T44" fmla="*/ 255 w 377"/>
                <a:gd name="T45" fmla="*/ 712 h 713"/>
                <a:gd name="T46" fmla="*/ 278 w 377"/>
                <a:gd name="T47" fmla="*/ 679 h 713"/>
                <a:gd name="T48" fmla="*/ 284 w 377"/>
                <a:gd name="T49" fmla="*/ 529 h 713"/>
                <a:gd name="T50" fmla="*/ 337 w 377"/>
                <a:gd name="T51" fmla="*/ 519 h 713"/>
                <a:gd name="T52" fmla="*/ 291 w 377"/>
                <a:gd name="T53" fmla="*/ 261 h 713"/>
                <a:gd name="T54" fmla="*/ 333 w 377"/>
                <a:gd name="T55" fmla="*/ 385 h 713"/>
                <a:gd name="T56" fmla="*/ 337 w 377"/>
                <a:gd name="T57" fmla="*/ 399 h 713"/>
                <a:gd name="T58" fmla="*/ 356 w 377"/>
                <a:gd name="T59" fmla="*/ 415 h 713"/>
                <a:gd name="T60" fmla="*/ 359 w 377"/>
                <a:gd name="T61" fmla="*/ 412 h 713"/>
                <a:gd name="T62" fmla="*/ 373 w 377"/>
                <a:gd name="T63" fmla="*/ 389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7" h="713">
                  <a:moveTo>
                    <a:pt x="373" y="389"/>
                  </a:moveTo>
                  <a:lnTo>
                    <a:pt x="373" y="389"/>
                  </a:lnTo>
                  <a:cubicBezTo>
                    <a:pt x="369" y="376"/>
                    <a:pt x="369" y="376"/>
                    <a:pt x="369" y="376"/>
                  </a:cubicBezTo>
                  <a:cubicBezTo>
                    <a:pt x="320" y="203"/>
                    <a:pt x="330" y="196"/>
                    <a:pt x="255" y="173"/>
                  </a:cubicBezTo>
                  <a:cubicBezTo>
                    <a:pt x="284" y="167"/>
                    <a:pt x="297" y="157"/>
                    <a:pt x="297" y="157"/>
                  </a:cubicBezTo>
                  <a:cubicBezTo>
                    <a:pt x="297" y="157"/>
                    <a:pt x="281" y="140"/>
                    <a:pt x="288" y="88"/>
                  </a:cubicBezTo>
                  <a:cubicBezTo>
                    <a:pt x="294" y="33"/>
                    <a:pt x="229" y="0"/>
                    <a:pt x="216" y="16"/>
                  </a:cubicBezTo>
                  <a:cubicBezTo>
                    <a:pt x="203" y="0"/>
                    <a:pt x="150" y="26"/>
                    <a:pt x="147" y="75"/>
                  </a:cubicBezTo>
                  <a:cubicBezTo>
                    <a:pt x="141" y="124"/>
                    <a:pt x="147" y="131"/>
                    <a:pt x="124" y="157"/>
                  </a:cubicBezTo>
                  <a:cubicBezTo>
                    <a:pt x="124" y="157"/>
                    <a:pt x="141" y="167"/>
                    <a:pt x="167" y="173"/>
                  </a:cubicBezTo>
                  <a:cubicBezTo>
                    <a:pt x="137" y="176"/>
                    <a:pt x="101" y="235"/>
                    <a:pt x="10" y="330"/>
                  </a:cubicBezTo>
                  <a:cubicBezTo>
                    <a:pt x="3" y="336"/>
                    <a:pt x="0" y="359"/>
                    <a:pt x="16" y="363"/>
                  </a:cubicBezTo>
                  <a:cubicBezTo>
                    <a:pt x="26" y="363"/>
                    <a:pt x="33" y="359"/>
                    <a:pt x="43" y="350"/>
                  </a:cubicBezTo>
                  <a:cubicBezTo>
                    <a:pt x="111" y="287"/>
                    <a:pt x="124" y="271"/>
                    <a:pt x="141" y="258"/>
                  </a:cubicBezTo>
                  <a:cubicBezTo>
                    <a:pt x="131" y="359"/>
                    <a:pt x="101" y="470"/>
                    <a:pt x="85" y="523"/>
                  </a:cubicBezTo>
                  <a:cubicBezTo>
                    <a:pt x="101" y="526"/>
                    <a:pt x="124" y="529"/>
                    <a:pt x="141" y="529"/>
                  </a:cubicBezTo>
                  <a:cubicBezTo>
                    <a:pt x="144" y="683"/>
                    <a:pt x="144" y="683"/>
                    <a:pt x="144" y="683"/>
                  </a:cubicBezTo>
                  <a:cubicBezTo>
                    <a:pt x="144" y="699"/>
                    <a:pt x="150" y="712"/>
                    <a:pt x="170" y="712"/>
                  </a:cubicBezTo>
                  <a:cubicBezTo>
                    <a:pt x="186" y="712"/>
                    <a:pt x="190" y="699"/>
                    <a:pt x="190" y="683"/>
                  </a:cubicBezTo>
                  <a:cubicBezTo>
                    <a:pt x="196" y="532"/>
                    <a:pt x="196" y="532"/>
                    <a:pt x="196" y="532"/>
                  </a:cubicBezTo>
                  <a:cubicBezTo>
                    <a:pt x="203" y="532"/>
                    <a:pt x="219" y="532"/>
                    <a:pt x="226" y="532"/>
                  </a:cubicBezTo>
                  <a:cubicBezTo>
                    <a:pt x="229" y="679"/>
                    <a:pt x="229" y="679"/>
                    <a:pt x="229" y="679"/>
                  </a:cubicBezTo>
                  <a:cubicBezTo>
                    <a:pt x="229" y="699"/>
                    <a:pt x="239" y="712"/>
                    <a:pt x="255" y="712"/>
                  </a:cubicBezTo>
                  <a:cubicBezTo>
                    <a:pt x="275" y="712"/>
                    <a:pt x="278" y="699"/>
                    <a:pt x="278" y="679"/>
                  </a:cubicBezTo>
                  <a:cubicBezTo>
                    <a:pt x="284" y="529"/>
                    <a:pt x="284" y="529"/>
                    <a:pt x="284" y="529"/>
                  </a:cubicBezTo>
                  <a:cubicBezTo>
                    <a:pt x="304" y="526"/>
                    <a:pt x="323" y="523"/>
                    <a:pt x="337" y="519"/>
                  </a:cubicBezTo>
                  <a:cubicBezTo>
                    <a:pt x="310" y="444"/>
                    <a:pt x="294" y="333"/>
                    <a:pt x="291" y="261"/>
                  </a:cubicBezTo>
                  <a:cubicBezTo>
                    <a:pt x="304" y="297"/>
                    <a:pt x="314" y="323"/>
                    <a:pt x="333" y="385"/>
                  </a:cubicBezTo>
                  <a:cubicBezTo>
                    <a:pt x="337" y="399"/>
                    <a:pt x="337" y="399"/>
                    <a:pt x="337" y="399"/>
                  </a:cubicBezTo>
                  <a:cubicBezTo>
                    <a:pt x="340" y="408"/>
                    <a:pt x="346" y="415"/>
                    <a:pt x="356" y="415"/>
                  </a:cubicBezTo>
                  <a:cubicBezTo>
                    <a:pt x="356" y="415"/>
                    <a:pt x="359" y="415"/>
                    <a:pt x="359" y="412"/>
                  </a:cubicBezTo>
                  <a:cubicBezTo>
                    <a:pt x="369" y="412"/>
                    <a:pt x="376" y="399"/>
                    <a:pt x="373" y="38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54" name="Pentagon 53">
            <a:extLst>
              <a:ext uri="{FF2B5EF4-FFF2-40B4-BE49-F238E27FC236}">
                <a16:creationId xmlns:a16="http://schemas.microsoft.com/office/drawing/2014/main" id="{76E76777-B72B-4B40-B215-9307301E00DE}"/>
              </a:ext>
            </a:extLst>
          </p:cNvPr>
          <p:cNvSpPr/>
          <p:nvPr/>
        </p:nvSpPr>
        <p:spPr>
          <a:xfrm>
            <a:off x="2133600" y="7472431"/>
            <a:ext cx="9326880" cy="2017521"/>
          </a:xfrm>
          <a:prstGeom prst="homePlate">
            <a:avLst/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ángulo 7">
            <a:extLst>
              <a:ext uri="{FF2B5EF4-FFF2-40B4-BE49-F238E27FC236}">
                <a16:creationId xmlns:a16="http://schemas.microsoft.com/office/drawing/2014/main" id="{97154D6C-D596-0E42-A5CD-A5CD4276C4DE}"/>
              </a:ext>
            </a:extLst>
          </p:cNvPr>
          <p:cNvSpPr/>
          <p:nvPr/>
        </p:nvSpPr>
        <p:spPr>
          <a:xfrm flipH="1">
            <a:off x="2698202" y="7679092"/>
            <a:ext cx="74211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Montserrat" pitchFamily="2" charset="77"/>
              </a:rPr>
              <a:t>The disease causes respiratory illness (like the flu) with symptoms such as  a cough, fever. </a:t>
            </a:r>
          </a:p>
        </p:txBody>
      </p:sp>
      <p:sp>
        <p:nvSpPr>
          <p:cNvPr id="56" name="Pentagon 55">
            <a:extLst>
              <a:ext uri="{FF2B5EF4-FFF2-40B4-BE49-F238E27FC236}">
                <a16:creationId xmlns:a16="http://schemas.microsoft.com/office/drawing/2014/main" id="{028E450B-7934-5646-B71A-888B3294FC8A}"/>
              </a:ext>
            </a:extLst>
          </p:cNvPr>
          <p:cNvSpPr/>
          <p:nvPr/>
        </p:nvSpPr>
        <p:spPr>
          <a:xfrm>
            <a:off x="2133600" y="9971791"/>
            <a:ext cx="9326880" cy="2017521"/>
          </a:xfrm>
          <a:prstGeom prst="homePlate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ángulo 7">
            <a:extLst>
              <a:ext uri="{FF2B5EF4-FFF2-40B4-BE49-F238E27FC236}">
                <a16:creationId xmlns:a16="http://schemas.microsoft.com/office/drawing/2014/main" id="{EAE8598D-1FAE-8C47-969D-A254B2A226EE}"/>
              </a:ext>
            </a:extLst>
          </p:cNvPr>
          <p:cNvSpPr/>
          <p:nvPr/>
        </p:nvSpPr>
        <p:spPr>
          <a:xfrm flipH="1">
            <a:off x="2698202" y="10178452"/>
            <a:ext cx="74211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Montserrat" pitchFamily="2" charset="77"/>
              </a:rPr>
              <a:t>The disease causes respiratory illness (like the flu) with symptoms such as  a cough, fever. </a:t>
            </a:r>
          </a:p>
        </p:txBody>
      </p:sp>
    </p:spTree>
    <p:extLst>
      <p:ext uri="{BB962C8B-B14F-4D97-AF65-F5344CB8AC3E}">
        <p14:creationId xmlns:p14="http://schemas.microsoft.com/office/powerpoint/2010/main" val="175794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entagon 40">
            <a:extLst>
              <a:ext uri="{FF2B5EF4-FFF2-40B4-BE49-F238E27FC236}">
                <a16:creationId xmlns:a16="http://schemas.microsoft.com/office/drawing/2014/main" id="{2E9B47BE-D1C7-844E-AD82-F7CA0F0C0F4B}"/>
              </a:ext>
            </a:extLst>
          </p:cNvPr>
          <p:cNvSpPr/>
          <p:nvPr/>
        </p:nvSpPr>
        <p:spPr>
          <a:xfrm rot="5400000">
            <a:off x="7225498" y="6013765"/>
            <a:ext cx="8305622" cy="3959052"/>
          </a:xfrm>
          <a:prstGeom prst="homePlate">
            <a:avLst>
              <a:gd name="adj" fmla="val 24594"/>
            </a:avLst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entagon 39">
            <a:extLst>
              <a:ext uri="{FF2B5EF4-FFF2-40B4-BE49-F238E27FC236}">
                <a16:creationId xmlns:a16="http://schemas.microsoft.com/office/drawing/2014/main" id="{ADBAE6C7-C7AA-9B41-AEF2-574D1B29AAF2}"/>
              </a:ext>
            </a:extLst>
          </p:cNvPr>
          <p:cNvSpPr/>
          <p:nvPr/>
        </p:nvSpPr>
        <p:spPr>
          <a:xfrm rot="5400000">
            <a:off x="2988778" y="6013765"/>
            <a:ext cx="8305622" cy="3959052"/>
          </a:xfrm>
          <a:prstGeom prst="homePlate">
            <a:avLst>
              <a:gd name="adj" fmla="val 24594"/>
            </a:avLst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F38FFB-ADCF-DE4F-BB06-2FEC8D711135}"/>
              </a:ext>
            </a:extLst>
          </p:cNvPr>
          <p:cNvSpPr/>
          <p:nvPr/>
        </p:nvSpPr>
        <p:spPr>
          <a:xfrm>
            <a:off x="0" y="-3239"/>
            <a:ext cx="1132377" cy="11959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C97DC9FD-ED16-AE4B-901A-82A2971173F8}"/>
              </a:ext>
            </a:extLst>
          </p:cNvPr>
          <p:cNvSpPr txBox="1"/>
          <p:nvPr/>
        </p:nvSpPr>
        <p:spPr>
          <a:xfrm>
            <a:off x="1925477" y="1062069"/>
            <a:ext cx="84377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>
                <a:solidFill>
                  <a:schemeClr val="accent1"/>
                </a:solidFill>
                <a:latin typeface="Montserrat Black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NUMBER OF CASES AND DEATHS</a:t>
            </a:r>
          </a:p>
        </p:txBody>
      </p:sp>
      <p:sp>
        <p:nvSpPr>
          <p:cNvPr id="42" name="Pentagon 41">
            <a:extLst>
              <a:ext uri="{FF2B5EF4-FFF2-40B4-BE49-F238E27FC236}">
                <a16:creationId xmlns:a16="http://schemas.microsoft.com/office/drawing/2014/main" id="{0678F8BD-8DAC-BB4F-BE01-E09589A845B4}"/>
              </a:ext>
            </a:extLst>
          </p:cNvPr>
          <p:cNvSpPr/>
          <p:nvPr/>
        </p:nvSpPr>
        <p:spPr>
          <a:xfrm rot="5400000">
            <a:off x="11462218" y="6013765"/>
            <a:ext cx="8305622" cy="3959052"/>
          </a:xfrm>
          <a:prstGeom prst="homePlate">
            <a:avLst>
              <a:gd name="adj" fmla="val 24594"/>
            </a:avLst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entagon 42">
            <a:extLst>
              <a:ext uri="{FF2B5EF4-FFF2-40B4-BE49-F238E27FC236}">
                <a16:creationId xmlns:a16="http://schemas.microsoft.com/office/drawing/2014/main" id="{8D250FC7-949F-8144-BD71-5311FEDB5E9A}"/>
              </a:ext>
            </a:extLst>
          </p:cNvPr>
          <p:cNvSpPr/>
          <p:nvPr/>
        </p:nvSpPr>
        <p:spPr>
          <a:xfrm rot="5400000">
            <a:off x="15668458" y="6013765"/>
            <a:ext cx="8305622" cy="3959052"/>
          </a:xfrm>
          <a:prstGeom prst="homePlate">
            <a:avLst>
              <a:gd name="adj" fmla="val 24594"/>
            </a:avLst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91">
            <a:extLst>
              <a:ext uri="{FF2B5EF4-FFF2-40B4-BE49-F238E27FC236}">
                <a16:creationId xmlns:a16="http://schemas.microsoft.com/office/drawing/2014/main" id="{47AF0312-6FA3-B745-A4A8-39CE3730D155}"/>
              </a:ext>
            </a:extLst>
          </p:cNvPr>
          <p:cNvSpPr/>
          <p:nvPr/>
        </p:nvSpPr>
        <p:spPr>
          <a:xfrm>
            <a:off x="6440917" y="4702492"/>
            <a:ext cx="14013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solidFill>
                  <a:schemeClr val="bg2"/>
                </a:solidFill>
                <a:latin typeface="Montserrat Black" pitchFamily="2" charset="77"/>
              </a:rPr>
              <a:t>TEST</a:t>
            </a:r>
          </a:p>
        </p:txBody>
      </p:sp>
      <p:sp>
        <p:nvSpPr>
          <p:cNvPr id="23" name="Rectángulo 92">
            <a:extLst>
              <a:ext uri="{FF2B5EF4-FFF2-40B4-BE49-F238E27FC236}">
                <a16:creationId xmlns:a16="http://schemas.microsoft.com/office/drawing/2014/main" id="{518583E5-5F82-7C48-8B47-2E4D7D8B3DB0}"/>
              </a:ext>
            </a:extLst>
          </p:cNvPr>
          <p:cNvSpPr/>
          <p:nvPr/>
        </p:nvSpPr>
        <p:spPr>
          <a:xfrm>
            <a:off x="10359272" y="4702492"/>
            <a:ext cx="216918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Montserrat Black" pitchFamily="2" charset="77"/>
              </a:rPr>
              <a:t>PEOPLE</a:t>
            </a:r>
          </a:p>
          <a:p>
            <a:pPr algn="ctr"/>
            <a:r>
              <a:rPr lang="es-MX" b="1" dirty="0">
                <a:solidFill>
                  <a:schemeClr val="bg1"/>
                </a:solidFill>
                <a:latin typeface="Montserrat Black" pitchFamily="2" charset="77"/>
              </a:rPr>
              <a:t>TESTED</a:t>
            </a:r>
          </a:p>
        </p:txBody>
      </p:sp>
      <p:sp>
        <p:nvSpPr>
          <p:cNvPr id="24" name="Rectángulo 93">
            <a:extLst>
              <a:ext uri="{FF2B5EF4-FFF2-40B4-BE49-F238E27FC236}">
                <a16:creationId xmlns:a16="http://schemas.microsoft.com/office/drawing/2014/main" id="{656775A3-13CE-124B-86DF-EDF9E04DA94F}"/>
              </a:ext>
            </a:extLst>
          </p:cNvPr>
          <p:cNvSpPr/>
          <p:nvPr/>
        </p:nvSpPr>
        <p:spPr>
          <a:xfrm>
            <a:off x="14354909" y="4709003"/>
            <a:ext cx="25202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Montserrat Black" pitchFamily="2" charset="77"/>
              </a:rPr>
              <a:t>POSITIVE</a:t>
            </a:r>
          </a:p>
        </p:txBody>
      </p:sp>
      <p:sp>
        <p:nvSpPr>
          <p:cNvPr id="25" name="Rectángulo 94">
            <a:extLst>
              <a:ext uri="{FF2B5EF4-FFF2-40B4-BE49-F238E27FC236}">
                <a16:creationId xmlns:a16="http://schemas.microsoft.com/office/drawing/2014/main" id="{55464BCE-3749-4543-865A-5BF762F0AA9E}"/>
              </a:ext>
            </a:extLst>
          </p:cNvPr>
          <p:cNvSpPr/>
          <p:nvPr/>
        </p:nvSpPr>
        <p:spPr>
          <a:xfrm>
            <a:off x="18860110" y="4709003"/>
            <a:ext cx="19223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Montserrat Black" pitchFamily="2" charset="77"/>
              </a:rPr>
              <a:t>DEATH</a:t>
            </a:r>
          </a:p>
        </p:txBody>
      </p:sp>
      <p:sp>
        <p:nvSpPr>
          <p:cNvPr id="26" name="Rectángulo 91">
            <a:extLst>
              <a:ext uri="{FF2B5EF4-FFF2-40B4-BE49-F238E27FC236}">
                <a16:creationId xmlns:a16="http://schemas.microsoft.com/office/drawing/2014/main" id="{2FD975B1-08E5-DF4E-9039-089A6EA77AED}"/>
              </a:ext>
            </a:extLst>
          </p:cNvPr>
          <p:cNvSpPr/>
          <p:nvPr/>
        </p:nvSpPr>
        <p:spPr>
          <a:xfrm>
            <a:off x="2619604" y="7299388"/>
            <a:ext cx="13356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solidFill>
                  <a:schemeClr val="tx2"/>
                </a:solidFill>
                <a:latin typeface="Montserrat" pitchFamily="2" charset="77"/>
              </a:rPr>
              <a:t>Daily</a:t>
            </a:r>
          </a:p>
        </p:txBody>
      </p:sp>
      <p:sp>
        <p:nvSpPr>
          <p:cNvPr id="27" name="Rectángulo 91">
            <a:extLst>
              <a:ext uri="{FF2B5EF4-FFF2-40B4-BE49-F238E27FC236}">
                <a16:creationId xmlns:a16="http://schemas.microsoft.com/office/drawing/2014/main" id="{0945E1B3-986F-FA42-9BBB-16DD6F9E1A1F}"/>
              </a:ext>
            </a:extLst>
          </p:cNvPr>
          <p:cNvSpPr/>
          <p:nvPr/>
        </p:nvSpPr>
        <p:spPr>
          <a:xfrm>
            <a:off x="2626017" y="8725852"/>
            <a:ext cx="13227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solidFill>
                  <a:schemeClr val="tx2"/>
                </a:solidFill>
                <a:latin typeface="Montserrat" pitchFamily="2" charset="77"/>
              </a:rPr>
              <a:t>Total</a:t>
            </a:r>
          </a:p>
        </p:txBody>
      </p:sp>
      <p:sp>
        <p:nvSpPr>
          <p:cNvPr id="28" name="Rectángulo 91">
            <a:extLst>
              <a:ext uri="{FF2B5EF4-FFF2-40B4-BE49-F238E27FC236}">
                <a16:creationId xmlns:a16="http://schemas.microsoft.com/office/drawing/2014/main" id="{15BB76AB-EF46-5F40-8EDC-965BF32C0630}"/>
              </a:ext>
            </a:extLst>
          </p:cNvPr>
          <p:cNvSpPr/>
          <p:nvPr/>
        </p:nvSpPr>
        <p:spPr>
          <a:xfrm>
            <a:off x="6368421" y="7299388"/>
            <a:ext cx="1592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Montserrat" pitchFamily="2" charset="77"/>
              </a:rPr>
              <a:t>14,982</a:t>
            </a:r>
          </a:p>
        </p:txBody>
      </p:sp>
      <p:sp>
        <p:nvSpPr>
          <p:cNvPr id="29" name="Rectángulo 91">
            <a:extLst>
              <a:ext uri="{FF2B5EF4-FFF2-40B4-BE49-F238E27FC236}">
                <a16:creationId xmlns:a16="http://schemas.microsoft.com/office/drawing/2014/main" id="{E699D76C-0645-0C40-847A-06A4DA53169C}"/>
              </a:ext>
            </a:extLst>
          </p:cNvPr>
          <p:cNvSpPr/>
          <p:nvPr/>
        </p:nvSpPr>
        <p:spPr>
          <a:xfrm>
            <a:off x="6186479" y="8725852"/>
            <a:ext cx="1955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Montserrat" pitchFamily="2" charset="77"/>
              </a:rPr>
              <a:t>382,650</a:t>
            </a:r>
          </a:p>
        </p:txBody>
      </p:sp>
      <p:sp>
        <p:nvSpPr>
          <p:cNvPr id="30" name="Rectángulo 91">
            <a:extLst>
              <a:ext uri="{FF2B5EF4-FFF2-40B4-BE49-F238E27FC236}">
                <a16:creationId xmlns:a16="http://schemas.microsoft.com/office/drawing/2014/main" id="{3BEEA98C-CC36-DC42-8063-E49AC9231297}"/>
              </a:ext>
            </a:extLst>
          </p:cNvPr>
          <p:cNvSpPr/>
          <p:nvPr/>
        </p:nvSpPr>
        <p:spPr>
          <a:xfrm>
            <a:off x="10711933" y="7320834"/>
            <a:ext cx="1463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Montserrat" pitchFamily="2" charset="77"/>
              </a:rPr>
              <a:t>11,879</a:t>
            </a:r>
          </a:p>
        </p:txBody>
      </p:sp>
      <p:sp>
        <p:nvSpPr>
          <p:cNvPr id="31" name="Rectángulo 91">
            <a:extLst>
              <a:ext uri="{FF2B5EF4-FFF2-40B4-BE49-F238E27FC236}">
                <a16:creationId xmlns:a16="http://schemas.microsoft.com/office/drawing/2014/main" id="{2F5ACBD5-EBF4-9A4A-B716-6FF16A47CBB8}"/>
              </a:ext>
            </a:extLst>
          </p:cNvPr>
          <p:cNvSpPr/>
          <p:nvPr/>
        </p:nvSpPr>
        <p:spPr>
          <a:xfrm>
            <a:off x="10465871" y="8725852"/>
            <a:ext cx="1955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Montserrat" pitchFamily="2" charset="77"/>
              </a:rPr>
              <a:t>302,599</a:t>
            </a:r>
          </a:p>
        </p:txBody>
      </p:sp>
      <p:sp>
        <p:nvSpPr>
          <p:cNvPr id="32" name="Rectángulo 91">
            <a:extLst>
              <a:ext uri="{FF2B5EF4-FFF2-40B4-BE49-F238E27FC236}">
                <a16:creationId xmlns:a16="http://schemas.microsoft.com/office/drawing/2014/main" id="{B9676E96-9174-F542-A9DC-03D2B437DC64}"/>
              </a:ext>
            </a:extLst>
          </p:cNvPr>
          <p:cNvSpPr/>
          <p:nvPr/>
        </p:nvSpPr>
        <p:spPr>
          <a:xfrm>
            <a:off x="14949621" y="7299388"/>
            <a:ext cx="13308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Montserrat" pitchFamily="2" charset="77"/>
              </a:rPr>
              <a:t>5,252</a:t>
            </a:r>
          </a:p>
        </p:txBody>
      </p:sp>
      <p:sp>
        <p:nvSpPr>
          <p:cNvPr id="33" name="Rectángulo 91">
            <a:extLst>
              <a:ext uri="{FF2B5EF4-FFF2-40B4-BE49-F238E27FC236}">
                <a16:creationId xmlns:a16="http://schemas.microsoft.com/office/drawing/2014/main" id="{FAD7E944-A83B-DD4B-A00E-16009F093D76}"/>
              </a:ext>
            </a:extLst>
          </p:cNvPr>
          <p:cNvSpPr/>
          <p:nvPr/>
        </p:nvSpPr>
        <p:spPr>
          <a:xfrm>
            <a:off x="14775695" y="8725852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Montserrat" pitchFamily="2" charset="77"/>
              </a:rPr>
              <a:t>93,873</a:t>
            </a:r>
          </a:p>
        </p:txBody>
      </p:sp>
      <p:sp>
        <p:nvSpPr>
          <p:cNvPr id="34" name="Rectángulo 91">
            <a:extLst>
              <a:ext uri="{FF2B5EF4-FFF2-40B4-BE49-F238E27FC236}">
                <a16:creationId xmlns:a16="http://schemas.microsoft.com/office/drawing/2014/main" id="{E055C28C-1178-5D4C-85C2-B57A831264D0}"/>
              </a:ext>
            </a:extLst>
          </p:cNvPr>
          <p:cNvSpPr/>
          <p:nvPr/>
        </p:nvSpPr>
        <p:spPr>
          <a:xfrm>
            <a:off x="19309834" y="7299388"/>
            <a:ext cx="10166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Montserrat" pitchFamily="2" charset="77"/>
              </a:rPr>
              <a:t>778</a:t>
            </a:r>
          </a:p>
        </p:txBody>
      </p:sp>
      <p:sp>
        <p:nvSpPr>
          <p:cNvPr id="35" name="Rectángulo 91">
            <a:extLst>
              <a:ext uri="{FF2B5EF4-FFF2-40B4-BE49-F238E27FC236}">
                <a16:creationId xmlns:a16="http://schemas.microsoft.com/office/drawing/2014/main" id="{FD5AAA08-9B05-9B49-B0E2-916276D19139}"/>
              </a:ext>
            </a:extLst>
          </p:cNvPr>
          <p:cNvSpPr/>
          <p:nvPr/>
        </p:nvSpPr>
        <p:spPr>
          <a:xfrm>
            <a:off x="19089422" y="8725852"/>
            <a:ext cx="14574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Montserrat" pitchFamily="2" charset="77"/>
              </a:rPr>
              <a:t>12,107</a:t>
            </a:r>
          </a:p>
        </p:txBody>
      </p:sp>
    </p:spTree>
    <p:extLst>
      <p:ext uri="{BB962C8B-B14F-4D97-AF65-F5344CB8AC3E}">
        <p14:creationId xmlns:p14="http://schemas.microsoft.com/office/powerpoint/2010/main" val="393820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adroTexto 395">
            <a:extLst>
              <a:ext uri="{FF2B5EF4-FFF2-40B4-BE49-F238E27FC236}">
                <a16:creationId xmlns:a16="http://schemas.microsoft.com/office/drawing/2014/main" id="{E307D5FC-4915-C647-AB30-62952204ED24}"/>
              </a:ext>
            </a:extLst>
          </p:cNvPr>
          <p:cNvSpPr txBox="1"/>
          <p:nvPr/>
        </p:nvSpPr>
        <p:spPr>
          <a:xfrm>
            <a:off x="1925477" y="1062069"/>
            <a:ext cx="77860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>
                <a:solidFill>
                  <a:schemeClr val="accent1"/>
                </a:solidFill>
                <a:latin typeface="Montserrat Black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PEOPLE TESTED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8C8D7D1-BFEF-E341-83B3-7B6364919C65}"/>
              </a:ext>
            </a:extLst>
          </p:cNvPr>
          <p:cNvSpPr/>
          <p:nvPr/>
        </p:nvSpPr>
        <p:spPr>
          <a:xfrm>
            <a:off x="0" y="-3239"/>
            <a:ext cx="1132377" cy="1195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500D88-69AA-DB43-B778-9BBDB7FC3925}"/>
              </a:ext>
            </a:extLst>
          </p:cNvPr>
          <p:cNvGrpSpPr/>
          <p:nvPr/>
        </p:nvGrpSpPr>
        <p:grpSpPr>
          <a:xfrm>
            <a:off x="1515573" y="9423709"/>
            <a:ext cx="21548045" cy="4292291"/>
            <a:chOff x="1925477" y="4414345"/>
            <a:chExt cx="19173674" cy="381932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3BE5D77-4306-7340-9559-0C9FDE9F7344}"/>
                </a:ext>
              </a:extLst>
            </p:cNvPr>
            <p:cNvGrpSpPr/>
            <p:nvPr/>
          </p:nvGrpSpPr>
          <p:grpSpPr>
            <a:xfrm>
              <a:off x="8947948" y="4414345"/>
              <a:ext cx="7022471" cy="3819325"/>
              <a:chOff x="1925477" y="4193627"/>
              <a:chExt cx="7022471" cy="3819325"/>
            </a:xfrm>
            <a:solidFill>
              <a:schemeClr val="tx1">
                <a:lumMod val="20000"/>
                <a:lumOff val="80000"/>
              </a:schemeClr>
            </a:solidFill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5AC703DB-C642-0B43-9810-753CD4997A94}"/>
                  </a:ext>
                </a:extLst>
              </p:cNvPr>
              <p:cNvGrpSpPr/>
              <p:nvPr/>
            </p:nvGrpSpPr>
            <p:grpSpPr>
              <a:xfrm>
                <a:off x="1925477" y="4193627"/>
                <a:ext cx="3613485" cy="3819325"/>
                <a:chOff x="11461782" y="8795168"/>
                <a:chExt cx="1508099" cy="1594007"/>
              </a:xfrm>
              <a:grpFill/>
            </p:grpSpPr>
            <p:sp>
              <p:nvSpPr>
                <p:cNvPr id="46" name="Freeform 244">
                  <a:extLst>
                    <a:ext uri="{FF2B5EF4-FFF2-40B4-BE49-F238E27FC236}">
                      <a16:creationId xmlns:a16="http://schemas.microsoft.com/office/drawing/2014/main" id="{CE0FD109-67FF-7F49-9613-5F8622E0F8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61782" y="8795168"/>
                  <a:ext cx="801774" cy="1594007"/>
                </a:xfrm>
                <a:custGeom>
                  <a:avLst/>
                  <a:gdLst>
                    <a:gd name="T0" fmla="*/ 303 w 370"/>
                    <a:gd name="T1" fmla="*/ 265 h 736"/>
                    <a:gd name="T2" fmla="*/ 303 w 370"/>
                    <a:gd name="T3" fmla="*/ 265 h 736"/>
                    <a:gd name="T4" fmla="*/ 199 w 370"/>
                    <a:gd name="T5" fmla="*/ 160 h 736"/>
                    <a:gd name="T6" fmla="*/ 176 w 370"/>
                    <a:gd name="T7" fmla="*/ 144 h 736"/>
                    <a:gd name="T8" fmla="*/ 173 w 370"/>
                    <a:gd name="T9" fmla="*/ 141 h 736"/>
                    <a:gd name="T10" fmla="*/ 183 w 370"/>
                    <a:gd name="T11" fmla="*/ 124 h 736"/>
                    <a:gd name="T12" fmla="*/ 209 w 370"/>
                    <a:gd name="T13" fmla="*/ 59 h 736"/>
                    <a:gd name="T14" fmla="*/ 150 w 370"/>
                    <a:gd name="T15" fmla="*/ 7 h 736"/>
                    <a:gd name="T16" fmla="*/ 75 w 370"/>
                    <a:gd name="T17" fmla="*/ 72 h 736"/>
                    <a:gd name="T18" fmla="*/ 107 w 370"/>
                    <a:gd name="T19" fmla="*/ 124 h 736"/>
                    <a:gd name="T20" fmla="*/ 114 w 370"/>
                    <a:gd name="T21" fmla="*/ 141 h 736"/>
                    <a:gd name="T22" fmla="*/ 114 w 370"/>
                    <a:gd name="T23" fmla="*/ 141 h 736"/>
                    <a:gd name="T24" fmla="*/ 91 w 370"/>
                    <a:gd name="T25" fmla="*/ 160 h 736"/>
                    <a:gd name="T26" fmla="*/ 6 w 370"/>
                    <a:gd name="T27" fmla="*/ 284 h 736"/>
                    <a:gd name="T28" fmla="*/ 0 w 370"/>
                    <a:gd name="T29" fmla="*/ 448 h 736"/>
                    <a:gd name="T30" fmla="*/ 0 w 370"/>
                    <a:gd name="T31" fmla="*/ 448 h 736"/>
                    <a:gd name="T32" fmla="*/ 0 w 370"/>
                    <a:gd name="T33" fmla="*/ 448 h 736"/>
                    <a:gd name="T34" fmla="*/ 26 w 370"/>
                    <a:gd name="T35" fmla="*/ 474 h 736"/>
                    <a:gd name="T36" fmla="*/ 49 w 370"/>
                    <a:gd name="T37" fmla="*/ 448 h 736"/>
                    <a:gd name="T38" fmla="*/ 49 w 370"/>
                    <a:gd name="T39" fmla="*/ 448 h 736"/>
                    <a:gd name="T40" fmla="*/ 49 w 370"/>
                    <a:gd name="T41" fmla="*/ 448 h 736"/>
                    <a:gd name="T42" fmla="*/ 55 w 370"/>
                    <a:gd name="T43" fmla="*/ 291 h 736"/>
                    <a:gd name="T44" fmla="*/ 68 w 370"/>
                    <a:gd name="T45" fmla="*/ 261 h 736"/>
                    <a:gd name="T46" fmla="*/ 68 w 370"/>
                    <a:gd name="T47" fmla="*/ 699 h 736"/>
                    <a:gd name="T48" fmla="*/ 94 w 370"/>
                    <a:gd name="T49" fmla="*/ 732 h 736"/>
                    <a:gd name="T50" fmla="*/ 124 w 370"/>
                    <a:gd name="T51" fmla="*/ 699 h 736"/>
                    <a:gd name="T52" fmla="*/ 134 w 370"/>
                    <a:gd name="T53" fmla="*/ 477 h 736"/>
                    <a:gd name="T54" fmla="*/ 143 w 370"/>
                    <a:gd name="T55" fmla="*/ 467 h 736"/>
                    <a:gd name="T56" fmla="*/ 143 w 370"/>
                    <a:gd name="T57" fmla="*/ 467 h 736"/>
                    <a:gd name="T58" fmla="*/ 156 w 370"/>
                    <a:gd name="T59" fmla="*/ 477 h 736"/>
                    <a:gd name="T60" fmla="*/ 163 w 370"/>
                    <a:gd name="T61" fmla="*/ 699 h 736"/>
                    <a:gd name="T62" fmla="*/ 189 w 370"/>
                    <a:gd name="T63" fmla="*/ 732 h 736"/>
                    <a:gd name="T64" fmla="*/ 219 w 370"/>
                    <a:gd name="T65" fmla="*/ 699 h 736"/>
                    <a:gd name="T66" fmla="*/ 225 w 370"/>
                    <a:gd name="T67" fmla="*/ 261 h 736"/>
                    <a:gd name="T68" fmla="*/ 254 w 370"/>
                    <a:gd name="T69" fmla="*/ 294 h 736"/>
                    <a:gd name="T70" fmla="*/ 313 w 370"/>
                    <a:gd name="T71" fmla="*/ 366 h 736"/>
                    <a:gd name="T72" fmla="*/ 349 w 370"/>
                    <a:gd name="T73" fmla="*/ 382 h 736"/>
                    <a:gd name="T74" fmla="*/ 359 w 370"/>
                    <a:gd name="T75" fmla="*/ 350 h 736"/>
                    <a:gd name="T76" fmla="*/ 303 w 370"/>
                    <a:gd name="T77" fmla="*/ 265 h 7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370" h="736">
                      <a:moveTo>
                        <a:pt x="303" y="265"/>
                      </a:moveTo>
                      <a:lnTo>
                        <a:pt x="303" y="265"/>
                      </a:lnTo>
                      <a:cubicBezTo>
                        <a:pt x="248" y="180"/>
                        <a:pt x="254" y="167"/>
                        <a:pt x="199" y="160"/>
                      </a:cubicBezTo>
                      <a:cubicBezTo>
                        <a:pt x="189" y="160"/>
                        <a:pt x="179" y="154"/>
                        <a:pt x="176" y="144"/>
                      </a:cubicBezTo>
                      <a:cubicBezTo>
                        <a:pt x="173" y="141"/>
                        <a:pt x="173" y="141"/>
                        <a:pt x="173" y="141"/>
                      </a:cubicBezTo>
                      <a:cubicBezTo>
                        <a:pt x="173" y="134"/>
                        <a:pt x="176" y="127"/>
                        <a:pt x="183" y="124"/>
                      </a:cubicBezTo>
                      <a:cubicBezTo>
                        <a:pt x="202" y="111"/>
                        <a:pt x="215" y="85"/>
                        <a:pt x="209" y="59"/>
                      </a:cubicBezTo>
                      <a:cubicBezTo>
                        <a:pt x="205" y="30"/>
                        <a:pt x="179" y="10"/>
                        <a:pt x="150" y="7"/>
                      </a:cubicBezTo>
                      <a:cubicBezTo>
                        <a:pt x="111" y="0"/>
                        <a:pt x="75" y="33"/>
                        <a:pt x="75" y="72"/>
                      </a:cubicBezTo>
                      <a:cubicBezTo>
                        <a:pt x="75" y="95"/>
                        <a:pt x="88" y="114"/>
                        <a:pt x="107" y="124"/>
                      </a:cubicBezTo>
                      <a:cubicBezTo>
                        <a:pt x="111" y="127"/>
                        <a:pt x="114" y="134"/>
                        <a:pt x="114" y="141"/>
                      </a:cubicBezTo>
                      <a:lnTo>
                        <a:pt x="114" y="141"/>
                      </a:lnTo>
                      <a:cubicBezTo>
                        <a:pt x="111" y="150"/>
                        <a:pt x="101" y="160"/>
                        <a:pt x="91" y="160"/>
                      </a:cubicBezTo>
                      <a:cubicBezTo>
                        <a:pt x="32" y="167"/>
                        <a:pt x="9" y="190"/>
                        <a:pt x="6" y="284"/>
                      </a:cubicBezTo>
                      <a:cubicBezTo>
                        <a:pt x="0" y="448"/>
                        <a:pt x="0" y="448"/>
                        <a:pt x="0" y="448"/>
                      </a:cubicBezTo>
                      <a:lnTo>
                        <a:pt x="0" y="448"/>
                      </a:lnTo>
                      <a:lnTo>
                        <a:pt x="0" y="448"/>
                      </a:lnTo>
                      <a:cubicBezTo>
                        <a:pt x="0" y="464"/>
                        <a:pt x="13" y="474"/>
                        <a:pt x="26" y="474"/>
                      </a:cubicBezTo>
                      <a:cubicBezTo>
                        <a:pt x="39" y="474"/>
                        <a:pt x="49" y="464"/>
                        <a:pt x="49" y="448"/>
                      </a:cubicBezTo>
                      <a:lnTo>
                        <a:pt x="49" y="448"/>
                      </a:lnTo>
                      <a:lnTo>
                        <a:pt x="49" y="448"/>
                      </a:lnTo>
                      <a:cubicBezTo>
                        <a:pt x="55" y="291"/>
                        <a:pt x="55" y="291"/>
                        <a:pt x="55" y="291"/>
                      </a:cubicBezTo>
                      <a:cubicBezTo>
                        <a:pt x="55" y="274"/>
                        <a:pt x="58" y="261"/>
                        <a:pt x="68" y="261"/>
                      </a:cubicBezTo>
                      <a:cubicBezTo>
                        <a:pt x="68" y="699"/>
                        <a:pt x="68" y="699"/>
                        <a:pt x="68" y="699"/>
                      </a:cubicBezTo>
                      <a:cubicBezTo>
                        <a:pt x="68" y="716"/>
                        <a:pt x="75" y="732"/>
                        <a:pt x="94" y="732"/>
                      </a:cubicBezTo>
                      <a:cubicBezTo>
                        <a:pt x="114" y="735"/>
                        <a:pt x="124" y="719"/>
                        <a:pt x="124" y="699"/>
                      </a:cubicBezTo>
                      <a:cubicBezTo>
                        <a:pt x="134" y="477"/>
                        <a:pt x="134" y="477"/>
                        <a:pt x="134" y="477"/>
                      </a:cubicBezTo>
                      <a:cubicBezTo>
                        <a:pt x="134" y="470"/>
                        <a:pt x="137" y="467"/>
                        <a:pt x="143" y="467"/>
                      </a:cubicBezTo>
                      <a:lnTo>
                        <a:pt x="143" y="467"/>
                      </a:lnTo>
                      <a:cubicBezTo>
                        <a:pt x="150" y="467"/>
                        <a:pt x="156" y="470"/>
                        <a:pt x="156" y="477"/>
                      </a:cubicBezTo>
                      <a:cubicBezTo>
                        <a:pt x="163" y="699"/>
                        <a:pt x="163" y="699"/>
                        <a:pt x="163" y="699"/>
                      </a:cubicBezTo>
                      <a:cubicBezTo>
                        <a:pt x="163" y="716"/>
                        <a:pt x="170" y="732"/>
                        <a:pt x="189" y="732"/>
                      </a:cubicBezTo>
                      <a:cubicBezTo>
                        <a:pt x="209" y="735"/>
                        <a:pt x="219" y="719"/>
                        <a:pt x="219" y="699"/>
                      </a:cubicBezTo>
                      <a:cubicBezTo>
                        <a:pt x="225" y="261"/>
                        <a:pt x="225" y="261"/>
                        <a:pt x="225" y="261"/>
                      </a:cubicBezTo>
                      <a:cubicBezTo>
                        <a:pt x="232" y="261"/>
                        <a:pt x="245" y="281"/>
                        <a:pt x="254" y="294"/>
                      </a:cubicBezTo>
                      <a:cubicBezTo>
                        <a:pt x="281" y="330"/>
                        <a:pt x="294" y="343"/>
                        <a:pt x="313" y="366"/>
                      </a:cubicBezTo>
                      <a:cubicBezTo>
                        <a:pt x="317" y="373"/>
                        <a:pt x="330" y="395"/>
                        <a:pt x="349" y="382"/>
                      </a:cubicBezTo>
                      <a:cubicBezTo>
                        <a:pt x="369" y="373"/>
                        <a:pt x="359" y="350"/>
                        <a:pt x="359" y="350"/>
                      </a:cubicBezTo>
                      <a:cubicBezTo>
                        <a:pt x="359" y="350"/>
                        <a:pt x="349" y="333"/>
                        <a:pt x="303" y="26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7" name="Freeform 245">
                  <a:extLst>
                    <a:ext uri="{FF2B5EF4-FFF2-40B4-BE49-F238E27FC236}">
                      <a16:creationId xmlns:a16="http://schemas.microsoft.com/office/drawing/2014/main" id="{6A804A25-0AFB-584E-BBE0-E3E89A553D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58565" y="8842896"/>
                  <a:ext cx="811316" cy="1546279"/>
                </a:xfrm>
                <a:custGeom>
                  <a:avLst/>
                  <a:gdLst>
                    <a:gd name="T0" fmla="*/ 373 w 377"/>
                    <a:gd name="T1" fmla="*/ 389 h 713"/>
                    <a:gd name="T2" fmla="*/ 373 w 377"/>
                    <a:gd name="T3" fmla="*/ 389 h 713"/>
                    <a:gd name="T4" fmla="*/ 369 w 377"/>
                    <a:gd name="T5" fmla="*/ 376 h 713"/>
                    <a:gd name="T6" fmla="*/ 255 w 377"/>
                    <a:gd name="T7" fmla="*/ 173 h 713"/>
                    <a:gd name="T8" fmla="*/ 297 w 377"/>
                    <a:gd name="T9" fmla="*/ 157 h 713"/>
                    <a:gd name="T10" fmla="*/ 288 w 377"/>
                    <a:gd name="T11" fmla="*/ 88 h 713"/>
                    <a:gd name="T12" fmla="*/ 216 w 377"/>
                    <a:gd name="T13" fmla="*/ 16 h 713"/>
                    <a:gd name="T14" fmla="*/ 147 w 377"/>
                    <a:gd name="T15" fmla="*/ 75 h 713"/>
                    <a:gd name="T16" fmla="*/ 124 w 377"/>
                    <a:gd name="T17" fmla="*/ 157 h 713"/>
                    <a:gd name="T18" fmla="*/ 167 w 377"/>
                    <a:gd name="T19" fmla="*/ 173 h 713"/>
                    <a:gd name="T20" fmla="*/ 10 w 377"/>
                    <a:gd name="T21" fmla="*/ 330 h 713"/>
                    <a:gd name="T22" fmla="*/ 16 w 377"/>
                    <a:gd name="T23" fmla="*/ 363 h 713"/>
                    <a:gd name="T24" fmla="*/ 43 w 377"/>
                    <a:gd name="T25" fmla="*/ 350 h 713"/>
                    <a:gd name="T26" fmla="*/ 141 w 377"/>
                    <a:gd name="T27" fmla="*/ 258 h 713"/>
                    <a:gd name="T28" fmla="*/ 85 w 377"/>
                    <a:gd name="T29" fmla="*/ 523 h 713"/>
                    <a:gd name="T30" fmla="*/ 141 w 377"/>
                    <a:gd name="T31" fmla="*/ 529 h 713"/>
                    <a:gd name="T32" fmla="*/ 144 w 377"/>
                    <a:gd name="T33" fmla="*/ 683 h 713"/>
                    <a:gd name="T34" fmla="*/ 170 w 377"/>
                    <a:gd name="T35" fmla="*/ 712 h 713"/>
                    <a:gd name="T36" fmla="*/ 190 w 377"/>
                    <a:gd name="T37" fmla="*/ 683 h 713"/>
                    <a:gd name="T38" fmla="*/ 196 w 377"/>
                    <a:gd name="T39" fmla="*/ 532 h 713"/>
                    <a:gd name="T40" fmla="*/ 226 w 377"/>
                    <a:gd name="T41" fmla="*/ 532 h 713"/>
                    <a:gd name="T42" fmla="*/ 229 w 377"/>
                    <a:gd name="T43" fmla="*/ 679 h 713"/>
                    <a:gd name="T44" fmla="*/ 255 w 377"/>
                    <a:gd name="T45" fmla="*/ 712 h 713"/>
                    <a:gd name="T46" fmla="*/ 278 w 377"/>
                    <a:gd name="T47" fmla="*/ 679 h 713"/>
                    <a:gd name="T48" fmla="*/ 284 w 377"/>
                    <a:gd name="T49" fmla="*/ 529 h 713"/>
                    <a:gd name="T50" fmla="*/ 337 w 377"/>
                    <a:gd name="T51" fmla="*/ 519 h 713"/>
                    <a:gd name="T52" fmla="*/ 291 w 377"/>
                    <a:gd name="T53" fmla="*/ 261 h 713"/>
                    <a:gd name="T54" fmla="*/ 333 w 377"/>
                    <a:gd name="T55" fmla="*/ 385 h 713"/>
                    <a:gd name="T56" fmla="*/ 337 w 377"/>
                    <a:gd name="T57" fmla="*/ 399 h 713"/>
                    <a:gd name="T58" fmla="*/ 356 w 377"/>
                    <a:gd name="T59" fmla="*/ 415 h 713"/>
                    <a:gd name="T60" fmla="*/ 359 w 377"/>
                    <a:gd name="T61" fmla="*/ 412 h 713"/>
                    <a:gd name="T62" fmla="*/ 373 w 377"/>
                    <a:gd name="T63" fmla="*/ 389 h 7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77" h="713">
                      <a:moveTo>
                        <a:pt x="373" y="389"/>
                      </a:moveTo>
                      <a:lnTo>
                        <a:pt x="373" y="389"/>
                      </a:lnTo>
                      <a:cubicBezTo>
                        <a:pt x="369" y="376"/>
                        <a:pt x="369" y="376"/>
                        <a:pt x="369" y="376"/>
                      </a:cubicBezTo>
                      <a:cubicBezTo>
                        <a:pt x="320" y="203"/>
                        <a:pt x="330" y="196"/>
                        <a:pt x="255" y="173"/>
                      </a:cubicBezTo>
                      <a:cubicBezTo>
                        <a:pt x="284" y="167"/>
                        <a:pt x="297" y="157"/>
                        <a:pt x="297" y="157"/>
                      </a:cubicBezTo>
                      <a:cubicBezTo>
                        <a:pt x="297" y="157"/>
                        <a:pt x="281" y="140"/>
                        <a:pt x="288" y="88"/>
                      </a:cubicBezTo>
                      <a:cubicBezTo>
                        <a:pt x="294" y="33"/>
                        <a:pt x="229" y="0"/>
                        <a:pt x="216" y="16"/>
                      </a:cubicBezTo>
                      <a:cubicBezTo>
                        <a:pt x="203" y="0"/>
                        <a:pt x="150" y="26"/>
                        <a:pt x="147" y="75"/>
                      </a:cubicBezTo>
                      <a:cubicBezTo>
                        <a:pt x="141" y="124"/>
                        <a:pt x="147" y="131"/>
                        <a:pt x="124" y="157"/>
                      </a:cubicBezTo>
                      <a:cubicBezTo>
                        <a:pt x="124" y="157"/>
                        <a:pt x="141" y="167"/>
                        <a:pt x="167" y="173"/>
                      </a:cubicBezTo>
                      <a:cubicBezTo>
                        <a:pt x="137" y="176"/>
                        <a:pt x="101" y="235"/>
                        <a:pt x="10" y="330"/>
                      </a:cubicBezTo>
                      <a:cubicBezTo>
                        <a:pt x="3" y="336"/>
                        <a:pt x="0" y="359"/>
                        <a:pt x="16" y="363"/>
                      </a:cubicBezTo>
                      <a:cubicBezTo>
                        <a:pt x="26" y="363"/>
                        <a:pt x="33" y="359"/>
                        <a:pt x="43" y="350"/>
                      </a:cubicBezTo>
                      <a:cubicBezTo>
                        <a:pt x="111" y="287"/>
                        <a:pt x="124" y="271"/>
                        <a:pt x="141" y="258"/>
                      </a:cubicBezTo>
                      <a:cubicBezTo>
                        <a:pt x="131" y="359"/>
                        <a:pt x="101" y="470"/>
                        <a:pt x="85" y="523"/>
                      </a:cubicBezTo>
                      <a:cubicBezTo>
                        <a:pt x="101" y="526"/>
                        <a:pt x="124" y="529"/>
                        <a:pt x="141" y="529"/>
                      </a:cubicBezTo>
                      <a:cubicBezTo>
                        <a:pt x="144" y="683"/>
                        <a:pt x="144" y="683"/>
                        <a:pt x="144" y="683"/>
                      </a:cubicBezTo>
                      <a:cubicBezTo>
                        <a:pt x="144" y="699"/>
                        <a:pt x="150" y="712"/>
                        <a:pt x="170" y="712"/>
                      </a:cubicBezTo>
                      <a:cubicBezTo>
                        <a:pt x="186" y="712"/>
                        <a:pt x="190" y="699"/>
                        <a:pt x="190" y="683"/>
                      </a:cubicBezTo>
                      <a:cubicBezTo>
                        <a:pt x="196" y="532"/>
                        <a:pt x="196" y="532"/>
                        <a:pt x="196" y="532"/>
                      </a:cubicBezTo>
                      <a:cubicBezTo>
                        <a:pt x="203" y="532"/>
                        <a:pt x="219" y="532"/>
                        <a:pt x="226" y="532"/>
                      </a:cubicBezTo>
                      <a:cubicBezTo>
                        <a:pt x="229" y="679"/>
                        <a:pt x="229" y="679"/>
                        <a:pt x="229" y="679"/>
                      </a:cubicBezTo>
                      <a:cubicBezTo>
                        <a:pt x="229" y="699"/>
                        <a:pt x="239" y="712"/>
                        <a:pt x="255" y="712"/>
                      </a:cubicBezTo>
                      <a:cubicBezTo>
                        <a:pt x="275" y="712"/>
                        <a:pt x="278" y="699"/>
                        <a:pt x="278" y="679"/>
                      </a:cubicBezTo>
                      <a:cubicBezTo>
                        <a:pt x="284" y="529"/>
                        <a:pt x="284" y="529"/>
                        <a:pt x="284" y="529"/>
                      </a:cubicBezTo>
                      <a:cubicBezTo>
                        <a:pt x="304" y="526"/>
                        <a:pt x="323" y="523"/>
                        <a:pt x="337" y="519"/>
                      </a:cubicBezTo>
                      <a:cubicBezTo>
                        <a:pt x="310" y="444"/>
                        <a:pt x="294" y="333"/>
                        <a:pt x="291" y="261"/>
                      </a:cubicBezTo>
                      <a:cubicBezTo>
                        <a:pt x="304" y="297"/>
                        <a:pt x="314" y="323"/>
                        <a:pt x="333" y="385"/>
                      </a:cubicBezTo>
                      <a:cubicBezTo>
                        <a:pt x="337" y="399"/>
                        <a:pt x="337" y="399"/>
                        <a:pt x="337" y="399"/>
                      </a:cubicBezTo>
                      <a:cubicBezTo>
                        <a:pt x="340" y="408"/>
                        <a:pt x="346" y="415"/>
                        <a:pt x="356" y="415"/>
                      </a:cubicBezTo>
                      <a:cubicBezTo>
                        <a:pt x="356" y="415"/>
                        <a:pt x="359" y="415"/>
                        <a:pt x="359" y="412"/>
                      </a:cubicBezTo>
                      <a:cubicBezTo>
                        <a:pt x="369" y="412"/>
                        <a:pt x="376" y="399"/>
                        <a:pt x="373" y="38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4A29A324-0BAE-A041-9B2C-B056EBF29AFE}"/>
                  </a:ext>
                </a:extLst>
              </p:cNvPr>
              <p:cNvGrpSpPr/>
              <p:nvPr/>
            </p:nvGrpSpPr>
            <p:grpSpPr>
              <a:xfrm flipH="1">
                <a:off x="5342910" y="4193627"/>
                <a:ext cx="3605038" cy="3819325"/>
                <a:chOff x="11461782" y="8795168"/>
                <a:chExt cx="1508099" cy="1594007"/>
              </a:xfrm>
              <a:grpFill/>
            </p:grpSpPr>
            <p:sp>
              <p:nvSpPr>
                <p:cNvPr id="52" name="Freeform 244">
                  <a:extLst>
                    <a:ext uri="{FF2B5EF4-FFF2-40B4-BE49-F238E27FC236}">
                      <a16:creationId xmlns:a16="http://schemas.microsoft.com/office/drawing/2014/main" id="{C077D8D2-9C04-8F4F-9B34-9A1A254D22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61782" y="8795168"/>
                  <a:ext cx="801774" cy="1594007"/>
                </a:xfrm>
                <a:custGeom>
                  <a:avLst/>
                  <a:gdLst>
                    <a:gd name="T0" fmla="*/ 303 w 370"/>
                    <a:gd name="T1" fmla="*/ 265 h 736"/>
                    <a:gd name="T2" fmla="*/ 303 w 370"/>
                    <a:gd name="T3" fmla="*/ 265 h 736"/>
                    <a:gd name="T4" fmla="*/ 199 w 370"/>
                    <a:gd name="T5" fmla="*/ 160 h 736"/>
                    <a:gd name="T6" fmla="*/ 176 w 370"/>
                    <a:gd name="T7" fmla="*/ 144 h 736"/>
                    <a:gd name="T8" fmla="*/ 173 w 370"/>
                    <a:gd name="T9" fmla="*/ 141 h 736"/>
                    <a:gd name="T10" fmla="*/ 183 w 370"/>
                    <a:gd name="T11" fmla="*/ 124 h 736"/>
                    <a:gd name="T12" fmla="*/ 209 w 370"/>
                    <a:gd name="T13" fmla="*/ 59 h 736"/>
                    <a:gd name="T14" fmla="*/ 150 w 370"/>
                    <a:gd name="T15" fmla="*/ 7 h 736"/>
                    <a:gd name="T16" fmla="*/ 75 w 370"/>
                    <a:gd name="T17" fmla="*/ 72 h 736"/>
                    <a:gd name="T18" fmla="*/ 107 w 370"/>
                    <a:gd name="T19" fmla="*/ 124 h 736"/>
                    <a:gd name="T20" fmla="*/ 114 w 370"/>
                    <a:gd name="T21" fmla="*/ 141 h 736"/>
                    <a:gd name="T22" fmla="*/ 114 w 370"/>
                    <a:gd name="T23" fmla="*/ 141 h 736"/>
                    <a:gd name="T24" fmla="*/ 91 w 370"/>
                    <a:gd name="T25" fmla="*/ 160 h 736"/>
                    <a:gd name="T26" fmla="*/ 6 w 370"/>
                    <a:gd name="T27" fmla="*/ 284 h 736"/>
                    <a:gd name="T28" fmla="*/ 0 w 370"/>
                    <a:gd name="T29" fmla="*/ 448 h 736"/>
                    <a:gd name="T30" fmla="*/ 0 w 370"/>
                    <a:gd name="T31" fmla="*/ 448 h 736"/>
                    <a:gd name="T32" fmla="*/ 0 w 370"/>
                    <a:gd name="T33" fmla="*/ 448 h 736"/>
                    <a:gd name="T34" fmla="*/ 26 w 370"/>
                    <a:gd name="T35" fmla="*/ 474 h 736"/>
                    <a:gd name="T36" fmla="*/ 49 w 370"/>
                    <a:gd name="T37" fmla="*/ 448 h 736"/>
                    <a:gd name="T38" fmla="*/ 49 w 370"/>
                    <a:gd name="T39" fmla="*/ 448 h 736"/>
                    <a:gd name="T40" fmla="*/ 49 w 370"/>
                    <a:gd name="T41" fmla="*/ 448 h 736"/>
                    <a:gd name="T42" fmla="*/ 55 w 370"/>
                    <a:gd name="T43" fmla="*/ 291 h 736"/>
                    <a:gd name="T44" fmla="*/ 68 w 370"/>
                    <a:gd name="T45" fmla="*/ 261 h 736"/>
                    <a:gd name="T46" fmla="*/ 68 w 370"/>
                    <a:gd name="T47" fmla="*/ 699 h 736"/>
                    <a:gd name="T48" fmla="*/ 94 w 370"/>
                    <a:gd name="T49" fmla="*/ 732 h 736"/>
                    <a:gd name="T50" fmla="*/ 124 w 370"/>
                    <a:gd name="T51" fmla="*/ 699 h 736"/>
                    <a:gd name="T52" fmla="*/ 134 w 370"/>
                    <a:gd name="T53" fmla="*/ 477 h 736"/>
                    <a:gd name="T54" fmla="*/ 143 w 370"/>
                    <a:gd name="T55" fmla="*/ 467 h 736"/>
                    <a:gd name="T56" fmla="*/ 143 w 370"/>
                    <a:gd name="T57" fmla="*/ 467 h 736"/>
                    <a:gd name="T58" fmla="*/ 156 w 370"/>
                    <a:gd name="T59" fmla="*/ 477 h 736"/>
                    <a:gd name="T60" fmla="*/ 163 w 370"/>
                    <a:gd name="T61" fmla="*/ 699 h 736"/>
                    <a:gd name="T62" fmla="*/ 189 w 370"/>
                    <a:gd name="T63" fmla="*/ 732 h 736"/>
                    <a:gd name="T64" fmla="*/ 219 w 370"/>
                    <a:gd name="T65" fmla="*/ 699 h 736"/>
                    <a:gd name="T66" fmla="*/ 225 w 370"/>
                    <a:gd name="T67" fmla="*/ 261 h 736"/>
                    <a:gd name="T68" fmla="*/ 254 w 370"/>
                    <a:gd name="T69" fmla="*/ 294 h 736"/>
                    <a:gd name="T70" fmla="*/ 313 w 370"/>
                    <a:gd name="T71" fmla="*/ 366 h 736"/>
                    <a:gd name="T72" fmla="*/ 349 w 370"/>
                    <a:gd name="T73" fmla="*/ 382 h 736"/>
                    <a:gd name="T74" fmla="*/ 359 w 370"/>
                    <a:gd name="T75" fmla="*/ 350 h 736"/>
                    <a:gd name="T76" fmla="*/ 303 w 370"/>
                    <a:gd name="T77" fmla="*/ 265 h 7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370" h="736">
                      <a:moveTo>
                        <a:pt x="303" y="265"/>
                      </a:moveTo>
                      <a:lnTo>
                        <a:pt x="303" y="265"/>
                      </a:lnTo>
                      <a:cubicBezTo>
                        <a:pt x="248" y="180"/>
                        <a:pt x="254" y="167"/>
                        <a:pt x="199" y="160"/>
                      </a:cubicBezTo>
                      <a:cubicBezTo>
                        <a:pt x="189" y="160"/>
                        <a:pt x="179" y="154"/>
                        <a:pt x="176" y="144"/>
                      </a:cubicBezTo>
                      <a:cubicBezTo>
                        <a:pt x="173" y="141"/>
                        <a:pt x="173" y="141"/>
                        <a:pt x="173" y="141"/>
                      </a:cubicBezTo>
                      <a:cubicBezTo>
                        <a:pt x="173" y="134"/>
                        <a:pt x="176" y="127"/>
                        <a:pt x="183" y="124"/>
                      </a:cubicBezTo>
                      <a:cubicBezTo>
                        <a:pt x="202" y="111"/>
                        <a:pt x="215" y="85"/>
                        <a:pt x="209" y="59"/>
                      </a:cubicBezTo>
                      <a:cubicBezTo>
                        <a:pt x="205" y="30"/>
                        <a:pt x="179" y="10"/>
                        <a:pt x="150" y="7"/>
                      </a:cubicBezTo>
                      <a:cubicBezTo>
                        <a:pt x="111" y="0"/>
                        <a:pt x="75" y="33"/>
                        <a:pt x="75" y="72"/>
                      </a:cubicBezTo>
                      <a:cubicBezTo>
                        <a:pt x="75" y="95"/>
                        <a:pt x="88" y="114"/>
                        <a:pt x="107" y="124"/>
                      </a:cubicBezTo>
                      <a:cubicBezTo>
                        <a:pt x="111" y="127"/>
                        <a:pt x="114" y="134"/>
                        <a:pt x="114" y="141"/>
                      </a:cubicBezTo>
                      <a:lnTo>
                        <a:pt x="114" y="141"/>
                      </a:lnTo>
                      <a:cubicBezTo>
                        <a:pt x="111" y="150"/>
                        <a:pt x="101" y="160"/>
                        <a:pt x="91" y="160"/>
                      </a:cubicBezTo>
                      <a:cubicBezTo>
                        <a:pt x="32" y="167"/>
                        <a:pt x="9" y="190"/>
                        <a:pt x="6" y="284"/>
                      </a:cubicBezTo>
                      <a:cubicBezTo>
                        <a:pt x="0" y="448"/>
                        <a:pt x="0" y="448"/>
                        <a:pt x="0" y="448"/>
                      </a:cubicBezTo>
                      <a:lnTo>
                        <a:pt x="0" y="448"/>
                      </a:lnTo>
                      <a:lnTo>
                        <a:pt x="0" y="448"/>
                      </a:lnTo>
                      <a:cubicBezTo>
                        <a:pt x="0" y="464"/>
                        <a:pt x="13" y="474"/>
                        <a:pt x="26" y="474"/>
                      </a:cubicBezTo>
                      <a:cubicBezTo>
                        <a:pt x="39" y="474"/>
                        <a:pt x="49" y="464"/>
                        <a:pt x="49" y="448"/>
                      </a:cubicBezTo>
                      <a:lnTo>
                        <a:pt x="49" y="448"/>
                      </a:lnTo>
                      <a:lnTo>
                        <a:pt x="49" y="448"/>
                      </a:lnTo>
                      <a:cubicBezTo>
                        <a:pt x="55" y="291"/>
                        <a:pt x="55" y="291"/>
                        <a:pt x="55" y="291"/>
                      </a:cubicBezTo>
                      <a:cubicBezTo>
                        <a:pt x="55" y="274"/>
                        <a:pt x="58" y="261"/>
                        <a:pt x="68" y="261"/>
                      </a:cubicBezTo>
                      <a:cubicBezTo>
                        <a:pt x="68" y="699"/>
                        <a:pt x="68" y="699"/>
                        <a:pt x="68" y="699"/>
                      </a:cubicBezTo>
                      <a:cubicBezTo>
                        <a:pt x="68" y="716"/>
                        <a:pt x="75" y="732"/>
                        <a:pt x="94" y="732"/>
                      </a:cubicBezTo>
                      <a:cubicBezTo>
                        <a:pt x="114" y="735"/>
                        <a:pt x="124" y="719"/>
                        <a:pt x="124" y="699"/>
                      </a:cubicBezTo>
                      <a:cubicBezTo>
                        <a:pt x="134" y="477"/>
                        <a:pt x="134" y="477"/>
                        <a:pt x="134" y="477"/>
                      </a:cubicBezTo>
                      <a:cubicBezTo>
                        <a:pt x="134" y="470"/>
                        <a:pt x="137" y="467"/>
                        <a:pt x="143" y="467"/>
                      </a:cubicBezTo>
                      <a:lnTo>
                        <a:pt x="143" y="467"/>
                      </a:lnTo>
                      <a:cubicBezTo>
                        <a:pt x="150" y="467"/>
                        <a:pt x="156" y="470"/>
                        <a:pt x="156" y="477"/>
                      </a:cubicBezTo>
                      <a:cubicBezTo>
                        <a:pt x="163" y="699"/>
                        <a:pt x="163" y="699"/>
                        <a:pt x="163" y="699"/>
                      </a:cubicBezTo>
                      <a:cubicBezTo>
                        <a:pt x="163" y="716"/>
                        <a:pt x="170" y="732"/>
                        <a:pt x="189" y="732"/>
                      </a:cubicBezTo>
                      <a:cubicBezTo>
                        <a:pt x="209" y="735"/>
                        <a:pt x="219" y="719"/>
                        <a:pt x="219" y="699"/>
                      </a:cubicBezTo>
                      <a:cubicBezTo>
                        <a:pt x="225" y="261"/>
                        <a:pt x="225" y="261"/>
                        <a:pt x="225" y="261"/>
                      </a:cubicBezTo>
                      <a:cubicBezTo>
                        <a:pt x="232" y="261"/>
                        <a:pt x="245" y="281"/>
                        <a:pt x="254" y="294"/>
                      </a:cubicBezTo>
                      <a:cubicBezTo>
                        <a:pt x="281" y="330"/>
                        <a:pt x="294" y="343"/>
                        <a:pt x="313" y="366"/>
                      </a:cubicBezTo>
                      <a:cubicBezTo>
                        <a:pt x="317" y="373"/>
                        <a:pt x="330" y="395"/>
                        <a:pt x="349" y="382"/>
                      </a:cubicBezTo>
                      <a:cubicBezTo>
                        <a:pt x="369" y="373"/>
                        <a:pt x="359" y="350"/>
                        <a:pt x="359" y="350"/>
                      </a:cubicBezTo>
                      <a:cubicBezTo>
                        <a:pt x="359" y="350"/>
                        <a:pt x="349" y="333"/>
                        <a:pt x="303" y="26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53" name="Freeform 245">
                  <a:extLst>
                    <a:ext uri="{FF2B5EF4-FFF2-40B4-BE49-F238E27FC236}">
                      <a16:creationId xmlns:a16="http://schemas.microsoft.com/office/drawing/2014/main" id="{DA610B94-88BA-EC41-B3BF-98728BE372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58565" y="8842896"/>
                  <a:ext cx="811316" cy="1546279"/>
                </a:xfrm>
                <a:custGeom>
                  <a:avLst/>
                  <a:gdLst>
                    <a:gd name="T0" fmla="*/ 373 w 377"/>
                    <a:gd name="T1" fmla="*/ 389 h 713"/>
                    <a:gd name="T2" fmla="*/ 373 w 377"/>
                    <a:gd name="T3" fmla="*/ 389 h 713"/>
                    <a:gd name="T4" fmla="*/ 369 w 377"/>
                    <a:gd name="T5" fmla="*/ 376 h 713"/>
                    <a:gd name="T6" fmla="*/ 255 w 377"/>
                    <a:gd name="T7" fmla="*/ 173 h 713"/>
                    <a:gd name="T8" fmla="*/ 297 w 377"/>
                    <a:gd name="T9" fmla="*/ 157 h 713"/>
                    <a:gd name="T10" fmla="*/ 288 w 377"/>
                    <a:gd name="T11" fmla="*/ 88 h 713"/>
                    <a:gd name="T12" fmla="*/ 216 w 377"/>
                    <a:gd name="T13" fmla="*/ 16 h 713"/>
                    <a:gd name="T14" fmla="*/ 147 w 377"/>
                    <a:gd name="T15" fmla="*/ 75 h 713"/>
                    <a:gd name="T16" fmla="*/ 124 w 377"/>
                    <a:gd name="T17" fmla="*/ 157 h 713"/>
                    <a:gd name="T18" fmla="*/ 167 w 377"/>
                    <a:gd name="T19" fmla="*/ 173 h 713"/>
                    <a:gd name="T20" fmla="*/ 10 w 377"/>
                    <a:gd name="T21" fmla="*/ 330 h 713"/>
                    <a:gd name="T22" fmla="*/ 16 w 377"/>
                    <a:gd name="T23" fmla="*/ 363 h 713"/>
                    <a:gd name="T24" fmla="*/ 43 w 377"/>
                    <a:gd name="T25" fmla="*/ 350 h 713"/>
                    <a:gd name="T26" fmla="*/ 141 w 377"/>
                    <a:gd name="T27" fmla="*/ 258 h 713"/>
                    <a:gd name="T28" fmla="*/ 85 w 377"/>
                    <a:gd name="T29" fmla="*/ 523 h 713"/>
                    <a:gd name="T30" fmla="*/ 141 w 377"/>
                    <a:gd name="T31" fmla="*/ 529 h 713"/>
                    <a:gd name="T32" fmla="*/ 144 w 377"/>
                    <a:gd name="T33" fmla="*/ 683 h 713"/>
                    <a:gd name="T34" fmla="*/ 170 w 377"/>
                    <a:gd name="T35" fmla="*/ 712 h 713"/>
                    <a:gd name="T36" fmla="*/ 190 w 377"/>
                    <a:gd name="T37" fmla="*/ 683 h 713"/>
                    <a:gd name="T38" fmla="*/ 196 w 377"/>
                    <a:gd name="T39" fmla="*/ 532 h 713"/>
                    <a:gd name="T40" fmla="*/ 226 w 377"/>
                    <a:gd name="T41" fmla="*/ 532 h 713"/>
                    <a:gd name="T42" fmla="*/ 229 w 377"/>
                    <a:gd name="T43" fmla="*/ 679 h 713"/>
                    <a:gd name="T44" fmla="*/ 255 w 377"/>
                    <a:gd name="T45" fmla="*/ 712 h 713"/>
                    <a:gd name="T46" fmla="*/ 278 w 377"/>
                    <a:gd name="T47" fmla="*/ 679 h 713"/>
                    <a:gd name="T48" fmla="*/ 284 w 377"/>
                    <a:gd name="T49" fmla="*/ 529 h 713"/>
                    <a:gd name="T50" fmla="*/ 337 w 377"/>
                    <a:gd name="T51" fmla="*/ 519 h 713"/>
                    <a:gd name="T52" fmla="*/ 291 w 377"/>
                    <a:gd name="T53" fmla="*/ 261 h 713"/>
                    <a:gd name="T54" fmla="*/ 333 w 377"/>
                    <a:gd name="T55" fmla="*/ 385 h 713"/>
                    <a:gd name="T56" fmla="*/ 337 w 377"/>
                    <a:gd name="T57" fmla="*/ 399 h 713"/>
                    <a:gd name="T58" fmla="*/ 356 w 377"/>
                    <a:gd name="T59" fmla="*/ 415 h 713"/>
                    <a:gd name="T60" fmla="*/ 359 w 377"/>
                    <a:gd name="T61" fmla="*/ 412 h 713"/>
                    <a:gd name="T62" fmla="*/ 373 w 377"/>
                    <a:gd name="T63" fmla="*/ 389 h 7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77" h="713">
                      <a:moveTo>
                        <a:pt x="373" y="389"/>
                      </a:moveTo>
                      <a:lnTo>
                        <a:pt x="373" y="389"/>
                      </a:lnTo>
                      <a:cubicBezTo>
                        <a:pt x="369" y="376"/>
                        <a:pt x="369" y="376"/>
                        <a:pt x="369" y="376"/>
                      </a:cubicBezTo>
                      <a:cubicBezTo>
                        <a:pt x="320" y="203"/>
                        <a:pt x="330" y="196"/>
                        <a:pt x="255" y="173"/>
                      </a:cubicBezTo>
                      <a:cubicBezTo>
                        <a:pt x="284" y="167"/>
                        <a:pt x="297" y="157"/>
                        <a:pt x="297" y="157"/>
                      </a:cubicBezTo>
                      <a:cubicBezTo>
                        <a:pt x="297" y="157"/>
                        <a:pt x="281" y="140"/>
                        <a:pt x="288" y="88"/>
                      </a:cubicBezTo>
                      <a:cubicBezTo>
                        <a:pt x="294" y="33"/>
                        <a:pt x="229" y="0"/>
                        <a:pt x="216" y="16"/>
                      </a:cubicBezTo>
                      <a:cubicBezTo>
                        <a:pt x="203" y="0"/>
                        <a:pt x="150" y="26"/>
                        <a:pt x="147" y="75"/>
                      </a:cubicBezTo>
                      <a:cubicBezTo>
                        <a:pt x="141" y="124"/>
                        <a:pt x="147" y="131"/>
                        <a:pt x="124" y="157"/>
                      </a:cubicBezTo>
                      <a:cubicBezTo>
                        <a:pt x="124" y="157"/>
                        <a:pt x="141" y="167"/>
                        <a:pt x="167" y="173"/>
                      </a:cubicBezTo>
                      <a:cubicBezTo>
                        <a:pt x="137" y="176"/>
                        <a:pt x="101" y="235"/>
                        <a:pt x="10" y="330"/>
                      </a:cubicBezTo>
                      <a:cubicBezTo>
                        <a:pt x="3" y="336"/>
                        <a:pt x="0" y="359"/>
                        <a:pt x="16" y="363"/>
                      </a:cubicBezTo>
                      <a:cubicBezTo>
                        <a:pt x="26" y="363"/>
                        <a:pt x="33" y="359"/>
                        <a:pt x="43" y="350"/>
                      </a:cubicBezTo>
                      <a:cubicBezTo>
                        <a:pt x="111" y="287"/>
                        <a:pt x="124" y="271"/>
                        <a:pt x="141" y="258"/>
                      </a:cubicBezTo>
                      <a:cubicBezTo>
                        <a:pt x="131" y="359"/>
                        <a:pt x="101" y="470"/>
                        <a:pt x="85" y="523"/>
                      </a:cubicBezTo>
                      <a:cubicBezTo>
                        <a:pt x="101" y="526"/>
                        <a:pt x="124" y="529"/>
                        <a:pt x="141" y="529"/>
                      </a:cubicBezTo>
                      <a:cubicBezTo>
                        <a:pt x="144" y="683"/>
                        <a:pt x="144" y="683"/>
                        <a:pt x="144" y="683"/>
                      </a:cubicBezTo>
                      <a:cubicBezTo>
                        <a:pt x="144" y="699"/>
                        <a:pt x="150" y="712"/>
                        <a:pt x="170" y="712"/>
                      </a:cubicBezTo>
                      <a:cubicBezTo>
                        <a:pt x="186" y="712"/>
                        <a:pt x="190" y="699"/>
                        <a:pt x="190" y="683"/>
                      </a:cubicBezTo>
                      <a:cubicBezTo>
                        <a:pt x="196" y="532"/>
                        <a:pt x="196" y="532"/>
                        <a:pt x="196" y="532"/>
                      </a:cubicBezTo>
                      <a:cubicBezTo>
                        <a:pt x="203" y="532"/>
                        <a:pt x="219" y="532"/>
                        <a:pt x="226" y="532"/>
                      </a:cubicBezTo>
                      <a:cubicBezTo>
                        <a:pt x="229" y="679"/>
                        <a:pt x="229" y="679"/>
                        <a:pt x="229" y="679"/>
                      </a:cubicBezTo>
                      <a:cubicBezTo>
                        <a:pt x="229" y="699"/>
                        <a:pt x="239" y="712"/>
                        <a:pt x="255" y="712"/>
                      </a:cubicBezTo>
                      <a:cubicBezTo>
                        <a:pt x="275" y="712"/>
                        <a:pt x="278" y="699"/>
                        <a:pt x="278" y="679"/>
                      </a:cubicBezTo>
                      <a:cubicBezTo>
                        <a:pt x="284" y="529"/>
                        <a:pt x="284" y="529"/>
                        <a:pt x="284" y="529"/>
                      </a:cubicBezTo>
                      <a:cubicBezTo>
                        <a:pt x="304" y="526"/>
                        <a:pt x="323" y="523"/>
                        <a:pt x="337" y="519"/>
                      </a:cubicBezTo>
                      <a:cubicBezTo>
                        <a:pt x="310" y="444"/>
                        <a:pt x="294" y="333"/>
                        <a:pt x="291" y="261"/>
                      </a:cubicBezTo>
                      <a:cubicBezTo>
                        <a:pt x="304" y="297"/>
                        <a:pt x="314" y="323"/>
                        <a:pt x="333" y="385"/>
                      </a:cubicBezTo>
                      <a:cubicBezTo>
                        <a:pt x="337" y="399"/>
                        <a:pt x="337" y="399"/>
                        <a:pt x="337" y="399"/>
                      </a:cubicBezTo>
                      <a:cubicBezTo>
                        <a:pt x="340" y="408"/>
                        <a:pt x="346" y="415"/>
                        <a:pt x="356" y="415"/>
                      </a:cubicBezTo>
                      <a:cubicBezTo>
                        <a:pt x="356" y="415"/>
                        <a:pt x="359" y="415"/>
                        <a:pt x="359" y="412"/>
                      </a:cubicBezTo>
                      <a:cubicBezTo>
                        <a:pt x="369" y="412"/>
                        <a:pt x="376" y="399"/>
                        <a:pt x="373" y="38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058C1AE-66A3-C848-BF2B-E39C441A827B}"/>
                </a:ext>
              </a:extLst>
            </p:cNvPr>
            <p:cNvGrpSpPr/>
            <p:nvPr/>
          </p:nvGrpSpPr>
          <p:grpSpPr>
            <a:xfrm>
              <a:off x="1925477" y="4414345"/>
              <a:ext cx="7022471" cy="3819325"/>
              <a:chOff x="1925477" y="4193627"/>
              <a:chExt cx="7022471" cy="3819325"/>
            </a:xfrm>
            <a:solidFill>
              <a:schemeClr val="tx1">
                <a:lumMod val="20000"/>
                <a:lumOff val="80000"/>
              </a:schemeClr>
            </a:solidFill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8ABE6CA-FDC2-6B4A-B47B-3DD953939B60}"/>
                  </a:ext>
                </a:extLst>
              </p:cNvPr>
              <p:cNvGrpSpPr/>
              <p:nvPr/>
            </p:nvGrpSpPr>
            <p:grpSpPr>
              <a:xfrm>
                <a:off x="1925477" y="4193627"/>
                <a:ext cx="3613485" cy="3819325"/>
                <a:chOff x="11461782" y="8795168"/>
                <a:chExt cx="1508099" cy="1594007"/>
              </a:xfrm>
              <a:grpFill/>
            </p:grpSpPr>
            <p:sp>
              <p:nvSpPr>
                <p:cNvPr id="77" name="Freeform 244">
                  <a:extLst>
                    <a:ext uri="{FF2B5EF4-FFF2-40B4-BE49-F238E27FC236}">
                      <a16:creationId xmlns:a16="http://schemas.microsoft.com/office/drawing/2014/main" id="{A3EBA21B-8A2D-2341-B2B6-CCD13ADB0C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61782" y="8795168"/>
                  <a:ext cx="801774" cy="1594007"/>
                </a:xfrm>
                <a:custGeom>
                  <a:avLst/>
                  <a:gdLst>
                    <a:gd name="T0" fmla="*/ 303 w 370"/>
                    <a:gd name="T1" fmla="*/ 265 h 736"/>
                    <a:gd name="T2" fmla="*/ 303 w 370"/>
                    <a:gd name="T3" fmla="*/ 265 h 736"/>
                    <a:gd name="T4" fmla="*/ 199 w 370"/>
                    <a:gd name="T5" fmla="*/ 160 h 736"/>
                    <a:gd name="T6" fmla="*/ 176 w 370"/>
                    <a:gd name="T7" fmla="*/ 144 h 736"/>
                    <a:gd name="T8" fmla="*/ 173 w 370"/>
                    <a:gd name="T9" fmla="*/ 141 h 736"/>
                    <a:gd name="T10" fmla="*/ 183 w 370"/>
                    <a:gd name="T11" fmla="*/ 124 h 736"/>
                    <a:gd name="T12" fmla="*/ 209 w 370"/>
                    <a:gd name="T13" fmla="*/ 59 h 736"/>
                    <a:gd name="T14" fmla="*/ 150 w 370"/>
                    <a:gd name="T15" fmla="*/ 7 h 736"/>
                    <a:gd name="T16" fmla="*/ 75 w 370"/>
                    <a:gd name="T17" fmla="*/ 72 h 736"/>
                    <a:gd name="T18" fmla="*/ 107 w 370"/>
                    <a:gd name="T19" fmla="*/ 124 h 736"/>
                    <a:gd name="T20" fmla="*/ 114 w 370"/>
                    <a:gd name="T21" fmla="*/ 141 h 736"/>
                    <a:gd name="T22" fmla="*/ 114 w 370"/>
                    <a:gd name="T23" fmla="*/ 141 h 736"/>
                    <a:gd name="T24" fmla="*/ 91 w 370"/>
                    <a:gd name="T25" fmla="*/ 160 h 736"/>
                    <a:gd name="T26" fmla="*/ 6 w 370"/>
                    <a:gd name="T27" fmla="*/ 284 h 736"/>
                    <a:gd name="T28" fmla="*/ 0 w 370"/>
                    <a:gd name="T29" fmla="*/ 448 h 736"/>
                    <a:gd name="T30" fmla="*/ 0 w 370"/>
                    <a:gd name="T31" fmla="*/ 448 h 736"/>
                    <a:gd name="T32" fmla="*/ 0 w 370"/>
                    <a:gd name="T33" fmla="*/ 448 h 736"/>
                    <a:gd name="T34" fmla="*/ 26 w 370"/>
                    <a:gd name="T35" fmla="*/ 474 h 736"/>
                    <a:gd name="T36" fmla="*/ 49 w 370"/>
                    <a:gd name="T37" fmla="*/ 448 h 736"/>
                    <a:gd name="T38" fmla="*/ 49 w 370"/>
                    <a:gd name="T39" fmla="*/ 448 h 736"/>
                    <a:gd name="T40" fmla="*/ 49 w 370"/>
                    <a:gd name="T41" fmla="*/ 448 h 736"/>
                    <a:gd name="T42" fmla="*/ 55 w 370"/>
                    <a:gd name="T43" fmla="*/ 291 h 736"/>
                    <a:gd name="T44" fmla="*/ 68 w 370"/>
                    <a:gd name="T45" fmla="*/ 261 h 736"/>
                    <a:gd name="T46" fmla="*/ 68 w 370"/>
                    <a:gd name="T47" fmla="*/ 699 h 736"/>
                    <a:gd name="T48" fmla="*/ 94 w 370"/>
                    <a:gd name="T49" fmla="*/ 732 h 736"/>
                    <a:gd name="T50" fmla="*/ 124 w 370"/>
                    <a:gd name="T51" fmla="*/ 699 h 736"/>
                    <a:gd name="T52" fmla="*/ 134 w 370"/>
                    <a:gd name="T53" fmla="*/ 477 h 736"/>
                    <a:gd name="T54" fmla="*/ 143 w 370"/>
                    <a:gd name="T55" fmla="*/ 467 h 736"/>
                    <a:gd name="T56" fmla="*/ 143 w 370"/>
                    <a:gd name="T57" fmla="*/ 467 h 736"/>
                    <a:gd name="T58" fmla="*/ 156 w 370"/>
                    <a:gd name="T59" fmla="*/ 477 h 736"/>
                    <a:gd name="T60" fmla="*/ 163 w 370"/>
                    <a:gd name="T61" fmla="*/ 699 h 736"/>
                    <a:gd name="T62" fmla="*/ 189 w 370"/>
                    <a:gd name="T63" fmla="*/ 732 h 736"/>
                    <a:gd name="T64" fmla="*/ 219 w 370"/>
                    <a:gd name="T65" fmla="*/ 699 h 736"/>
                    <a:gd name="T66" fmla="*/ 225 w 370"/>
                    <a:gd name="T67" fmla="*/ 261 h 736"/>
                    <a:gd name="T68" fmla="*/ 254 w 370"/>
                    <a:gd name="T69" fmla="*/ 294 h 736"/>
                    <a:gd name="T70" fmla="*/ 313 w 370"/>
                    <a:gd name="T71" fmla="*/ 366 h 736"/>
                    <a:gd name="T72" fmla="*/ 349 w 370"/>
                    <a:gd name="T73" fmla="*/ 382 h 736"/>
                    <a:gd name="T74" fmla="*/ 359 w 370"/>
                    <a:gd name="T75" fmla="*/ 350 h 736"/>
                    <a:gd name="T76" fmla="*/ 303 w 370"/>
                    <a:gd name="T77" fmla="*/ 265 h 7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370" h="736">
                      <a:moveTo>
                        <a:pt x="303" y="265"/>
                      </a:moveTo>
                      <a:lnTo>
                        <a:pt x="303" y="265"/>
                      </a:lnTo>
                      <a:cubicBezTo>
                        <a:pt x="248" y="180"/>
                        <a:pt x="254" y="167"/>
                        <a:pt x="199" y="160"/>
                      </a:cubicBezTo>
                      <a:cubicBezTo>
                        <a:pt x="189" y="160"/>
                        <a:pt x="179" y="154"/>
                        <a:pt x="176" y="144"/>
                      </a:cubicBezTo>
                      <a:cubicBezTo>
                        <a:pt x="173" y="141"/>
                        <a:pt x="173" y="141"/>
                        <a:pt x="173" y="141"/>
                      </a:cubicBezTo>
                      <a:cubicBezTo>
                        <a:pt x="173" y="134"/>
                        <a:pt x="176" y="127"/>
                        <a:pt x="183" y="124"/>
                      </a:cubicBezTo>
                      <a:cubicBezTo>
                        <a:pt x="202" y="111"/>
                        <a:pt x="215" y="85"/>
                        <a:pt x="209" y="59"/>
                      </a:cubicBezTo>
                      <a:cubicBezTo>
                        <a:pt x="205" y="30"/>
                        <a:pt x="179" y="10"/>
                        <a:pt x="150" y="7"/>
                      </a:cubicBezTo>
                      <a:cubicBezTo>
                        <a:pt x="111" y="0"/>
                        <a:pt x="75" y="33"/>
                        <a:pt x="75" y="72"/>
                      </a:cubicBezTo>
                      <a:cubicBezTo>
                        <a:pt x="75" y="95"/>
                        <a:pt x="88" y="114"/>
                        <a:pt x="107" y="124"/>
                      </a:cubicBezTo>
                      <a:cubicBezTo>
                        <a:pt x="111" y="127"/>
                        <a:pt x="114" y="134"/>
                        <a:pt x="114" y="141"/>
                      </a:cubicBezTo>
                      <a:lnTo>
                        <a:pt x="114" y="141"/>
                      </a:lnTo>
                      <a:cubicBezTo>
                        <a:pt x="111" y="150"/>
                        <a:pt x="101" y="160"/>
                        <a:pt x="91" y="160"/>
                      </a:cubicBezTo>
                      <a:cubicBezTo>
                        <a:pt x="32" y="167"/>
                        <a:pt x="9" y="190"/>
                        <a:pt x="6" y="284"/>
                      </a:cubicBezTo>
                      <a:cubicBezTo>
                        <a:pt x="0" y="448"/>
                        <a:pt x="0" y="448"/>
                        <a:pt x="0" y="448"/>
                      </a:cubicBezTo>
                      <a:lnTo>
                        <a:pt x="0" y="448"/>
                      </a:lnTo>
                      <a:lnTo>
                        <a:pt x="0" y="448"/>
                      </a:lnTo>
                      <a:cubicBezTo>
                        <a:pt x="0" y="464"/>
                        <a:pt x="13" y="474"/>
                        <a:pt x="26" y="474"/>
                      </a:cubicBezTo>
                      <a:cubicBezTo>
                        <a:pt x="39" y="474"/>
                        <a:pt x="49" y="464"/>
                        <a:pt x="49" y="448"/>
                      </a:cubicBezTo>
                      <a:lnTo>
                        <a:pt x="49" y="448"/>
                      </a:lnTo>
                      <a:lnTo>
                        <a:pt x="49" y="448"/>
                      </a:lnTo>
                      <a:cubicBezTo>
                        <a:pt x="55" y="291"/>
                        <a:pt x="55" y="291"/>
                        <a:pt x="55" y="291"/>
                      </a:cubicBezTo>
                      <a:cubicBezTo>
                        <a:pt x="55" y="274"/>
                        <a:pt x="58" y="261"/>
                        <a:pt x="68" y="261"/>
                      </a:cubicBezTo>
                      <a:cubicBezTo>
                        <a:pt x="68" y="699"/>
                        <a:pt x="68" y="699"/>
                        <a:pt x="68" y="699"/>
                      </a:cubicBezTo>
                      <a:cubicBezTo>
                        <a:pt x="68" y="716"/>
                        <a:pt x="75" y="732"/>
                        <a:pt x="94" y="732"/>
                      </a:cubicBezTo>
                      <a:cubicBezTo>
                        <a:pt x="114" y="735"/>
                        <a:pt x="124" y="719"/>
                        <a:pt x="124" y="699"/>
                      </a:cubicBezTo>
                      <a:cubicBezTo>
                        <a:pt x="134" y="477"/>
                        <a:pt x="134" y="477"/>
                        <a:pt x="134" y="477"/>
                      </a:cubicBezTo>
                      <a:cubicBezTo>
                        <a:pt x="134" y="470"/>
                        <a:pt x="137" y="467"/>
                        <a:pt x="143" y="467"/>
                      </a:cubicBezTo>
                      <a:lnTo>
                        <a:pt x="143" y="467"/>
                      </a:lnTo>
                      <a:cubicBezTo>
                        <a:pt x="150" y="467"/>
                        <a:pt x="156" y="470"/>
                        <a:pt x="156" y="477"/>
                      </a:cubicBezTo>
                      <a:cubicBezTo>
                        <a:pt x="163" y="699"/>
                        <a:pt x="163" y="699"/>
                        <a:pt x="163" y="699"/>
                      </a:cubicBezTo>
                      <a:cubicBezTo>
                        <a:pt x="163" y="716"/>
                        <a:pt x="170" y="732"/>
                        <a:pt x="189" y="732"/>
                      </a:cubicBezTo>
                      <a:cubicBezTo>
                        <a:pt x="209" y="735"/>
                        <a:pt x="219" y="719"/>
                        <a:pt x="219" y="699"/>
                      </a:cubicBezTo>
                      <a:cubicBezTo>
                        <a:pt x="225" y="261"/>
                        <a:pt x="225" y="261"/>
                        <a:pt x="225" y="261"/>
                      </a:cubicBezTo>
                      <a:cubicBezTo>
                        <a:pt x="232" y="261"/>
                        <a:pt x="245" y="281"/>
                        <a:pt x="254" y="294"/>
                      </a:cubicBezTo>
                      <a:cubicBezTo>
                        <a:pt x="281" y="330"/>
                        <a:pt x="294" y="343"/>
                        <a:pt x="313" y="366"/>
                      </a:cubicBezTo>
                      <a:cubicBezTo>
                        <a:pt x="317" y="373"/>
                        <a:pt x="330" y="395"/>
                        <a:pt x="349" y="382"/>
                      </a:cubicBezTo>
                      <a:cubicBezTo>
                        <a:pt x="369" y="373"/>
                        <a:pt x="359" y="350"/>
                        <a:pt x="359" y="350"/>
                      </a:cubicBezTo>
                      <a:cubicBezTo>
                        <a:pt x="359" y="350"/>
                        <a:pt x="349" y="333"/>
                        <a:pt x="303" y="26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8" name="Freeform 245">
                  <a:extLst>
                    <a:ext uri="{FF2B5EF4-FFF2-40B4-BE49-F238E27FC236}">
                      <a16:creationId xmlns:a16="http://schemas.microsoft.com/office/drawing/2014/main" id="{573EC453-3C0C-CD45-9415-C64F11552B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58565" y="8842896"/>
                  <a:ext cx="811316" cy="1546279"/>
                </a:xfrm>
                <a:custGeom>
                  <a:avLst/>
                  <a:gdLst>
                    <a:gd name="T0" fmla="*/ 373 w 377"/>
                    <a:gd name="T1" fmla="*/ 389 h 713"/>
                    <a:gd name="T2" fmla="*/ 373 w 377"/>
                    <a:gd name="T3" fmla="*/ 389 h 713"/>
                    <a:gd name="T4" fmla="*/ 369 w 377"/>
                    <a:gd name="T5" fmla="*/ 376 h 713"/>
                    <a:gd name="T6" fmla="*/ 255 w 377"/>
                    <a:gd name="T7" fmla="*/ 173 h 713"/>
                    <a:gd name="T8" fmla="*/ 297 w 377"/>
                    <a:gd name="T9" fmla="*/ 157 h 713"/>
                    <a:gd name="T10" fmla="*/ 288 w 377"/>
                    <a:gd name="T11" fmla="*/ 88 h 713"/>
                    <a:gd name="T12" fmla="*/ 216 w 377"/>
                    <a:gd name="T13" fmla="*/ 16 h 713"/>
                    <a:gd name="T14" fmla="*/ 147 w 377"/>
                    <a:gd name="T15" fmla="*/ 75 h 713"/>
                    <a:gd name="T16" fmla="*/ 124 w 377"/>
                    <a:gd name="T17" fmla="*/ 157 h 713"/>
                    <a:gd name="T18" fmla="*/ 167 w 377"/>
                    <a:gd name="T19" fmla="*/ 173 h 713"/>
                    <a:gd name="T20" fmla="*/ 10 w 377"/>
                    <a:gd name="T21" fmla="*/ 330 h 713"/>
                    <a:gd name="T22" fmla="*/ 16 w 377"/>
                    <a:gd name="T23" fmla="*/ 363 h 713"/>
                    <a:gd name="T24" fmla="*/ 43 w 377"/>
                    <a:gd name="T25" fmla="*/ 350 h 713"/>
                    <a:gd name="T26" fmla="*/ 141 w 377"/>
                    <a:gd name="T27" fmla="*/ 258 h 713"/>
                    <a:gd name="T28" fmla="*/ 85 w 377"/>
                    <a:gd name="T29" fmla="*/ 523 h 713"/>
                    <a:gd name="T30" fmla="*/ 141 w 377"/>
                    <a:gd name="T31" fmla="*/ 529 h 713"/>
                    <a:gd name="T32" fmla="*/ 144 w 377"/>
                    <a:gd name="T33" fmla="*/ 683 h 713"/>
                    <a:gd name="T34" fmla="*/ 170 w 377"/>
                    <a:gd name="T35" fmla="*/ 712 h 713"/>
                    <a:gd name="T36" fmla="*/ 190 w 377"/>
                    <a:gd name="T37" fmla="*/ 683 h 713"/>
                    <a:gd name="T38" fmla="*/ 196 w 377"/>
                    <a:gd name="T39" fmla="*/ 532 h 713"/>
                    <a:gd name="T40" fmla="*/ 226 w 377"/>
                    <a:gd name="T41" fmla="*/ 532 h 713"/>
                    <a:gd name="T42" fmla="*/ 229 w 377"/>
                    <a:gd name="T43" fmla="*/ 679 h 713"/>
                    <a:gd name="T44" fmla="*/ 255 w 377"/>
                    <a:gd name="T45" fmla="*/ 712 h 713"/>
                    <a:gd name="T46" fmla="*/ 278 w 377"/>
                    <a:gd name="T47" fmla="*/ 679 h 713"/>
                    <a:gd name="T48" fmla="*/ 284 w 377"/>
                    <a:gd name="T49" fmla="*/ 529 h 713"/>
                    <a:gd name="T50" fmla="*/ 337 w 377"/>
                    <a:gd name="T51" fmla="*/ 519 h 713"/>
                    <a:gd name="T52" fmla="*/ 291 w 377"/>
                    <a:gd name="T53" fmla="*/ 261 h 713"/>
                    <a:gd name="T54" fmla="*/ 333 w 377"/>
                    <a:gd name="T55" fmla="*/ 385 h 713"/>
                    <a:gd name="T56" fmla="*/ 337 w 377"/>
                    <a:gd name="T57" fmla="*/ 399 h 713"/>
                    <a:gd name="T58" fmla="*/ 356 w 377"/>
                    <a:gd name="T59" fmla="*/ 415 h 713"/>
                    <a:gd name="T60" fmla="*/ 359 w 377"/>
                    <a:gd name="T61" fmla="*/ 412 h 713"/>
                    <a:gd name="T62" fmla="*/ 373 w 377"/>
                    <a:gd name="T63" fmla="*/ 389 h 7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77" h="713">
                      <a:moveTo>
                        <a:pt x="373" y="389"/>
                      </a:moveTo>
                      <a:lnTo>
                        <a:pt x="373" y="389"/>
                      </a:lnTo>
                      <a:cubicBezTo>
                        <a:pt x="369" y="376"/>
                        <a:pt x="369" y="376"/>
                        <a:pt x="369" y="376"/>
                      </a:cubicBezTo>
                      <a:cubicBezTo>
                        <a:pt x="320" y="203"/>
                        <a:pt x="330" y="196"/>
                        <a:pt x="255" y="173"/>
                      </a:cubicBezTo>
                      <a:cubicBezTo>
                        <a:pt x="284" y="167"/>
                        <a:pt x="297" y="157"/>
                        <a:pt x="297" y="157"/>
                      </a:cubicBezTo>
                      <a:cubicBezTo>
                        <a:pt x="297" y="157"/>
                        <a:pt x="281" y="140"/>
                        <a:pt x="288" y="88"/>
                      </a:cubicBezTo>
                      <a:cubicBezTo>
                        <a:pt x="294" y="33"/>
                        <a:pt x="229" y="0"/>
                        <a:pt x="216" y="16"/>
                      </a:cubicBezTo>
                      <a:cubicBezTo>
                        <a:pt x="203" y="0"/>
                        <a:pt x="150" y="26"/>
                        <a:pt x="147" y="75"/>
                      </a:cubicBezTo>
                      <a:cubicBezTo>
                        <a:pt x="141" y="124"/>
                        <a:pt x="147" y="131"/>
                        <a:pt x="124" y="157"/>
                      </a:cubicBezTo>
                      <a:cubicBezTo>
                        <a:pt x="124" y="157"/>
                        <a:pt x="141" y="167"/>
                        <a:pt x="167" y="173"/>
                      </a:cubicBezTo>
                      <a:cubicBezTo>
                        <a:pt x="137" y="176"/>
                        <a:pt x="101" y="235"/>
                        <a:pt x="10" y="330"/>
                      </a:cubicBezTo>
                      <a:cubicBezTo>
                        <a:pt x="3" y="336"/>
                        <a:pt x="0" y="359"/>
                        <a:pt x="16" y="363"/>
                      </a:cubicBezTo>
                      <a:cubicBezTo>
                        <a:pt x="26" y="363"/>
                        <a:pt x="33" y="359"/>
                        <a:pt x="43" y="350"/>
                      </a:cubicBezTo>
                      <a:cubicBezTo>
                        <a:pt x="111" y="287"/>
                        <a:pt x="124" y="271"/>
                        <a:pt x="141" y="258"/>
                      </a:cubicBezTo>
                      <a:cubicBezTo>
                        <a:pt x="131" y="359"/>
                        <a:pt x="101" y="470"/>
                        <a:pt x="85" y="523"/>
                      </a:cubicBezTo>
                      <a:cubicBezTo>
                        <a:pt x="101" y="526"/>
                        <a:pt x="124" y="529"/>
                        <a:pt x="141" y="529"/>
                      </a:cubicBezTo>
                      <a:cubicBezTo>
                        <a:pt x="144" y="683"/>
                        <a:pt x="144" y="683"/>
                        <a:pt x="144" y="683"/>
                      </a:cubicBezTo>
                      <a:cubicBezTo>
                        <a:pt x="144" y="699"/>
                        <a:pt x="150" y="712"/>
                        <a:pt x="170" y="712"/>
                      </a:cubicBezTo>
                      <a:cubicBezTo>
                        <a:pt x="186" y="712"/>
                        <a:pt x="190" y="699"/>
                        <a:pt x="190" y="683"/>
                      </a:cubicBezTo>
                      <a:cubicBezTo>
                        <a:pt x="196" y="532"/>
                        <a:pt x="196" y="532"/>
                        <a:pt x="196" y="532"/>
                      </a:cubicBezTo>
                      <a:cubicBezTo>
                        <a:pt x="203" y="532"/>
                        <a:pt x="219" y="532"/>
                        <a:pt x="226" y="532"/>
                      </a:cubicBezTo>
                      <a:cubicBezTo>
                        <a:pt x="229" y="679"/>
                        <a:pt x="229" y="679"/>
                        <a:pt x="229" y="679"/>
                      </a:cubicBezTo>
                      <a:cubicBezTo>
                        <a:pt x="229" y="699"/>
                        <a:pt x="239" y="712"/>
                        <a:pt x="255" y="712"/>
                      </a:cubicBezTo>
                      <a:cubicBezTo>
                        <a:pt x="275" y="712"/>
                        <a:pt x="278" y="699"/>
                        <a:pt x="278" y="679"/>
                      </a:cubicBezTo>
                      <a:cubicBezTo>
                        <a:pt x="284" y="529"/>
                        <a:pt x="284" y="529"/>
                        <a:pt x="284" y="529"/>
                      </a:cubicBezTo>
                      <a:cubicBezTo>
                        <a:pt x="304" y="526"/>
                        <a:pt x="323" y="523"/>
                        <a:pt x="337" y="519"/>
                      </a:cubicBezTo>
                      <a:cubicBezTo>
                        <a:pt x="310" y="444"/>
                        <a:pt x="294" y="333"/>
                        <a:pt x="291" y="261"/>
                      </a:cubicBezTo>
                      <a:cubicBezTo>
                        <a:pt x="304" y="297"/>
                        <a:pt x="314" y="323"/>
                        <a:pt x="333" y="385"/>
                      </a:cubicBezTo>
                      <a:cubicBezTo>
                        <a:pt x="337" y="399"/>
                        <a:pt x="337" y="399"/>
                        <a:pt x="337" y="399"/>
                      </a:cubicBezTo>
                      <a:cubicBezTo>
                        <a:pt x="340" y="408"/>
                        <a:pt x="346" y="415"/>
                        <a:pt x="356" y="415"/>
                      </a:cubicBezTo>
                      <a:cubicBezTo>
                        <a:pt x="356" y="415"/>
                        <a:pt x="359" y="415"/>
                        <a:pt x="359" y="412"/>
                      </a:cubicBezTo>
                      <a:cubicBezTo>
                        <a:pt x="369" y="412"/>
                        <a:pt x="376" y="399"/>
                        <a:pt x="373" y="38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FC678318-0F10-E845-A8D5-632DB39778ED}"/>
                  </a:ext>
                </a:extLst>
              </p:cNvPr>
              <p:cNvGrpSpPr/>
              <p:nvPr/>
            </p:nvGrpSpPr>
            <p:grpSpPr>
              <a:xfrm flipH="1">
                <a:off x="5342910" y="4193627"/>
                <a:ext cx="3605038" cy="3819325"/>
                <a:chOff x="11461782" y="8795168"/>
                <a:chExt cx="1508099" cy="1594007"/>
              </a:xfrm>
              <a:grpFill/>
            </p:grpSpPr>
            <p:sp>
              <p:nvSpPr>
                <p:cNvPr id="75" name="Freeform 244">
                  <a:extLst>
                    <a:ext uri="{FF2B5EF4-FFF2-40B4-BE49-F238E27FC236}">
                      <a16:creationId xmlns:a16="http://schemas.microsoft.com/office/drawing/2014/main" id="{7533B425-B120-D34D-9216-5237B80492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61782" y="8795168"/>
                  <a:ext cx="801774" cy="1594007"/>
                </a:xfrm>
                <a:custGeom>
                  <a:avLst/>
                  <a:gdLst>
                    <a:gd name="T0" fmla="*/ 303 w 370"/>
                    <a:gd name="T1" fmla="*/ 265 h 736"/>
                    <a:gd name="T2" fmla="*/ 303 w 370"/>
                    <a:gd name="T3" fmla="*/ 265 h 736"/>
                    <a:gd name="T4" fmla="*/ 199 w 370"/>
                    <a:gd name="T5" fmla="*/ 160 h 736"/>
                    <a:gd name="T6" fmla="*/ 176 w 370"/>
                    <a:gd name="T7" fmla="*/ 144 h 736"/>
                    <a:gd name="T8" fmla="*/ 173 w 370"/>
                    <a:gd name="T9" fmla="*/ 141 h 736"/>
                    <a:gd name="T10" fmla="*/ 183 w 370"/>
                    <a:gd name="T11" fmla="*/ 124 h 736"/>
                    <a:gd name="T12" fmla="*/ 209 w 370"/>
                    <a:gd name="T13" fmla="*/ 59 h 736"/>
                    <a:gd name="T14" fmla="*/ 150 w 370"/>
                    <a:gd name="T15" fmla="*/ 7 h 736"/>
                    <a:gd name="T16" fmla="*/ 75 w 370"/>
                    <a:gd name="T17" fmla="*/ 72 h 736"/>
                    <a:gd name="T18" fmla="*/ 107 w 370"/>
                    <a:gd name="T19" fmla="*/ 124 h 736"/>
                    <a:gd name="T20" fmla="*/ 114 w 370"/>
                    <a:gd name="T21" fmla="*/ 141 h 736"/>
                    <a:gd name="T22" fmla="*/ 114 w 370"/>
                    <a:gd name="T23" fmla="*/ 141 h 736"/>
                    <a:gd name="T24" fmla="*/ 91 w 370"/>
                    <a:gd name="T25" fmla="*/ 160 h 736"/>
                    <a:gd name="T26" fmla="*/ 6 w 370"/>
                    <a:gd name="T27" fmla="*/ 284 h 736"/>
                    <a:gd name="T28" fmla="*/ 0 w 370"/>
                    <a:gd name="T29" fmla="*/ 448 h 736"/>
                    <a:gd name="T30" fmla="*/ 0 w 370"/>
                    <a:gd name="T31" fmla="*/ 448 h 736"/>
                    <a:gd name="T32" fmla="*/ 0 w 370"/>
                    <a:gd name="T33" fmla="*/ 448 h 736"/>
                    <a:gd name="T34" fmla="*/ 26 w 370"/>
                    <a:gd name="T35" fmla="*/ 474 h 736"/>
                    <a:gd name="T36" fmla="*/ 49 w 370"/>
                    <a:gd name="T37" fmla="*/ 448 h 736"/>
                    <a:gd name="T38" fmla="*/ 49 w 370"/>
                    <a:gd name="T39" fmla="*/ 448 h 736"/>
                    <a:gd name="T40" fmla="*/ 49 w 370"/>
                    <a:gd name="T41" fmla="*/ 448 h 736"/>
                    <a:gd name="T42" fmla="*/ 55 w 370"/>
                    <a:gd name="T43" fmla="*/ 291 h 736"/>
                    <a:gd name="T44" fmla="*/ 68 w 370"/>
                    <a:gd name="T45" fmla="*/ 261 h 736"/>
                    <a:gd name="T46" fmla="*/ 68 w 370"/>
                    <a:gd name="T47" fmla="*/ 699 h 736"/>
                    <a:gd name="T48" fmla="*/ 94 w 370"/>
                    <a:gd name="T49" fmla="*/ 732 h 736"/>
                    <a:gd name="T50" fmla="*/ 124 w 370"/>
                    <a:gd name="T51" fmla="*/ 699 h 736"/>
                    <a:gd name="T52" fmla="*/ 134 w 370"/>
                    <a:gd name="T53" fmla="*/ 477 h 736"/>
                    <a:gd name="T54" fmla="*/ 143 w 370"/>
                    <a:gd name="T55" fmla="*/ 467 h 736"/>
                    <a:gd name="T56" fmla="*/ 143 w 370"/>
                    <a:gd name="T57" fmla="*/ 467 h 736"/>
                    <a:gd name="T58" fmla="*/ 156 w 370"/>
                    <a:gd name="T59" fmla="*/ 477 h 736"/>
                    <a:gd name="T60" fmla="*/ 163 w 370"/>
                    <a:gd name="T61" fmla="*/ 699 h 736"/>
                    <a:gd name="T62" fmla="*/ 189 w 370"/>
                    <a:gd name="T63" fmla="*/ 732 h 736"/>
                    <a:gd name="T64" fmla="*/ 219 w 370"/>
                    <a:gd name="T65" fmla="*/ 699 h 736"/>
                    <a:gd name="T66" fmla="*/ 225 w 370"/>
                    <a:gd name="T67" fmla="*/ 261 h 736"/>
                    <a:gd name="T68" fmla="*/ 254 w 370"/>
                    <a:gd name="T69" fmla="*/ 294 h 736"/>
                    <a:gd name="T70" fmla="*/ 313 w 370"/>
                    <a:gd name="T71" fmla="*/ 366 h 736"/>
                    <a:gd name="T72" fmla="*/ 349 w 370"/>
                    <a:gd name="T73" fmla="*/ 382 h 736"/>
                    <a:gd name="T74" fmla="*/ 359 w 370"/>
                    <a:gd name="T75" fmla="*/ 350 h 736"/>
                    <a:gd name="T76" fmla="*/ 303 w 370"/>
                    <a:gd name="T77" fmla="*/ 265 h 7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370" h="736">
                      <a:moveTo>
                        <a:pt x="303" y="265"/>
                      </a:moveTo>
                      <a:lnTo>
                        <a:pt x="303" y="265"/>
                      </a:lnTo>
                      <a:cubicBezTo>
                        <a:pt x="248" y="180"/>
                        <a:pt x="254" y="167"/>
                        <a:pt x="199" y="160"/>
                      </a:cubicBezTo>
                      <a:cubicBezTo>
                        <a:pt x="189" y="160"/>
                        <a:pt x="179" y="154"/>
                        <a:pt x="176" y="144"/>
                      </a:cubicBezTo>
                      <a:cubicBezTo>
                        <a:pt x="173" y="141"/>
                        <a:pt x="173" y="141"/>
                        <a:pt x="173" y="141"/>
                      </a:cubicBezTo>
                      <a:cubicBezTo>
                        <a:pt x="173" y="134"/>
                        <a:pt x="176" y="127"/>
                        <a:pt x="183" y="124"/>
                      </a:cubicBezTo>
                      <a:cubicBezTo>
                        <a:pt x="202" y="111"/>
                        <a:pt x="215" y="85"/>
                        <a:pt x="209" y="59"/>
                      </a:cubicBezTo>
                      <a:cubicBezTo>
                        <a:pt x="205" y="30"/>
                        <a:pt x="179" y="10"/>
                        <a:pt x="150" y="7"/>
                      </a:cubicBezTo>
                      <a:cubicBezTo>
                        <a:pt x="111" y="0"/>
                        <a:pt x="75" y="33"/>
                        <a:pt x="75" y="72"/>
                      </a:cubicBezTo>
                      <a:cubicBezTo>
                        <a:pt x="75" y="95"/>
                        <a:pt x="88" y="114"/>
                        <a:pt x="107" y="124"/>
                      </a:cubicBezTo>
                      <a:cubicBezTo>
                        <a:pt x="111" y="127"/>
                        <a:pt x="114" y="134"/>
                        <a:pt x="114" y="141"/>
                      </a:cubicBezTo>
                      <a:lnTo>
                        <a:pt x="114" y="141"/>
                      </a:lnTo>
                      <a:cubicBezTo>
                        <a:pt x="111" y="150"/>
                        <a:pt x="101" y="160"/>
                        <a:pt x="91" y="160"/>
                      </a:cubicBezTo>
                      <a:cubicBezTo>
                        <a:pt x="32" y="167"/>
                        <a:pt x="9" y="190"/>
                        <a:pt x="6" y="284"/>
                      </a:cubicBezTo>
                      <a:cubicBezTo>
                        <a:pt x="0" y="448"/>
                        <a:pt x="0" y="448"/>
                        <a:pt x="0" y="448"/>
                      </a:cubicBezTo>
                      <a:lnTo>
                        <a:pt x="0" y="448"/>
                      </a:lnTo>
                      <a:lnTo>
                        <a:pt x="0" y="448"/>
                      </a:lnTo>
                      <a:cubicBezTo>
                        <a:pt x="0" y="464"/>
                        <a:pt x="13" y="474"/>
                        <a:pt x="26" y="474"/>
                      </a:cubicBezTo>
                      <a:cubicBezTo>
                        <a:pt x="39" y="474"/>
                        <a:pt x="49" y="464"/>
                        <a:pt x="49" y="448"/>
                      </a:cubicBezTo>
                      <a:lnTo>
                        <a:pt x="49" y="448"/>
                      </a:lnTo>
                      <a:lnTo>
                        <a:pt x="49" y="448"/>
                      </a:lnTo>
                      <a:cubicBezTo>
                        <a:pt x="55" y="291"/>
                        <a:pt x="55" y="291"/>
                        <a:pt x="55" y="291"/>
                      </a:cubicBezTo>
                      <a:cubicBezTo>
                        <a:pt x="55" y="274"/>
                        <a:pt x="58" y="261"/>
                        <a:pt x="68" y="261"/>
                      </a:cubicBezTo>
                      <a:cubicBezTo>
                        <a:pt x="68" y="699"/>
                        <a:pt x="68" y="699"/>
                        <a:pt x="68" y="699"/>
                      </a:cubicBezTo>
                      <a:cubicBezTo>
                        <a:pt x="68" y="716"/>
                        <a:pt x="75" y="732"/>
                        <a:pt x="94" y="732"/>
                      </a:cubicBezTo>
                      <a:cubicBezTo>
                        <a:pt x="114" y="735"/>
                        <a:pt x="124" y="719"/>
                        <a:pt x="124" y="699"/>
                      </a:cubicBezTo>
                      <a:cubicBezTo>
                        <a:pt x="134" y="477"/>
                        <a:pt x="134" y="477"/>
                        <a:pt x="134" y="477"/>
                      </a:cubicBezTo>
                      <a:cubicBezTo>
                        <a:pt x="134" y="470"/>
                        <a:pt x="137" y="467"/>
                        <a:pt x="143" y="467"/>
                      </a:cubicBezTo>
                      <a:lnTo>
                        <a:pt x="143" y="467"/>
                      </a:lnTo>
                      <a:cubicBezTo>
                        <a:pt x="150" y="467"/>
                        <a:pt x="156" y="470"/>
                        <a:pt x="156" y="477"/>
                      </a:cubicBezTo>
                      <a:cubicBezTo>
                        <a:pt x="163" y="699"/>
                        <a:pt x="163" y="699"/>
                        <a:pt x="163" y="699"/>
                      </a:cubicBezTo>
                      <a:cubicBezTo>
                        <a:pt x="163" y="716"/>
                        <a:pt x="170" y="732"/>
                        <a:pt x="189" y="732"/>
                      </a:cubicBezTo>
                      <a:cubicBezTo>
                        <a:pt x="209" y="735"/>
                        <a:pt x="219" y="719"/>
                        <a:pt x="219" y="699"/>
                      </a:cubicBezTo>
                      <a:cubicBezTo>
                        <a:pt x="225" y="261"/>
                        <a:pt x="225" y="261"/>
                        <a:pt x="225" y="261"/>
                      </a:cubicBezTo>
                      <a:cubicBezTo>
                        <a:pt x="232" y="261"/>
                        <a:pt x="245" y="281"/>
                        <a:pt x="254" y="294"/>
                      </a:cubicBezTo>
                      <a:cubicBezTo>
                        <a:pt x="281" y="330"/>
                        <a:pt x="294" y="343"/>
                        <a:pt x="313" y="366"/>
                      </a:cubicBezTo>
                      <a:cubicBezTo>
                        <a:pt x="317" y="373"/>
                        <a:pt x="330" y="395"/>
                        <a:pt x="349" y="382"/>
                      </a:cubicBezTo>
                      <a:cubicBezTo>
                        <a:pt x="369" y="373"/>
                        <a:pt x="359" y="350"/>
                        <a:pt x="359" y="350"/>
                      </a:cubicBezTo>
                      <a:cubicBezTo>
                        <a:pt x="359" y="350"/>
                        <a:pt x="349" y="333"/>
                        <a:pt x="303" y="26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76" name="Freeform 245">
                  <a:extLst>
                    <a:ext uri="{FF2B5EF4-FFF2-40B4-BE49-F238E27FC236}">
                      <a16:creationId xmlns:a16="http://schemas.microsoft.com/office/drawing/2014/main" id="{0F1AB137-457D-924C-9830-05AB3D1CBA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58565" y="8842896"/>
                  <a:ext cx="811316" cy="1546279"/>
                </a:xfrm>
                <a:custGeom>
                  <a:avLst/>
                  <a:gdLst>
                    <a:gd name="T0" fmla="*/ 373 w 377"/>
                    <a:gd name="T1" fmla="*/ 389 h 713"/>
                    <a:gd name="T2" fmla="*/ 373 w 377"/>
                    <a:gd name="T3" fmla="*/ 389 h 713"/>
                    <a:gd name="T4" fmla="*/ 369 w 377"/>
                    <a:gd name="T5" fmla="*/ 376 h 713"/>
                    <a:gd name="T6" fmla="*/ 255 w 377"/>
                    <a:gd name="T7" fmla="*/ 173 h 713"/>
                    <a:gd name="T8" fmla="*/ 297 w 377"/>
                    <a:gd name="T9" fmla="*/ 157 h 713"/>
                    <a:gd name="T10" fmla="*/ 288 w 377"/>
                    <a:gd name="T11" fmla="*/ 88 h 713"/>
                    <a:gd name="T12" fmla="*/ 216 w 377"/>
                    <a:gd name="T13" fmla="*/ 16 h 713"/>
                    <a:gd name="T14" fmla="*/ 147 w 377"/>
                    <a:gd name="T15" fmla="*/ 75 h 713"/>
                    <a:gd name="T16" fmla="*/ 124 w 377"/>
                    <a:gd name="T17" fmla="*/ 157 h 713"/>
                    <a:gd name="T18" fmla="*/ 167 w 377"/>
                    <a:gd name="T19" fmla="*/ 173 h 713"/>
                    <a:gd name="T20" fmla="*/ 10 w 377"/>
                    <a:gd name="T21" fmla="*/ 330 h 713"/>
                    <a:gd name="T22" fmla="*/ 16 w 377"/>
                    <a:gd name="T23" fmla="*/ 363 h 713"/>
                    <a:gd name="T24" fmla="*/ 43 w 377"/>
                    <a:gd name="T25" fmla="*/ 350 h 713"/>
                    <a:gd name="T26" fmla="*/ 141 w 377"/>
                    <a:gd name="T27" fmla="*/ 258 h 713"/>
                    <a:gd name="T28" fmla="*/ 85 w 377"/>
                    <a:gd name="T29" fmla="*/ 523 h 713"/>
                    <a:gd name="T30" fmla="*/ 141 w 377"/>
                    <a:gd name="T31" fmla="*/ 529 h 713"/>
                    <a:gd name="T32" fmla="*/ 144 w 377"/>
                    <a:gd name="T33" fmla="*/ 683 h 713"/>
                    <a:gd name="T34" fmla="*/ 170 w 377"/>
                    <a:gd name="T35" fmla="*/ 712 h 713"/>
                    <a:gd name="T36" fmla="*/ 190 w 377"/>
                    <a:gd name="T37" fmla="*/ 683 h 713"/>
                    <a:gd name="T38" fmla="*/ 196 w 377"/>
                    <a:gd name="T39" fmla="*/ 532 h 713"/>
                    <a:gd name="T40" fmla="*/ 226 w 377"/>
                    <a:gd name="T41" fmla="*/ 532 h 713"/>
                    <a:gd name="T42" fmla="*/ 229 w 377"/>
                    <a:gd name="T43" fmla="*/ 679 h 713"/>
                    <a:gd name="T44" fmla="*/ 255 w 377"/>
                    <a:gd name="T45" fmla="*/ 712 h 713"/>
                    <a:gd name="T46" fmla="*/ 278 w 377"/>
                    <a:gd name="T47" fmla="*/ 679 h 713"/>
                    <a:gd name="T48" fmla="*/ 284 w 377"/>
                    <a:gd name="T49" fmla="*/ 529 h 713"/>
                    <a:gd name="T50" fmla="*/ 337 w 377"/>
                    <a:gd name="T51" fmla="*/ 519 h 713"/>
                    <a:gd name="T52" fmla="*/ 291 w 377"/>
                    <a:gd name="T53" fmla="*/ 261 h 713"/>
                    <a:gd name="T54" fmla="*/ 333 w 377"/>
                    <a:gd name="T55" fmla="*/ 385 h 713"/>
                    <a:gd name="T56" fmla="*/ 337 w 377"/>
                    <a:gd name="T57" fmla="*/ 399 h 713"/>
                    <a:gd name="T58" fmla="*/ 356 w 377"/>
                    <a:gd name="T59" fmla="*/ 415 h 713"/>
                    <a:gd name="T60" fmla="*/ 359 w 377"/>
                    <a:gd name="T61" fmla="*/ 412 h 713"/>
                    <a:gd name="T62" fmla="*/ 373 w 377"/>
                    <a:gd name="T63" fmla="*/ 389 h 7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77" h="713">
                      <a:moveTo>
                        <a:pt x="373" y="389"/>
                      </a:moveTo>
                      <a:lnTo>
                        <a:pt x="373" y="389"/>
                      </a:lnTo>
                      <a:cubicBezTo>
                        <a:pt x="369" y="376"/>
                        <a:pt x="369" y="376"/>
                        <a:pt x="369" y="376"/>
                      </a:cubicBezTo>
                      <a:cubicBezTo>
                        <a:pt x="320" y="203"/>
                        <a:pt x="330" y="196"/>
                        <a:pt x="255" y="173"/>
                      </a:cubicBezTo>
                      <a:cubicBezTo>
                        <a:pt x="284" y="167"/>
                        <a:pt x="297" y="157"/>
                        <a:pt x="297" y="157"/>
                      </a:cubicBezTo>
                      <a:cubicBezTo>
                        <a:pt x="297" y="157"/>
                        <a:pt x="281" y="140"/>
                        <a:pt x="288" y="88"/>
                      </a:cubicBezTo>
                      <a:cubicBezTo>
                        <a:pt x="294" y="33"/>
                        <a:pt x="229" y="0"/>
                        <a:pt x="216" y="16"/>
                      </a:cubicBezTo>
                      <a:cubicBezTo>
                        <a:pt x="203" y="0"/>
                        <a:pt x="150" y="26"/>
                        <a:pt x="147" y="75"/>
                      </a:cubicBezTo>
                      <a:cubicBezTo>
                        <a:pt x="141" y="124"/>
                        <a:pt x="147" y="131"/>
                        <a:pt x="124" y="157"/>
                      </a:cubicBezTo>
                      <a:cubicBezTo>
                        <a:pt x="124" y="157"/>
                        <a:pt x="141" y="167"/>
                        <a:pt x="167" y="173"/>
                      </a:cubicBezTo>
                      <a:cubicBezTo>
                        <a:pt x="137" y="176"/>
                        <a:pt x="101" y="235"/>
                        <a:pt x="10" y="330"/>
                      </a:cubicBezTo>
                      <a:cubicBezTo>
                        <a:pt x="3" y="336"/>
                        <a:pt x="0" y="359"/>
                        <a:pt x="16" y="363"/>
                      </a:cubicBezTo>
                      <a:cubicBezTo>
                        <a:pt x="26" y="363"/>
                        <a:pt x="33" y="359"/>
                        <a:pt x="43" y="350"/>
                      </a:cubicBezTo>
                      <a:cubicBezTo>
                        <a:pt x="111" y="287"/>
                        <a:pt x="124" y="271"/>
                        <a:pt x="141" y="258"/>
                      </a:cubicBezTo>
                      <a:cubicBezTo>
                        <a:pt x="131" y="359"/>
                        <a:pt x="101" y="470"/>
                        <a:pt x="85" y="523"/>
                      </a:cubicBezTo>
                      <a:cubicBezTo>
                        <a:pt x="101" y="526"/>
                        <a:pt x="124" y="529"/>
                        <a:pt x="141" y="529"/>
                      </a:cubicBezTo>
                      <a:cubicBezTo>
                        <a:pt x="144" y="683"/>
                        <a:pt x="144" y="683"/>
                        <a:pt x="144" y="683"/>
                      </a:cubicBezTo>
                      <a:cubicBezTo>
                        <a:pt x="144" y="699"/>
                        <a:pt x="150" y="712"/>
                        <a:pt x="170" y="712"/>
                      </a:cubicBezTo>
                      <a:cubicBezTo>
                        <a:pt x="186" y="712"/>
                        <a:pt x="190" y="699"/>
                        <a:pt x="190" y="683"/>
                      </a:cubicBezTo>
                      <a:cubicBezTo>
                        <a:pt x="196" y="532"/>
                        <a:pt x="196" y="532"/>
                        <a:pt x="196" y="532"/>
                      </a:cubicBezTo>
                      <a:cubicBezTo>
                        <a:pt x="203" y="532"/>
                        <a:pt x="219" y="532"/>
                        <a:pt x="226" y="532"/>
                      </a:cubicBezTo>
                      <a:cubicBezTo>
                        <a:pt x="229" y="679"/>
                        <a:pt x="229" y="679"/>
                        <a:pt x="229" y="679"/>
                      </a:cubicBezTo>
                      <a:cubicBezTo>
                        <a:pt x="229" y="699"/>
                        <a:pt x="239" y="712"/>
                        <a:pt x="255" y="712"/>
                      </a:cubicBezTo>
                      <a:cubicBezTo>
                        <a:pt x="275" y="712"/>
                        <a:pt x="278" y="699"/>
                        <a:pt x="278" y="679"/>
                      </a:cubicBezTo>
                      <a:cubicBezTo>
                        <a:pt x="284" y="529"/>
                        <a:pt x="284" y="529"/>
                        <a:pt x="284" y="529"/>
                      </a:cubicBezTo>
                      <a:cubicBezTo>
                        <a:pt x="304" y="526"/>
                        <a:pt x="323" y="523"/>
                        <a:pt x="337" y="519"/>
                      </a:cubicBezTo>
                      <a:cubicBezTo>
                        <a:pt x="310" y="444"/>
                        <a:pt x="294" y="333"/>
                        <a:pt x="291" y="261"/>
                      </a:cubicBezTo>
                      <a:cubicBezTo>
                        <a:pt x="304" y="297"/>
                        <a:pt x="314" y="323"/>
                        <a:pt x="333" y="385"/>
                      </a:cubicBezTo>
                      <a:cubicBezTo>
                        <a:pt x="337" y="399"/>
                        <a:pt x="337" y="399"/>
                        <a:pt x="337" y="399"/>
                      </a:cubicBezTo>
                      <a:cubicBezTo>
                        <a:pt x="340" y="408"/>
                        <a:pt x="346" y="415"/>
                        <a:pt x="356" y="415"/>
                      </a:cubicBezTo>
                      <a:cubicBezTo>
                        <a:pt x="356" y="415"/>
                        <a:pt x="359" y="415"/>
                        <a:pt x="359" y="412"/>
                      </a:cubicBezTo>
                      <a:cubicBezTo>
                        <a:pt x="369" y="412"/>
                        <a:pt x="376" y="399"/>
                        <a:pt x="373" y="38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88E67B7-B655-3E41-87DF-31CCF1059534}"/>
                </a:ext>
              </a:extLst>
            </p:cNvPr>
            <p:cNvGrpSpPr/>
            <p:nvPr/>
          </p:nvGrpSpPr>
          <p:grpSpPr>
            <a:xfrm>
              <a:off x="15746209" y="4414345"/>
              <a:ext cx="5352942" cy="3819325"/>
              <a:chOff x="3595006" y="4193627"/>
              <a:chExt cx="5352942" cy="3819325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85" name="Freeform 245">
                <a:extLst>
                  <a:ext uri="{FF2B5EF4-FFF2-40B4-BE49-F238E27FC236}">
                    <a16:creationId xmlns:a16="http://schemas.microsoft.com/office/drawing/2014/main" id="{AD70C0BD-6BEB-C646-9684-56445E3BE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5006" y="4307986"/>
                <a:ext cx="1943956" cy="3704966"/>
              </a:xfrm>
              <a:custGeom>
                <a:avLst/>
                <a:gdLst>
                  <a:gd name="T0" fmla="*/ 373 w 377"/>
                  <a:gd name="T1" fmla="*/ 389 h 713"/>
                  <a:gd name="T2" fmla="*/ 373 w 377"/>
                  <a:gd name="T3" fmla="*/ 389 h 713"/>
                  <a:gd name="T4" fmla="*/ 369 w 377"/>
                  <a:gd name="T5" fmla="*/ 376 h 713"/>
                  <a:gd name="T6" fmla="*/ 255 w 377"/>
                  <a:gd name="T7" fmla="*/ 173 h 713"/>
                  <a:gd name="T8" fmla="*/ 297 w 377"/>
                  <a:gd name="T9" fmla="*/ 157 h 713"/>
                  <a:gd name="T10" fmla="*/ 288 w 377"/>
                  <a:gd name="T11" fmla="*/ 88 h 713"/>
                  <a:gd name="T12" fmla="*/ 216 w 377"/>
                  <a:gd name="T13" fmla="*/ 16 h 713"/>
                  <a:gd name="T14" fmla="*/ 147 w 377"/>
                  <a:gd name="T15" fmla="*/ 75 h 713"/>
                  <a:gd name="T16" fmla="*/ 124 w 377"/>
                  <a:gd name="T17" fmla="*/ 157 h 713"/>
                  <a:gd name="T18" fmla="*/ 167 w 377"/>
                  <a:gd name="T19" fmla="*/ 173 h 713"/>
                  <a:gd name="T20" fmla="*/ 10 w 377"/>
                  <a:gd name="T21" fmla="*/ 330 h 713"/>
                  <a:gd name="T22" fmla="*/ 16 w 377"/>
                  <a:gd name="T23" fmla="*/ 363 h 713"/>
                  <a:gd name="T24" fmla="*/ 43 w 377"/>
                  <a:gd name="T25" fmla="*/ 350 h 713"/>
                  <a:gd name="T26" fmla="*/ 141 w 377"/>
                  <a:gd name="T27" fmla="*/ 258 h 713"/>
                  <a:gd name="T28" fmla="*/ 85 w 377"/>
                  <a:gd name="T29" fmla="*/ 523 h 713"/>
                  <a:gd name="T30" fmla="*/ 141 w 377"/>
                  <a:gd name="T31" fmla="*/ 529 h 713"/>
                  <a:gd name="T32" fmla="*/ 144 w 377"/>
                  <a:gd name="T33" fmla="*/ 683 h 713"/>
                  <a:gd name="T34" fmla="*/ 170 w 377"/>
                  <a:gd name="T35" fmla="*/ 712 h 713"/>
                  <a:gd name="T36" fmla="*/ 190 w 377"/>
                  <a:gd name="T37" fmla="*/ 683 h 713"/>
                  <a:gd name="T38" fmla="*/ 196 w 377"/>
                  <a:gd name="T39" fmla="*/ 532 h 713"/>
                  <a:gd name="T40" fmla="*/ 226 w 377"/>
                  <a:gd name="T41" fmla="*/ 532 h 713"/>
                  <a:gd name="T42" fmla="*/ 229 w 377"/>
                  <a:gd name="T43" fmla="*/ 679 h 713"/>
                  <a:gd name="T44" fmla="*/ 255 w 377"/>
                  <a:gd name="T45" fmla="*/ 712 h 713"/>
                  <a:gd name="T46" fmla="*/ 278 w 377"/>
                  <a:gd name="T47" fmla="*/ 679 h 713"/>
                  <a:gd name="T48" fmla="*/ 284 w 377"/>
                  <a:gd name="T49" fmla="*/ 529 h 713"/>
                  <a:gd name="T50" fmla="*/ 337 w 377"/>
                  <a:gd name="T51" fmla="*/ 519 h 713"/>
                  <a:gd name="T52" fmla="*/ 291 w 377"/>
                  <a:gd name="T53" fmla="*/ 261 h 713"/>
                  <a:gd name="T54" fmla="*/ 333 w 377"/>
                  <a:gd name="T55" fmla="*/ 385 h 713"/>
                  <a:gd name="T56" fmla="*/ 337 w 377"/>
                  <a:gd name="T57" fmla="*/ 399 h 713"/>
                  <a:gd name="T58" fmla="*/ 356 w 377"/>
                  <a:gd name="T59" fmla="*/ 415 h 713"/>
                  <a:gd name="T60" fmla="*/ 359 w 377"/>
                  <a:gd name="T61" fmla="*/ 412 h 713"/>
                  <a:gd name="T62" fmla="*/ 373 w 377"/>
                  <a:gd name="T63" fmla="*/ 389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77" h="713">
                    <a:moveTo>
                      <a:pt x="373" y="389"/>
                    </a:moveTo>
                    <a:lnTo>
                      <a:pt x="373" y="389"/>
                    </a:lnTo>
                    <a:cubicBezTo>
                      <a:pt x="369" y="376"/>
                      <a:pt x="369" y="376"/>
                      <a:pt x="369" y="376"/>
                    </a:cubicBezTo>
                    <a:cubicBezTo>
                      <a:pt x="320" y="203"/>
                      <a:pt x="330" y="196"/>
                      <a:pt x="255" y="173"/>
                    </a:cubicBezTo>
                    <a:cubicBezTo>
                      <a:pt x="284" y="167"/>
                      <a:pt x="297" y="157"/>
                      <a:pt x="297" y="157"/>
                    </a:cubicBezTo>
                    <a:cubicBezTo>
                      <a:pt x="297" y="157"/>
                      <a:pt x="281" y="140"/>
                      <a:pt x="288" y="88"/>
                    </a:cubicBezTo>
                    <a:cubicBezTo>
                      <a:pt x="294" y="33"/>
                      <a:pt x="229" y="0"/>
                      <a:pt x="216" y="16"/>
                    </a:cubicBezTo>
                    <a:cubicBezTo>
                      <a:pt x="203" y="0"/>
                      <a:pt x="150" y="26"/>
                      <a:pt x="147" y="75"/>
                    </a:cubicBezTo>
                    <a:cubicBezTo>
                      <a:pt x="141" y="124"/>
                      <a:pt x="147" y="131"/>
                      <a:pt x="124" y="157"/>
                    </a:cubicBezTo>
                    <a:cubicBezTo>
                      <a:pt x="124" y="157"/>
                      <a:pt x="141" y="167"/>
                      <a:pt x="167" y="173"/>
                    </a:cubicBezTo>
                    <a:cubicBezTo>
                      <a:pt x="137" y="176"/>
                      <a:pt x="101" y="235"/>
                      <a:pt x="10" y="330"/>
                    </a:cubicBezTo>
                    <a:cubicBezTo>
                      <a:pt x="3" y="336"/>
                      <a:pt x="0" y="359"/>
                      <a:pt x="16" y="363"/>
                    </a:cubicBezTo>
                    <a:cubicBezTo>
                      <a:pt x="26" y="363"/>
                      <a:pt x="33" y="359"/>
                      <a:pt x="43" y="350"/>
                    </a:cubicBezTo>
                    <a:cubicBezTo>
                      <a:pt x="111" y="287"/>
                      <a:pt x="124" y="271"/>
                      <a:pt x="141" y="258"/>
                    </a:cubicBezTo>
                    <a:cubicBezTo>
                      <a:pt x="131" y="359"/>
                      <a:pt x="101" y="470"/>
                      <a:pt x="85" y="523"/>
                    </a:cubicBezTo>
                    <a:cubicBezTo>
                      <a:pt x="101" y="526"/>
                      <a:pt x="124" y="529"/>
                      <a:pt x="141" y="529"/>
                    </a:cubicBezTo>
                    <a:cubicBezTo>
                      <a:pt x="144" y="683"/>
                      <a:pt x="144" y="683"/>
                      <a:pt x="144" y="683"/>
                    </a:cubicBezTo>
                    <a:cubicBezTo>
                      <a:pt x="144" y="699"/>
                      <a:pt x="150" y="712"/>
                      <a:pt x="170" y="712"/>
                    </a:cubicBezTo>
                    <a:cubicBezTo>
                      <a:pt x="186" y="712"/>
                      <a:pt x="190" y="699"/>
                      <a:pt x="190" y="683"/>
                    </a:cubicBezTo>
                    <a:cubicBezTo>
                      <a:pt x="196" y="532"/>
                      <a:pt x="196" y="532"/>
                      <a:pt x="196" y="532"/>
                    </a:cubicBezTo>
                    <a:cubicBezTo>
                      <a:pt x="203" y="532"/>
                      <a:pt x="219" y="532"/>
                      <a:pt x="226" y="532"/>
                    </a:cubicBezTo>
                    <a:cubicBezTo>
                      <a:pt x="229" y="679"/>
                      <a:pt x="229" y="679"/>
                      <a:pt x="229" y="679"/>
                    </a:cubicBezTo>
                    <a:cubicBezTo>
                      <a:pt x="229" y="699"/>
                      <a:pt x="239" y="712"/>
                      <a:pt x="255" y="712"/>
                    </a:cubicBezTo>
                    <a:cubicBezTo>
                      <a:pt x="275" y="712"/>
                      <a:pt x="278" y="699"/>
                      <a:pt x="278" y="679"/>
                    </a:cubicBezTo>
                    <a:cubicBezTo>
                      <a:pt x="284" y="529"/>
                      <a:pt x="284" y="529"/>
                      <a:pt x="284" y="529"/>
                    </a:cubicBezTo>
                    <a:cubicBezTo>
                      <a:pt x="304" y="526"/>
                      <a:pt x="323" y="523"/>
                      <a:pt x="337" y="519"/>
                    </a:cubicBezTo>
                    <a:cubicBezTo>
                      <a:pt x="310" y="444"/>
                      <a:pt x="294" y="333"/>
                      <a:pt x="291" y="261"/>
                    </a:cubicBezTo>
                    <a:cubicBezTo>
                      <a:pt x="304" y="297"/>
                      <a:pt x="314" y="323"/>
                      <a:pt x="333" y="385"/>
                    </a:cubicBezTo>
                    <a:cubicBezTo>
                      <a:pt x="337" y="399"/>
                      <a:pt x="337" y="399"/>
                      <a:pt x="337" y="399"/>
                    </a:cubicBezTo>
                    <a:cubicBezTo>
                      <a:pt x="340" y="408"/>
                      <a:pt x="346" y="415"/>
                      <a:pt x="356" y="415"/>
                    </a:cubicBezTo>
                    <a:cubicBezTo>
                      <a:pt x="356" y="415"/>
                      <a:pt x="359" y="415"/>
                      <a:pt x="359" y="412"/>
                    </a:cubicBezTo>
                    <a:cubicBezTo>
                      <a:pt x="369" y="412"/>
                      <a:pt x="376" y="399"/>
                      <a:pt x="373" y="38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F04AD7DA-66D7-BB41-9325-B83667BD3CE6}"/>
                  </a:ext>
                </a:extLst>
              </p:cNvPr>
              <p:cNvGrpSpPr/>
              <p:nvPr/>
            </p:nvGrpSpPr>
            <p:grpSpPr>
              <a:xfrm flipH="1">
                <a:off x="5342910" y="4193627"/>
                <a:ext cx="3605038" cy="3819325"/>
                <a:chOff x="11461782" y="8795168"/>
                <a:chExt cx="1508099" cy="1594007"/>
              </a:xfrm>
              <a:grpFill/>
            </p:grpSpPr>
            <p:sp>
              <p:nvSpPr>
                <p:cNvPr id="82" name="Freeform 244">
                  <a:extLst>
                    <a:ext uri="{FF2B5EF4-FFF2-40B4-BE49-F238E27FC236}">
                      <a16:creationId xmlns:a16="http://schemas.microsoft.com/office/drawing/2014/main" id="{B44C0A91-7E4D-B549-BAAE-501D74FB8A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61782" y="8795168"/>
                  <a:ext cx="801774" cy="1594007"/>
                </a:xfrm>
                <a:custGeom>
                  <a:avLst/>
                  <a:gdLst>
                    <a:gd name="T0" fmla="*/ 303 w 370"/>
                    <a:gd name="T1" fmla="*/ 265 h 736"/>
                    <a:gd name="T2" fmla="*/ 303 w 370"/>
                    <a:gd name="T3" fmla="*/ 265 h 736"/>
                    <a:gd name="T4" fmla="*/ 199 w 370"/>
                    <a:gd name="T5" fmla="*/ 160 h 736"/>
                    <a:gd name="T6" fmla="*/ 176 w 370"/>
                    <a:gd name="T7" fmla="*/ 144 h 736"/>
                    <a:gd name="T8" fmla="*/ 173 w 370"/>
                    <a:gd name="T9" fmla="*/ 141 h 736"/>
                    <a:gd name="T10" fmla="*/ 183 w 370"/>
                    <a:gd name="T11" fmla="*/ 124 h 736"/>
                    <a:gd name="T12" fmla="*/ 209 w 370"/>
                    <a:gd name="T13" fmla="*/ 59 h 736"/>
                    <a:gd name="T14" fmla="*/ 150 w 370"/>
                    <a:gd name="T15" fmla="*/ 7 h 736"/>
                    <a:gd name="T16" fmla="*/ 75 w 370"/>
                    <a:gd name="T17" fmla="*/ 72 h 736"/>
                    <a:gd name="T18" fmla="*/ 107 w 370"/>
                    <a:gd name="T19" fmla="*/ 124 h 736"/>
                    <a:gd name="T20" fmla="*/ 114 w 370"/>
                    <a:gd name="T21" fmla="*/ 141 h 736"/>
                    <a:gd name="T22" fmla="*/ 114 w 370"/>
                    <a:gd name="T23" fmla="*/ 141 h 736"/>
                    <a:gd name="T24" fmla="*/ 91 w 370"/>
                    <a:gd name="T25" fmla="*/ 160 h 736"/>
                    <a:gd name="T26" fmla="*/ 6 w 370"/>
                    <a:gd name="T27" fmla="*/ 284 h 736"/>
                    <a:gd name="T28" fmla="*/ 0 w 370"/>
                    <a:gd name="T29" fmla="*/ 448 h 736"/>
                    <a:gd name="T30" fmla="*/ 0 w 370"/>
                    <a:gd name="T31" fmla="*/ 448 h 736"/>
                    <a:gd name="T32" fmla="*/ 0 w 370"/>
                    <a:gd name="T33" fmla="*/ 448 h 736"/>
                    <a:gd name="T34" fmla="*/ 26 w 370"/>
                    <a:gd name="T35" fmla="*/ 474 h 736"/>
                    <a:gd name="T36" fmla="*/ 49 w 370"/>
                    <a:gd name="T37" fmla="*/ 448 h 736"/>
                    <a:gd name="T38" fmla="*/ 49 w 370"/>
                    <a:gd name="T39" fmla="*/ 448 h 736"/>
                    <a:gd name="T40" fmla="*/ 49 w 370"/>
                    <a:gd name="T41" fmla="*/ 448 h 736"/>
                    <a:gd name="T42" fmla="*/ 55 w 370"/>
                    <a:gd name="T43" fmla="*/ 291 h 736"/>
                    <a:gd name="T44" fmla="*/ 68 w 370"/>
                    <a:gd name="T45" fmla="*/ 261 h 736"/>
                    <a:gd name="T46" fmla="*/ 68 w 370"/>
                    <a:gd name="T47" fmla="*/ 699 h 736"/>
                    <a:gd name="T48" fmla="*/ 94 w 370"/>
                    <a:gd name="T49" fmla="*/ 732 h 736"/>
                    <a:gd name="T50" fmla="*/ 124 w 370"/>
                    <a:gd name="T51" fmla="*/ 699 h 736"/>
                    <a:gd name="T52" fmla="*/ 134 w 370"/>
                    <a:gd name="T53" fmla="*/ 477 h 736"/>
                    <a:gd name="T54" fmla="*/ 143 w 370"/>
                    <a:gd name="T55" fmla="*/ 467 h 736"/>
                    <a:gd name="T56" fmla="*/ 143 w 370"/>
                    <a:gd name="T57" fmla="*/ 467 h 736"/>
                    <a:gd name="T58" fmla="*/ 156 w 370"/>
                    <a:gd name="T59" fmla="*/ 477 h 736"/>
                    <a:gd name="T60" fmla="*/ 163 w 370"/>
                    <a:gd name="T61" fmla="*/ 699 h 736"/>
                    <a:gd name="T62" fmla="*/ 189 w 370"/>
                    <a:gd name="T63" fmla="*/ 732 h 736"/>
                    <a:gd name="T64" fmla="*/ 219 w 370"/>
                    <a:gd name="T65" fmla="*/ 699 h 736"/>
                    <a:gd name="T66" fmla="*/ 225 w 370"/>
                    <a:gd name="T67" fmla="*/ 261 h 736"/>
                    <a:gd name="T68" fmla="*/ 254 w 370"/>
                    <a:gd name="T69" fmla="*/ 294 h 736"/>
                    <a:gd name="T70" fmla="*/ 313 w 370"/>
                    <a:gd name="T71" fmla="*/ 366 h 736"/>
                    <a:gd name="T72" fmla="*/ 349 w 370"/>
                    <a:gd name="T73" fmla="*/ 382 h 736"/>
                    <a:gd name="T74" fmla="*/ 359 w 370"/>
                    <a:gd name="T75" fmla="*/ 350 h 736"/>
                    <a:gd name="T76" fmla="*/ 303 w 370"/>
                    <a:gd name="T77" fmla="*/ 265 h 7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370" h="736">
                      <a:moveTo>
                        <a:pt x="303" y="265"/>
                      </a:moveTo>
                      <a:lnTo>
                        <a:pt x="303" y="265"/>
                      </a:lnTo>
                      <a:cubicBezTo>
                        <a:pt x="248" y="180"/>
                        <a:pt x="254" y="167"/>
                        <a:pt x="199" y="160"/>
                      </a:cubicBezTo>
                      <a:cubicBezTo>
                        <a:pt x="189" y="160"/>
                        <a:pt x="179" y="154"/>
                        <a:pt x="176" y="144"/>
                      </a:cubicBezTo>
                      <a:cubicBezTo>
                        <a:pt x="173" y="141"/>
                        <a:pt x="173" y="141"/>
                        <a:pt x="173" y="141"/>
                      </a:cubicBezTo>
                      <a:cubicBezTo>
                        <a:pt x="173" y="134"/>
                        <a:pt x="176" y="127"/>
                        <a:pt x="183" y="124"/>
                      </a:cubicBezTo>
                      <a:cubicBezTo>
                        <a:pt x="202" y="111"/>
                        <a:pt x="215" y="85"/>
                        <a:pt x="209" y="59"/>
                      </a:cubicBezTo>
                      <a:cubicBezTo>
                        <a:pt x="205" y="30"/>
                        <a:pt x="179" y="10"/>
                        <a:pt x="150" y="7"/>
                      </a:cubicBezTo>
                      <a:cubicBezTo>
                        <a:pt x="111" y="0"/>
                        <a:pt x="75" y="33"/>
                        <a:pt x="75" y="72"/>
                      </a:cubicBezTo>
                      <a:cubicBezTo>
                        <a:pt x="75" y="95"/>
                        <a:pt x="88" y="114"/>
                        <a:pt x="107" y="124"/>
                      </a:cubicBezTo>
                      <a:cubicBezTo>
                        <a:pt x="111" y="127"/>
                        <a:pt x="114" y="134"/>
                        <a:pt x="114" y="141"/>
                      </a:cubicBezTo>
                      <a:lnTo>
                        <a:pt x="114" y="141"/>
                      </a:lnTo>
                      <a:cubicBezTo>
                        <a:pt x="111" y="150"/>
                        <a:pt x="101" y="160"/>
                        <a:pt x="91" y="160"/>
                      </a:cubicBezTo>
                      <a:cubicBezTo>
                        <a:pt x="32" y="167"/>
                        <a:pt x="9" y="190"/>
                        <a:pt x="6" y="284"/>
                      </a:cubicBezTo>
                      <a:cubicBezTo>
                        <a:pt x="0" y="448"/>
                        <a:pt x="0" y="448"/>
                        <a:pt x="0" y="448"/>
                      </a:cubicBezTo>
                      <a:lnTo>
                        <a:pt x="0" y="448"/>
                      </a:lnTo>
                      <a:lnTo>
                        <a:pt x="0" y="448"/>
                      </a:lnTo>
                      <a:cubicBezTo>
                        <a:pt x="0" y="464"/>
                        <a:pt x="13" y="474"/>
                        <a:pt x="26" y="474"/>
                      </a:cubicBezTo>
                      <a:cubicBezTo>
                        <a:pt x="39" y="474"/>
                        <a:pt x="49" y="464"/>
                        <a:pt x="49" y="448"/>
                      </a:cubicBezTo>
                      <a:lnTo>
                        <a:pt x="49" y="448"/>
                      </a:lnTo>
                      <a:lnTo>
                        <a:pt x="49" y="448"/>
                      </a:lnTo>
                      <a:cubicBezTo>
                        <a:pt x="55" y="291"/>
                        <a:pt x="55" y="291"/>
                        <a:pt x="55" y="291"/>
                      </a:cubicBezTo>
                      <a:cubicBezTo>
                        <a:pt x="55" y="274"/>
                        <a:pt x="58" y="261"/>
                        <a:pt x="68" y="261"/>
                      </a:cubicBezTo>
                      <a:cubicBezTo>
                        <a:pt x="68" y="699"/>
                        <a:pt x="68" y="699"/>
                        <a:pt x="68" y="699"/>
                      </a:cubicBezTo>
                      <a:cubicBezTo>
                        <a:pt x="68" y="716"/>
                        <a:pt x="75" y="732"/>
                        <a:pt x="94" y="732"/>
                      </a:cubicBezTo>
                      <a:cubicBezTo>
                        <a:pt x="114" y="735"/>
                        <a:pt x="124" y="719"/>
                        <a:pt x="124" y="699"/>
                      </a:cubicBezTo>
                      <a:cubicBezTo>
                        <a:pt x="134" y="477"/>
                        <a:pt x="134" y="477"/>
                        <a:pt x="134" y="477"/>
                      </a:cubicBezTo>
                      <a:cubicBezTo>
                        <a:pt x="134" y="470"/>
                        <a:pt x="137" y="467"/>
                        <a:pt x="143" y="467"/>
                      </a:cubicBezTo>
                      <a:lnTo>
                        <a:pt x="143" y="467"/>
                      </a:lnTo>
                      <a:cubicBezTo>
                        <a:pt x="150" y="467"/>
                        <a:pt x="156" y="470"/>
                        <a:pt x="156" y="477"/>
                      </a:cubicBezTo>
                      <a:cubicBezTo>
                        <a:pt x="163" y="699"/>
                        <a:pt x="163" y="699"/>
                        <a:pt x="163" y="699"/>
                      </a:cubicBezTo>
                      <a:cubicBezTo>
                        <a:pt x="163" y="716"/>
                        <a:pt x="170" y="732"/>
                        <a:pt x="189" y="732"/>
                      </a:cubicBezTo>
                      <a:cubicBezTo>
                        <a:pt x="209" y="735"/>
                        <a:pt x="219" y="719"/>
                        <a:pt x="219" y="699"/>
                      </a:cubicBezTo>
                      <a:cubicBezTo>
                        <a:pt x="225" y="261"/>
                        <a:pt x="225" y="261"/>
                        <a:pt x="225" y="261"/>
                      </a:cubicBezTo>
                      <a:cubicBezTo>
                        <a:pt x="232" y="261"/>
                        <a:pt x="245" y="281"/>
                        <a:pt x="254" y="294"/>
                      </a:cubicBezTo>
                      <a:cubicBezTo>
                        <a:pt x="281" y="330"/>
                        <a:pt x="294" y="343"/>
                        <a:pt x="313" y="366"/>
                      </a:cubicBezTo>
                      <a:cubicBezTo>
                        <a:pt x="317" y="373"/>
                        <a:pt x="330" y="395"/>
                        <a:pt x="349" y="382"/>
                      </a:cubicBezTo>
                      <a:cubicBezTo>
                        <a:pt x="369" y="373"/>
                        <a:pt x="359" y="350"/>
                        <a:pt x="359" y="350"/>
                      </a:cubicBezTo>
                      <a:cubicBezTo>
                        <a:pt x="359" y="350"/>
                        <a:pt x="349" y="333"/>
                        <a:pt x="303" y="26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83" name="Freeform 245">
                  <a:extLst>
                    <a:ext uri="{FF2B5EF4-FFF2-40B4-BE49-F238E27FC236}">
                      <a16:creationId xmlns:a16="http://schemas.microsoft.com/office/drawing/2014/main" id="{F0B5CFA3-B147-D645-B429-6C4A61E980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58565" y="8842896"/>
                  <a:ext cx="811316" cy="1546279"/>
                </a:xfrm>
                <a:custGeom>
                  <a:avLst/>
                  <a:gdLst>
                    <a:gd name="T0" fmla="*/ 373 w 377"/>
                    <a:gd name="T1" fmla="*/ 389 h 713"/>
                    <a:gd name="T2" fmla="*/ 373 w 377"/>
                    <a:gd name="T3" fmla="*/ 389 h 713"/>
                    <a:gd name="T4" fmla="*/ 369 w 377"/>
                    <a:gd name="T5" fmla="*/ 376 h 713"/>
                    <a:gd name="T6" fmla="*/ 255 w 377"/>
                    <a:gd name="T7" fmla="*/ 173 h 713"/>
                    <a:gd name="T8" fmla="*/ 297 w 377"/>
                    <a:gd name="T9" fmla="*/ 157 h 713"/>
                    <a:gd name="T10" fmla="*/ 288 w 377"/>
                    <a:gd name="T11" fmla="*/ 88 h 713"/>
                    <a:gd name="T12" fmla="*/ 216 w 377"/>
                    <a:gd name="T13" fmla="*/ 16 h 713"/>
                    <a:gd name="T14" fmla="*/ 147 w 377"/>
                    <a:gd name="T15" fmla="*/ 75 h 713"/>
                    <a:gd name="T16" fmla="*/ 124 w 377"/>
                    <a:gd name="T17" fmla="*/ 157 h 713"/>
                    <a:gd name="T18" fmla="*/ 167 w 377"/>
                    <a:gd name="T19" fmla="*/ 173 h 713"/>
                    <a:gd name="T20" fmla="*/ 10 w 377"/>
                    <a:gd name="T21" fmla="*/ 330 h 713"/>
                    <a:gd name="T22" fmla="*/ 16 w 377"/>
                    <a:gd name="T23" fmla="*/ 363 h 713"/>
                    <a:gd name="T24" fmla="*/ 43 w 377"/>
                    <a:gd name="T25" fmla="*/ 350 h 713"/>
                    <a:gd name="T26" fmla="*/ 141 w 377"/>
                    <a:gd name="T27" fmla="*/ 258 h 713"/>
                    <a:gd name="T28" fmla="*/ 85 w 377"/>
                    <a:gd name="T29" fmla="*/ 523 h 713"/>
                    <a:gd name="T30" fmla="*/ 141 w 377"/>
                    <a:gd name="T31" fmla="*/ 529 h 713"/>
                    <a:gd name="T32" fmla="*/ 144 w 377"/>
                    <a:gd name="T33" fmla="*/ 683 h 713"/>
                    <a:gd name="T34" fmla="*/ 170 w 377"/>
                    <a:gd name="T35" fmla="*/ 712 h 713"/>
                    <a:gd name="T36" fmla="*/ 190 w 377"/>
                    <a:gd name="T37" fmla="*/ 683 h 713"/>
                    <a:gd name="T38" fmla="*/ 196 w 377"/>
                    <a:gd name="T39" fmla="*/ 532 h 713"/>
                    <a:gd name="T40" fmla="*/ 226 w 377"/>
                    <a:gd name="T41" fmla="*/ 532 h 713"/>
                    <a:gd name="T42" fmla="*/ 229 w 377"/>
                    <a:gd name="T43" fmla="*/ 679 h 713"/>
                    <a:gd name="T44" fmla="*/ 255 w 377"/>
                    <a:gd name="T45" fmla="*/ 712 h 713"/>
                    <a:gd name="T46" fmla="*/ 278 w 377"/>
                    <a:gd name="T47" fmla="*/ 679 h 713"/>
                    <a:gd name="T48" fmla="*/ 284 w 377"/>
                    <a:gd name="T49" fmla="*/ 529 h 713"/>
                    <a:gd name="T50" fmla="*/ 337 w 377"/>
                    <a:gd name="T51" fmla="*/ 519 h 713"/>
                    <a:gd name="T52" fmla="*/ 291 w 377"/>
                    <a:gd name="T53" fmla="*/ 261 h 713"/>
                    <a:gd name="T54" fmla="*/ 333 w 377"/>
                    <a:gd name="T55" fmla="*/ 385 h 713"/>
                    <a:gd name="T56" fmla="*/ 337 w 377"/>
                    <a:gd name="T57" fmla="*/ 399 h 713"/>
                    <a:gd name="T58" fmla="*/ 356 w 377"/>
                    <a:gd name="T59" fmla="*/ 415 h 713"/>
                    <a:gd name="T60" fmla="*/ 359 w 377"/>
                    <a:gd name="T61" fmla="*/ 412 h 713"/>
                    <a:gd name="T62" fmla="*/ 373 w 377"/>
                    <a:gd name="T63" fmla="*/ 389 h 7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77" h="713">
                      <a:moveTo>
                        <a:pt x="373" y="389"/>
                      </a:moveTo>
                      <a:lnTo>
                        <a:pt x="373" y="389"/>
                      </a:lnTo>
                      <a:cubicBezTo>
                        <a:pt x="369" y="376"/>
                        <a:pt x="369" y="376"/>
                        <a:pt x="369" y="376"/>
                      </a:cubicBezTo>
                      <a:cubicBezTo>
                        <a:pt x="320" y="203"/>
                        <a:pt x="330" y="196"/>
                        <a:pt x="255" y="173"/>
                      </a:cubicBezTo>
                      <a:cubicBezTo>
                        <a:pt x="284" y="167"/>
                        <a:pt x="297" y="157"/>
                        <a:pt x="297" y="157"/>
                      </a:cubicBezTo>
                      <a:cubicBezTo>
                        <a:pt x="297" y="157"/>
                        <a:pt x="281" y="140"/>
                        <a:pt x="288" y="88"/>
                      </a:cubicBezTo>
                      <a:cubicBezTo>
                        <a:pt x="294" y="33"/>
                        <a:pt x="229" y="0"/>
                        <a:pt x="216" y="16"/>
                      </a:cubicBezTo>
                      <a:cubicBezTo>
                        <a:pt x="203" y="0"/>
                        <a:pt x="150" y="26"/>
                        <a:pt x="147" y="75"/>
                      </a:cubicBezTo>
                      <a:cubicBezTo>
                        <a:pt x="141" y="124"/>
                        <a:pt x="147" y="131"/>
                        <a:pt x="124" y="157"/>
                      </a:cubicBezTo>
                      <a:cubicBezTo>
                        <a:pt x="124" y="157"/>
                        <a:pt x="141" y="167"/>
                        <a:pt x="167" y="173"/>
                      </a:cubicBezTo>
                      <a:cubicBezTo>
                        <a:pt x="137" y="176"/>
                        <a:pt x="101" y="235"/>
                        <a:pt x="10" y="330"/>
                      </a:cubicBezTo>
                      <a:cubicBezTo>
                        <a:pt x="3" y="336"/>
                        <a:pt x="0" y="359"/>
                        <a:pt x="16" y="363"/>
                      </a:cubicBezTo>
                      <a:cubicBezTo>
                        <a:pt x="26" y="363"/>
                        <a:pt x="33" y="359"/>
                        <a:pt x="43" y="350"/>
                      </a:cubicBezTo>
                      <a:cubicBezTo>
                        <a:pt x="111" y="287"/>
                        <a:pt x="124" y="271"/>
                        <a:pt x="141" y="258"/>
                      </a:cubicBezTo>
                      <a:cubicBezTo>
                        <a:pt x="131" y="359"/>
                        <a:pt x="101" y="470"/>
                        <a:pt x="85" y="523"/>
                      </a:cubicBezTo>
                      <a:cubicBezTo>
                        <a:pt x="101" y="526"/>
                        <a:pt x="124" y="529"/>
                        <a:pt x="141" y="529"/>
                      </a:cubicBezTo>
                      <a:cubicBezTo>
                        <a:pt x="144" y="683"/>
                        <a:pt x="144" y="683"/>
                        <a:pt x="144" y="683"/>
                      </a:cubicBezTo>
                      <a:cubicBezTo>
                        <a:pt x="144" y="699"/>
                        <a:pt x="150" y="712"/>
                        <a:pt x="170" y="712"/>
                      </a:cubicBezTo>
                      <a:cubicBezTo>
                        <a:pt x="186" y="712"/>
                        <a:pt x="190" y="699"/>
                        <a:pt x="190" y="683"/>
                      </a:cubicBezTo>
                      <a:cubicBezTo>
                        <a:pt x="196" y="532"/>
                        <a:pt x="196" y="532"/>
                        <a:pt x="196" y="532"/>
                      </a:cubicBezTo>
                      <a:cubicBezTo>
                        <a:pt x="203" y="532"/>
                        <a:pt x="219" y="532"/>
                        <a:pt x="226" y="532"/>
                      </a:cubicBezTo>
                      <a:cubicBezTo>
                        <a:pt x="229" y="679"/>
                        <a:pt x="229" y="679"/>
                        <a:pt x="229" y="679"/>
                      </a:cubicBezTo>
                      <a:cubicBezTo>
                        <a:pt x="229" y="699"/>
                        <a:pt x="239" y="712"/>
                        <a:pt x="255" y="712"/>
                      </a:cubicBezTo>
                      <a:cubicBezTo>
                        <a:pt x="275" y="712"/>
                        <a:pt x="278" y="699"/>
                        <a:pt x="278" y="679"/>
                      </a:cubicBezTo>
                      <a:cubicBezTo>
                        <a:pt x="284" y="529"/>
                        <a:pt x="284" y="529"/>
                        <a:pt x="284" y="529"/>
                      </a:cubicBezTo>
                      <a:cubicBezTo>
                        <a:pt x="304" y="526"/>
                        <a:pt x="323" y="523"/>
                        <a:pt x="337" y="519"/>
                      </a:cubicBezTo>
                      <a:cubicBezTo>
                        <a:pt x="310" y="444"/>
                        <a:pt x="294" y="333"/>
                        <a:pt x="291" y="261"/>
                      </a:cubicBezTo>
                      <a:cubicBezTo>
                        <a:pt x="304" y="297"/>
                        <a:pt x="314" y="323"/>
                        <a:pt x="333" y="385"/>
                      </a:cubicBezTo>
                      <a:cubicBezTo>
                        <a:pt x="337" y="399"/>
                        <a:pt x="337" y="399"/>
                        <a:pt x="337" y="399"/>
                      </a:cubicBezTo>
                      <a:cubicBezTo>
                        <a:pt x="340" y="408"/>
                        <a:pt x="346" y="415"/>
                        <a:pt x="356" y="415"/>
                      </a:cubicBezTo>
                      <a:cubicBezTo>
                        <a:pt x="356" y="415"/>
                        <a:pt x="359" y="415"/>
                        <a:pt x="359" y="412"/>
                      </a:cubicBezTo>
                      <a:cubicBezTo>
                        <a:pt x="369" y="412"/>
                        <a:pt x="376" y="399"/>
                        <a:pt x="373" y="38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</p:grpSp>
      </p:grpSp>
      <p:sp>
        <p:nvSpPr>
          <p:cNvPr id="86" name="CuadroTexto 395">
            <a:extLst>
              <a:ext uri="{FF2B5EF4-FFF2-40B4-BE49-F238E27FC236}">
                <a16:creationId xmlns:a16="http://schemas.microsoft.com/office/drawing/2014/main" id="{F5C464F7-5CCB-0643-9865-D6468E386DB0}"/>
              </a:ext>
            </a:extLst>
          </p:cNvPr>
          <p:cNvSpPr txBox="1"/>
          <p:nvPr/>
        </p:nvSpPr>
        <p:spPr>
          <a:xfrm>
            <a:off x="5004122" y="4448209"/>
            <a:ext cx="1368238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0" b="1" dirty="0">
                <a:solidFill>
                  <a:schemeClr val="accent2"/>
                </a:solidFill>
                <a:latin typeface="Montserrat Black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1 MILLION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91067-4EBC-3347-AE02-BBA4F2415C8A}"/>
              </a:ext>
            </a:extLst>
          </p:cNvPr>
          <p:cNvSpPr/>
          <p:nvPr/>
        </p:nvSpPr>
        <p:spPr>
          <a:xfrm>
            <a:off x="3666492" y="7250509"/>
            <a:ext cx="164837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4800" b="1" dirty="0">
                <a:latin typeface="Montserrat Black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PEOPLE TESTED FOR CORONAVIRUS 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DFD0A8-3483-7241-8F75-239E8C531E82}"/>
              </a:ext>
            </a:extLst>
          </p:cNvPr>
          <p:cNvSpPr/>
          <p:nvPr/>
        </p:nvSpPr>
        <p:spPr>
          <a:xfrm>
            <a:off x="9711558" y="4025329"/>
            <a:ext cx="41024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800" dirty="0">
                <a:latin typeface="Montserrat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MORE THAN</a:t>
            </a:r>
          </a:p>
        </p:txBody>
      </p:sp>
    </p:spTree>
    <p:extLst>
      <p:ext uri="{BB962C8B-B14F-4D97-AF65-F5344CB8AC3E}">
        <p14:creationId xmlns:p14="http://schemas.microsoft.com/office/powerpoint/2010/main" val="385004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EBD5F9-0A2D-AD40-B191-07F7BEE2EB8A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uadroTexto 395">
            <a:extLst>
              <a:ext uri="{FF2B5EF4-FFF2-40B4-BE49-F238E27FC236}">
                <a16:creationId xmlns:a16="http://schemas.microsoft.com/office/drawing/2014/main" id="{8F15556E-8B62-994A-859E-EB848FED9622}"/>
              </a:ext>
            </a:extLst>
          </p:cNvPr>
          <p:cNvSpPr txBox="1"/>
          <p:nvPr/>
        </p:nvSpPr>
        <p:spPr>
          <a:xfrm>
            <a:off x="3709815" y="4191268"/>
            <a:ext cx="627426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5000" b="1" dirty="0">
                <a:solidFill>
                  <a:schemeClr val="bg1"/>
                </a:solidFill>
                <a:latin typeface="Montserrat Black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14 </a:t>
            </a:r>
          </a:p>
          <a:p>
            <a:pPr algn="ctr"/>
            <a:r>
              <a:rPr lang="es-MX" sz="15000" b="1" dirty="0">
                <a:solidFill>
                  <a:schemeClr val="bg1"/>
                </a:solidFill>
                <a:latin typeface="Montserrat Black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DAYS</a:t>
            </a:r>
          </a:p>
        </p:txBody>
      </p:sp>
      <p:sp>
        <p:nvSpPr>
          <p:cNvPr id="64" name="Rectángulo 7">
            <a:extLst>
              <a:ext uri="{FF2B5EF4-FFF2-40B4-BE49-F238E27FC236}">
                <a16:creationId xmlns:a16="http://schemas.microsoft.com/office/drawing/2014/main" id="{AB7E78B6-4888-BF4D-B375-4C78F7C41CE5}"/>
              </a:ext>
            </a:extLst>
          </p:cNvPr>
          <p:cNvSpPr/>
          <p:nvPr/>
        </p:nvSpPr>
        <p:spPr>
          <a:xfrm flipH="1">
            <a:off x="12929302" y="6240251"/>
            <a:ext cx="92792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Montserrat" pitchFamily="2" charset="77"/>
              </a:rPr>
              <a:t>The disease causes respiratory illness (like the flu) with symptoms such as  a cough, fever. The disease causes respiratory illness (like the flu) with symptoms such as  a cough, fever.</a:t>
            </a:r>
          </a:p>
        </p:txBody>
      </p:sp>
      <p:sp>
        <p:nvSpPr>
          <p:cNvPr id="32" name="Rectángulo 4">
            <a:extLst>
              <a:ext uri="{FF2B5EF4-FFF2-40B4-BE49-F238E27FC236}">
                <a16:creationId xmlns:a16="http://schemas.microsoft.com/office/drawing/2014/main" id="{EBC4ED3B-670C-9749-926D-2DD12184973D}"/>
              </a:ext>
            </a:extLst>
          </p:cNvPr>
          <p:cNvSpPr/>
          <p:nvPr/>
        </p:nvSpPr>
        <p:spPr>
          <a:xfrm>
            <a:off x="14216456" y="1108491"/>
            <a:ext cx="79921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4000" b="1" dirty="0">
                <a:solidFill>
                  <a:schemeClr val="bg1"/>
                </a:solidFill>
                <a:latin typeface="Montserrat" pitchFamily="2" charset="77"/>
              </a:rPr>
              <a:t>SPREAD OF COVID-19 |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A37E6BC-F09C-9645-9197-0E3671032741}"/>
              </a:ext>
            </a:extLst>
          </p:cNvPr>
          <p:cNvSpPr/>
          <p:nvPr/>
        </p:nvSpPr>
        <p:spPr>
          <a:xfrm>
            <a:off x="0" y="-3239"/>
            <a:ext cx="1132377" cy="1195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uadroTexto 395">
            <a:extLst>
              <a:ext uri="{FF2B5EF4-FFF2-40B4-BE49-F238E27FC236}">
                <a16:creationId xmlns:a16="http://schemas.microsoft.com/office/drawing/2014/main" id="{455928B7-2130-5946-9F26-25CF64B6A506}"/>
              </a:ext>
            </a:extLst>
          </p:cNvPr>
          <p:cNvSpPr txBox="1"/>
          <p:nvPr/>
        </p:nvSpPr>
        <p:spPr>
          <a:xfrm>
            <a:off x="1925478" y="1062069"/>
            <a:ext cx="7492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>
                <a:solidFill>
                  <a:schemeClr val="bg1"/>
                </a:solidFill>
                <a:latin typeface="Montserrat Black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AVOID SPREAD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427BFA-FD85-6E40-8D11-B9987A3B858C}"/>
              </a:ext>
            </a:extLst>
          </p:cNvPr>
          <p:cNvSpPr/>
          <p:nvPr/>
        </p:nvSpPr>
        <p:spPr>
          <a:xfrm>
            <a:off x="3174107" y="3718560"/>
            <a:ext cx="7345680" cy="734568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A66CDD-E678-044B-97FB-CA95430302C8}"/>
              </a:ext>
            </a:extLst>
          </p:cNvPr>
          <p:cNvGrpSpPr/>
          <p:nvPr/>
        </p:nvGrpSpPr>
        <p:grpSpPr>
          <a:xfrm>
            <a:off x="9262547" y="3865105"/>
            <a:ext cx="2436364" cy="2375146"/>
            <a:chOff x="8856551" y="29697511"/>
            <a:chExt cx="2557993" cy="2493719"/>
          </a:xfrm>
        </p:grpSpPr>
        <p:sp>
          <p:nvSpPr>
            <p:cNvPr id="13" name="Freeform 171">
              <a:extLst>
                <a:ext uri="{FF2B5EF4-FFF2-40B4-BE49-F238E27FC236}">
                  <a16:creationId xmlns:a16="http://schemas.microsoft.com/office/drawing/2014/main" id="{F7248A19-4315-A346-B862-06550BC6A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0720" y="30173121"/>
              <a:ext cx="1619631" cy="1619631"/>
            </a:xfrm>
            <a:custGeom>
              <a:avLst/>
              <a:gdLst>
                <a:gd name="T0" fmla="*/ 556 w 557"/>
                <a:gd name="T1" fmla="*/ 278 h 557"/>
                <a:gd name="T2" fmla="*/ 556 w 557"/>
                <a:gd name="T3" fmla="*/ 278 h 557"/>
                <a:gd name="T4" fmla="*/ 278 w 557"/>
                <a:gd name="T5" fmla="*/ 556 h 557"/>
                <a:gd name="T6" fmla="*/ 0 w 557"/>
                <a:gd name="T7" fmla="*/ 278 h 557"/>
                <a:gd name="T8" fmla="*/ 278 w 557"/>
                <a:gd name="T9" fmla="*/ 0 h 557"/>
                <a:gd name="T10" fmla="*/ 556 w 557"/>
                <a:gd name="T11" fmla="*/ 278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7" h="557">
                  <a:moveTo>
                    <a:pt x="556" y="278"/>
                  </a:moveTo>
                  <a:lnTo>
                    <a:pt x="556" y="278"/>
                  </a:lnTo>
                  <a:cubicBezTo>
                    <a:pt x="556" y="431"/>
                    <a:pt x="431" y="556"/>
                    <a:pt x="278" y="556"/>
                  </a:cubicBezTo>
                  <a:cubicBezTo>
                    <a:pt x="124" y="556"/>
                    <a:pt x="0" y="431"/>
                    <a:pt x="0" y="278"/>
                  </a:cubicBezTo>
                  <a:cubicBezTo>
                    <a:pt x="0" y="124"/>
                    <a:pt x="124" y="0"/>
                    <a:pt x="278" y="0"/>
                  </a:cubicBezTo>
                  <a:cubicBezTo>
                    <a:pt x="431" y="0"/>
                    <a:pt x="556" y="124"/>
                    <a:pt x="556" y="27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" name="Freeform 172">
              <a:extLst>
                <a:ext uri="{FF2B5EF4-FFF2-40B4-BE49-F238E27FC236}">
                  <a16:creationId xmlns:a16="http://schemas.microsoft.com/office/drawing/2014/main" id="{2A002C35-045E-0242-AA5C-7E291E6BF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4766" y="29967454"/>
              <a:ext cx="269943" cy="642711"/>
            </a:xfrm>
            <a:custGeom>
              <a:avLst/>
              <a:gdLst>
                <a:gd name="T0" fmla="*/ 16 w 92"/>
                <a:gd name="T1" fmla="*/ 216 h 220"/>
                <a:gd name="T2" fmla="*/ 16 w 92"/>
                <a:gd name="T3" fmla="*/ 216 h 220"/>
                <a:gd name="T4" fmla="*/ 16 w 92"/>
                <a:gd name="T5" fmla="*/ 216 h 220"/>
                <a:gd name="T6" fmla="*/ 3 w 92"/>
                <a:gd name="T7" fmla="*/ 190 h 220"/>
                <a:gd name="T8" fmla="*/ 45 w 92"/>
                <a:gd name="T9" fmla="*/ 20 h 220"/>
                <a:gd name="T10" fmla="*/ 71 w 92"/>
                <a:gd name="T11" fmla="*/ 3 h 220"/>
                <a:gd name="T12" fmla="*/ 71 w 92"/>
                <a:gd name="T13" fmla="*/ 3 h 220"/>
                <a:gd name="T14" fmla="*/ 88 w 92"/>
                <a:gd name="T15" fmla="*/ 30 h 220"/>
                <a:gd name="T16" fmla="*/ 42 w 92"/>
                <a:gd name="T17" fmla="*/ 199 h 220"/>
                <a:gd name="T18" fmla="*/ 16 w 92"/>
                <a:gd name="T19" fmla="*/ 21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220">
                  <a:moveTo>
                    <a:pt x="16" y="216"/>
                  </a:moveTo>
                  <a:lnTo>
                    <a:pt x="16" y="216"/>
                  </a:lnTo>
                  <a:lnTo>
                    <a:pt x="16" y="216"/>
                  </a:lnTo>
                  <a:cubicBezTo>
                    <a:pt x="6" y="213"/>
                    <a:pt x="0" y="203"/>
                    <a:pt x="3" y="19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8" y="7"/>
                    <a:pt x="62" y="0"/>
                    <a:pt x="71" y="3"/>
                  </a:cubicBezTo>
                  <a:lnTo>
                    <a:pt x="71" y="3"/>
                  </a:lnTo>
                  <a:cubicBezTo>
                    <a:pt x="84" y="7"/>
                    <a:pt x="91" y="17"/>
                    <a:pt x="88" y="30"/>
                  </a:cubicBezTo>
                  <a:cubicBezTo>
                    <a:pt x="42" y="199"/>
                    <a:pt x="42" y="199"/>
                    <a:pt x="42" y="199"/>
                  </a:cubicBezTo>
                  <a:cubicBezTo>
                    <a:pt x="39" y="213"/>
                    <a:pt x="29" y="219"/>
                    <a:pt x="16" y="216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" name="Freeform 173">
              <a:extLst>
                <a:ext uri="{FF2B5EF4-FFF2-40B4-BE49-F238E27FC236}">
                  <a16:creationId xmlns:a16="http://schemas.microsoft.com/office/drawing/2014/main" id="{D9292C0B-2FBF-D146-AFB4-9891860E5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3513" y="30070288"/>
              <a:ext cx="398485" cy="591294"/>
            </a:xfrm>
            <a:custGeom>
              <a:avLst/>
              <a:gdLst>
                <a:gd name="T0" fmla="*/ 124 w 138"/>
                <a:gd name="T1" fmla="*/ 196 h 204"/>
                <a:gd name="T2" fmla="*/ 124 w 138"/>
                <a:gd name="T3" fmla="*/ 196 h 204"/>
                <a:gd name="T4" fmla="*/ 124 w 138"/>
                <a:gd name="T5" fmla="*/ 196 h 204"/>
                <a:gd name="T6" fmla="*/ 95 w 138"/>
                <a:gd name="T7" fmla="*/ 186 h 204"/>
                <a:gd name="T8" fmla="*/ 6 w 138"/>
                <a:gd name="T9" fmla="*/ 33 h 204"/>
                <a:gd name="T10" fmla="*/ 13 w 138"/>
                <a:gd name="T11" fmla="*/ 3 h 204"/>
                <a:gd name="T12" fmla="*/ 13 w 138"/>
                <a:gd name="T13" fmla="*/ 3 h 204"/>
                <a:gd name="T14" fmla="*/ 42 w 138"/>
                <a:gd name="T15" fmla="*/ 13 h 204"/>
                <a:gd name="T16" fmla="*/ 130 w 138"/>
                <a:gd name="T17" fmla="*/ 167 h 204"/>
                <a:gd name="T18" fmla="*/ 124 w 138"/>
                <a:gd name="T19" fmla="*/ 19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204">
                  <a:moveTo>
                    <a:pt x="124" y="196"/>
                  </a:moveTo>
                  <a:lnTo>
                    <a:pt x="124" y="196"/>
                  </a:lnTo>
                  <a:lnTo>
                    <a:pt x="124" y="196"/>
                  </a:lnTo>
                  <a:cubicBezTo>
                    <a:pt x="114" y="203"/>
                    <a:pt x="98" y="199"/>
                    <a:pt x="95" y="186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0" y="23"/>
                    <a:pt x="3" y="10"/>
                    <a:pt x="13" y="3"/>
                  </a:cubicBezTo>
                  <a:lnTo>
                    <a:pt x="13" y="3"/>
                  </a:lnTo>
                  <a:cubicBezTo>
                    <a:pt x="23" y="0"/>
                    <a:pt x="36" y="3"/>
                    <a:pt x="42" y="13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7" y="177"/>
                    <a:pt x="134" y="190"/>
                    <a:pt x="124" y="196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" name="Freeform 174">
              <a:extLst>
                <a:ext uri="{FF2B5EF4-FFF2-40B4-BE49-F238E27FC236}">
                  <a16:creationId xmlns:a16="http://schemas.microsoft.com/office/drawing/2014/main" id="{94047B0A-AA93-9142-862D-E12BA76CB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32" y="31394268"/>
              <a:ext cx="244234" cy="642711"/>
            </a:xfrm>
            <a:custGeom>
              <a:avLst/>
              <a:gdLst>
                <a:gd name="T0" fmla="*/ 65 w 85"/>
                <a:gd name="T1" fmla="*/ 216 h 220"/>
                <a:gd name="T2" fmla="*/ 65 w 85"/>
                <a:gd name="T3" fmla="*/ 216 h 220"/>
                <a:gd name="T4" fmla="*/ 65 w 85"/>
                <a:gd name="T5" fmla="*/ 216 h 220"/>
                <a:gd name="T6" fmla="*/ 39 w 85"/>
                <a:gd name="T7" fmla="*/ 200 h 220"/>
                <a:gd name="T8" fmla="*/ 3 w 85"/>
                <a:gd name="T9" fmla="*/ 26 h 220"/>
                <a:gd name="T10" fmla="*/ 19 w 85"/>
                <a:gd name="T11" fmla="*/ 3 h 220"/>
                <a:gd name="T12" fmla="*/ 19 w 85"/>
                <a:gd name="T13" fmla="*/ 3 h 220"/>
                <a:gd name="T14" fmla="*/ 45 w 85"/>
                <a:gd name="T15" fmla="*/ 20 h 220"/>
                <a:gd name="T16" fmla="*/ 81 w 85"/>
                <a:gd name="T17" fmla="*/ 193 h 220"/>
                <a:gd name="T18" fmla="*/ 65 w 85"/>
                <a:gd name="T19" fmla="*/ 21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220">
                  <a:moveTo>
                    <a:pt x="65" y="216"/>
                  </a:moveTo>
                  <a:lnTo>
                    <a:pt x="65" y="216"/>
                  </a:lnTo>
                  <a:lnTo>
                    <a:pt x="65" y="216"/>
                  </a:lnTo>
                  <a:cubicBezTo>
                    <a:pt x="55" y="219"/>
                    <a:pt x="42" y="213"/>
                    <a:pt x="39" y="20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17"/>
                    <a:pt x="6" y="3"/>
                    <a:pt x="19" y="3"/>
                  </a:cubicBezTo>
                  <a:lnTo>
                    <a:pt x="19" y="3"/>
                  </a:lnTo>
                  <a:cubicBezTo>
                    <a:pt x="29" y="0"/>
                    <a:pt x="42" y="7"/>
                    <a:pt x="45" y="20"/>
                  </a:cubicBezTo>
                  <a:cubicBezTo>
                    <a:pt x="81" y="193"/>
                    <a:pt x="81" y="193"/>
                    <a:pt x="81" y="193"/>
                  </a:cubicBezTo>
                  <a:cubicBezTo>
                    <a:pt x="84" y="203"/>
                    <a:pt x="78" y="216"/>
                    <a:pt x="65" y="216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" name="Freeform 175">
              <a:extLst>
                <a:ext uri="{FF2B5EF4-FFF2-40B4-BE49-F238E27FC236}">
                  <a16:creationId xmlns:a16="http://schemas.microsoft.com/office/drawing/2014/main" id="{4352B240-7C78-9F44-B731-C90FF42FC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7542" y="30147413"/>
              <a:ext cx="385627" cy="424185"/>
            </a:xfrm>
            <a:custGeom>
              <a:avLst/>
              <a:gdLst>
                <a:gd name="T0" fmla="*/ 10 w 132"/>
                <a:gd name="T1" fmla="*/ 137 h 145"/>
                <a:gd name="T2" fmla="*/ 10 w 132"/>
                <a:gd name="T3" fmla="*/ 137 h 145"/>
                <a:gd name="T4" fmla="*/ 10 w 132"/>
                <a:gd name="T5" fmla="*/ 137 h 145"/>
                <a:gd name="T6" fmla="*/ 7 w 132"/>
                <a:gd name="T7" fmla="*/ 115 h 145"/>
                <a:gd name="T8" fmla="*/ 98 w 132"/>
                <a:gd name="T9" fmla="*/ 7 h 145"/>
                <a:gd name="T10" fmla="*/ 121 w 132"/>
                <a:gd name="T11" fmla="*/ 7 h 145"/>
                <a:gd name="T12" fmla="*/ 121 w 132"/>
                <a:gd name="T13" fmla="*/ 7 h 145"/>
                <a:gd name="T14" fmla="*/ 124 w 132"/>
                <a:gd name="T15" fmla="*/ 30 h 145"/>
                <a:gd name="T16" fmla="*/ 33 w 132"/>
                <a:gd name="T17" fmla="*/ 137 h 145"/>
                <a:gd name="T18" fmla="*/ 10 w 132"/>
                <a:gd name="T19" fmla="*/ 13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45">
                  <a:moveTo>
                    <a:pt x="10" y="137"/>
                  </a:moveTo>
                  <a:lnTo>
                    <a:pt x="10" y="137"/>
                  </a:lnTo>
                  <a:lnTo>
                    <a:pt x="10" y="137"/>
                  </a:lnTo>
                  <a:cubicBezTo>
                    <a:pt x="3" y="131"/>
                    <a:pt x="0" y="121"/>
                    <a:pt x="7" y="115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5" y="0"/>
                    <a:pt x="115" y="0"/>
                    <a:pt x="121" y="7"/>
                  </a:cubicBezTo>
                  <a:lnTo>
                    <a:pt x="121" y="7"/>
                  </a:lnTo>
                  <a:cubicBezTo>
                    <a:pt x="131" y="13"/>
                    <a:pt x="131" y="23"/>
                    <a:pt x="124" y="30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26" y="144"/>
                    <a:pt x="17" y="144"/>
                    <a:pt x="10" y="137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" name="Freeform 176">
              <a:extLst>
                <a:ext uri="{FF2B5EF4-FFF2-40B4-BE49-F238E27FC236}">
                  <a16:creationId xmlns:a16="http://schemas.microsoft.com/office/drawing/2014/main" id="{28469D35-EB45-E441-B993-BED054EE9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6265" y="29774637"/>
              <a:ext cx="141400" cy="501319"/>
            </a:xfrm>
            <a:custGeom>
              <a:avLst/>
              <a:gdLst>
                <a:gd name="T0" fmla="*/ 29 w 47"/>
                <a:gd name="T1" fmla="*/ 173 h 174"/>
                <a:gd name="T2" fmla="*/ 29 w 47"/>
                <a:gd name="T3" fmla="*/ 173 h 174"/>
                <a:gd name="T4" fmla="*/ 29 w 47"/>
                <a:gd name="T5" fmla="*/ 173 h 174"/>
                <a:gd name="T6" fmla="*/ 13 w 47"/>
                <a:gd name="T7" fmla="*/ 156 h 174"/>
                <a:gd name="T8" fmla="*/ 3 w 47"/>
                <a:gd name="T9" fmla="*/ 16 h 174"/>
                <a:gd name="T10" fmla="*/ 20 w 47"/>
                <a:gd name="T11" fmla="*/ 0 h 174"/>
                <a:gd name="T12" fmla="*/ 20 w 47"/>
                <a:gd name="T13" fmla="*/ 0 h 174"/>
                <a:gd name="T14" fmla="*/ 36 w 47"/>
                <a:gd name="T15" fmla="*/ 16 h 174"/>
                <a:gd name="T16" fmla="*/ 46 w 47"/>
                <a:gd name="T17" fmla="*/ 153 h 174"/>
                <a:gd name="T18" fmla="*/ 29 w 47"/>
                <a:gd name="T19" fmla="*/ 17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4">
                  <a:moveTo>
                    <a:pt x="29" y="173"/>
                  </a:moveTo>
                  <a:lnTo>
                    <a:pt x="29" y="173"/>
                  </a:lnTo>
                  <a:lnTo>
                    <a:pt x="29" y="173"/>
                  </a:lnTo>
                  <a:cubicBezTo>
                    <a:pt x="20" y="173"/>
                    <a:pt x="13" y="166"/>
                    <a:pt x="13" y="15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9"/>
                    <a:pt x="10" y="0"/>
                    <a:pt x="20" y="0"/>
                  </a:cubicBezTo>
                  <a:lnTo>
                    <a:pt x="20" y="0"/>
                  </a:lnTo>
                  <a:cubicBezTo>
                    <a:pt x="26" y="0"/>
                    <a:pt x="36" y="6"/>
                    <a:pt x="36" y="16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6" y="163"/>
                    <a:pt x="39" y="173"/>
                    <a:pt x="29" y="173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" name="Freeform 177">
              <a:extLst>
                <a:ext uri="{FF2B5EF4-FFF2-40B4-BE49-F238E27FC236}">
                  <a16:creationId xmlns:a16="http://schemas.microsoft.com/office/drawing/2014/main" id="{4CD65F54-6C29-D04A-AD33-E0AC5BC6B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1850" y="31394268"/>
              <a:ext cx="385627" cy="424193"/>
            </a:xfrm>
            <a:custGeom>
              <a:avLst/>
              <a:gdLst>
                <a:gd name="T0" fmla="*/ 121 w 131"/>
                <a:gd name="T1" fmla="*/ 137 h 145"/>
                <a:gd name="T2" fmla="*/ 121 w 131"/>
                <a:gd name="T3" fmla="*/ 137 h 145"/>
                <a:gd name="T4" fmla="*/ 121 w 131"/>
                <a:gd name="T5" fmla="*/ 137 h 145"/>
                <a:gd name="T6" fmla="*/ 98 w 131"/>
                <a:gd name="T7" fmla="*/ 134 h 145"/>
                <a:gd name="T8" fmla="*/ 6 w 131"/>
                <a:gd name="T9" fmla="*/ 29 h 145"/>
                <a:gd name="T10" fmla="*/ 9 w 131"/>
                <a:gd name="T11" fmla="*/ 3 h 145"/>
                <a:gd name="T12" fmla="*/ 9 w 131"/>
                <a:gd name="T13" fmla="*/ 3 h 145"/>
                <a:gd name="T14" fmla="*/ 32 w 131"/>
                <a:gd name="T15" fmla="*/ 6 h 145"/>
                <a:gd name="T16" fmla="*/ 124 w 131"/>
                <a:gd name="T17" fmla="*/ 114 h 145"/>
                <a:gd name="T18" fmla="*/ 121 w 131"/>
                <a:gd name="T19" fmla="*/ 13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45">
                  <a:moveTo>
                    <a:pt x="121" y="137"/>
                  </a:moveTo>
                  <a:lnTo>
                    <a:pt x="121" y="137"/>
                  </a:lnTo>
                  <a:lnTo>
                    <a:pt x="121" y="137"/>
                  </a:lnTo>
                  <a:cubicBezTo>
                    <a:pt x="114" y="144"/>
                    <a:pt x="104" y="144"/>
                    <a:pt x="98" y="134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0" y="23"/>
                    <a:pt x="3" y="10"/>
                    <a:pt x="9" y="3"/>
                  </a:cubicBezTo>
                  <a:lnTo>
                    <a:pt x="9" y="3"/>
                  </a:lnTo>
                  <a:cubicBezTo>
                    <a:pt x="16" y="0"/>
                    <a:pt x="26" y="0"/>
                    <a:pt x="32" y="6"/>
                  </a:cubicBezTo>
                  <a:cubicBezTo>
                    <a:pt x="124" y="114"/>
                    <a:pt x="124" y="114"/>
                    <a:pt x="124" y="114"/>
                  </a:cubicBezTo>
                  <a:cubicBezTo>
                    <a:pt x="130" y="121"/>
                    <a:pt x="130" y="131"/>
                    <a:pt x="121" y="137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" name="Freeform 178">
              <a:extLst>
                <a:ext uri="{FF2B5EF4-FFF2-40B4-BE49-F238E27FC236}">
                  <a16:creationId xmlns:a16="http://schemas.microsoft.com/office/drawing/2014/main" id="{5EF912F2-32B8-F543-8E9A-252D0FB64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392" y="31162892"/>
              <a:ext cx="501319" cy="257084"/>
            </a:xfrm>
            <a:custGeom>
              <a:avLst/>
              <a:gdLst>
                <a:gd name="T0" fmla="*/ 170 w 171"/>
                <a:gd name="T1" fmla="*/ 72 h 86"/>
                <a:gd name="T2" fmla="*/ 170 w 171"/>
                <a:gd name="T3" fmla="*/ 72 h 86"/>
                <a:gd name="T4" fmla="*/ 170 w 171"/>
                <a:gd name="T5" fmla="*/ 72 h 86"/>
                <a:gd name="T6" fmla="*/ 147 w 171"/>
                <a:gd name="T7" fmla="*/ 81 h 86"/>
                <a:gd name="T8" fmla="*/ 17 w 171"/>
                <a:gd name="T9" fmla="*/ 33 h 86"/>
                <a:gd name="T10" fmla="*/ 4 w 171"/>
                <a:gd name="T11" fmla="*/ 13 h 86"/>
                <a:gd name="T12" fmla="*/ 4 w 171"/>
                <a:gd name="T13" fmla="*/ 13 h 86"/>
                <a:gd name="T14" fmla="*/ 27 w 171"/>
                <a:gd name="T15" fmla="*/ 3 h 86"/>
                <a:gd name="T16" fmla="*/ 157 w 171"/>
                <a:gd name="T17" fmla="*/ 49 h 86"/>
                <a:gd name="T18" fmla="*/ 170 w 171"/>
                <a:gd name="T19" fmla="*/ 7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86">
                  <a:moveTo>
                    <a:pt x="170" y="72"/>
                  </a:moveTo>
                  <a:lnTo>
                    <a:pt x="170" y="72"/>
                  </a:lnTo>
                  <a:lnTo>
                    <a:pt x="170" y="72"/>
                  </a:lnTo>
                  <a:cubicBezTo>
                    <a:pt x="167" y="78"/>
                    <a:pt x="157" y="85"/>
                    <a:pt x="147" y="81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7" y="29"/>
                    <a:pt x="0" y="19"/>
                    <a:pt x="4" y="13"/>
                  </a:cubicBezTo>
                  <a:lnTo>
                    <a:pt x="4" y="13"/>
                  </a:lnTo>
                  <a:cubicBezTo>
                    <a:pt x="7" y="3"/>
                    <a:pt x="17" y="0"/>
                    <a:pt x="27" y="3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67" y="52"/>
                    <a:pt x="170" y="62"/>
                    <a:pt x="170" y="7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" name="Freeform 179">
              <a:extLst>
                <a:ext uri="{FF2B5EF4-FFF2-40B4-BE49-F238E27FC236}">
                  <a16:creationId xmlns:a16="http://schemas.microsoft.com/office/drawing/2014/main" id="{8083E119-A59E-C049-99E3-D4F9A9340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7911" y="30224538"/>
              <a:ext cx="411335" cy="398477"/>
            </a:xfrm>
            <a:custGeom>
              <a:avLst/>
              <a:gdLst>
                <a:gd name="T0" fmla="*/ 134 w 142"/>
                <a:gd name="T1" fmla="*/ 125 h 135"/>
                <a:gd name="T2" fmla="*/ 134 w 142"/>
                <a:gd name="T3" fmla="*/ 125 h 135"/>
                <a:gd name="T4" fmla="*/ 134 w 142"/>
                <a:gd name="T5" fmla="*/ 125 h 135"/>
                <a:gd name="T6" fmla="*/ 112 w 142"/>
                <a:gd name="T7" fmla="*/ 128 h 135"/>
                <a:gd name="T8" fmla="*/ 10 w 142"/>
                <a:gd name="T9" fmla="*/ 33 h 135"/>
                <a:gd name="T10" fmla="*/ 7 w 142"/>
                <a:gd name="T11" fmla="*/ 7 h 135"/>
                <a:gd name="T12" fmla="*/ 7 w 142"/>
                <a:gd name="T13" fmla="*/ 7 h 135"/>
                <a:gd name="T14" fmla="*/ 33 w 142"/>
                <a:gd name="T15" fmla="*/ 7 h 135"/>
                <a:gd name="T16" fmla="*/ 134 w 142"/>
                <a:gd name="T17" fmla="*/ 102 h 135"/>
                <a:gd name="T18" fmla="*/ 134 w 142"/>
                <a:gd name="T19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35">
                  <a:moveTo>
                    <a:pt x="134" y="125"/>
                  </a:moveTo>
                  <a:lnTo>
                    <a:pt x="134" y="125"/>
                  </a:lnTo>
                  <a:lnTo>
                    <a:pt x="134" y="125"/>
                  </a:lnTo>
                  <a:cubicBezTo>
                    <a:pt x="131" y="131"/>
                    <a:pt x="118" y="134"/>
                    <a:pt x="112" y="128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0" y="26"/>
                    <a:pt x="0" y="13"/>
                    <a:pt x="7" y="7"/>
                  </a:cubicBezTo>
                  <a:lnTo>
                    <a:pt x="7" y="7"/>
                  </a:lnTo>
                  <a:cubicBezTo>
                    <a:pt x="14" y="0"/>
                    <a:pt x="23" y="0"/>
                    <a:pt x="33" y="7"/>
                  </a:cubicBezTo>
                  <a:cubicBezTo>
                    <a:pt x="134" y="102"/>
                    <a:pt x="134" y="102"/>
                    <a:pt x="134" y="102"/>
                  </a:cubicBezTo>
                  <a:cubicBezTo>
                    <a:pt x="141" y="108"/>
                    <a:pt x="141" y="118"/>
                    <a:pt x="134" y="12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" name="Freeform 180">
              <a:extLst>
                <a:ext uri="{FF2B5EF4-FFF2-40B4-BE49-F238E27FC236}">
                  <a16:creationId xmlns:a16="http://schemas.microsoft.com/office/drawing/2014/main" id="{9FC48459-3612-D440-B7A3-C45C0BA08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2219" y="31317143"/>
              <a:ext cx="475610" cy="321359"/>
            </a:xfrm>
            <a:custGeom>
              <a:avLst/>
              <a:gdLst>
                <a:gd name="T0" fmla="*/ 4 w 161"/>
                <a:gd name="T1" fmla="*/ 98 h 109"/>
                <a:gd name="T2" fmla="*/ 4 w 161"/>
                <a:gd name="T3" fmla="*/ 98 h 109"/>
                <a:gd name="T4" fmla="*/ 4 w 161"/>
                <a:gd name="T5" fmla="*/ 98 h 109"/>
                <a:gd name="T6" fmla="*/ 10 w 161"/>
                <a:gd name="T7" fmla="*/ 75 h 109"/>
                <a:gd name="T8" fmla="*/ 131 w 161"/>
                <a:gd name="T9" fmla="*/ 3 h 109"/>
                <a:gd name="T10" fmla="*/ 154 w 161"/>
                <a:gd name="T11" fmla="*/ 10 h 109"/>
                <a:gd name="T12" fmla="*/ 154 w 161"/>
                <a:gd name="T13" fmla="*/ 10 h 109"/>
                <a:gd name="T14" fmla="*/ 151 w 161"/>
                <a:gd name="T15" fmla="*/ 36 h 109"/>
                <a:gd name="T16" fmla="*/ 26 w 161"/>
                <a:gd name="T17" fmla="*/ 105 h 109"/>
                <a:gd name="T18" fmla="*/ 4 w 161"/>
                <a:gd name="T19" fmla="*/ 9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09">
                  <a:moveTo>
                    <a:pt x="4" y="98"/>
                  </a:moveTo>
                  <a:lnTo>
                    <a:pt x="4" y="98"/>
                  </a:lnTo>
                  <a:lnTo>
                    <a:pt x="4" y="98"/>
                  </a:lnTo>
                  <a:cubicBezTo>
                    <a:pt x="0" y="92"/>
                    <a:pt x="4" y="79"/>
                    <a:pt x="10" y="75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41" y="0"/>
                    <a:pt x="151" y="3"/>
                    <a:pt x="154" y="10"/>
                  </a:cubicBezTo>
                  <a:lnTo>
                    <a:pt x="154" y="10"/>
                  </a:lnTo>
                  <a:cubicBezTo>
                    <a:pt x="160" y="20"/>
                    <a:pt x="157" y="29"/>
                    <a:pt x="151" y="36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0" y="108"/>
                    <a:pt x="10" y="108"/>
                    <a:pt x="4" y="98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Freeform 181">
              <a:extLst>
                <a:ext uri="{FF2B5EF4-FFF2-40B4-BE49-F238E27FC236}">
                  <a16:creationId xmlns:a16="http://schemas.microsoft.com/office/drawing/2014/main" id="{2630D1C4-8E0C-9849-8126-E21AB76CA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0638" y="31625644"/>
              <a:ext cx="269943" cy="488460"/>
            </a:xfrm>
            <a:custGeom>
              <a:avLst/>
              <a:gdLst>
                <a:gd name="T0" fmla="*/ 13 w 93"/>
                <a:gd name="T1" fmla="*/ 163 h 167"/>
                <a:gd name="T2" fmla="*/ 13 w 93"/>
                <a:gd name="T3" fmla="*/ 163 h 167"/>
                <a:gd name="T4" fmla="*/ 13 w 93"/>
                <a:gd name="T5" fmla="*/ 163 h 167"/>
                <a:gd name="T6" fmla="*/ 4 w 93"/>
                <a:gd name="T7" fmla="*/ 140 h 167"/>
                <a:gd name="T8" fmla="*/ 56 w 93"/>
                <a:gd name="T9" fmla="*/ 13 h 167"/>
                <a:gd name="T10" fmla="*/ 79 w 93"/>
                <a:gd name="T11" fmla="*/ 3 h 167"/>
                <a:gd name="T12" fmla="*/ 79 w 93"/>
                <a:gd name="T13" fmla="*/ 3 h 167"/>
                <a:gd name="T14" fmla="*/ 88 w 93"/>
                <a:gd name="T15" fmla="*/ 23 h 167"/>
                <a:gd name="T16" fmla="*/ 36 w 93"/>
                <a:gd name="T17" fmla="*/ 153 h 167"/>
                <a:gd name="T18" fmla="*/ 13 w 93"/>
                <a:gd name="T19" fmla="*/ 16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167">
                  <a:moveTo>
                    <a:pt x="13" y="163"/>
                  </a:moveTo>
                  <a:lnTo>
                    <a:pt x="13" y="163"/>
                  </a:lnTo>
                  <a:lnTo>
                    <a:pt x="13" y="163"/>
                  </a:lnTo>
                  <a:cubicBezTo>
                    <a:pt x="4" y="160"/>
                    <a:pt x="0" y="150"/>
                    <a:pt x="4" y="140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9" y="3"/>
                    <a:pt x="69" y="0"/>
                    <a:pt x="79" y="3"/>
                  </a:cubicBezTo>
                  <a:lnTo>
                    <a:pt x="79" y="3"/>
                  </a:lnTo>
                  <a:cubicBezTo>
                    <a:pt x="85" y="6"/>
                    <a:pt x="92" y="16"/>
                    <a:pt x="88" y="23"/>
                  </a:cubicBezTo>
                  <a:cubicBezTo>
                    <a:pt x="36" y="153"/>
                    <a:pt x="36" y="153"/>
                    <a:pt x="36" y="153"/>
                  </a:cubicBezTo>
                  <a:cubicBezTo>
                    <a:pt x="33" y="163"/>
                    <a:pt x="23" y="166"/>
                    <a:pt x="13" y="163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" name="Freeform 182">
              <a:extLst>
                <a:ext uri="{FF2B5EF4-FFF2-40B4-BE49-F238E27FC236}">
                  <a16:creationId xmlns:a16="http://schemas.microsoft.com/office/drawing/2014/main" id="{18E5A601-1A53-C54A-BEDC-524EBC968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3660" y="30880099"/>
              <a:ext cx="655561" cy="154251"/>
            </a:xfrm>
            <a:custGeom>
              <a:avLst/>
              <a:gdLst>
                <a:gd name="T0" fmla="*/ 0 w 223"/>
                <a:gd name="T1" fmla="*/ 32 h 53"/>
                <a:gd name="T2" fmla="*/ 0 w 223"/>
                <a:gd name="T3" fmla="*/ 32 h 53"/>
                <a:gd name="T4" fmla="*/ 0 w 223"/>
                <a:gd name="T5" fmla="*/ 32 h 53"/>
                <a:gd name="T6" fmla="*/ 23 w 223"/>
                <a:gd name="T7" fmla="*/ 9 h 53"/>
                <a:gd name="T8" fmla="*/ 199 w 223"/>
                <a:gd name="T9" fmla="*/ 0 h 53"/>
                <a:gd name="T10" fmla="*/ 222 w 223"/>
                <a:gd name="T11" fmla="*/ 19 h 53"/>
                <a:gd name="T12" fmla="*/ 222 w 223"/>
                <a:gd name="T13" fmla="*/ 19 h 53"/>
                <a:gd name="T14" fmla="*/ 199 w 223"/>
                <a:gd name="T15" fmla="*/ 42 h 53"/>
                <a:gd name="T16" fmla="*/ 23 w 223"/>
                <a:gd name="T17" fmla="*/ 52 h 53"/>
                <a:gd name="T18" fmla="*/ 0 w 223"/>
                <a:gd name="T19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53">
                  <a:moveTo>
                    <a:pt x="0" y="32"/>
                  </a:moveTo>
                  <a:lnTo>
                    <a:pt x="0" y="32"/>
                  </a:lnTo>
                  <a:lnTo>
                    <a:pt x="0" y="32"/>
                  </a:lnTo>
                  <a:cubicBezTo>
                    <a:pt x="0" y="19"/>
                    <a:pt x="10" y="9"/>
                    <a:pt x="23" y="9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22" y="9"/>
                    <a:pt x="222" y="19"/>
                  </a:cubicBezTo>
                  <a:lnTo>
                    <a:pt x="222" y="19"/>
                  </a:lnTo>
                  <a:cubicBezTo>
                    <a:pt x="222" y="32"/>
                    <a:pt x="213" y="42"/>
                    <a:pt x="199" y="4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3" y="52"/>
                    <a:pt x="3" y="42"/>
                    <a:pt x="0" y="3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Freeform 183">
              <a:extLst>
                <a:ext uri="{FF2B5EF4-FFF2-40B4-BE49-F238E27FC236}">
                  <a16:creationId xmlns:a16="http://schemas.microsoft.com/office/drawing/2014/main" id="{D06854D0-DA5A-8A4B-8B7A-476662889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308" y="30802974"/>
              <a:ext cx="655569" cy="218526"/>
            </a:xfrm>
            <a:custGeom>
              <a:avLst/>
              <a:gdLst>
                <a:gd name="T0" fmla="*/ 0 w 223"/>
                <a:gd name="T1" fmla="*/ 52 h 73"/>
                <a:gd name="T2" fmla="*/ 0 w 223"/>
                <a:gd name="T3" fmla="*/ 52 h 73"/>
                <a:gd name="T4" fmla="*/ 0 w 223"/>
                <a:gd name="T5" fmla="*/ 52 h 73"/>
                <a:gd name="T6" fmla="*/ 20 w 223"/>
                <a:gd name="T7" fmla="*/ 29 h 73"/>
                <a:gd name="T8" fmla="*/ 196 w 223"/>
                <a:gd name="T9" fmla="*/ 3 h 73"/>
                <a:gd name="T10" fmla="*/ 219 w 223"/>
                <a:gd name="T11" fmla="*/ 19 h 73"/>
                <a:gd name="T12" fmla="*/ 219 w 223"/>
                <a:gd name="T13" fmla="*/ 19 h 73"/>
                <a:gd name="T14" fmla="*/ 200 w 223"/>
                <a:gd name="T15" fmla="*/ 45 h 73"/>
                <a:gd name="T16" fmla="*/ 26 w 223"/>
                <a:gd name="T17" fmla="*/ 72 h 73"/>
                <a:gd name="T18" fmla="*/ 0 w 223"/>
                <a:gd name="T19" fmla="*/ 5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73">
                  <a:moveTo>
                    <a:pt x="0" y="52"/>
                  </a:moveTo>
                  <a:lnTo>
                    <a:pt x="0" y="52"/>
                  </a:lnTo>
                  <a:lnTo>
                    <a:pt x="0" y="52"/>
                  </a:lnTo>
                  <a:cubicBezTo>
                    <a:pt x="0" y="42"/>
                    <a:pt x="7" y="29"/>
                    <a:pt x="20" y="29"/>
                  </a:cubicBezTo>
                  <a:cubicBezTo>
                    <a:pt x="196" y="3"/>
                    <a:pt x="196" y="3"/>
                    <a:pt x="196" y="3"/>
                  </a:cubicBezTo>
                  <a:cubicBezTo>
                    <a:pt x="206" y="0"/>
                    <a:pt x="219" y="9"/>
                    <a:pt x="219" y="19"/>
                  </a:cubicBezTo>
                  <a:lnTo>
                    <a:pt x="219" y="19"/>
                  </a:lnTo>
                  <a:cubicBezTo>
                    <a:pt x="222" y="32"/>
                    <a:pt x="213" y="42"/>
                    <a:pt x="200" y="45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3" y="72"/>
                    <a:pt x="3" y="65"/>
                    <a:pt x="0" y="5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184">
              <a:extLst>
                <a:ext uri="{FF2B5EF4-FFF2-40B4-BE49-F238E27FC236}">
                  <a16:creationId xmlns:a16="http://schemas.microsoft.com/office/drawing/2014/main" id="{4E2C2EAC-E83B-9A4F-BD8A-B85ABC3B5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0785" y="30147413"/>
              <a:ext cx="179959" cy="179959"/>
            </a:xfrm>
            <a:custGeom>
              <a:avLst/>
              <a:gdLst>
                <a:gd name="T0" fmla="*/ 62 w 63"/>
                <a:gd name="T1" fmla="*/ 33 h 63"/>
                <a:gd name="T2" fmla="*/ 62 w 63"/>
                <a:gd name="T3" fmla="*/ 33 h 63"/>
                <a:gd name="T4" fmla="*/ 30 w 63"/>
                <a:gd name="T5" fmla="*/ 62 h 63"/>
                <a:gd name="T6" fmla="*/ 0 w 63"/>
                <a:gd name="T7" fmla="*/ 33 h 63"/>
                <a:gd name="T8" fmla="*/ 30 w 63"/>
                <a:gd name="T9" fmla="*/ 0 h 63"/>
                <a:gd name="T10" fmla="*/ 62 w 63"/>
                <a:gd name="T11" fmla="*/ 3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3">
                  <a:moveTo>
                    <a:pt x="62" y="33"/>
                  </a:moveTo>
                  <a:lnTo>
                    <a:pt x="62" y="33"/>
                  </a:lnTo>
                  <a:cubicBezTo>
                    <a:pt x="62" y="49"/>
                    <a:pt x="49" y="62"/>
                    <a:pt x="30" y="62"/>
                  </a:cubicBezTo>
                  <a:cubicBezTo>
                    <a:pt x="13" y="62"/>
                    <a:pt x="0" y="49"/>
                    <a:pt x="0" y="33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9" y="0"/>
                    <a:pt x="62" y="13"/>
                    <a:pt x="62" y="3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185">
              <a:extLst>
                <a:ext uri="{FF2B5EF4-FFF2-40B4-BE49-F238E27FC236}">
                  <a16:creationId xmlns:a16="http://schemas.microsoft.com/office/drawing/2014/main" id="{398341F1-8988-2D45-AE72-A1D7D9856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7706" y="29697511"/>
              <a:ext cx="179959" cy="192817"/>
            </a:xfrm>
            <a:custGeom>
              <a:avLst/>
              <a:gdLst>
                <a:gd name="T0" fmla="*/ 62 w 63"/>
                <a:gd name="T1" fmla="*/ 30 h 64"/>
                <a:gd name="T2" fmla="*/ 62 w 63"/>
                <a:gd name="T3" fmla="*/ 30 h 64"/>
                <a:gd name="T4" fmla="*/ 29 w 63"/>
                <a:gd name="T5" fmla="*/ 63 h 64"/>
                <a:gd name="T6" fmla="*/ 0 w 63"/>
                <a:gd name="T7" fmla="*/ 30 h 64"/>
                <a:gd name="T8" fmla="*/ 29 w 63"/>
                <a:gd name="T9" fmla="*/ 0 h 64"/>
                <a:gd name="T10" fmla="*/ 62 w 63"/>
                <a:gd name="T11" fmla="*/ 3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4">
                  <a:moveTo>
                    <a:pt x="62" y="30"/>
                  </a:moveTo>
                  <a:lnTo>
                    <a:pt x="62" y="30"/>
                  </a:lnTo>
                  <a:cubicBezTo>
                    <a:pt x="62" y="46"/>
                    <a:pt x="49" y="63"/>
                    <a:pt x="29" y="63"/>
                  </a:cubicBezTo>
                  <a:cubicBezTo>
                    <a:pt x="13" y="63"/>
                    <a:pt x="0" y="46"/>
                    <a:pt x="0" y="30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9" y="0"/>
                    <a:pt x="62" y="13"/>
                    <a:pt x="62" y="3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186">
              <a:extLst>
                <a:ext uri="{FF2B5EF4-FFF2-40B4-BE49-F238E27FC236}">
                  <a16:creationId xmlns:a16="http://schemas.microsoft.com/office/drawing/2014/main" id="{F8746A65-4A3A-D84E-B392-E2948B131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626" y="30083138"/>
              <a:ext cx="192809" cy="205667"/>
            </a:xfrm>
            <a:custGeom>
              <a:avLst/>
              <a:gdLst>
                <a:gd name="T0" fmla="*/ 62 w 66"/>
                <a:gd name="T1" fmla="*/ 40 h 70"/>
                <a:gd name="T2" fmla="*/ 62 w 66"/>
                <a:gd name="T3" fmla="*/ 40 h 70"/>
                <a:gd name="T4" fmla="*/ 26 w 66"/>
                <a:gd name="T5" fmla="*/ 66 h 70"/>
                <a:gd name="T6" fmla="*/ 3 w 66"/>
                <a:gd name="T7" fmla="*/ 30 h 70"/>
                <a:gd name="T8" fmla="*/ 39 w 66"/>
                <a:gd name="T9" fmla="*/ 4 h 70"/>
                <a:gd name="T10" fmla="*/ 62 w 66"/>
                <a:gd name="T11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70">
                  <a:moveTo>
                    <a:pt x="62" y="40"/>
                  </a:moveTo>
                  <a:lnTo>
                    <a:pt x="62" y="40"/>
                  </a:lnTo>
                  <a:cubicBezTo>
                    <a:pt x="59" y="56"/>
                    <a:pt x="43" y="69"/>
                    <a:pt x="26" y="66"/>
                  </a:cubicBezTo>
                  <a:cubicBezTo>
                    <a:pt x="10" y="62"/>
                    <a:pt x="0" y="46"/>
                    <a:pt x="3" y="30"/>
                  </a:cubicBezTo>
                  <a:cubicBezTo>
                    <a:pt x="3" y="14"/>
                    <a:pt x="20" y="0"/>
                    <a:pt x="39" y="4"/>
                  </a:cubicBezTo>
                  <a:cubicBezTo>
                    <a:pt x="56" y="7"/>
                    <a:pt x="65" y="23"/>
                    <a:pt x="62" y="4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Freeform 187">
              <a:extLst>
                <a:ext uri="{FF2B5EF4-FFF2-40B4-BE49-F238E27FC236}">
                  <a16:creationId xmlns:a16="http://schemas.microsoft.com/office/drawing/2014/main" id="{5C2746C4-8BCA-F645-BCB7-3E6803029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1727" y="31278584"/>
              <a:ext cx="192817" cy="205667"/>
            </a:xfrm>
            <a:custGeom>
              <a:avLst/>
              <a:gdLst>
                <a:gd name="T0" fmla="*/ 62 w 66"/>
                <a:gd name="T1" fmla="*/ 29 h 69"/>
                <a:gd name="T2" fmla="*/ 62 w 66"/>
                <a:gd name="T3" fmla="*/ 29 h 69"/>
                <a:gd name="T4" fmla="*/ 39 w 66"/>
                <a:gd name="T5" fmla="*/ 65 h 69"/>
                <a:gd name="T6" fmla="*/ 3 w 66"/>
                <a:gd name="T7" fmla="*/ 39 h 69"/>
                <a:gd name="T8" fmla="*/ 26 w 66"/>
                <a:gd name="T9" fmla="*/ 3 h 69"/>
                <a:gd name="T10" fmla="*/ 62 w 66"/>
                <a:gd name="T11" fmla="*/ 2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69">
                  <a:moveTo>
                    <a:pt x="62" y="29"/>
                  </a:moveTo>
                  <a:lnTo>
                    <a:pt x="62" y="29"/>
                  </a:lnTo>
                  <a:cubicBezTo>
                    <a:pt x="65" y="45"/>
                    <a:pt x="56" y="62"/>
                    <a:pt x="39" y="65"/>
                  </a:cubicBezTo>
                  <a:cubicBezTo>
                    <a:pt x="20" y="68"/>
                    <a:pt x="3" y="55"/>
                    <a:pt x="3" y="39"/>
                  </a:cubicBezTo>
                  <a:cubicBezTo>
                    <a:pt x="0" y="23"/>
                    <a:pt x="10" y="6"/>
                    <a:pt x="26" y="3"/>
                  </a:cubicBezTo>
                  <a:cubicBezTo>
                    <a:pt x="42" y="0"/>
                    <a:pt x="59" y="13"/>
                    <a:pt x="62" y="2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" name="Freeform 188">
              <a:extLst>
                <a:ext uri="{FF2B5EF4-FFF2-40B4-BE49-F238E27FC236}">
                  <a16:creationId xmlns:a16="http://schemas.microsoft.com/office/drawing/2014/main" id="{2F1BF2B0-7F68-4E40-90F3-7B9CD209F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8934" y="31689919"/>
              <a:ext cx="205667" cy="205667"/>
            </a:xfrm>
            <a:custGeom>
              <a:avLst/>
              <a:gdLst>
                <a:gd name="T0" fmla="*/ 65 w 70"/>
                <a:gd name="T1" fmla="*/ 26 h 69"/>
                <a:gd name="T2" fmla="*/ 65 w 70"/>
                <a:gd name="T3" fmla="*/ 26 h 69"/>
                <a:gd name="T4" fmla="*/ 42 w 70"/>
                <a:gd name="T5" fmla="*/ 62 h 69"/>
                <a:gd name="T6" fmla="*/ 3 w 70"/>
                <a:gd name="T7" fmla="*/ 39 h 69"/>
                <a:gd name="T8" fmla="*/ 26 w 70"/>
                <a:gd name="T9" fmla="*/ 3 h 69"/>
                <a:gd name="T10" fmla="*/ 65 w 70"/>
                <a:gd name="T11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69">
                  <a:moveTo>
                    <a:pt x="65" y="26"/>
                  </a:moveTo>
                  <a:lnTo>
                    <a:pt x="65" y="26"/>
                  </a:lnTo>
                  <a:cubicBezTo>
                    <a:pt x="69" y="42"/>
                    <a:pt x="59" y="58"/>
                    <a:pt x="42" y="62"/>
                  </a:cubicBezTo>
                  <a:cubicBezTo>
                    <a:pt x="26" y="68"/>
                    <a:pt x="6" y="58"/>
                    <a:pt x="3" y="39"/>
                  </a:cubicBezTo>
                  <a:cubicBezTo>
                    <a:pt x="0" y="22"/>
                    <a:pt x="10" y="6"/>
                    <a:pt x="26" y="3"/>
                  </a:cubicBezTo>
                  <a:cubicBezTo>
                    <a:pt x="42" y="0"/>
                    <a:pt x="59" y="9"/>
                    <a:pt x="65" y="2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189">
              <a:extLst>
                <a:ext uri="{FF2B5EF4-FFF2-40B4-BE49-F238E27FC236}">
                  <a16:creationId xmlns:a16="http://schemas.microsoft.com/office/drawing/2014/main" id="{97B84975-AF0E-1240-8B2F-24CB4CEA6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2079" y="32011271"/>
              <a:ext cx="179959" cy="179959"/>
            </a:xfrm>
            <a:custGeom>
              <a:avLst/>
              <a:gdLst>
                <a:gd name="T0" fmla="*/ 62 w 63"/>
                <a:gd name="T1" fmla="*/ 30 h 63"/>
                <a:gd name="T2" fmla="*/ 62 w 63"/>
                <a:gd name="T3" fmla="*/ 30 h 63"/>
                <a:gd name="T4" fmla="*/ 29 w 63"/>
                <a:gd name="T5" fmla="*/ 62 h 63"/>
                <a:gd name="T6" fmla="*/ 0 w 63"/>
                <a:gd name="T7" fmla="*/ 30 h 63"/>
                <a:gd name="T8" fmla="*/ 29 w 63"/>
                <a:gd name="T9" fmla="*/ 0 h 63"/>
                <a:gd name="T10" fmla="*/ 62 w 63"/>
                <a:gd name="T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3">
                  <a:moveTo>
                    <a:pt x="62" y="30"/>
                  </a:moveTo>
                  <a:lnTo>
                    <a:pt x="62" y="30"/>
                  </a:lnTo>
                  <a:cubicBezTo>
                    <a:pt x="62" y="46"/>
                    <a:pt x="49" y="62"/>
                    <a:pt x="29" y="62"/>
                  </a:cubicBezTo>
                  <a:cubicBezTo>
                    <a:pt x="13" y="62"/>
                    <a:pt x="0" y="46"/>
                    <a:pt x="0" y="30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9" y="0"/>
                    <a:pt x="62" y="13"/>
                    <a:pt x="62" y="3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190">
              <a:extLst>
                <a:ext uri="{FF2B5EF4-FFF2-40B4-BE49-F238E27FC236}">
                  <a16:creationId xmlns:a16="http://schemas.microsoft.com/office/drawing/2014/main" id="{0CA06D2B-2619-1941-95BD-A496CEA59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52" y="31509960"/>
              <a:ext cx="179959" cy="192809"/>
            </a:xfrm>
            <a:custGeom>
              <a:avLst/>
              <a:gdLst>
                <a:gd name="T0" fmla="*/ 62 w 63"/>
                <a:gd name="T1" fmla="*/ 33 h 64"/>
                <a:gd name="T2" fmla="*/ 62 w 63"/>
                <a:gd name="T3" fmla="*/ 33 h 64"/>
                <a:gd name="T4" fmla="*/ 30 w 63"/>
                <a:gd name="T5" fmla="*/ 63 h 64"/>
                <a:gd name="T6" fmla="*/ 0 w 63"/>
                <a:gd name="T7" fmla="*/ 33 h 64"/>
                <a:gd name="T8" fmla="*/ 30 w 63"/>
                <a:gd name="T9" fmla="*/ 0 h 64"/>
                <a:gd name="T10" fmla="*/ 62 w 63"/>
                <a:gd name="T1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4">
                  <a:moveTo>
                    <a:pt x="62" y="33"/>
                  </a:moveTo>
                  <a:lnTo>
                    <a:pt x="62" y="33"/>
                  </a:lnTo>
                  <a:cubicBezTo>
                    <a:pt x="62" y="49"/>
                    <a:pt x="46" y="63"/>
                    <a:pt x="30" y="63"/>
                  </a:cubicBezTo>
                  <a:cubicBezTo>
                    <a:pt x="13" y="63"/>
                    <a:pt x="0" y="49"/>
                    <a:pt x="0" y="33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62" y="14"/>
                    <a:pt x="62" y="3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191">
              <a:extLst>
                <a:ext uri="{FF2B5EF4-FFF2-40B4-BE49-F238E27FC236}">
                  <a16:creationId xmlns:a16="http://schemas.microsoft.com/office/drawing/2014/main" id="{1F2BB274-90C1-6B40-A043-FFA269B2E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7829" y="29916037"/>
              <a:ext cx="282793" cy="282793"/>
            </a:xfrm>
            <a:custGeom>
              <a:avLst/>
              <a:gdLst>
                <a:gd name="T0" fmla="*/ 88 w 95"/>
                <a:gd name="T1" fmla="*/ 59 h 96"/>
                <a:gd name="T2" fmla="*/ 88 w 95"/>
                <a:gd name="T3" fmla="*/ 59 h 96"/>
                <a:gd name="T4" fmla="*/ 36 w 95"/>
                <a:gd name="T5" fmla="*/ 88 h 96"/>
                <a:gd name="T6" fmla="*/ 6 w 95"/>
                <a:gd name="T7" fmla="*/ 36 h 96"/>
                <a:gd name="T8" fmla="*/ 58 w 95"/>
                <a:gd name="T9" fmla="*/ 6 h 96"/>
                <a:gd name="T10" fmla="*/ 88 w 95"/>
                <a:gd name="T11" fmla="*/ 5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6">
                  <a:moveTo>
                    <a:pt x="88" y="59"/>
                  </a:moveTo>
                  <a:lnTo>
                    <a:pt x="88" y="59"/>
                  </a:lnTo>
                  <a:cubicBezTo>
                    <a:pt x="81" y="82"/>
                    <a:pt x="58" y="95"/>
                    <a:pt x="36" y="88"/>
                  </a:cubicBezTo>
                  <a:cubicBezTo>
                    <a:pt x="13" y="82"/>
                    <a:pt x="0" y="59"/>
                    <a:pt x="6" y="36"/>
                  </a:cubicBezTo>
                  <a:cubicBezTo>
                    <a:pt x="13" y="13"/>
                    <a:pt x="36" y="0"/>
                    <a:pt x="58" y="6"/>
                  </a:cubicBezTo>
                  <a:cubicBezTo>
                    <a:pt x="81" y="13"/>
                    <a:pt x="94" y="36"/>
                    <a:pt x="88" y="5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192">
              <a:extLst>
                <a:ext uri="{FF2B5EF4-FFF2-40B4-BE49-F238E27FC236}">
                  <a16:creationId xmlns:a16="http://schemas.microsoft.com/office/drawing/2014/main" id="{3EFB9E2F-4B43-B841-84FE-BD1062BD1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0458" y="29877470"/>
              <a:ext cx="257084" cy="257084"/>
            </a:xfrm>
            <a:custGeom>
              <a:avLst/>
              <a:gdLst>
                <a:gd name="T0" fmla="*/ 85 w 86"/>
                <a:gd name="T1" fmla="*/ 42 h 86"/>
                <a:gd name="T2" fmla="*/ 85 w 86"/>
                <a:gd name="T3" fmla="*/ 42 h 86"/>
                <a:gd name="T4" fmla="*/ 42 w 86"/>
                <a:gd name="T5" fmla="*/ 85 h 86"/>
                <a:gd name="T6" fmla="*/ 0 w 86"/>
                <a:gd name="T7" fmla="*/ 42 h 86"/>
                <a:gd name="T8" fmla="*/ 42 w 86"/>
                <a:gd name="T9" fmla="*/ 0 h 86"/>
                <a:gd name="T10" fmla="*/ 85 w 86"/>
                <a:gd name="T11" fmla="*/ 4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6">
                  <a:moveTo>
                    <a:pt x="85" y="42"/>
                  </a:moveTo>
                  <a:lnTo>
                    <a:pt x="85" y="42"/>
                  </a:lnTo>
                  <a:cubicBezTo>
                    <a:pt x="85" y="65"/>
                    <a:pt x="65" y="85"/>
                    <a:pt x="42" y="85"/>
                  </a:cubicBezTo>
                  <a:cubicBezTo>
                    <a:pt x="19" y="85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5" y="19"/>
                    <a:pt x="85" y="4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193">
              <a:extLst>
                <a:ext uri="{FF2B5EF4-FFF2-40B4-BE49-F238E27FC236}">
                  <a16:creationId xmlns:a16="http://schemas.microsoft.com/office/drawing/2014/main" id="{FDCFDF19-2DF7-3A4C-B391-5861CA194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2038" y="31098625"/>
              <a:ext cx="308501" cy="347060"/>
            </a:xfrm>
            <a:custGeom>
              <a:avLst/>
              <a:gdLst>
                <a:gd name="T0" fmla="*/ 95 w 106"/>
                <a:gd name="T1" fmla="*/ 10 h 118"/>
                <a:gd name="T2" fmla="*/ 95 w 106"/>
                <a:gd name="T3" fmla="*/ 10 h 118"/>
                <a:gd name="T4" fmla="*/ 95 w 106"/>
                <a:gd name="T5" fmla="*/ 10 h 118"/>
                <a:gd name="T6" fmla="*/ 98 w 106"/>
                <a:gd name="T7" fmla="*/ 39 h 118"/>
                <a:gd name="T8" fmla="*/ 39 w 106"/>
                <a:gd name="T9" fmla="*/ 107 h 118"/>
                <a:gd name="T10" fmla="*/ 10 w 106"/>
                <a:gd name="T11" fmla="*/ 111 h 118"/>
                <a:gd name="T12" fmla="*/ 10 w 106"/>
                <a:gd name="T13" fmla="*/ 111 h 118"/>
                <a:gd name="T14" fmla="*/ 7 w 106"/>
                <a:gd name="T15" fmla="*/ 78 h 118"/>
                <a:gd name="T16" fmla="*/ 62 w 106"/>
                <a:gd name="T17" fmla="*/ 10 h 118"/>
                <a:gd name="T18" fmla="*/ 95 w 106"/>
                <a:gd name="T19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18">
                  <a:moveTo>
                    <a:pt x="95" y="10"/>
                  </a:moveTo>
                  <a:lnTo>
                    <a:pt x="95" y="10"/>
                  </a:lnTo>
                  <a:lnTo>
                    <a:pt x="95" y="10"/>
                  </a:lnTo>
                  <a:cubicBezTo>
                    <a:pt x="105" y="16"/>
                    <a:pt x="105" y="29"/>
                    <a:pt x="98" y="39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3" y="117"/>
                    <a:pt x="16" y="117"/>
                    <a:pt x="10" y="111"/>
                  </a:cubicBezTo>
                  <a:lnTo>
                    <a:pt x="10" y="111"/>
                  </a:lnTo>
                  <a:cubicBezTo>
                    <a:pt x="0" y="101"/>
                    <a:pt x="0" y="88"/>
                    <a:pt x="7" y="7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72" y="3"/>
                    <a:pt x="85" y="0"/>
                    <a:pt x="95" y="1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194">
              <a:extLst>
                <a:ext uri="{FF2B5EF4-FFF2-40B4-BE49-F238E27FC236}">
                  <a16:creationId xmlns:a16="http://schemas.microsoft.com/office/drawing/2014/main" id="{BAE64654-4E50-804A-8940-306E66476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7763" y="31214309"/>
              <a:ext cx="282793" cy="282793"/>
            </a:xfrm>
            <a:custGeom>
              <a:avLst/>
              <a:gdLst>
                <a:gd name="T0" fmla="*/ 10 w 96"/>
                <a:gd name="T1" fmla="*/ 33 h 99"/>
                <a:gd name="T2" fmla="*/ 10 w 96"/>
                <a:gd name="T3" fmla="*/ 33 h 99"/>
                <a:gd name="T4" fmla="*/ 65 w 96"/>
                <a:gd name="T5" fmla="*/ 10 h 99"/>
                <a:gd name="T6" fmla="*/ 85 w 96"/>
                <a:gd name="T7" fmla="*/ 69 h 99"/>
                <a:gd name="T8" fmla="*/ 30 w 96"/>
                <a:gd name="T9" fmla="*/ 88 h 99"/>
                <a:gd name="T10" fmla="*/ 10 w 96"/>
                <a:gd name="T11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99">
                  <a:moveTo>
                    <a:pt x="10" y="33"/>
                  </a:moveTo>
                  <a:lnTo>
                    <a:pt x="10" y="33"/>
                  </a:lnTo>
                  <a:cubicBezTo>
                    <a:pt x="20" y="10"/>
                    <a:pt x="46" y="0"/>
                    <a:pt x="65" y="10"/>
                  </a:cubicBezTo>
                  <a:cubicBezTo>
                    <a:pt x="88" y="23"/>
                    <a:pt x="95" y="46"/>
                    <a:pt x="85" y="69"/>
                  </a:cubicBezTo>
                  <a:cubicBezTo>
                    <a:pt x="75" y="88"/>
                    <a:pt x="49" y="98"/>
                    <a:pt x="30" y="88"/>
                  </a:cubicBezTo>
                  <a:cubicBezTo>
                    <a:pt x="7" y="79"/>
                    <a:pt x="0" y="52"/>
                    <a:pt x="10" y="3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195">
              <a:extLst>
                <a:ext uri="{FF2B5EF4-FFF2-40B4-BE49-F238E27FC236}">
                  <a16:creationId xmlns:a16="http://schemas.microsoft.com/office/drawing/2014/main" id="{22CAC107-E00B-0648-B57C-35DCE3A15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6551" y="30828683"/>
              <a:ext cx="282793" cy="269943"/>
            </a:xfrm>
            <a:custGeom>
              <a:avLst/>
              <a:gdLst>
                <a:gd name="T0" fmla="*/ 88 w 95"/>
                <a:gd name="T1" fmla="*/ 56 h 93"/>
                <a:gd name="T2" fmla="*/ 88 w 95"/>
                <a:gd name="T3" fmla="*/ 56 h 93"/>
                <a:gd name="T4" fmla="*/ 36 w 95"/>
                <a:gd name="T5" fmla="*/ 89 h 93"/>
                <a:gd name="T6" fmla="*/ 6 w 95"/>
                <a:gd name="T7" fmla="*/ 36 h 93"/>
                <a:gd name="T8" fmla="*/ 58 w 95"/>
                <a:gd name="T9" fmla="*/ 4 h 93"/>
                <a:gd name="T10" fmla="*/ 88 w 95"/>
                <a:gd name="T11" fmla="*/ 5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3">
                  <a:moveTo>
                    <a:pt x="88" y="56"/>
                  </a:moveTo>
                  <a:lnTo>
                    <a:pt x="88" y="56"/>
                  </a:lnTo>
                  <a:cubicBezTo>
                    <a:pt x="81" y="79"/>
                    <a:pt x="58" y="92"/>
                    <a:pt x="36" y="89"/>
                  </a:cubicBezTo>
                  <a:cubicBezTo>
                    <a:pt x="13" y="82"/>
                    <a:pt x="0" y="59"/>
                    <a:pt x="6" y="36"/>
                  </a:cubicBezTo>
                  <a:cubicBezTo>
                    <a:pt x="13" y="14"/>
                    <a:pt x="36" y="0"/>
                    <a:pt x="58" y="4"/>
                  </a:cubicBezTo>
                  <a:cubicBezTo>
                    <a:pt x="81" y="10"/>
                    <a:pt x="94" y="33"/>
                    <a:pt x="88" y="5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196">
              <a:extLst>
                <a:ext uri="{FF2B5EF4-FFF2-40B4-BE49-F238E27FC236}">
                  <a16:creationId xmlns:a16="http://schemas.microsoft.com/office/drawing/2014/main" id="{0D46E64A-3D4A-9D42-962B-2A731B80A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3349" y="31895587"/>
              <a:ext cx="257084" cy="257084"/>
            </a:xfrm>
            <a:custGeom>
              <a:avLst/>
              <a:gdLst>
                <a:gd name="T0" fmla="*/ 88 w 89"/>
                <a:gd name="T1" fmla="*/ 43 h 89"/>
                <a:gd name="T2" fmla="*/ 88 w 89"/>
                <a:gd name="T3" fmla="*/ 43 h 89"/>
                <a:gd name="T4" fmla="*/ 49 w 89"/>
                <a:gd name="T5" fmla="*/ 88 h 89"/>
                <a:gd name="T6" fmla="*/ 3 w 89"/>
                <a:gd name="T7" fmla="*/ 49 h 89"/>
                <a:gd name="T8" fmla="*/ 43 w 89"/>
                <a:gd name="T9" fmla="*/ 3 h 89"/>
                <a:gd name="T10" fmla="*/ 88 w 89"/>
                <a:gd name="T11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89">
                  <a:moveTo>
                    <a:pt x="88" y="43"/>
                  </a:moveTo>
                  <a:lnTo>
                    <a:pt x="88" y="43"/>
                  </a:lnTo>
                  <a:cubicBezTo>
                    <a:pt x="88" y="65"/>
                    <a:pt x="72" y="85"/>
                    <a:pt x="49" y="88"/>
                  </a:cubicBezTo>
                  <a:cubicBezTo>
                    <a:pt x="26" y="88"/>
                    <a:pt x="3" y="72"/>
                    <a:pt x="3" y="49"/>
                  </a:cubicBezTo>
                  <a:cubicBezTo>
                    <a:pt x="0" y="23"/>
                    <a:pt x="20" y="3"/>
                    <a:pt x="43" y="3"/>
                  </a:cubicBezTo>
                  <a:cubicBezTo>
                    <a:pt x="65" y="0"/>
                    <a:pt x="88" y="20"/>
                    <a:pt x="88" y="4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" name="Freeform 197">
              <a:extLst>
                <a:ext uri="{FF2B5EF4-FFF2-40B4-BE49-F238E27FC236}">
                  <a16:creationId xmlns:a16="http://schemas.microsoft.com/office/drawing/2014/main" id="{FC4E1CF4-98EC-1041-8C80-4C0FD8374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477" y="30725849"/>
              <a:ext cx="282793" cy="282793"/>
            </a:xfrm>
            <a:custGeom>
              <a:avLst/>
              <a:gdLst>
                <a:gd name="T0" fmla="*/ 88 w 95"/>
                <a:gd name="T1" fmla="*/ 36 h 96"/>
                <a:gd name="T2" fmla="*/ 88 w 95"/>
                <a:gd name="T3" fmla="*/ 36 h 96"/>
                <a:gd name="T4" fmla="*/ 58 w 95"/>
                <a:gd name="T5" fmla="*/ 88 h 96"/>
                <a:gd name="T6" fmla="*/ 6 w 95"/>
                <a:gd name="T7" fmla="*/ 59 h 96"/>
                <a:gd name="T8" fmla="*/ 36 w 95"/>
                <a:gd name="T9" fmla="*/ 7 h 96"/>
                <a:gd name="T10" fmla="*/ 88 w 95"/>
                <a:gd name="T11" fmla="*/ 3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6">
                  <a:moveTo>
                    <a:pt x="88" y="36"/>
                  </a:moveTo>
                  <a:lnTo>
                    <a:pt x="88" y="36"/>
                  </a:lnTo>
                  <a:cubicBezTo>
                    <a:pt x="94" y="59"/>
                    <a:pt x="81" y="82"/>
                    <a:pt x="58" y="88"/>
                  </a:cubicBezTo>
                  <a:cubicBezTo>
                    <a:pt x="36" y="95"/>
                    <a:pt x="13" y="82"/>
                    <a:pt x="6" y="59"/>
                  </a:cubicBezTo>
                  <a:cubicBezTo>
                    <a:pt x="0" y="36"/>
                    <a:pt x="13" y="13"/>
                    <a:pt x="36" y="7"/>
                  </a:cubicBezTo>
                  <a:cubicBezTo>
                    <a:pt x="58" y="0"/>
                    <a:pt x="81" y="13"/>
                    <a:pt x="88" y="3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5F720244-161A-4447-BC62-FF7F22204CB4}"/>
              </a:ext>
            </a:extLst>
          </p:cNvPr>
          <p:cNvSpPr/>
          <p:nvPr/>
        </p:nvSpPr>
        <p:spPr>
          <a:xfrm>
            <a:off x="22490732" y="944813"/>
            <a:ext cx="975427" cy="9754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A68B03-2EBE-1E4B-989D-1018D5300DEF}"/>
              </a:ext>
            </a:extLst>
          </p:cNvPr>
          <p:cNvSpPr txBox="1"/>
          <p:nvPr/>
        </p:nvSpPr>
        <p:spPr>
          <a:xfrm>
            <a:off x="22588589" y="1167273"/>
            <a:ext cx="944736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i="0" smtClean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pPr algn="ctr"/>
              <a:t>8</a:t>
            </a:fld>
            <a:r>
              <a:rPr lang="id-ID" sz="2400" b="1" i="0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6331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ángulo 1273">
            <a:extLst>
              <a:ext uri="{FF2B5EF4-FFF2-40B4-BE49-F238E27FC236}">
                <a16:creationId xmlns:a16="http://schemas.microsoft.com/office/drawing/2014/main" id="{94C722D0-58F3-4F43-8D15-6AA59558818B}"/>
              </a:ext>
            </a:extLst>
          </p:cNvPr>
          <p:cNvSpPr/>
          <p:nvPr/>
        </p:nvSpPr>
        <p:spPr>
          <a:xfrm>
            <a:off x="30232083" y="2283956"/>
            <a:ext cx="4597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4400" b="1" dirty="0">
                <a:solidFill>
                  <a:schemeClr val="accent2"/>
                </a:solidFill>
                <a:latin typeface="Muli" pitchFamily="2" charset="77"/>
              </a:rPr>
              <a:t>cover </a:t>
            </a:r>
          </a:p>
          <a:p>
            <a:pPr algn="ctr"/>
            <a:r>
              <a:rPr lang="es-MX" sz="4400" b="1" dirty="0">
                <a:solidFill>
                  <a:schemeClr val="accent2"/>
                </a:solidFill>
                <a:latin typeface="Muli" pitchFamily="2" charset="77"/>
              </a:rPr>
              <a:t>coughs and sneezes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CCB071-44CE-4E46-A203-AB8CA5D6DF48}"/>
              </a:ext>
            </a:extLst>
          </p:cNvPr>
          <p:cNvGrpSpPr/>
          <p:nvPr/>
        </p:nvGrpSpPr>
        <p:grpSpPr>
          <a:xfrm>
            <a:off x="5167587" y="2737711"/>
            <a:ext cx="14602372" cy="9380643"/>
            <a:chOff x="5167587" y="2611587"/>
            <a:chExt cx="12185799" cy="7828223"/>
          </a:xfrm>
        </p:grpSpPr>
        <p:sp>
          <p:nvSpPr>
            <p:cNvPr id="21" name="Freeform 203">
              <a:extLst>
                <a:ext uri="{FF2B5EF4-FFF2-40B4-BE49-F238E27FC236}">
                  <a16:creationId xmlns:a16="http://schemas.microsoft.com/office/drawing/2014/main" id="{708DAC14-B4A7-1C4F-946C-247E3C96D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5163" y="2611587"/>
              <a:ext cx="7828223" cy="7828223"/>
            </a:xfrm>
            <a:custGeom>
              <a:avLst/>
              <a:gdLst>
                <a:gd name="T0" fmla="*/ 2685 w 2686"/>
                <a:gd name="T1" fmla="*/ 1343 h 2687"/>
                <a:gd name="T2" fmla="*/ 2685 w 2686"/>
                <a:gd name="T3" fmla="*/ 1343 h 2687"/>
                <a:gd name="T4" fmla="*/ 1342 w 2686"/>
                <a:gd name="T5" fmla="*/ 2686 h 2687"/>
                <a:gd name="T6" fmla="*/ 0 w 2686"/>
                <a:gd name="T7" fmla="*/ 1343 h 2687"/>
                <a:gd name="T8" fmla="*/ 1342 w 2686"/>
                <a:gd name="T9" fmla="*/ 0 h 2687"/>
                <a:gd name="T10" fmla="*/ 2685 w 2686"/>
                <a:gd name="T11" fmla="*/ 1343 h 2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6" h="2687">
                  <a:moveTo>
                    <a:pt x="2685" y="1343"/>
                  </a:moveTo>
                  <a:lnTo>
                    <a:pt x="2685" y="1343"/>
                  </a:lnTo>
                  <a:cubicBezTo>
                    <a:pt x="2685" y="2084"/>
                    <a:pt x="2084" y="2686"/>
                    <a:pt x="1342" y="2686"/>
                  </a:cubicBezTo>
                  <a:cubicBezTo>
                    <a:pt x="600" y="2686"/>
                    <a:pt x="0" y="2084"/>
                    <a:pt x="0" y="1343"/>
                  </a:cubicBezTo>
                  <a:cubicBezTo>
                    <a:pt x="0" y="601"/>
                    <a:pt x="600" y="0"/>
                    <a:pt x="1342" y="0"/>
                  </a:cubicBezTo>
                  <a:cubicBezTo>
                    <a:pt x="2084" y="0"/>
                    <a:pt x="2685" y="601"/>
                    <a:pt x="2685" y="134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" name="Freeform 204">
              <a:extLst>
                <a:ext uri="{FF2B5EF4-FFF2-40B4-BE49-F238E27FC236}">
                  <a16:creationId xmlns:a16="http://schemas.microsoft.com/office/drawing/2014/main" id="{11F0239B-8B24-6B4F-8507-A623324B5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3705" y="3845592"/>
              <a:ext cx="732694" cy="2917912"/>
            </a:xfrm>
            <a:custGeom>
              <a:avLst/>
              <a:gdLst>
                <a:gd name="T0" fmla="*/ 212 w 253"/>
                <a:gd name="T1" fmla="*/ 0 h 1000"/>
                <a:gd name="T2" fmla="*/ 212 w 253"/>
                <a:gd name="T3" fmla="*/ 0 h 1000"/>
                <a:gd name="T4" fmla="*/ 39 w 253"/>
                <a:gd name="T5" fmla="*/ 0 h 1000"/>
                <a:gd name="T6" fmla="*/ 0 w 253"/>
                <a:gd name="T7" fmla="*/ 39 h 1000"/>
                <a:gd name="T8" fmla="*/ 0 w 253"/>
                <a:gd name="T9" fmla="*/ 960 h 1000"/>
                <a:gd name="T10" fmla="*/ 39 w 253"/>
                <a:gd name="T11" fmla="*/ 999 h 1000"/>
                <a:gd name="T12" fmla="*/ 212 w 253"/>
                <a:gd name="T13" fmla="*/ 999 h 1000"/>
                <a:gd name="T14" fmla="*/ 252 w 253"/>
                <a:gd name="T15" fmla="*/ 960 h 1000"/>
                <a:gd name="T16" fmla="*/ 252 w 253"/>
                <a:gd name="T17" fmla="*/ 39 h 1000"/>
                <a:gd name="T18" fmla="*/ 212 w 253"/>
                <a:gd name="T19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1000">
                  <a:moveTo>
                    <a:pt x="212" y="0"/>
                  </a:moveTo>
                  <a:lnTo>
                    <a:pt x="212" y="0"/>
                  </a:lnTo>
                  <a:cubicBezTo>
                    <a:pt x="39" y="0"/>
                    <a:pt x="39" y="0"/>
                    <a:pt x="39" y="0"/>
                  </a:cubicBezTo>
                  <a:cubicBezTo>
                    <a:pt x="16" y="0"/>
                    <a:pt x="0" y="19"/>
                    <a:pt x="0" y="39"/>
                  </a:cubicBezTo>
                  <a:cubicBezTo>
                    <a:pt x="0" y="960"/>
                    <a:pt x="0" y="960"/>
                    <a:pt x="0" y="960"/>
                  </a:cubicBezTo>
                  <a:cubicBezTo>
                    <a:pt x="0" y="980"/>
                    <a:pt x="16" y="999"/>
                    <a:pt x="39" y="999"/>
                  </a:cubicBezTo>
                  <a:cubicBezTo>
                    <a:pt x="212" y="999"/>
                    <a:pt x="212" y="999"/>
                    <a:pt x="212" y="999"/>
                  </a:cubicBezTo>
                  <a:cubicBezTo>
                    <a:pt x="235" y="999"/>
                    <a:pt x="252" y="980"/>
                    <a:pt x="252" y="960"/>
                  </a:cubicBezTo>
                  <a:cubicBezTo>
                    <a:pt x="252" y="39"/>
                    <a:pt x="252" y="39"/>
                    <a:pt x="252" y="39"/>
                  </a:cubicBezTo>
                  <a:cubicBezTo>
                    <a:pt x="252" y="19"/>
                    <a:pt x="235" y="0"/>
                    <a:pt x="212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Freeform 205">
              <a:extLst>
                <a:ext uri="{FF2B5EF4-FFF2-40B4-BE49-F238E27FC236}">
                  <a16:creationId xmlns:a16="http://schemas.microsoft.com/office/drawing/2014/main" id="{A68E7ACE-02B5-524A-AE34-982B86CE7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856" y="4719678"/>
              <a:ext cx="5000295" cy="5514464"/>
            </a:xfrm>
            <a:custGeom>
              <a:avLst/>
              <a:gdLst>
                <a:gd name="T0" fmla="*/ 856 w 1716"/>
                <a:gd name="T1" fmla="*/ 0 h 1890"/>
                <a:gd name="T2" fmla="*/ 856 w 1716"/>
                <a:gd name="T3" fmla="*/ 0 h 1890"/>
                <a:gd name="T4" fmla="*/ 0 w 1716"/>
                <a:gd name="T5" fmla="*/ 628 h 1890"/>
                <a:gd name="T6" fmla="*/ 0 w 1716"/>
                <a:gd name="T7" fmla="*/ 1745 h 1890"/>
                <a:gd name="T8" fmla="*/ 144 w 1716"/>
                <a:gd name="T9" fmla="*/ 1889 h 1890"/>
                <a:gd name="T10" fmla="*/ 1572 w 1716"/>
                <a:gd name="T11" fmla="*/ 1889 h 1890"/>
                <a:gd name="T12" fmla="*/ 1715 w 1716"/>
                <a:gd name="T13" fmla="*/ 1745 h 1890"/>
                <a:gd name="T14" fmla="*/ 1715 w 1716"/>
                <a:gd name="T15" fmla="*/ 657 h 1890"/>
                <a:gd name="T16" fmla="*/ 859 w 1716"/>
                <a:gd name="T17" fmla="*/ 0 h 1890"/>
                <a:gd name="T18" fmla="*/ 856 w 1716"/>
                <a:gd name="T19" fmla="*/ 0 h 1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6" h="1890">
                  <a:moveTo>
                    <a:pt x="856" y="0"/>
                  </a:moveTo>
                  <a:lnTo>
                    <a:pt x="856" y="0"/>
                  </a:lnTo>
                  <a:cubicBezTo>
                    <a:pt x="0" y="628"/>
                    <a:pt x="0" y="628"/>
                    <a:pt x="0" y="628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0" y="1823"/>
                    <a:pt x="65" y="1889"/>
                    <a:pt x="144" y="1889"/>
                  </a:cubicBezTo>
                  <a:cubicBezTo>
                    <a:pt x="1572" y="1889"/>
                    <a:pt x="1572" y="1889"/>
                    <a:pt x="1572" y="1889"/>
                  </a:cubicBezTo>
                  <a:cubicBezTo>
                    <a:pt x="1650" y="1889"/>
                    <a:pt x="1715" y="1823"/>
                    <a:pt x="1715" y="1745"/>
                  </a:cubicBezTo>
                  <a:cubicBezTo>
                    <a:pt x="1715" y="657"/>
                    <a:pt x="1715" y="657"/>
                    <a:pt x="1715" y="657"/>
                  </a:cubicBezTo>
                  <a:cubicBezTo>
                    <a:pt x="859" y="0"/>
                    <a:pt x="859" y="0"/>
                    <a:pt x="859" y="0"/>
                  </a:cubicBezTo>
                  <a:lnTo>
                    <a:pt x="856" y="0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" name="Freeform 206">
              <a:extLst>
                <a:ext uri="{FF2B5EF4-FFF2-40B4-BE49-F238E27FC236}">
                  <a16:creationId xmlns:a16="http://schemas.microsoft.com/office/drawing/2014/main" id="{17EBA128-2564-8C4B-AC3C-B05D8B8F1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7587" y="3974134"/>
              <a:ext cx="6311417" cy="2892203"/>
            </a:xfrm>
            <a:custGeom>
              <a:avLst/>
              <a:gdLst>
                <a:gd name="T0" fmla="*/ 2162 w 2166"/>
                <a:gd name="T1" fmla="*/ 846 h 994"/>
                <a:gd name="T2" fmla="*/ 2162 w 2166"/>
                <a:gd name="T3" fmla="*/ 846 h 994"/>
                <a:gd name="T4" fmla="*/ 2113 w 2166"/>
                <a:gd name="T5" fmla="*/ 761 h 994"/>
                <a:gd name="T6" fmla="*/ 1170 w 2166"/>
                <a:gd name="T7" fmla="*/ 36 h 994"/>
                <a:gd name="T8" fmla="*/ 1013 w 2166"/>
                <a:gd name="T9" fmla="*/ 33 h 994"/>
                <a:gd name="T10" fmla="*/ 69 w 2166"/>
                <a:gd name="T11" fmla="*/ 732 h 994"/>
                <a:gd name="T12" fmla="*/ 43 w 2166"/>
                <a:gd name="T13" fmla="*/ 912 h 994"/>
                <a:gd name="T14" fmla="*/ 222 w 2166"/>
                <a:gd name="T15" fmla="*/ 938 h 994"/>
                <a:gd name="T16" fmla="*/ 1088 w 2166"/>
                <a:gd name="T17" fmla="*/ 297 h 994"/>
                <a:gd name="T18" fmla="*/ 1957 w 2166"/>
                <a:gd name="T19" fmla="*/ 964 h 994"/>
                <a:gd name="T20" fmla="*/ 2036 w 2166"/>
                <a:gd name="T21" fmla="*/ 993 h 994"/>
                <a:gd name="T22" fmla="*/ 2136 w 2166"/>
                <a:gd name="T23" fmla="*/ 941 h 994"/>
                <a:gd name="T24" fmla="*/ 2162 w 2166"/>
                <a:gd name="T25" fmla="*/ 846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66" h="994">
                  <a:moveTo>
                    <a:pt x="2162" y="846"/>
                  </a:moveTo>
                  <a:lnTo>
                    <a:pt x="2162" y="846"/>
                  </a:lnTo>
                  <a:cubicBezTo>
                    <a:pt x="2156" y="814"/>
                    <a:pt x="2139" y="781"/>
                    <a:pt x="2113" y="761"/>
                  </a:cubicBezTo>
                  <a:cubicBezTo>
                    <a:pt x="1170" y="36"/>
                    <a:pt x="1170" y="36"/>
                    <a:pt x="1170" y="36"/>
                  </a:cubicBezTo>
                  <a:cubicBezTo>
                    <a:pt x="1124" y="0"/>
                    <a:pt x="1059" y="0"/>
                    <a:pt x="1013" y="33"/>
                  </a:cubicBezTo>
                  <a:cubicBezTo>
                    <a:pt x="69" y="732"/>
                    <a:pt x="69" y="732"/>
                    <a:pt x="69" y="732"/>
                  </a:cubicBezTo>
                  <a:cubicBezTo>
                    <a:pt x="13" y="774"/>
                    <a:pt x="0" y="853"/>
                    <a:pt x="43" y="912"/>
                  </a:cubicBezTo>
                  <a:cubicBezTo>
                    <a:pt x="85" y="967"/>
                    <a:pt x="163" y="980"/>
                    <a:pt x="222" y="938"/>
                  </a:cubicBezTo>
                  <a:cubicBezTo>
                    <a:pt x="1088" y="297"/>
                    <a:pt x="1088" y="297"/>
                    <a:pt x="1088" y="297"/>
                  </a:cubicBezTo>
                  <a:cubicBezTo>
                    <a:pt x="1957" y="964"/>
                    <a:pt x="1957" y="964"/>
                    <a:pt x="1957" y="964"/>
                  </a:cubicBezTo>
                  <a:cubicBezTo>
                    <a:pt x="1977" y="984"/>
                    <a:pt x="2006" y="993"/>
                    <a:pt x="2036" y="993"/>
                  </a:cubicBezTo>
                  <a:cubicBezTo>
                    <a:pt x="2075" y="993"/>
                    <a:pt x="2110" y="974"/>
                    <a:pt x="2136" y="941"/>
                  </a:cubicBezTo>
                  <a:cubicBezTo>
                    <a:pt x="2156" y="915"/>
                    <a:pt x="2165" y="879"/>
                    <a:pt x="2162" y="84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Freeform 207">
              <a:extLst>
                <a:ext uri="{FF2B5EF4-FFF2-40B4-BE49-F238E27FC236}">
                  <a16:creationId xmlns:a16="http://schemas.microsoft.com/office/drawing/2014/main" id="{6478BC54-7A7B-574D-9E18-28E1315F4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763" y="7020587"/>
              <a:ext cx="1619631" cy="1902424"/>
            </a:xfrm>
            <a:custGeom>
              <a:avLst/>
              <a:gdLst>
                <a:gd name="T0" fmla="*/ 539 w 554"/>
                <a:gd name="T1" fmla="*/ 653 h 654"/>
                <a:gd name="T2" fmla="*/ 539 w 554"/>
                <a:gd name="T3" fmla="*/ 653 h 654"/>
                <a:gd name="T4" fmla="*/ 13 w 554"/>
                <a:gd name="T5" fmla="*/ 653 h 654"/>
                <a:gd name="T6" fmla="*/ 0 w 554"/>
                <a:gd name="T7" fmla="*/ 640 h 654"/>
                <a:gd name="T8" fmla="*/ 0 w 554"/>
                <a:gd name="T9" fmla="*/ 10 h 654"/>
                <a:gd name="T10" fmla="*/ 13 w 554"/>
                <a:gd name="T11" fmla="*/ 0 h 654"/>
                <a:gd name="T12" fmla="*/ 539 w 554"/>
                <a:gd name="T13" fmla="*/ 0 h 654"/>
                <a:gd name="T14" fmla="*/ 553 w 554"/>
                <a:gd name="T15" fmla="*/ 10 h 654"/>
                <a:gd name="T16" fmla="*/ 553 w 554"/>
                <a:gd name="T17" fmla="*/ 640 h 654"/>
                <a:gd name="T18" fmla="*/ 539 w 554"/>
                <a:gd name="T19" fmla="*/ 653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4" h="654">
                  <a:moveTo>
                    <a:pt x="539" y="653"/>
                  </a:moveTo>
                  <a:lnTo>
                    <a:pt x="539" y="653"/>
                  </a:lnTo>
                  <a:cubicBezTo>
                    <a:pt x="13" y="653"/>
                    <a:pt x="13" y="653"/>
                    <a:pt x="13" y="653"/>
                  </a:cubicBezTo>
                  <a:cubicBezTo>
                    <a:pt x="7" y="653"/>
                    <a:pt x="0" y="647"/>
                    <a:pt x="0" y="6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7" y="0"/>
                    <a:pt x="13" y="0"/>
                  </a:cubicBezTo>
                  <a:cubicBezTo>
                    <a:pt x="539" y="0"/>
                    <a:pt x="539" y="0"/>
                    <a:pt x="539" y="0"/>
                  </a:cubicBezTo>
                  <a:cubicBezTo>
                    <a:pt x="546" y="0"/>
                    <a:pt x="553" y="3"/>
                    <a:pt x="553" y="10"/>
                  </a:cubicBezTo>
                  <a:cubicBezTo>
                    <a:pt x="553" y="640"/>
                    <a:pt x="553" y="640"/>
                    <a:pt x="553" y="640"/>
                  </a:cubicBezTo>
                  <a:cubicBezTo>
                    <a:pt x="553" y="647"/>
                    <a:pt x="546" y="653"/>
                    <a:pt x="539" y="65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208">
              <a:extLst>
                <a:ext uri="{FF2B5EF4-FFF2-40B4-BE49-F238E27FC236}">
                  <a16:creationId xmlns:a16="http://schemas.microsoft.com/office/drawing/2014/main" id="{53BAA21A-F32F-8843-8E8B-A6DD4B0D6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5679" y="6776353"/>
              <a:ext cx="2133800" cy="2416593"/>
            </a:xfrm>
            <a:custGeom>
              <a:avLst/>
              <a:gdLst>
                <a:gd name="T0" fmla="*/ 559 w 730"/>
                <a:gd name="T1" fmla="*/ 88 h 831"/>
                <a:gd name="T2" fmla="*/ 559 w 730"/>
                <a:gd name="T3" fmla="*/ 88 h 831"/>
                <a:gd name="T4" fmla="*/ 641 w 730"/>
                <a:gd name="T5" fmla="*/ 166 h 831"/>
                <a:gd name="T6" fmla="*/ 641 w 730"/>
                <a:gd name="T7" fmla="*/ 660 h 831"/>
                <a:gd name="T8" fmla="*/ 559 w 730"/>
                <a:gd name="T9" fmla="*/ 741 h 831"/>
                <a:gd name="T10" fmla="*/ 170 w 730"/>
                <a:gd name="T11" fmla="*/ 741 h 831"/>
                <a:gd name="T12" fmla="*/ 88 w 730"/>
                <a:gd name="T13" fmla="*/ 660 h 831"/>
                <a:gd name="T14" fmla="*/ 88 w 730"/>
                <a:gd name="T15" fmla="*/ 166 h 831"/>
                <a:gd name="T16" fmla="*/ 170 w 730"/>
                <a:gd name="T17" fmla="*/ 88 h 831"/>
                <a:gd name="T18" fmla="*/ 559 w 730"/>
                <a:gd name="T19" fmla="*/ 88 h 831"/>
                <a:gd name="T20" fmla="*/ 559 w 730"/>
                <a:gd name="T21" fmla="*/ 0 h 831"/>
                <a:gd name="T22" fmla="*/ 559 w 730"/>
                <a:gd name="T23" fmla="*/ 0 h 831"/>
                <a:gd name="T24" fmla="*/ 170 w 730"/>
                <a:gd name="T25" fmla="*/ 0 h 831"/>
                <a:gd name="T26" fmla="*/ 0 w 730"/>
                <a:gd name="T27" fmla="*/ 166 h 831"/>
                <a:gd name="T28" fmla="*/ 0 w 730"/>
                <a:gd name="T29" fmla="*/ 660 h 831"/>
                <a:gd name="T30" fmla="*/ 170 w 730"/>
                <a:gd name="T31" fmla="*/ 830 h 831"/>
                <a:gd name="T32" fmla="*/ 559 w 730"/>
                <a:gd name="T33" fmla="*/ 830 h 831"/>
                <a:gd name="T34" fmla="*/ 729 w 730"/>
                <a:gd name="T35" fmla="*/ 660 h 831"/>
                <a:gd name="T36" fmla="*/ 729 w 730"/>
                <a:gd name="T37" fmla="*/ 166 h 831"/>
                <a:gd name="T38" fmla="*/ 559 w 730"/>
                <a:gd name="T39" fmla="*/ 0 h 831"/>
                <a:gd name="T40" fmla="*/ 559 w 730"/>
                <a:gd name="T41" fmla="*/ 88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30" h="831">
                  <a:moveTo>
                    <a:pt x="559" y="88"/>
                  </a:moveTo>
                  <a:lnTo>
                    <a:pt x="559" y="88"/>
                  </a:lnTo>
                  <a:cubicBezTo>
                    <a:pt x="605" y="88"/>
                    <a:pt x="641" y="124"/>
                    <a:pt x="641" y="166"/>
                  </a:cubicBezTo>
                  <a:cubicBezTo>
                    <a:pt x="641" y="660"/>
                    <a:pt x="641" y="660"/>
                    <a:pt x="641" y="660"/>
                  </a:cubicBezTo>
                  <a:cubicBezTo>
                    <a:pt x="641" y="705"/>
                    <a:pt x="605" y="741"/>
                    <a:pt x="559" y="741"/>
                  </a:cubicBezTo>
                  <a:cubicBezTo>
                    <a:pt x="170" y="741"/>
                    <a:pt x="170" y="741"/>
                    <a:pt x="170" y="741"/>
                  </a:cubicBezTo>
                  <a:cubicBezTo>
                    <a:pt x="124" y="741"/>
                    <a:pt x="88" y="705"/>
                    <a:pt x="88" y="660"/>
                  </a:cubicBezTo>
                  <a:cubicBezTo>
                    <a:pt x="88" y="166"/>
                    <a:pt x="88" y="166"/>
                    <a:pt x="88" y="166"/>
                  </a:cubicBezTo>
                  <a:cubicBezTo>
                    <a:pt x="88" y="124"/>
                    <a:pt x="124" y="88"/>
                    <a:pt x="170" y="88"/>
                  </a:cubicBezTo>
                  <a:cubicBezTo>
                    <a:pt x="559" y="88"/>
                    <a:pt x="559" y="88"/>
                    <a:pt x="559" y="88"/>
                  </a:cubicBezTo>
                  <a:lnTo>
                    <a:pt x="559" y="0"/>
                  </a:lnTo>
                  <a:lnTo>
                    <a:pt x="559" y="0"/>
                  </a:lnTo>
                  <a:cubicBezTo>
                    <a:pt x="170" y="0"/>
                    <a:pt x="170" y="0"/>
                    <a:pt x="170" y="0"/>
                  </a:cubicBezTo>
                  <a:cubicBezTo>
                    <a:pt x="75" y="0"/>
                    <a:pt x="0" y="75"/>
                    <a:pt x="0" y="166"/>
                  </a:cubicBezTo>
                  <a:cubicBezTo>
                    <a:pt x="0" y="660"/>
                    <a:pt x="0" y="660"/>
                    <a:pt x="0" y="660"/>
                  </a:cubicBezTo>
                  <a:cubicBezTo>
                    <a:pt x="0" y="754"/>
                    <a:pt x="75" y="830"/>
                    <a:pt x="170" y="830"/>
                  </a:cubicBezTo>
                  <a:cubicBezTo>
                    <a:pt x="559" y="830"/>
                    <a:pt x="559" y="830"/>
                    <a:pt x="559" y="830"/>
                  </a:cubicBezTo>
                  <a:cubicBezTo>
                    <a:pt x="654" y="830"/>
                    <a:pt x="729" y="754"/>
                    <a:pt x="729" y="660"/>
                  </a:cubicBezTo>
                  <a:cubicBezTo>
                    <a:pt x="729" y="166"/>
                    <a:pt x="729" y="166"/>
                    <a:pt x="729" y="166"/>
                  </a:cubicBezTo>
                  <a:cubicBezTo>
                    <a:pt x="729" y="75"/>
                    <a:pt x="654" y="0"/>
                    <a:pt x="559" y="0"/>
                  </a:cubicBezTo>
                  <a:lnTo>
                    <a:pt x="559" y="8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Rectángulo 1074">
              <a:extLst>
                <a:ext uri="{FF2B5EF4-FFF2-40B4-BE49-F238E27FC236}">
                  <a16:creationId xmlns:a16="http://schemas.microsoft.com/office/drawing/2014/main" id="{B02AD0C3-EE1A-744A-AF45-45F06E52A2AF}"/>
                </a:ext>
              </a:extLst>
            </p:cNvPr>
            <p:cNvSpPr/>
            <p:nvPr/>
          </p:nvSpPr>
          <p:spPr>
            <a:xfrm>
              <a:off x="11706786" y="4855165"/>
              <a:ext cx="400561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4800" b="1" dirty="0">
                  <a:solidFill>
                    <a:schemeClr val="bg1"/>
                  </a:solidFill>
                  <a:latin typeface="Montserrat" pitchFamily="2" charset="77"/>
                </a:rPr>
                <a:t>Quarantine</a:t>
              </a:r>
            </a:p>
          </p:txBody>
        </p:sp>
        <p:sp>
          <p:nvSpPr>
            <p:cNvPr id="28" name="Rectángulo 1075">
              <a:extLst>
                <a:ext uri="{FF2B5EF4-FFF2-40B4-BE49-F238E27FC236}">
                  <a16:creationId xmlns:a16="http://schemas.microsoft.com/office/drawing/2014/main" id="{17AAF713-D9DA-4F46-B6FB-87D9CAE94D7E}"/>
                </a:ext>
              </a:extLst>
            </p:cNvPr>
            <p:cNvSpPr/>
            <p:nvPr/>
          </p:nvSpPr>
          <p:spPr>
            <a:xfrm>
              <a:off x="11700875" y="5908833"/>
              <a:ext cx="4017438" cy="21317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4000" dirty="0">
                  <a:solidFill>
                    <a:schemeClr val="accent1"/>
                  </a:solidFill>
                  <a:latin typeface="Montserrat Light" pitchFamily="2" charset="77"/>
                </a:rPr>
                <a:t>COVID-19 is an </a:t>
              </a:r>
            </a:p>
            <a:p>
              <a:pPr algn="ctr"/>
              <a:r>
                <a:rPr lang="es-MX" sz="4000" dirty="0">
                  <a:solidFill>
                    <a:schemeClr val="accent1"/>
                  </a:solidFill>
                  <a:latin typeface="Montserrat Light" pitchFamily="2" charset="77"/>
                </a:rPr>
                <a:t>infectious disease </a:t>
              </a:r>
            </a:p>
            <a:p>
              <a:pPr algn="ctr"/>
              <a:r>
                <a:rPr lang="es-MX" sz="4000" dirty="0">
                  <a:solidFill>
                    <a:schemeClr val="accent1"/>
                  </a:solidFill>
                  <a:latin typeface="Montserrat Light" pitchFamily="2" charset="77"/>
                </a:rPr>
                <a:t>caused by a new </a:t>
              </a:r>
            </a:p>
            <a:p>
              <a:pPr algn="ctr"/>
              <a:r>
                <a:rPr lang="es-MX" sz="4000" dirty="0">
                  <a:solidFill>
                    <a:schemeClr val="accent1"/>
                  </a:solidFill>
                  <a:latin typeface="Montserrat Light" pitchFamily="2" charset="77"/>
                </a:rPr>
                <a:t>virus.</a:t>
              </a:r>
            </a:p>
          </p:txBody>
        </p:sp>
      </p:grpSp>
      <p:sp>
        <p:nvSpPr>
          <p:cNvPr id="30" name="CuadroTexto 395">
            <a:extLst>
              <a:ext uri="{FF2B5EF4-FFF2-40B4-BE49-F238E27FC236}">
                <a16:creationId xmlns:a16="http://schemas.microsoft.com/office/drawing/2014/main" id="{FD15C944-5DC4-6F49-88A3-F9F5805D0533}"/>
              </a:ext>
            </a:extLst>
          </p:cNvPr>
          <p:cNvSpPr txBox="1"/>
          <p:nvPr/>
        </p:nvSpPr>
        <p:spPr>
          <a:xfrm>
            <a:off x="1925478" y="1062069"/>
            <a:ext cx="6076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>
                <a:solidFill>
                  <a:schemeClr val="accent1"/>
                </a:solidFill>
                <a:latin typeface="Montserrat Black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QUARANTINE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D1A0DD-E4E9-C644-88C9-EDF3D28DD0F0}"/>
              </a:ext>
            </a:extLst>
          </p:cNvPr>
          <p:cNvSpPr/>
          <p:nvPr/>
        </p:nvSpPr>
        <p:spPr>
          <a:xfrm>
            <a:off x="0" y="-3239"/>
            <a:ext cx="1132377" cy="1195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CCB3C0-2058-D04C-A246-8FB845533D1A}"/>
              </a:ext>
            </a:extLst>
          </p:cNvPr>
          <p:cNvGrpSpPr/>
          <p:nvPr/>
        </p:nvGrpSpPr>
        <p:grpSpPr>
          <a:xfrm>
            <a:off x="3307017" y="4216432"/>
            <a:ext cx="1896940" cy="1849276"/>
            <a:chOff x="8856551" y="29697511"/>
            <a:chExt cx="2557993" cy="2493719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15" name="Freeform 171">
              <a:extLst>
                <a:ext uri="{FF2B5EF4-FFF2-40B4-BE49-F238E27FC236}">
                  <a16:creationId xmlns:a16="http://schemas.microsoft.com/office/drawing/2014/main" id="{593ACD5F-A2CB-9342-9970-D722AD257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0720" y="30173121"/>
              <a:ext cx="1619631" cy="1619631"/>
            </a:xfrm>
            <a:custGeom>
              <a:avLst/>
              <a:gdLst>
                <a:gd name="T0" fmla="*/ 556 w 557"/>
                <a:gd name="T1" fmla="*/ 278 h 557"/>
                <a:gd name="T2" fmla="*/ 556 w 557"/>
                <a:gd name="T3" fmla="*/ 278 h 557"/>
                <a:gd name="T4" fmla="*/ 278 w 557"/>
                <a:gd name="T5" fmla="*/ 556 h 557"/>
                <a:gd name="T6" fmla="*/ 0 w 557"/>
                <a:gd name="T7" fmla="*/ 278 h 557"/>
                <a:gd name="T8" fmla="*/ 278 w 557"/>
                <a:gd name="T9" fmla="*/ 0 h 557"/>
                <a:gd name="T10" fmla="*/ 556 w 557"/>
                <a:gd name="T11" fmla="*/ 278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7" h="557">
                  <a:moveTo>
                    <a:pt x="556" y="278"/>
                  </a:moveTo>
                  <a:lnTo>
                    <a:pt x="556" y="278"/>
                  </a:lnTo>
                  <a:cubicBezTo>
                    <a:pt x="556" y="431"/>
                    <a:pt x="431" y="556"/>
                    <a:pt x="278" y="556"/>
                  </a:cubicBezTo>
                  <a:cubicBezTo>
                    <a:pt x="124" y="556"/>
                    <a:pt x="0" y="431"/>
                    <a:pt x="0" y="278"/>
                  </a:cubicBezTo>
                  <a:cubicBezTo>
                    <a:pt x="0" y="124"/>
                    <a:pt x="124" y="0"/>
                    <a:pt x="278" y="0"/>
                  </a:cubicBezTo>
                  <a:cubicBezTo>
                    <a:pt x="431" y="0"/>
                    <a:pt x="556" y="124"/>
                    <a:pt x="556" y="27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" name="Freeform 172">
              <a:extLst>
                <a:ext uri="{FF2B5EF4-FFF2-40B4-BE49-F238E27FC236}">
                  <a16:creationId xmlns:a16="http://schemas.microsoft.com/office/drawing/2014/main" id="{B08081E0-1764-C847-9D2C-7B90C84BC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4766" y="29967454"/>
              <a:ext cx="269943" cy="642711"/>
            </a:xfrm>
            <a:custGeom>
              <a:avLst/>
              <a:gdLst>
                <a:gd name="T0" fmla="*/ 16 w 92"/>
                <a:gd name="T1" fmla="*/ 216 h 220"/>
                <a:gd name="T2" fmla="*/ 16 w 92"/>
                <a:gd name="T3" fmla="*/ 216 h 220"/>
                <a:gd name="T4" fmla="*/ 16 w 92"/>
                <a:gd name="T5" fmla="*/ 216 h 220"/>
                <a:gd name="T6" fmla="*/ 3 w 92"/>
                <a:gd name="T7" fmla="*/ 190 h 220"/>
                <a:gd name="T8" fmla="*/ 45 w 92"/>
                <a:gd name="T9" fmla="*/ 20 h 220"/>
                <a:gd name="T10" fmla="*/ 71 w 92"/>
                <a:gd name="T11" fmla="*/ 3 h 220"/>
                <a:gd name="T12" fmla="*/ 71 w 92"/>
                <a:gd name="T13" fmla="*/ 3 h 220"/>
                <a:gd name="T14" fmla="*/ 88 w 92"/>
                <a:gd name="T15" fmla="*/ 30 h 220"/>
                <a:gd name="T16" fmla="*/ 42 w 92"/>
                <a:gd name="T17" fmla="*/ 199 h 220"/>
                <a:gd name="T18" fmla="*/ 16 w 92"/>
                <a:gd name="T19" fmla="*/ 21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220">
                  <a:moveTo>
                    <a:pt x="16" y="216"/>
                  </a:moveTo>
                  <a:lnTo>
                    <a:pt x="16" y="216"/>
                  </a:lnTo>
                  <a:lnTo>
                    <a:pt x="16" y="216"/>
                  </a:lnTo>
                  <a:cubicBezTo>
                    <a:pt x="6" y="213"/>
                    <a:pt x="0" y="203"/>
                    <a:pt x="3" y="19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8" y="7"/>
                    <a:pt x="62" y="0"/>
                    <a:pt x="71" y="3"/>
                  </a:cubicBezTo>
                  <a:lnTo>
                    <a:pt x="71" y="3"/>
                  </a:lnTo>
                  <a:cubicBezTo>
                    <a:pt x="84" y="7"/>
                    <a:pt x="91" y="17"/>
                    <a:pt x="88" y="30"/>
                  </a:cubicBezTo>
                  <a:cubicBezTo>
                    <a:pt x="42" y="199"/>
                    <a:pt x="42" y="199"/>
                    <a:pt x="42" y="199"/>
                  </a:cubicBezTo>
                  <a:cubicBezTo>
                    <a:pt x="39" y="213"/>
                    <a:pt x="29" y="219"/>
                    <a:pt x="16" y="21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" name="Freeform 173">
              <a:extLst>
                <a:ext uri="{FF2B5EF4-FFF2-40B4-BE49-F238E27FC236}">
                  <a16:creationId xmlns:a16="http://schemas.microsoft.com/office/drawing/2014/main" id="{91D756F2-5AED-5B4F-91D1-0669A2DE2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3513" y="30070288"/>
              <a:ext cx="398485" cy="591294"/>
            </a:xfrm>
            <a:custGeom>
              <a:avLst/>
              <a:gdLst>
                <a:gd name="T0" fmla="*/ 124 w 138"/>
                <a:gd name="T1" fmla="*/ 196 h 204"/>
                <a:gd name="T2" fmla="*/ 124 w 138"/>
                <a:gd name="T3" fmla="*/ 196 h 204"/>
                <a:gd name="T4" fmla="*/ 124 w 138"/>
                <a:gd name="T5" fmla="*/ 196 h 204"/>
                <a:gd name="T6" fmla="*/ 95 w 138"/>
                <a:gd name="T7" fmla="*/ 186 h 204"/>
                <a:gd name="T8" fmla="*/ 6 w 138"/>
                <a:gd name="T9" fmla="*/ 33 h 204"/>
                <a:gd name="T10" fmla="*/ 13 w 138"/>
                <a:gd name="T11" fmla="*/ 3 h 204"/>
                <a:gd name="T12" fmla="*/ 13 w 138"/>
                <a:gd name="T13" fmla="*/ 3 h 204"/>
                <a:gd name="T14" fmla="*/ 42 w 138"/>
                <a:gd name="T15" fmla="*/ 13 h 204"/>
                <a:gd name="T16" fmla="*/ 130 w 138"/>
                <a:gd name="T17" fmla="*/ 167 h 204"/>
                <a:gd name="T18" fmla="*/ 124 w 138"/>
                <a:gd name="T19" fmla="*/ 19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204">
                  <a:moveTo>
                    <a:pt x="124" y="196"/>
                  </a:moveTo>
                  <a:lnTo>
                    <a:pt x="124" y="196"/>
                  </a:lnTo>
                  <a:lnTo>
                    <a:pt x="124" y="196"/>
                  </a:lnTo>
                  <a:cubicBezTo>
                    <a:pt x="114" y="203"/>
                    <a:pt x="98" y="199"/>
                    <a:pt x="95" y="186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0" y="23"/>
                    <a:pt x="3" y="10"/>
                    <a:pt x="13" y="3"/>
                  </a:cubicBezTo>
                  <a:lnTo>
                    <a:pt x="13" y="3"/>
                  </a:lnTo>
                  <a:cubicBezTo>
                    <a:pt x="23" y="0"/>
                    <a:pt x="36" y="3"/>
                    <a:pt x="42" y="13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7" y="177"/>
                    <a:pt x="134" y="190"/>
                    <a:pt x="124" y="19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" name="Freeform 174">
              <a:extLst>
                <a:ext uri="{FF2B5EF4-FFF2-40B4-BE49-F238E27FC236}">
                  <a16:creationId xmlns:a16="http://schemas.microsoft.com/office/drawing/2014/main" id="{3D59AFAB-8B90-EA40-9CA6-03A0CFF6B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32" y="31394268"/>
              <a:ext cx="244234" cy="642711"/>
            </a:xfrm>
            <a:custGeom>
              <a:avLst/>
              <a:gdLst>
                <a:gd name="T0" fmla="*/ 65 w 85"/>
                <a:gd name="T1" fmla="*/ 216 h 220"/>
                <a:gd name="T2" fmla="*/ 65 w 85"/>
                <a:gd name="T3" fmla="*/ 216 h 220"/>
                <a:gd name="T4" fmla="*/ 65 w 85"/>
                <a:gd name="T5" fmla="*/ 216 h 220"/>
                <a:gd name="T6" fmla="*/ 39 w 85"/>
                <a:gd name="T7" fmla="*/ 200 h 220"/>
                <a:gd name="T8" fmla="*/ 3 w 85"/>
                <a:gd name="T9" fmla="*/ 26 h 220"/>
                <a:gd name="T10" fmla="*/ 19 w 85"/>
                <a:gd name="T11" fmla="*/ 3 h 220"/>
                <a:gd name="T12" fmla="*/ 19 w 85"/>
                <a:gd name="T13" fmla="*/ 3 h 220"/>
                <a:gd name="T14" fmla="*/ 45 w 85"/>
                <a:gd name="T15" fmla="*/ 20 h 220"/>
                <a:gd name="T16" fmla="*/ 81 w 85"/>
                <a:gd name="T17" fmla="*/ 193 h 220"/>
                <a:gd name="T18" fmla="*/ 65 w 85"/>
                <a:gd name="T19" fmla="*/ 21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220">
                  <a:moveTo>
                    <a:pt x="65" y="216"/>
                  </a:moveTo>
                  <a:lnTo>
                    <a:pt x="65" y="216"/>
                  </a:lnTo>
                  <a:lnTo>
                    <a:pt x="65" y="216"/>
                  </a:lnTo>
                  <a:cubicBezTo>
                    <a:pt x="55" y="219"/>
                    <a:pt x="42" y="213"/>
                    <a:pt x="39" y="20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17"/>
                    <a:pt x="6" y="3"/>
                    <a:pt x="19" y="3"/>
                  </a:cubicBezTo>
                  <a:lnTo>
                    <a:pt x="19" y="3"/>
                  </a:lnTo>
                  <a:cubicBezTo>
                    <a:pt x="29" y="0"/>
                    <a:pt x="42" y="7"/>
                    <a:pt x="45" y="20"/>
                  </a:cubicBezTo>
                  <a:cubicBezTo>
                    <a:pt x="81" y="193"/>
                    <a:pt x="81" y="193"/>
                    <a:pt x="81" y="193"/>
                  </a:cubicBezTo>
                  <a:cubicBezTo>
                    <a:pt x="84" y="203"/>
                    <a:pt x="78" y="216"/>
                    <a:pt x="65" y="21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" name="Freeform 175">
              <a:extLst>
                <a:ext uri="{FF2B5EF4-FFF2-40B4-BE49-F238E27FC236}">
                  <a16:creationId xmlns:a16="http://schemas.microsoft.com/office/drawing/2014/main" id="{1EE69DE0-AEC3-2B4A-B34F-65864DF35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7542" y="30147413"/>
              <a:ext cx="385627" cy="424185"/>
            </a:xfrm>
            <a:custGeom>
              <a:avLst/>
              <a:gdLst>
                <a:gd name="T0" fmla="*/ 10 w 132"/>
                <a:gd name="T1" fmla="*/ 137 h 145"/>
                <a:gd name="T2" fmla="*/ 10 w 132"/>
                <a:gd name="T3" fmla="*/ 137 h 145"/>
                <a:gd name="T4" fmla="*/ 10 w 132"/>
                <a:gd name="T5" fmla="*/ 137 h 145"/>
                <a:gd name="T6" fmla="*/ 7 w 132"/>
                <a:gd name="T7" fmla="*/ 115 h 145"/>
                <a:gd name="T8" fmla="*/ 98 w 132"/>
                <a:gd name="T9" fmla="*/ 7 h 145"/>
                <a:gd name="T10" fmla="*/ 121 w 132"/>
                <a:gd name="T11" fmla="*/ 7 h 145"/>
                <a:gd name="T12" fmla="*/ 121 w 132"/>
                <a:gd name="T13" fmla="*/ 7 h 145"/>
                <a:gd name="T14" fmla="*/ 124 w 132"/>
                <a:gd name="T15" fmla="*/ 30 h 145"/>
                <a:gd name="T16" fmla="*/ 33 w 132"/>
                <a:gd name="T17" fmla="*/ 137 h 145"/>
                <a:gd name="T18" fmla="*/ 10 w 132"/>
                <a:gd name="T19" fmla="*/ 13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45">
                  <a:moveTo>
                    <a:pt x="10" y="137"/>
                  </a:moveTo>
                  <a:lnTo>
                    <a:pt x="10" y="137"/>
                  </a:lnTo>
                  <a:lnTo>
                    <a:pt x="10" y="137"/>
                  </a:lnTo>
                  <a:cubicBezTo>
                    <a:pt x="3" y="131"/>
                    <a:pt x="0" y="121"/>
                    <a:pt x="7" y="115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5" y="0"/>
                    <a:pt x="115" y="0"/>
                    <a:pt x="121" y="7"/>
                  </a:cubicBezTo>
                  <a:lnTo>
                    <a:pt x="121" y="7"/>
                  </a:lnTo>
                  <a:cubicBezTo>
                    <a:pt x="131" y="13"/>
                    <a:pt x="131" y="23"/>
                    <a:pt x="124" y="30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26" y="144"/>
                    <a:pt x="17" y="144"/>
                    <a:pt x="10" y="13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" name="Freeform 176">
              <a:extLst>
                <a:ext uri="{FF2B5EF4-FFF2-40B4-BE49-F238E27FC236}">
                  <a16:creationId xmlns:a16="http://schemas.microsoft.com/office/drawing/2014/main" id="{B62B354A-2346-444C-BA66-538B42C24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6265" y="29774637"/>
              <a:ext cx="141400" cy="501319"/>
            </a:xfrm>
            <a:custGeom>
              <a:avLst/>
              <a:gdLst>
                <a:gd name="T0" fmla="*/ 29 w 47"/>
                <a:gd name="T1" fmla="*/ 173 h 174"/>
                <a:gd name="T2" fmla="*/ 29 w 47"/>
                <a:gd name="T3" fmla="*/ 173 h 174"/>
                <a:gd name="T4" fmla="*/ 29 w 47"/>
                <a:gd name="T5" fmla="*/ 173 h 174"/>
                <a:gd name="T6" fmla="*/ 13 w 47"/>
                <a:gd name="T7" fmla="*/ 156 h 174"/>
                <a:gd name="T8" fmla="*/ 3 w 47"/>
                <a:gd name="T9" fmla="*/ 16 h 174"/>
                <a:gd name="T10" fmla="*/ 20 w 47"/>
                <a:gd name="T11" fmla="*/ 0 h 174"/>
                <a:gd name="T12" fmla="*/ 20 w 47"/>
                <a:gd name="T13" fmla="*/ 0 h 174"/>
                <a:gd name="T14" fmla="*/ 36 w 47"/>
                <a:gd name="T15" fmla="*/ 16 h 174"/>
                <a:gd name="T16" fmla="*/ 46 w 47"/>
                <a:gd name="T17" fmla="*/ 153 h 174"/>
                <a:gd name="T18" fmla="*/ 29 w 47"/>
                <a:gd name="T19" fmla="*/ 17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4">
                  <a:moveTo>
                    <a:pt x="29" y="173"/>
                  </a:moveTo>
                  <a:lnTo>
                    <a:pt x="29" y="173"/>
                  </a:lnTo>
                  <a:lnTo>
                    <a:pt x="29" y="173"/>
                  </a:lnTo>
                  <a:cubicBezTo>
                    <a:pt x="20" y="173"/>
                    <a:pt x="13" y="166"/>
                    <a:pt x="13" y="15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9"/>
                    <a:pt x="10" y="0"/>
                    <a:pt x="20" y="0"/>
                  </a:cubicBezTo>
                  <a:lnTo>
                    <a:pt x="20" y="0"/>
                  </a:lnTo>
                  <a:cubicBezTo>
                    <a:pt x="26" y="0"/>
                    <a:pt x="36" y="6"/>
                    <a:pt x="36" y="16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6" y="163"/>
                    <a:pt x="39" y="173"/>
                    <a:pt x="29" y="17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Freeform 177">
              <a:extLst>
                <a:ext uri="{FF2B5EF4-FFF2-40B4-BE49-F238E27FC236}">
                  <a16:creationId xmlns:a16="http://schemas.microsoft.com/office/drawing/2014/main" id="{1A143C7A-6B11-D34B-B19F-3BC88A838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1850" y="31394268"/>
              <a:ext cx="385627" cy="424193"/>
            </a:xfrm>
            <a:custGeom>
              <a:avLst/>
              <a:gdLst>
                <a:gd name="T0" fmla="*/ 121 w 131"/>
                <a:gd name="T1" fmla="*/ 137 h 145"/>
                <a:gd name="T2" fmla="*/ 121 w 131"/>
                <a:gd name="T3" fmla="*/ 137 h 145"/>
                <a:gd name="T4" fmla="*/ 121 w 131"/>
                <a:gd name="T5" fmla="*/ 137 h 145"/>
                <a:gd name="T6" fmla="*/ 98 w 131"/>
                <a:gd name="T7" fmla="*/ 134 h 145"/>
                <a:gd name="T8" fmla="*/ 6 w 131"/>
                <a:gd name="T9" fmla="*/ 29 h 145"/>
                <a:gd name="T10" fmla="*/ 9 w 131"/>
                <a:gd name="T11" fmla="*/ 3 h 145"/>
                <a:gd name="T12" fmla="*/ 9 w 131"/>
                <a:gd name="T13" fmla="*/ 3 h 145"/>
                <a:gd name="T14" fmla="*/ 32 w 131"/>
                <a:gd name="T15" fmla="*/ 6 h 145"/>
                <a:gd name="T16" fmla="*/ 124 w 131"/>
                <a:gd name="T17" fmla="*/ 114 h 145"/>
                <a:gd name="T18" fmla="*/ 121 w 131"/>
                <a:gd name="T19" fmla="*/ 13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45">
                  <a:moveTo>
                    <a:pt x="121" y="137"/>
                  </a:moveTo>
                  <a:lnTo>
                    <a:pt x="121" y="137"/>
                  </a:lnTo>
                  <a:lnTo>
                    <a:pt x="121" y="137"/>
                  </a:lnTo>
                  <a:cubicBezTo>
                    <a:pt x="114" y="144"/>
                    <a:pt x="104" y="144"/>
                    <a:pt x="98" y="134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0" y="23"/>
                    <a:pt x="3" y="10"/>
                    <a:pt x="9" y="3"/>
                  </a:cubicBezTo>
                  <a:lnTo>
                    <a:pt x="9" y="3"/>
                  </a:lnTo>
                  <a:cubicBezTo>
                    <a:pt x="16" y="0"/>
                    <a:pt x="26" y="0"/>
                    <a:pt x="32" y="6"/>
                  </a:cubicBezTo>
                  <a:cubicBezTo>
                    <a:pt x="124" y="114"/>
                    <a:pt x="124" y="114"/>
                    <a:pt x="124" y="114"/>
                  </a:cubicBezTo>
                  <a:cubicBezTo>
                    <a:pt x="130" y="121"/>
                    <a:pt x="130" y="131"/>
                    <a:pt x="121" y="13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178">
              <a:extLst>
                <a:ext uri="{FF2B5EF4-FFF2-40B4-BE49-F238E27FC236}">
                  <a16:creationId xmlns:a16="http://schemas.microsoft.com/office/drawing/2014/main" id="{356762EE-9EB9-AE48-9410-A912D864B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392" y="31162892"/>
              <a:ext cx="501319" cy="257084"/>
            </a:xfrm>
            <a:custGeom>
              <a:avLst/>
              <a:gdLst>
                <a:gd name="T0" fmla="*/ 170 w 171"/>
                <a:gd name="T1" fmla="*/ 72 h 86"/>
                <a:gd name="T2" fmla="*/ 170 w 171"/>
                <a:gd name="T3" fmla="*/ 72 h 86"/>
                <a:gd name="T4" fmla="*/ 170 w 171"/>
                <a:gd name="T5" fmla="*/ 72 h 86"/>
                <a:gd name="T6" fmla="*/ 147 w 171"/>
                <a:gd name="T7" fmla="*/ 81 h 86"/>
                <a:gd name="T8" fmla="*/ 17 w 171"/>
                <a:gd name="T9" fmla="*/ 33 h 86"/>
                <a:gd name="T10" fmla="*/ 4 w 171"/>
                <a:gd name="T11" fmla="*/ 13 h 86"/>
                <a:gd name="T12" fmla="*/ 4 w 171"/>
                <a:gd name="T13" fmla="*/ 13 h 86"/>
                <a:gd name="T14" fmla="*/ 27 w 171"/>
                <a:gd name="T15" fmla="*/ 3 h 86"/>
                <a:gd name="T16" fmla="*/ 157 w 171"/>
                <a:gd name="T17" fmla="*/ 49 h 86"/>
                <a:gd name="T18" fmla="*/ 170 w 171"/>
                <a:gd name="T19" fmla="*/ 7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86">
                  <a:moveTo>
                    <a:pt x="170" y="72"/>
                  </a:moveTo>
                  <a:lnTo>
                    <a:pt x="170" y="72"/>
                  </a:lnTo>
                  <a:lnTo>
                    <a:pt x="170" y="72"/>
                  </a:lnTo>
                  <a:cubicBezTo>
                    <a:pt x="167" y="78"/>
                    <a:pt x="157" y="85"/>
                    <a:pt x="147" y="81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7" y="29"/>
                    <a:pt x="0" y="19"/>
                    <a:pt x="4" y="13"/>
                  </a:cubicBezTo>
                  <a:lnTo>
                    <a:pt x="4" y="13"/>
                  </a:lnTo>
                  <a:cubicBezTo>
                    <a:pt x="7" y="3"/>
                    <a:pt x="17" y="0"/>
                    <a:pt x="27" y="3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67" y="52"/>
                    <a:pt x="170" y="62"/>
                    <a:pt x="170" y="7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179">
              <a:extLst>
                <a:ext uri="{FF2B5EF4-FFF2-40B4-BE49-F238E27FC236}">
                  <a16:creationId xmlns:a16="http://schemas.microsoft.com/office/drawing/2014/main" id="{A6221ED0-8BF3-A247-9951-A2FBA4CF1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7911" y="30224538"/>
              <a:ext cx="411335" cy="398477"/>
            </a:xfrm>
            <a:custGeom>
              <a:avLst/>
              <a:gdLst>
                <a:gd name="T0" fmla="*/ 134 w 142"/>
                <a:gd name="T1" fmla="*/ 125 h 135"/>
                <a:gd name="T2" fmla="*/ 134 w 142"/>
                <a:gd name="T3" fmla="*/ 125 h 135"/>
                <a:gd name="T4" fmla="*/ 134 w 142"/>
                <a:gd name="T5" fmla="*/ 125 h 135"/>
                <a:gd name="T6" fmla="*/ 112 w 142"/>
                <a:gd name="T7" fmla="*/ 128 h 135"/>
                <a:gd name="T8" fmla="*/ 10 w 142"/>
                <a:gd name="T9" fmla="*/ 33 h 135"/>
                <a:gd name="T10" fmla="*/ 7 w 142"/>
                <a:gd name="T11" fmla="*/ 7 h 135"/>
                <a:gd name="T12" fmla="*/ 7 w 142"/>
                <a:gd name="T13" fmla="*/ 7 h 135"/>
                <a:gd name="T14" fmla="*/ 33 w 142"/>
                <a:gd name="T15" fmla="*/ 7 h 135"/>
                <a:gd name="T16" fmla="*/ 134 w 142"/>
                <a:gd name="T17" fmla="*/ 102 h 135"/>
                <a:gd name="T18" fmla="*/ 134 w 142"/>
                <a:gd name="T19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35">
                  <a:moveTo>
                    <a:pt x="134" y="125"/>
                  </a:moveTo>
                  <a:lnTo>
                    <a:pt x="134" y="125"/>
                  </a:lnTo>
                  <a:lnTo>
                    <a:pt x="134" y="125"/>
                  </a:lnTo>
                  <a:cubicBezTo>
                    <a:pt x="131" y="131"/>
                    <a:pt x="118" y="134"/>
                    <a:pt x="112" y="128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0" y="26"/>
                    <a:pt x="0" y="13"/>
                    <a:pt x="7" y="7"/>
                  </a:cubicBezTo>
                  <a:lnTo>
                    <a:pt x="7" y="7"/>
                  </a:lnTo>
                  <a:cubicBezTo>
                    <a:pt x="14" y="0"/>
                    <a:pt x="23" y="0"/>
                    <a:pt x="33" y="7"/>
                  </a:cubicBezTo>
                  <a:cubicBezTo>
                    <a:pt x="134" y="102"/>
                    <a:pt x="134" y="102"/>
                    <a:pt x="134" y="102"/>
                  </a:cubicBezTo>
                  <a:cubicBezTo>
                    <a:pt x="141" y="108"/>
                    <a:pt x="141" y="118"/>
                    <a:pt x="134" y="1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180">
              <a:extLst>
                <a:ext uri="{FF2B5EF4-FFF2-40B4-BE49-F238E27FC236}">
                  <a16:creationId xmlns:a16="http://schemas.microsoft.com/office/drawing/2014/main" id="{7697B0CD-659D-D247-8596-22EF63362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2219" y="31317143"/>
              <a:ext cx="475610" cy="321359"/>
            </a:xfrm>
            <a:custGeom>
              <a:avLst/>
              <a:gdLst>
                <a:gd name="T0" fmla="*/ 4 w 161"/>
                <a:gd name="T1" fmla="*/ 98 h 109"/>
                <a:gd name="T2" fmla="*/ 4 w 161"/>
                <a:gd name="T3" fmla="*/ 98 h 109"/>
                <a:gd name="T4" fmla="*/ 4 w 161"/>
                <a:gd name="T5" fmla="*/ 98 h 109"/>
                <a:gd name="T6" fmla="*/ 10 w 161"/>
                <a:gd name="T7" fmla="*/ 75 h 109"/>
                <a:gd name="T8" fmla="*/ 131 w 161"/>
                <a:gd name="T9" fmla="*/ 3 h 109"/>
                <a:gd name="T10" fmla="*/ 154 w 161"/>
                <a:gd name="T11" fmla="*/ 10 h 109"/>
                <a:gd name="T12" fmla="*/ 154 w 161"/>
                <a:gd name="T13" fmla="*/ 10 h 109"/>
                <a:gd name="T14" fmla="*/ 151 w 161"/>
                <a:gd name="T15" fmla="*/ 36 h 109"/>
                <a:gd name="T16" fmla="*/ 26 w 161"/>
                <a:gd name="T17" fmla="*/ 105 h 109"/>
                <a:gd name="T18" fmla="*/ 4 w 161"/>
                <a:gd name="T19" fmla="*/ 9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09">
                  <a:moveTo>
                    <a:pt x="4" y="98"/>
                  </a:moveTo>
                  <a:lnTo>
                    <a:pt x="4" y="98"/>
                  </a:lnTo>
                  <a:lnTo>
                    <a:pt x="4" y="98"/>
                  </a:lnTo>
                  <a:cubicBezTo>
                    <a:pt x="0" y="92"/>
                    <a:pt x="4" y="79"/>
                    <a:pt x="10" y="75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41" y="0"/>
                    <a:pt x="151" y="3"/>
                    <a:pt x="154" y="10"/>
                  </a:cubicBezTo>
                  <a:lnTo>
                    <a:pt x="154" y="10"/>
                  </a:lnTo>
                  <a:cubicBezTo>
                    <a:pt x="160" y="20"/>
                    <a:pt x="157" y="29"/>
                    <a:pt x="151" y="36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0" y="108"/>
                    <a:pt x="10" y="108"/>
                    <a:pt x="4" y="9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181">
              <a:extLst>
                <a:ext uri="{FF2B5EF4-FFF2-40B4-BE49-F238E27FC236}">
                  <a16:creationId xmlns:a16="http://schemas.microsoft.com/office/drawing/2014/main" id="{618BF07F-B290-E94C-B338-62E5C3077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0638" y="31625644"/>
              <a:ext cx="269943" cy="488460"/>
            </a:xfrm>
            <a:custGeom>
              <a:avLst/>
              <a:gdLst>
                <a:gd name="T0" fmla="*/ 13 w 93"/>
                <a:gd name="T1" fmla="*/ 163 h 167"/>
                <a:gd name="T2" fmla="*/ 13 w 93"/>
                <a:gd name="T3" fmla="*/ 163 h 167"/>
                <a:gd name="T4" fmla="*/ 13 w 93"/>
                <a:gd name="T5" fmla="*/ 163 h 167"/>
                <a:gd name="T6" fmla="*/ 4 w 93"/>
                <a:gd name="T7" fmla="*/ 140 h 167"/>
                <a:gd name="T8" fmla="*/ 56 w 93"/>
                <a:gd name="T9" fmla="*/ 13 h 167"/>
                <a:gd name="T10" fmla="*/ 79 w 93"/>
                <a:gd name="T11" fmla="*/ 3 h 167"/>
                <a:gd name="T12" fmla="*/ 79 w 93"/>
                <a:gd name="T13" fmla="*/ 3 h 167"/>
                <a:gd name="T14" fmla="*/ 88 w 93"/>
                <a:gd name="T15" fmla="*/ 23 h 167"/>
                <a:gd name="T16" fmla="*/ 36 w 93"/>
                <a:gd name="T17" fmla="*/ 153 h 167"/>
                <a:gd name="T18" fmla="*/ 13 w 93"/>
                <a:gd name="T19" fmla="*/ 16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167">
                  <a:moveTo>
                    <a:pt x="13" y="163"/>
                  </a:moveTo>
                  <a:lnTo>
                    <a:pt x="13" y="163"/>
                  </a:lnTo>
                  <a:lnTo>
                    <a:pt x="13" y="163"/>
                  </a:lnTo>
                  <a:cubicBezTo>
                    <a:pt x="4" y="160"/>
                    <a:pt x="0" y="150"/>
                    <a:pt x="4" y="140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9" y="3"/>
                    <a:pt x="69" y="0"/>
                    <a:pt x="79" y="3"/>
                  </a:cubicBezTo>
                  <a:lnTo>
                    <a:pt x="79" y="3"/>
                  </a:lnTo>
                  <a:cubicBezTo>
                    <a:pt x="85" y="6"/>
                    <a:pt x="92" y="16"/>
                    <a:pt x="88" y="23"/>
                  </a:cubicBezTo>
                  <a:cubicBezTo>
                    <a:pt x="36" y="153"/>
                    <a:pt x="36" y="153"/>
                    <a:pt x="36" y="153"/>
                  </a:cubicBezTo>
                  <a:cubicBezTo>
                    <a:pt x="33" y="163"/>
                    <a:pt x="23" y="166"/>
                    <a:pt x="13" y="1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182">
              <a:extLst>
                <a:ext uri="{FF2B5EF4-FFF2-40B4-BE49-F238E27FC236}">
                  <a16:creationId xmlns:a16="http://schemas.microsoft.com/office/drawing/2014/main" id="{22EB5E0D-DCCF-0649-A6C3-101A3E2D2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3660" y="30880099"/>
              <a:ext cx="655561" cy="154251"/>
            </a:xfrm>
            <a:custGeom>
              <a:avLst/>
              <a:gdLst>
                <a:gd name="T0" fmla="*/ 0 w 223"/>
                <a:gd name="T1" fmla="*/ 32 h 53"/>
                <a:gd name="T2" fmla="*/ 0 w 223"/>
                <a:gd name="T3" fmla="*/ 32 h 53"/>
                <a:gd name="T4" fmla="*/ 0 w 223"/>
                <a:gd name="T5" fmla="*/ 32 h 53"/>
                <a:gd name="T6" fmla="*/ 23 w 223"/>
                <a:gd name="T7" fmla="*/ 9 h 53"/>
                <a:gd name="T8" fmla="*/ 199 w 223"/>
                <a:gd name="T9" fmla="*/ 0 h 53"/>
                <a:gd name="T10" fmla="*/ 222 w 223"/>
                <a:gd name="T11" fmla="*/ 19 h 53"/>
                <a:gd name="T12" fmla="*/ 222 w 223"/>
                <a:gd name="T13" fmla="*/ 19 h 53"/>
                <a:gd name="T14" fmla="*/ 199 w 223"/>
                <a:gd name="T15" fmla="*/ 42 h 53"/>
                <a:gd name="T16" fmla="*/ 23 w 223"/>
                <a:gd name="T17" fmla="*/ 52 h 53"/>
                <a:gd name="T18" fmla="*/ 0 w 223"/>
                <a:gd name="T19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53">
                  <a:moveTo>
                    <a:pt x="0" y="32"/>
                  </a:moveTo>
                  <a:lnTo>
                    <a:pt x="0" y="32"/>
                  </a:lnTo>
                  <a:lnTo>
                    <a:pt x="0" y="32"/>
                  </a:lnTo>
                  <a:cubicBezTo>
                    <a:pt x="0" y="19"/>
                    <a:pt x="10" y="9"/>
                    <a:pt x="23" y="9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22" y="9"/>
                    <a:pt x="222" y="19"/>
                  </a:cubicBezTo>
                  <a:lnTo>
                    <a:pt x="222" y="19"/>
                  </a:lnTo>
                  <a:cubicBezTo>
                    <a:pt x="222" y="32"/>
                    <a:pt x="213" y="42"/>
                    <a:pt x="199" y="4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3" y="52"/>
                    <a:pt x="3" y="42"/>
                    <a:pt x="0" y="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183">
              <a:extLst>
                <a:ext uri="{FF2B5EF4-FFF2-40B4-BE49-F238E27FC236}">
                  <a16:creationId xmlns:a16="http://schemas.microsoft.com/office/drawing/2014/main" id="{DC765F7A-1652-6E48-B513-BF97EEA5D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308" y="30802974"/>
              <a:ext cx="655569" cy="218526"/>
            </a:xfrm>
            <a:custGeom>
              <a:avLst/>
              <a:gdLst>
                <a:gd name="T0" fmla="*/ 0 w 223"/>
                <a:gd name="T1" fmla="*/ 52 h 73"/>
                <a:gd name="T2" fmla="*/ 0 w 223"/>
                <a:gd name="T3" fmla="*/ 52 h 73"/>
                <a:gd name="T4" fmla="*/ 0 w 223"/>
                <a:gd name="T5" fmla="*/ 52 h 73"/>
                <a:gd name="T6" fmla="*/ 20 w 223"/>
                <a:gd name="T7" fmla="*/ 29 h 73"/>
                <a:gd name="T8" fmla="*/ 196 w 223"/>
                <a:gd name="T9" fmla="*/ 3 h 73"/>
                <a:gd name="T10" fmla="*/ 219 w 223"/>
                <a:gd name="T11" fmla="*/ 19 h 73"/>
                <a:gd name="T12" fmla="*/ 219 w 223"/>
                <a:gd name="T13" fmla="*/ 19 h 73"/>
                <a:gd name="T14" fmla="*/ 200 w 223"/>
                <a:gd name="T15" fmla="*/ 45 h 73"/>
                <a:gd name="T16" fmla="*/ 26 w 223"/>
                <a:gd name="T17" fmla="*/ 72 h 73"/>
                <a:gd name="T18" fmla="*/ 0 w 223"/>
                <a:gd name="T19" fmla="*/ 5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73">
                  <a:moveTo>
                    <a:pt x="0" y="52"/>
                  </a:moveTo>
                  <a:lnTo>
                    <a:pt x="0" y="52"/>
                  </a:lnTo>
                  <a:lnTo>
                    <a:pt x="0" y="52"/>
                  </a:lnTo>
                  <a:cubicBezTo>
                    <a:pt x="0" y="42"/>
                    <a:pt x="7" y="29"/>
                    <a:pt x="20" y="29"/>
                  </a:cubicBezTo>
                  <a:cubicBezTo>
                    <a:pt x="196" y="3"/>
                    <a:pt x="196" y="3"/>
                    <a:pt x="196" y="3"/>
                  </a:cubicBezTo>
                  <a:cubicBezTo>
                    <a:pt x="206" y="0"/>
                    <a:pt x="219" y="9"/>
                    <a:pt x="219" y="19"/>
                  </a:cubicBezTo>
                  <a:lnTo>
                    <a:pt x="219" y="19"/>
                  </a:lnTo>
                  <a:cubicBezTo>
                    <a:pt x="222" y="32"/>
                    <a:pt x="213" y="42"/>
                    <a:pt x="200" y="45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3" y="72"/>
                    <a:pt x="3" y="65"/>
                    <a:pt x="0" y="5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184">
              <a:extLst>
                <a:ext uri="{FF2B5EF4-FFF2-40B4-BE49-F238E27FC236}">
                  <a16:creationId xmlns:a16="http://schemas.microsoft.com/office/drawing/2014/main" id="{0CE8668E-FFA2-514F-927F-C226EBFD3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0785" y="30147413"/>
              <a:ext cx="179959" cy="179959"/>
            </a:xfrm>
            <a:custGeom>
              <a:avLst/>
              <a:gdLst>
                <a:gd name="T0" fmla="*/ 62 w 63"/>
                <a:gd name="T1" fmla="*/ 33 h 63"/>
                <a:gd name="T2" fmla="*/ 62 w 63"/>
                <a:gd name="T3" fmla="*/ 33 h 63"/>
                <a:gd name="T4" fmla="*/ 30 w 63"/>
                <a:gd name="T5" fmla="*/ 62 h 63"/>
                <a:gd name="T6" fmla="*/ 0 w 63"/>
                <a:gd name="T7" fmla="*/ 33 h 63"/>
                <a:gd name="T8" fmla="*/ 30 w 63"/>
                <a:gd name="T9" fmla="*/ 0 h 63"/>
                <a:gd name="T10" fmla="*/ 62 w 63"/>
                <a:gd name="T11" fmla="*/ 3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3">
                  <a:moveTo>
                    <a:pt x="62" y="33"/>
                  </a:moveTo>
                  <a:lnTo>
                    <a:pt x="62" y="33"/>
                  </a:lnTo>
                  <a:cubicBezTo>
                    <a:pt x="62" y="49"/>
                    <a:pt x="49" y="62"/>
                    <a:pt x="30" y="62"/>
                  </a:cubicBezTo>
                  <a:cubicBezTo>
                    <a:pt x="13" y="62"/>
                    <a:pt x="0" y="49"/>
                    <a:pt x="0" y="33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9" y="0"/>
                    <a:pt x="62" y="13"/>
                    <a:pt x="62" y="3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185">
              <a:extLst>
                <a:ext uri="{FF2B5EF4-FFF2-40B4-BE49-F238E27FC236}">
                  <a16:creationId xmlns:a16="http://schemas.microsoft.com/office/drawing/2014/main" id="{2D9E6F6A-89BF-2B47-837E-AAA46C230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7706" y="29697511"/>
              <a:ext cx="179959" cy="192817"/>
            </a:xfrm>
            <a:custGeom>
              <a:avLst/>
              <a:gdLst>
                <a:gd name="T0" fmla="*/ 62 w 63"/>
                <a:gd name="T1" fmla="*/ 30 h 64"/>
                <a:gd name="T2" fmla="*/ 62 w 63"/>
                <a:gd name="T3" fmla="*/ 30 h 64"/>
                <a:gd name="T4" fmla="*/ 29 w 63"/>
                <a:gd name="T5" fmla="*/ 63 h 64"/>
                <a:gd name="T6" fmla="*/ 0 w 63"/>
                <a:gd name="T7" fmla="*/ 30 h 64"/>
                <a:gd name="T8" fmla="*/ 29 w 63"/>
                <a:gd name="T9" fmla="*/ 0 h 64"/>
                <a:gd name="T10" fmla="*/ 62 w 63"/>
                <a:gd name="T11" fmla="*/ 3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4">
                  <a:moveTo>
                    <a:pt x="62" y="30"/>
                  </a:moveTo>
                  <a:lnTo>
                    <a:pt x="62" y="30"/>
                  </a:lnTo>
                  <a:cubicBezTo>
                    <a:pt x="62" y="46"/>
                    <a:pt x="49" y="63"/>
                    <a:pt x="29" y="63"/>
                  </a:cubicBezTo>
                  <a:cubicBezTo>
                    <a:pt x="13" y="63"/>
                    <a:pt x="0" y="46"/>
                    <a:pt x="0" y="30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9" y="0"/>
                    <a:pt x="62" y="13"/>
                    <a:pt x="62" y="3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" name="Freeform 186">
              <a:extLst>
                <a:ext uri="{FF2B5EF4-FFF2-40B4-BE49-F238E27FC236}">
                  <a16:creationId xmlns:a16="http://schemas.microsoft.com/office/drawing/2014/main" id="{9EF99197-2CA7-A846-A761-0982AD86C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626" y="30083138"/>
              <a:ext cx="192809" cy="205667"/>
            </a:xfrm>
            <a:custGeom>
              <a:avLst/>
              <a:gdLst>
                <a:gd name="T0" fmla="*/ 62 w 66"/>
                <a:gd name="T1" fmla="*/ 40 h 70"/>
                <a:gd name="T2" fmla="*/ 62 w 66"/>
                <a:gd name="T3" fmla="*/ 40 h 70"/>
                <a:gd name="T4" fmla="*/ 26 w 66"/>
                <a:gd name="T5" fmla="*/ 66 h 70"/>
                <a:gd name="T6" fmla="*/ 3 w 66"/>
                <a:gd name="T7" fmla="*/ 30 h 70"/>
                <a:gd name="T8" fmla="*/ 39 w 66"/>
                <a:gd name="T9" fmla="*/ 4 h 70"/>
                <a:gd name="T10" fmla="*/ 62 w 66"/>
                <a:gd name="T11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70">
                  <a:moveTo>
                    <a:pt x="62" y="40"/>
                  </a:moveTo>
                  <a:lnTo>
                    <a:pt x="62" y="40"/>
                  </a:lnTo>
                  <a:cubicBezTo>
                    <a:pt x="59" y="56"/>
                    <a:pt x="43" y="69"/>
                    <a:pt x="26" y="66"/>
                  </a:cubicBezTo>
                  <a:cubicBezTo>
                    <a:pt x="10" y="62"/>
                    <a:pt x="0" y="46"/>
                    <a:pt x="3" y="30"/>
                  </a:cubicBezTo>
                  <a:cubicBezTo>
                    <a:pt x="3" y="14"/>
                    <a:pt x="20" y="0"/>
                    <a:pt x="39" y="4"/>
                  </a:cubicBezTo>
                  <a:cubicBezTo>
                    <a:pt x="56" y="7"/>
                    <a:pt x="65" y="23"/>
                    <a:pt x="62" y="4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187">
              <a:extLst>
                <a:ext uri="{FF2B5EF4-FFF2-40B4-BE49-F238E27FC236}">
                  <a16:creationId xmlns:a16="http://schemas.microsoft.com/office/drawing/2014/main" id="{EE87C813-07F9-6B43-8B93-30A067E2B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1727" y="31278584"/>
              <a:ext cx="192817" cy="205667"/>
            </a:xfrm>
            <a:custGeom>
              <a:avLst/>
              <a:gdLst>
                <a:gd name="T0" fmla="*/ 62 w 66"/>
                <a:gd name="T1" fmla="*/ 29 h 69"/>
                <a:gd name="T2" fmla="*/ 62 w 66"/>
                <a:gd name="T3" fmla="*/ 29 h 69"/>
                <a:gd name="T4" fmla="*/ 39 w 66"/>
                <a:gd name="T5" fmla="*/ 65 h 69"/>
                <a:gd name="T6" fmla="*/ 3 w 66"/>
                <a:gd name="T7" fmla="*/ 39 h 69"/>
                <a:gd name="T8" fmla="*/ 26 w 66"/>
                <a:gd name="T9" fmla="*/ 3 h 69"/>
                <a:gd name="T10" fmla="*/ 62 w 66"/>
                <a:gd name="T11" fmla="*/ 2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69">
                  <a:moveTo>
                    <a:pt x="62" y="29"/>
                  </a:moveTo>
                  <a:lnTo>
                    <a:pt x="62" y="29"/>
                  </a:lnTo>
                  <a:cubicBezTo>
                    <a:pt x="65" y="45"/>
                    <a:pt x="56" y="62"/>
                    <a:pt x="39" y="65"/>
                  </a:cubicBezTo>
                  <a:cubicBezTo>
                    <a:pt x="20" y="68"/>
                    <a:pt x="3" y="55"/>
                    <a:pt x="3" y="39"/>
                  </a:cubicBezTo>
                  <a:cubicBezTo>
                    <a:pt x="0" y="23"/>
                    <a:pt x="10" y="6"/>
                    <a:pt x="26" y="3"/>
                  </a:cubicBezTo>
                  <a:cubicBezTo>
                    <a:pt x="42" y="0"/>
                    <a:pt x="59" y="13"/>
                    <a:pt x="62" y="2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188">
              <a:extLst>
                <a:ext uri="{FF2B5EF4-FFF2-40B4-BE49-F238E27FC236}">
                  <a16:creationId xmlns:a16="http://schemas.microsoft.com/office/drawing/2014/main" id="{FAC01F35-C0DA-1446-AEA8-E6B2F9A15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8934" y="31689919"/>
              <a:ext cx="205667" cy="205667"/>
            </a:xfrm>
            <a:custGeom>
              <a:avLst/>
              <a:gdLst>
                <a:gd name="T0" fmla="*/ 65 w 70"/>
                <a:gd name="T1" fmla="*/ 26 h 69"/>
                <a:gd name="T2" fmla="*/ 65 w 70"/>
                <a:gd name="T3" fmla="*/ 26 h 69"/>
                <a:gd name="T4" fmla="*/ 42 w 70"/>
                <a:gd name="T5" fmla="*/ 62 h 69"/>
                <a:gd name="T6" fmla="*/ 3 w 70"/>
                <a:gd name="T7" fmla="*/ 39 h 69"/>
                <a:gd name="T8" fmla="*/ 26 w 70"/>
                <a:gd name="T9" fmla="*/ 3 h 69"/>
                <a:gd name="T10" fmla="*/ 65 w 70"/>
                <a:gd name="T11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69">
                  <a:moveTo>
                    <a:pt x="65" y="26"/>
                  </a:moveTo>
                  <a:lnTo>
                    <a:pt x="65" y="26"/>
                  </a:lnTo>
                  <a:cubicBezTo>
                    <a:pt x="69" y="42"/>
                    <a:pt x="59" y="58"/>
                    <a:pt x="42" y="62"/>
                  </a:cubicBezTo>
                  <a:cubicBezTo>
                    <a:pt x="26" y="68"/>
                    <a:pt x="6" y="58"/>
                    <a:pt x="3" y="39"/>
                  </a:cubicBezTo>
                  <a:cubicBezTo>
                    <a:pt x="0" y="22"/>
                    <a:pt x="10" y="6"/>
                    <a:pt x="26" y="3"/>
                  </a:cubicBezTo>
                  <a:cubicBezTo>
                    <a:pt x="42" y="0"/>
                    <a:pt x="59" y="9"/>
                    <a:pt x="65" y="2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189">
              <a:extLst>
                <a:ext uri="{FF2B5EF4-FFF2-40B4-BE49-F238E27FC236}">
                  <a16:creationId xmlns:a16="http://schemas.microsoft.com/office/drawing/2014/main" id="{C4A0A3E4-56DA-834C-A9EC-3B9EF083D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2079" y="32011271"/>
              <a:ext cx="179959" cy="179959"/>
            </a:xfrm>
            <a:custGeom>
              <a:avLst/>
              <a:gdLst>
                <a:gd name="T0" fmla="*/ 62 w 63"/>
                <a:gd name="T1" fmla="*/ 30 h 63"/>
                <a:gd name="T2" fmla="*/ 62 w 63"/>
                <a:gd name="T3" fmla="*/ 30 h 63"/>
                <a:gd name="T4" fmla="*/ 29 w 63"/>
                <a:gd name="T5" fmla="*/ 62 h 63"/>
                <a:gd name="T6" fmla="*/ 0 w 63"/>
                <a:gd name="T7" fmla="*/ 30 h 63"/>
                <a:gd name="T8" fmla="*/ 29 w 63"/>
                <a:gd name="T9" fmla="*/ 0 h 63"/>
                <a:gd name="T10" fmla="*/ 62 w 63"/>
                <a:gd name="T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3">
                  <a:moveTo>
                    <a:pt x="62" y="30"/>
                  </a:moveTo>
                  <a:lnTo>
                    <a:pt x="62" y="30"/>
                  </a:lnTo>
                  <a:cubicBezTo>
                    <a:pt x="62" y="46"/>
                    <a:pt x="49" y="62"/>
                    <a:pt x="29" y="62"/>
                  </a:cubicBezTo>
                  <a:cubicBezTo>
                    <a:pt x="13" y="62"/>
                    <a:pt x="0" y="46"/>
                    <a:pt x="0" y="30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9" y="0"/>
                    <a:pt x="62" y="13"/>
                    <a:pt x="62" y="3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190">
              <a:extLst>
                <a:ext uri="{FF2B5EF4-FFF2-40B4-BE49-F238E27FC236}">
                  <a16:creationId xmlns:a16="http://schemas.microsoft.com/office/drawing/2014/main" id="{C6344106-E30F-8348-B74F-86485886F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52" y="31509960"/>
              <a:ext cx="179959" cy="192809"/>
            </a:xfrm>
            <a:custGeom>
              <a:avLst/>
              <a:gdLst>
                <a:gd name="T0" fmla="*/ 62 w 63"/>
                <a:gd name="T1" fmla="*/ 33 h 64"/>
                <a:gd name="T2" fmla="*/ 62 w 63"/>
                <a:gd name="T3" fmla="*/ 33 h 64"/>
                <a:gd name="T4" fmla="*/ 30 w 63"/>
                <a:gd name="T5" fmla="*/ 63 h 64"/>
                <a:gd name="T6" fmla="*/ 0 w 63"/>
                <a:gd name="T7" fmla="*/ 33 h 64"/>
                <a:gd name="T8" fmla="*/ 30 w 63"/>
                <a:gd name="T9" fmla="*/ 0 h 64"/>
                <a:gd name="T10" fmla="*/ 62 w 63"/>
                <a:gd name="T1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4">
                  <a:moveTo>
                    <a:pt x="62" y="33"/>
                  </a:moveTo>
                  <a:lnTo>
                    <a:pt x="62" y="33"/>
                  </a:lnTo>
                  <a:cubicBezTo>
                    <a:pt x="62" y="49"/>
                    <a:pt x="46" y="63"/>
                    <a:pt x="30" y="63"/>
                  </a:cubicBezTo>
                  <a:cubicBezTo>
                    <a:pt x="13" y="63"/>
                    <a:pt x="0" y="49"/>
                    <a:pt x="0" y="33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62" y="14"/>
                    <a:pt x="62" y="3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191">
              <a:extLst>
                <a:ext uri="{FF2B5EF4-FFF2-40B4-BE49-F238E27FC236}">
                  <a16:creationId xmlns:a16="http://schemas.microsoft.com/office/drawing/2014/main" id="{5EFA90C6-7AC3-D543-AFE4-C400AA7F1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7829" y="29916037"/>
              <a:ext cx="282793" cy="282793"/>
            </a:xfrm>
            <a:custGeom>
              <a:avLst/>
              <a:gdLst>
                <a:gd name="T0" fmla="*/ 88 w 95"/>
                <a:gd name="T1" fmla="*/ 59 h 96"/>
                <a:gd name="T2" fmla="*/ 88 w 95"/>
                <a:gd name="T3" fmla="*/ 59 h 96"/>
                <a:gd name="T4" fmla="*/ 36 w 95"/>
                <a:gd name="T5" fmla="*/ 88 h 96"/>
                <a:gd name="T6" fmla="*/ 6 w 95"/>
                <a:gd name="T7" fmla="*/ 36 h 96"/>
                <a:gd name="T8" fmla="*/ 58 w 95"/>
                <a:gd name="T9" fmla="*/ 6 h 96"/>
                <a:gd name="T10" fmla="*/ 88 w 95"/>
                <a:gd name="T11" fmla="*/ 5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6">
                  <a:moveTo>
                    <a:pt x="88" y="59"/>
                  </a:moveTo>
                  <a:lnTo>
                    <a:pt x="88" y="59"/>
                  </a:lnTo>
                  <a:cubicBezTo>
                    <a:pt x="81" y="82"/>
                    <a:pt x="58" y="95"/>
                    <a:pt x="36" y="88"/>
                  </a:cubicBezTo>
                  <a:cubicBezTo>
                    <a:pt x="13" y="82"/>
                    <a:pt x="0" y="59"/>
                    <a:pt x="6" y="36"/>
                  </a:cubicBezTo>
                  <a:cubicBezTo>
                    <a:pt x="13" y="13"/>
                    <a:pt x="36" y="0"/>
                    <a:pt x="58" y="6"/>
                  </a:cubicBezTo>
                  <a:cubicBezTo>
                    <a:pt x="81" y="13"/>
                    <a:pt x="94" y="36"/>
                    <a:pt x="88" y="5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192">
              <a:extLst>
                <a:ext uri="{FF2B5EF4-FFF2-40B4-BE49-F238E27FC236}">
                  <a16:creationId xmlns:a16="http://schemas.microsoft.com/office/drawing/2014/main" id="{C216F26C-8FCB-8240-A17F-D0B6C7C11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0458" y="29877470"/>
              <a:ext cx="257084" cy="257084"/>
            </a:xfrm>
            <a:custGeom>
              <a:avLst/>
              <a:gdLst>
                <a:gd name="T0" fmla="*/ 85 w 86"/>
                <a:gd name="T1" fmla="*/ 42 h 86"/>
                <a:gd name="T2" fmla="*/ 85 w 86"/>
                <a:gd name="T3" fmla="*/ 42 h 86"/>
                <a:gd name="T4" fmla="*/ 42 w 86"/>
                <a:gd name="T5" fmla="*/ 85 h 86"/>
                <a:gd name="T6" fmla="*/ 0 w 86"/>
                <a:gd name="T7" fmla="*/ 42 h 86"/>
                <a:gd name="T8" fmla="*/ 42 w 86"/>
                <a:gd name="T9" fmla="*/ 0 h 86"/>
                <a:gd name="T10" fmla="*/ 85 w 86"/>
                <a:gd name="T11" fmla="*/ 4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6">
                  <a:moveTo>
                    <a:pt x="85" y="42"/>
                  </a:moveTo>
                  <a:lnTo>
                    <a:pt x="85" y="42"/>
                  </a:lnTo>
                  <a:cubicBezTo>
                    <a:pt x="85" y="65"/>
                    <a:pt x="65" y="85"/>
                    <a:pt x="42" y="85"/>
                  </a:cubicBezTo>
                  <a:cubicBezTo>
                    <a:pt x="19" y="85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5" y="19"/>
                    <a:pt x="85" y="4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" name="Freeform 193">
              <a:extLst>
                <a:ext uri="{FF2B5EF4-FFF2-40B4-BE49-F238E27FC236}">
                  <a16:creationId xmlns:a16="http://schemas.microsoft.com/office/drawing/2014/main" id="{FA0CDB8C-347F-F94A-8F39-7DF625587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2038" y="31098625"/>
              <a:ext cx="308501" cy="347060"/>
            </a:xfrm>
            <a:custGeom>
              <a:avLst/>
              <a:gdLst>
                <a:gd name="T0" fmla="*/ 95 w 106"/>
                <a:gd name="T1" fmla="*/ 10 h 118"/>
                <a:gd name="T2" fmla="*/ 95 w 106"/>
                <a:gd name="T3" fmla="*/ 10 h 118"/>
                <a:gd name="T4" fmla="*/ 95 w 106"/>
                <a:gd name="T5" fmla="*/ 10 h 118"/>
                <a:gd name="T6" fmla="*/ 98 w 106"/>
                <a:gd name="T7" fmla="*/ 39 h 118"/>
                <a:gd name="T8" fmla="*/ 39 w 106"/>
                <a:gd name="T9" fmla="*/ 107 h 118"/>
                <a:gd name="T10" fmla="*/ 10 w 106"/>
                <a:gd name="T11" fmla="*/ 111 h 118"/>
                <a:gd name="T12" fmla="*/ 10 w 106"/>
                <a:gd name="T13" fmla="*/ 111 h 118"/>
                <a:gd name="T14" fmla="*/ 7 w 106"/>
                <a:gd name="T15" fmla="*/ 78 h 118"/>
                <a:gd name="T16" fmla="*/ 62 w 106"/>
                <a:gd name="T17" fmla="*/ 10 h 118"/>
                <a:gd name="T18" fmla="*/ 95 w 106"/>
                <a:gd name="T19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18">
                  <a:moveTo>
                    <a:pt x="95" y="10"/>
                  </a:moveTo>
                  <a:lnTo>
                    <a:pt x="95" y="10"/>
                  </a:lnTo>
                  <a:lnTo>
                    <a:pt x="95" y="10"/>
                  </a:lnTo>
                  <a:cubicBezTo>
                    <a:pt x="105" y="16"/>
                    <a:pt x="105" y="29"/>
                    <a:pt x="98" y="39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3" y="117"/>
                    <a:pt x="16" y="117"/>
                    <a:pt x="10" y="111"/>
                  </a:cubicBezTo>
                  <a:lnTo>
                    <a:pt x="10" y="111"/>
                  </a:lnTo>
                  <a:cubicBezTo>
                    <a:pt x="0" y="101"/>
                    <a:pt x="0" y="88"/>
                    <a:pt x="7" y="7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72" y="3"/>
                    <a:pt x="85" y="0"/>
                    <a:pt x="95" y="1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194">
              <a:extLst>
                <a:ext uri="{FF2B5EF4-FFF2-40B4-BE49-F238E27FC236}">
                  <a16:creationId xmlns:a16="http://schemas.microsoft.com/office/drawing/2014/main" id="{AEF6E284-344A-054B-A6F3-AA429A609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7763" y="31214309"/>
              <a:ext cx="282793" cy="282793"/>
            </a:xfrm>
            <a:custGeom>
              <a:avLst/>
              <a:gdLst>
                <a:gd name="T0" fmla="*/ 10 w 96"/>
                <a:gd name="T1" fmla="*/ 33 h 99"/>
                <a:gd name="T2" fmla="*/ 10 w 96"/>
                <a:gd name="T3" fmla="*/ 33 h 99"/>
                <a:gd name="T4" fmla="*/ 65 w 96"/>
                <a:gd name="T5" fmla="*/ 10 h 99"/>
                <a:gd name="T6" fmla="*/ 85 w 96"/>
                <a:gd name="T7" fmla="*/ 69 h 99"/>
                <a:gd name="T8" fmla="*/ 30 w 96"/>
                <a:gd name="T9" fmla="*/ 88 h 99"/>
                <a:gd name="T10" fmla="*/ 10 w 96"/>
                <a:gd name="T11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99">
                  <a:moveTo>
                    <a:pt x="10" y="33"/>
                  </a:moveTo>
                  <a:lnTo>
                    <a:pt x="10" y="33"/>
                  </a:lnTo>
                  <a:cubicBezTo>
                    <a:pt x="20" y="10"/>
                    <a:pt x="46" y="0"/>
                    <a:pt x="65" y="10"/>
                  </a:cubicBezTo>
                  <a:cubicBezTo>
                    <a:pt x="88" y="23"/>
                    <a:pt x="95" y="46"/>
                    <a:pt x="85" y="69"/>
                  </a:cubicBezTo>
                  <a:cubicBezTo>
                    <a:pt x="75" y="88"/>
                    <a:pt x="49" y="98"/>
                    <a:pt x="30" y="88"/>
                  </a:cubicBezTo>
                  <a:cubicBezTo>
                    <a:pt x="7" y="79"/>
                    <a:pt x="0" y="52"/>
                    <a:pt x="10" y="3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" name="Freeform 195">
              <a:extLst>
                <a:ext uri="{FF2B5EF4-FFF2-40B4-BE49-F238E27FC236}">
                  <a16:creationId xmlns:a16="http://schemas.microsoft.com/office/drawing/2014/main" id="{12183FAC-446A-1B44-AD3B-BAF50258C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6551" y="30828683"/>
              <a:ext cx="282793" cy="269943"/>
            </a:xfrm>
            <a:custGeom>
              <a:avLst/>
              <a:gdLst>
                <a:gd name="T0" fmla="*/ 88 w 95"/>
                <a:gd name="T1" fmla="*/ 56 h 93"/>
                <a:gd name="T2" fmla="*/ 88 w 95"/>
                <a:gd name="T3" fmla="*/ 56 h 93"/>
                <a:gd name="T4" fmla="*/ 36 w 95"/>
                <a:gd name="T5" fmla="*/ 89 h 93"/>
                <a:gd name="T6" fmla="*/ 6 w 95"/>
                <a:gd name="T7" fmla="*/ 36 h 93"/>
                <a:gd name="T8" fmla="*/ 58 w 95"/>
                <a:gd name="T9" fmla="*/ 4 h 93"/>
                <a:gd name="T10" fmla="*/ 88 w 95"/>
                <a:gd name="T11" fmla="*/ 5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3">
                  <a:moveTo>
                    <a:pt x="88" y="56"/>
                  </a:moveTo>
                  <a:lnTo>
                    <a:pt x="88" y="56"/>
                  </a:lnTo>
                  <a:cubicBezTo>
                    <a:pt x="81" y="79"/>
                    <a:pt x="58" y="92"/>
                    <a:pt x="36" y="89"/>
                  </a:cubicBezTo>
                  <a:cubicBezTo>
                    <a:pt x="13" y="82"/>
                    <a:pt x="0" y="59"/>
                    <a:pt x="6" y="36"/>
                  </a:cubicBezTo>
                  <a:cubicBezTo>
                    <a:pt x="13" y="14"/>
                    <a:pt x="36" y="0"/>
                    <a:pt x="58" y="4"/>
                  </a:cubicBezTo>
                  <a:cubicBezTo>
                    <a:pt x="81" y="10"/>
                    <a:pt x="94" y="33"/>
                    <a:pt x="88" y="5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" name="Freeform 196">
              <a:extLst>
                <a:ext uri="{FF2B5EF4-FFF2-40B4-BE49-F238E27FC236}">
                  <a16:creationId xmlns:a16="http://schemas.microsoft.com/office/drawing/2014/main" id="{C3AA8BF8-0A5A-CC49-B2F3-B85260B39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3349" y="31895587"/>
              <a:ext cx="257084" cy="257084"/>
            </a:xfrm>
            <a:custGeom>
              <a:avLst/>
              <a:gdLst>
                <a:gd name="T0" fmla="*/ 88 w 89"/>
                <a:gd name="T1" fmla="*/ 43 h 89"/>
                <a:gd name="T2" fmla="*/ 88 w 89"/>
                <a:gd name="T3" fmla="*/ 43 h 89"/>
                <a:gd name="T4" fmla="*/ 49 w 89"/>
                <a:gd name="T5" fmla="*/ 88 h 89"/>
                <a:gd name="T6" fmla="*/ 3 w 89"/>
                <a:gd name="T7" fmla="*/ 49 h 89"/>
                <a:gd name="T8" fmla="*/ 43 w 89"/>
                <a:gd name="T9" fmla="*/ 3 h 89"/>
                <a:gd name="T10" fmla="*/ 88 w 89"/>
                <a:gd name="T11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89">
                  <a:moveTo>
                    <a:pt x="88" y="43"/>
                  </a:moveTo>
                  <a:lnTo>
                    <a:pt x="88" y="43"/>
                  </a:lnTo>
                  <a:cubicBezTo>
                    <a:pt x="88" y="65"/>
                    <a:pt x="72" y="85"/>
                    <a:pt x="49" y="88"/>
                  </a:cubicBezTo>
                  <a:cubicBezTo>
                    <a:pt x="26" y="88"/>
                    <a:pt x="3" y="72"/>
                    <a:pt x="3" y="49"/>
                  </a:cubicBezTo>
                  <a:cubicBezTo>
                    <a:pt x="0" y="23"/>
                    <a:pt x="20" y="3"/>
                    <a:pt x="43" y="3"/>
                  </a:cubicBezTo>
                  <a:cubicBezTo>
                    <a:pt x="65" y="0"/>
                    <a:pt x="88" y="20"/>
                    <a:pt x="88" y="4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" name="Freeform 197">
              <a:extLst>
                <a:ext uri="{FF2B5EF4-FFF2-40B4-BE49-F238E27FC236}">
                  <a16:creationId xmlns:a16="http://schemas.microsoft.com/office/drawing/2014/main" id="{91CD4EAB-509D-C24B-A956-5E9F4B550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477" y="30725849"/>
              <a:ext cx="282793" cy="282793"/>
            </a:xfrm>
            <a:custGeom>
              <a:avLst/>
              <a:gdLst>
                <a:gd name="T0" fmla="*/ 88 w 95"/>
                <a:gd name="T1" fmla="*/ 36 h 96"/>
                <a:gd name="T2" fmla="*/ 88 w 95"/>
                <a:gd name="T3" fmla="*/ 36 h 96"/>
                <a:gd name="T4" fmla="*/ 58 w 95"/>
                <a:gd name="T5" fmla="*/ 88 h 96"/>
                <a:gd name="T6" fmla="*/ 6 w 95"/>
                <a:gd name="T7" fmla="*/ 59 h 96"/>
                <a:gd name="T8" fmla="*/ 36 w 95"/>
                <a:gd name="T9" fmla="*/ 7 h 96"/>
                <a:gd name="T10" fmla="*/ 88 w 95"/>
                <a:gd name="T11" fmla="*/ 3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6">
                  <a:moveTo>
                    <a:pt x="88" y="36"/>
                  </a:moveTo>
                  <a:lnTo>
                    <a:pt x="88" y="36"/>
                  </a:lnTo>
                  <a:cubicBezTo>
                    <a:pt x="94" y="59"/>
                    <a:pt x="81" y="82"/>
                    <a:pt x="58" y="88"/>
                  </a:cubicBezTo>
                  <a:cubicBezTo>
                    <a:pt x="36" y="95"/>
                    <a:pt x="13" y="82"/>
                    <a:pt x="6" y="59"/>
                  </a:cubicBezTo>
                  <a:cubicBezTo>
                    <a:pt x="0" y="36"/>
                    <a:pt x="13" y="13"/>
                    <a:pt x="36" y="7"/>
                  </a:cubicBezTo>
                  <a:cubicBezTo>
                    <a:pt x="58" y="0"/>
                    <a:pt x="81" y="13"/>
                    <a:pt x="88" y="3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864A594-1CFF-D54F-BDCA-7267A1A2B047}"/>
              </a:ext>
            </a:extLst>
          </p:cNvPr>
          <p:cNvGrpSpPr/>
          <p:nvPr/>
        </p:nvGrpSpPr>
        <p:grpSpPr>
          <a:xfrm>
            <a:off x="-1483624" y="8257586"/>
            <a:ext cx="4099623" cy="3891248"/>
            <a:chOff x="8856551" y="29697511"/>
            <a:chExt cx="2557993" cy="2493719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53" name="Freeform 171">
              <a:extLst>
                <a:ext uri="{FF2B5EF4-FFF2-40B4-BE49-F238E27FC236}">
                  <a16:creationId xmlns:a16="http://schemas.microsoft.com/office/drawing/2014/main" id="{ED763456-9EA0-6449-B008-DD556C268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0720" y="30173121"/>
              <a:ext cx="1619631" cy="1619631"/>
            </a:xfrm>
            <a:custGeom>
              <a:avLst/>
              <a:gdLst>
                <a:gd name="T0" fmla="*/ 556 w 557"/>
                <a:gd name="T1" fmla="*/ 278 h 557"/>
                <a:gd name="T2" fmla="*/ 556 w 557"/>
                <a:gd name="T3" fmla="*/ 278 h 557"/>
                <a:gd name="T4" fmla="*/ 278 w 557"/>
                <a:gd name="T5" fmla="*/ 556 h 557"/>
                <a:gd name="T6" fmla="*/ 0 w 557"/>
                <a:gd name="T7" fmla="*/ 278 h 557"/>
                <a:gd name="T8" fmla="*/ 278 w 557"/>
                <a:gd name="T9" fmla="*/ 0 h 557"/>
                <a:gd name="T10" fmla="*/ 556 w 557"/>
                <a:gd name="T11" fmla="*/ 278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7" h="557">
                  <a:moveTo>
                    <a:pt x="556" y="278"/>
                  </a:moveTo>
                  <a:lnTo>
                    <a:pt x="556" y="278"/>
                  </a:lnTo>
                  <a:cubicBezTo>
                    <a:pt x="556" y="431"/>
                    <a:pt x="431" y="556"/>
                    <a:pt x="278" y="556"/>
                  </a:cubicBezTo>
                  <a:cubicBezTo>
                    <a:pt x="124" y="556"/>
                    <a:pt x="0" y="431"/>
                    <a:pt x="0" y="278"/>
                  </a:cubicBezTo>
                  <a:cubicBezTo>
                    <a:pt x="0" y="124"/>
                    <a:pt x="124" y="0"/>
                    <a:pt x="278" y="0"/>
                  </a:cubicBezTo>
                  <a:cubicBezTo>
                    <a:pt x="431" y="0"/>
                    <a:pt x="556" y="124"/>
                    <a:pt x="556" y="27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172">
              <a:extLst>
                <a:ext uri="{FF2B5EF4-FFF2-40B4-BE49-F238E27FC236}">
                  <a16:creationId xmlns:a16="http://schemas.microsoft.com/office/drawing/2014/main" id="{ED540B71-99F4-2A47-B1EA-BFE45547A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4766" y="29967454"/>
              <a:ext cx="269943" cy="642711"/>
            </a:xfrm>
            <a:custGeom>
              <a:avLst/>
              <a:gdLst>
                <a:gd name="T0" fmla="*/ 16 w 92"/>
                <a:gd name="T1" fmla="*/ 216 h 220"/>
                <a:gd name="T2" fmla="*/ 16 w 92"/>
                <a:gd name="T3" fmla="*/ 216 h 220"/>
                <a:gd name="T4" fmla="*/ 16 w 92"/>
                <a:gd name="T5" fmla="*/ 216 h 220"/>
                <a:gd name="T6" fmla="*/ 3 w 92"/>
                <a:gd name="T7" fmla="*/ 190 h 220"/>
                <a:gd name="T8" fmla="*/ 45 w 92"/>
                <a:gd name="T9" fmla="*/ 20 h 220"/>
                <a:gd name="T10" fmla="*/ 71 w 92"/>
                <a:gd name="T11" fmla="*/ 3 h 220"/>
                <a:gd name="T12" fmla="*/ 71 w 92"/>
                <a:gd name="T13" fmla="*/ 3 h 220"/>
                <a:gd name="T14" fmla="*/ 88 w 92"/>
                <a:gd name="T15" fmla="*/ 30 h 220"/>
                <a:gd name="T16" fmla="*/ 42 w 92"/>
                <a:gd name="T17" fmla="*/ 199 h 220"/>
                <a:gd name="T18" fmla="*/ 16 w 92"/>
                <a:gd name="T19" fmla="*/ 21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220">
                  <a:moveTo>
                    <a:pt x="16" y="216"/>
                  </a:moveTo>
                  <a:lnTo>
                    <a:pt x="16" y="216"/>
                  </a:lnTo>
                  <a:lnTo>
                    <a:pt x="16" y="216"/>
                  </a:lnTo>
                  <a:cubicBezTo>
                    <a:pt x="6" y="213"/>
                    <a:pt x="0" y="203"/>
                    <a:pt x="3" y="19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8" y="7"/>
                    <a:pt x="62" y="0"/>
                    <a:pt x="71" y="3"/>
                  </a:cubicBezTo>
                  <a:lnTo>
                    <a:pt x="71" y="3"/>
                  </a:lnTo>
                  <a:cubicBezTo>
                    <a:pt x="84" y="7"/>
                    <a:pt x="91" y="17"/>
                    <a:pt x="88" y="30"/>
                  </a:cubicBezTo>
                  <a:cubicBezTo>
                    <a:pt x="42" y="199"/>
                    <a:pt x="42" y="199"/>
                    <a:pt x="42" y="199"/>
                  </a:cubicBezTo>
                  <a:cubicBezTo>
                    <a:pt x="39" y="213"/>
                    <a:pt x="29" y="219"/>
                    <a:pt x="16" y="21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173">
              <a:extLst>
                <a:ext uri="{FF2B5EF4-FFF2-40B4-BE49-F238E27FC236}">
                  <a16:creationId xmlns:a16="http://schemas.microsoft.com/office/drawing/2014/main" id="{A8DA745E-DEDE-6543-9894-9DEA734E7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3513" y="30070288"/>
              <a:ext cx="398485" cy="591294"/>
            </a:xfrm>
            <a:custGeom>
              <a:avLst/>
              <a:gdLst>
                <a:gd name="T0" fmla="*/ 124 w 138"/>
                <a:gd name="T1" fmla="*/ 196 h 204"/>
                <a:gd name="T2" fmla="*/ 124 w 138"/>
                <a:gd name="T3" fmla="*/ 196 h 204"/>
                <a:gd name="T4" fmla="*/ 124 w 138"/>
                <a:gd name="T5" fmla="*/ 196 h 204"/>
                <a:gd name="T6" fmla="*/ 95 w 138"/>
                <a:gd name="T7" fmla="*/ 186 h 204"/>
                <a:gd name="T8" fmla="*/ 6 w 138"/>
                <a:gd name="T9" fmla="*/ 33 h 204"/>
                <a:gd name="T10" fmla="*/ 13 w 138"/>
                <a:gd name="T11" fmla="*/ 3 h 204"/>
                <a:gd name="T12" fmla="*/ 13 w 138"/>
                <a:gd name="T13" fmla="*/ 3 h 204"/>
                <a:gd name="T14" fmla="*/ 42 w 138"/>
                <a:gd name="T15" fmla="*/ 13 h 204"/>
                <a:gd name="T16" fmla="*/ 130 w 138"/>
                <a:gd name="T17" fmla="*/ 167 h 204"/>
                <a:gd name="T18" fmla="*/ 124 w 138"/>
                <a:gd name="T19" fmla="*/ 19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204">
                  <a:moveTo>
                    <a:pt x="124" y="196"/>
                  </a:moveTo>
                  <a:lnTo>
                    <a:pt x="124" y="196"/>
                  </a:lnTo>
                  <a:lnTo>
                    <a:pt x="124" y="196"/>
                  </a:lnTo>
                  <a:cubicBezTo>
                    <a:pt x="114" y="203"/>
                    <a:pt x="98" y="199"/>
                    <a:pt x="95" y="186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0" y="23"/>
                    <a:pt x="3" y="10"/>
                    <a:pt x="13" y="3"/>
                  </a:cubicBezTo>
                  <a:lnTo>
                    <a:pt x="13" y="3"/>
                  </a:lnTo>
                  <a:cubicBezTo>
                    <a:pt x="23" y="0"/>
                    <a:pt x="36" y="3"/>
                    <a:pt x="42" y="13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7" y="177"/>
                    <a:pt x="134" y="190"/>
                    <a:pt x="124" y="19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Freeform 174">
              <a:extLst>
                <a:ext uri="{FF2B5EF4-FFF2-40B4-BE49-F238E27FC236}">
                  <a16:creationId xmlns:a16="http://schemas.microsoft.com/office/drawing/2014/main" id="{6253B3BD-884A-BC40-961D-B2D3A8543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32" y="31394268"/>
              <a:ext cx="244234" cy="642711"/>
            </a:xfrm>
            <a:custGeom>
              <a:avLst/>
              <a:gdLst>
                <a:gd name="T0" fmla="*/ 65 w 85"/>
                <a:gd name="T1" fmla="*/ 216 h 220"/>
                <a:gd name="T2" fmla="*/ 65 w 85"/>
                <a:gd name="T3" fmla="*/ 216 h 220"/>
                <a:gd name="T4" fmla="*/ 65 w 85"/>
                <a:gd name="T5" fmla="*/ 216 h 220"/>
                <a:gd name="T6" fmla="*/ 39 w 85"/>
                <a:gd name="T7" fmla="*/ 200 h 220"/>
                <a:gd name="T8" fmla="*/ 3 w 85"/>
                <a:gd name="T9" fmla="*/ 26 h 220"/>
                <a:gd name="T10" fmla="*/ 19 w 85"/>
                <a:gd name="T11" fmla="*/ 3 h 220"/>
                <a:gd name="T12" fmla="*/ 19 w 85"/>
                <a:gd name="T13" fmla="*/ 3 h 220"/>
                <a:gd name="T14" fmla="*/ 45 w 85"/>
                <a:gd name="T15" fmla="*/ 20 h 220"/>
                <a:gd name="T16" fmla="*/ 81 w 85"/>
                <a:gd name="T17" fmla="*/ 193 h 220"/>
                <a:gd name="T18" fmla="*/ 65 w 85"/>
                <a:gd name="T19" fmla="*/ 21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220">
                  <a:moveTo>
                    <a:pt x="65" y="216"/>
                  </a:moveTo>
                  <a:lnTo>
                    <a:pt x="65" y="216"/>
                  </a:lnTo>
                  <a:lnTo>
                    <a:pt x="65" y="216"/>
                  </a:lnTo>
                  <a:cubicBezTo>
                    <a:pt x="55" y="219"/>
                    <a:pt x="42" y="213"/>
                    <a:pt x="39" y="20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17"/>
                    <a:pt x="6" y="3"/>
                    <a:pt x="19" y="3"/>
                  </a:cubicBezTo>
                  <a:lnTo>
                    <a:pt x="19" y="3"/>
                  </a:lnTo>
                  <a:cubicBezTo>
                    <a:pt x="29" y="0"/>
                    <a:pt x="42" y="7"/>
                    <a:pt x="45" y="20"/>
                  </a:cubicBezTo>
                  <a:cubicBezTo>
                    <a:pt x="81" y="193"/>
                    <a:pt x="81" y="193"/>
                    <a:pt x="81" y="193"/>
                  </a:cubicBezTo>
                  <a:cubicBezTo>
                    <a:pt x="84" y="203"/>
                    <a:pt x="78" y="216"/>
                    <a:pt x="65" y="21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175">
              <a:extLst>
                <a:ext uri="{FF2B5EF4-FFF2-40B4-BE49-F238E27FC236}">
                  <a16:creationId xmlns:a16="http://schemas.microsoft.com/office/drawing/2014/main" id="{DD0CB127-ED3C-AD48-81A9-297FE00C1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7542" y="30147413"/>
              <a:ext cx="385627" cy="424185"/>
            </a:xfrm>
            <a:custGeom>
              <a:avLst/>
              <a:gdLst>
                <a:gd name="T0" fmla="*/ 10 w 132"/>
                <a:gd name="T1" fmla="*/ 137 h 145"/>
                <a:gd name="T2" fmla="*/ 10 w 132"/>
                <a:gd name="T3" fmla="*/ 137 h 145"/>
                <a:gd name="T4" fmla="*/ 10 w 132"/>
                <a:gd name="T5" fmla="*/ 137 h 145"/>
                <a:gd name="T6" fmla="*/ 7 w 132"/>
                <a:gd name="T7" fmla="*/ 115 h 145"/>
                <a:gd name="T8" fmla="*/ 98 w 132"/>
                <a:gd name="T9" fmla="*/ 7 h 145"/>
                <a:gd name="T10" fmla="*/ 121 w 132"/>
                <a:gd name="T11" fmla="*/ 7 h 145"/>
                <a:gd name="T12" fmla="*/ 121 w 132"/>
                <a:gd name="T13" fmla="*/ 7 h 145"/>
                <a:gd name="T14" fmla="*/ 124 w 132"/>
                <a:gd name="T15" fmla="*/ 30 h 145"/>
                <a:gd name="T16" fmla="*/ 33 w 132"/>
                <a:gd name="T17" fmla="*/ 137 h 145"/>
                <a:gd name="T18" fmla="*/ 10 w 132"/>
                <a:gd name="T19" fmla="*/ 13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45">
                  <a:moveTo>
                    <a:pt x="10" y="137"/>
                  </a:moveTo>
                  <a:lnTo>
                    <a:pt x="10" y="137"/>
                  </a:lnTo>
                  <a:lnTo>
                    <a:pt x="10" y="137"/>
                  </a:lnTo>
                  <a:cubicBezTo>
                    <a:pt x="3" y="131"/>
                    <a:pt x="0" y="121"/>
                    <a:pt x="7" y="115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5" y="0"/>
                    <a:pt x="115" y="0"/>
                    <a:pt x="121" y="7"/>
                  </a:cubicBezTo>
                  <a:lnTo>
                    <a:pt x="121" y="7"/>
                  </a:lnTo>
                  <a:cubicBezTo>
                    <a:pt x="131" y="13"/>
                    <a:pt x="131" y="23"/>
                    <a:pt x="124" y="30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26" y="144"/>
                    <a:pt x="17" y="144"/>
                    <a:pt x="10" y="13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176">
              <a:extLst>
                <a:ext uri="{FF2B5EF4-FFF2-40B4-BE49-F238E27FC236}">
                  <a16:creationId xmlns:a16="http://schemas.microsoft.com/office/drawing/2014/main" id="{B4749D3A-BD63-0F48-A3A2-7466CA097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6265" y="29774637"/>
              <a:ext cx="141400" cy="501319"/>
            </a:xfrm>
            <a:custGeom>
              <a:avLst/>
              <a:gdLst>
                <a:gd name="T0" fmla="*/ 29 w 47"/>
                <a:gd name="T1" fmla="*/ 173 h 174"/>
                <a:gd name="T2" fmla="*/ 29 w 47"/>
                <a:gd name="T3" fmla="*/ 173 h 174"/>
                <a:gd name="T4" fmla="*/ 29 w 47"/>
                <a:gd name="T5" fmla="*/ 173 h 174"/>
                <a:gd name="T6" fmla="*/ 13 w 47"/>
                <a:gd name="T7" fmla="*/ 156 h 174"/>
                <a:gd name="T8" fmla="*/ 3 w 47"/>
                <a:gd name="T9" fmla="*/ 16 h 174"/>
                <a:gd name="T10" fmla="*/ 20 w 47"/>
                <a:gd name="T11" fmla="*/ 0 h 174"/>
                <a:gd name="T12" fmla="*/ 20 w 47"/>
                <a:gd name="T13" fmla="*/ 0 h 174"/>
                <a:gd name="T14" fmla="*/ 36 w 47"/>
                <a:gd name="T15" fmla="*/ 16 h 174"/>
                <a:gd name="T16" fmla="*/ 46 w 47"/>
                <a:gd name="T17" fmla="*/ 153 h 174"/>
                <a:gd name="T18" fmla="*/ 29 w 47"/>
                <a:gd name="T19" fmla="*/ 17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4">
                  <a:moveTo>
                    <a:pt x="29" y="173"/>
                  </a:moveTo>
                  <a:lnTo>
                    <a:pt x="29" y="173"/>
                  </a:lnTo>
                  <a:lnTo>
                    <a:pt x="29" y="173"/>
                  </a:lnTo>
                  <a:cubicBezTo>
                    <a:pt x="20" y="173"/>
                    <a:pt x="13" y="166"/>
                    <a:pt x="13" y="15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9"/>
                    <a:pt x="10" y="0"/>
                    <a:pt x="20" y="0"/>
                  </a:cubicBezTo>
                  <a:lnTo>
                    <a:pt x="20" y="0"/>
                  </a:lnTo>
                  <a:cubicBezTo>
                    <a:pt x="26" y="0"/>
                    <a:pt x="36" y="6"/>
                    <a:pt x="36" y="16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6" y="163"/>
                    <a:pt x="39" y="173"/>
                    <a:pt x="29" y="17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177">
              <a:extLst>
                <a:ext uri="{FF2B5EF4-FFF2-40B4-BE49-F238E27FC236}">
                  <a16:creationId xmlns:a16="http://schemas.microsoft.com/office/drawing/2014/main" id="{5B0B7A11-8104-744F-974F-A7926563A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1850" y="31394268"/>
              <a:ext cx="385627" cy="424193"/>
            </a:xfrm>
            <a:custGeom>
              <a:avLst/>
              <a:gdLst>
                <a:gd name="T0" fmla="*/ 121 w 131"/>
                <a:gd name="T1" fmla="*/ 137 h 145"/>
                <a:gd name="T2" fmla="*/ 121 w 131"/>
                <a:gd name="T3" fmla="*/ 137 h 145"/>
                <a:gd name="T4" fmla="*/ 121 w 131"/>
                <a:gd name="T5" fmla="*/ 137 h 145"/>
                <a:gd name="T6" fmla="*/ 98 w 131"/>
                <a:gd name="T7" fmla="*/ 134 h 145"/>
                <a:gd name="T8" fmla="*/ 6 w 131"/>
                <a:gd name="T9" fmla="*/ 29 h 145"/>
                <a:gd name="T10" fmla="*/ 9 w 131"/>
                <a:gd name="T11" fmla="*/ 3 h 145"/>
                <a:gd name="T12" fmla="*/ 9 w 131"/>
                <a:gd name="T13" fmla="*/ 3 h 145"/>
                <a:gd name="T14" fmla="*/ 32 w 131"/>
                <a:gd name="T15" fmla="*/ 6 h 145"/>
                <a:gd name="T16" fmla="*/ 124 w 131"/>
                <a:gd name="T17" fmla="*/ 114 h 145"/>
                <a:gd name="T18" fmla="*/ 121 w 131"/>
                <a:gd name="T19" fmla="*/ 13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45">
                  <a:moveTo>
                    <a:pt x="121" y="137"/>
                  </a:moveTo>
                  <a:lnTo>
                    <a:pt x="121" y="137"/>
                  </a:lnTo>
                  <a:lnTo>
                    <a:pt x="121" y="137"/>
                  </a:lnTo>
                  <a:cubicBezTo>
                    <a:pt x="114" y="144"/>
                    <a:pt x="104" y="144"/>
                    <a:pt x="98" y="134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0" y="23"/>
                    <a:pt x="3" y="10"/>
                    <a:pt x="9" y="3"/>
                  </a:cubicBezTo>
                  <a:lnTo>
                    <a:pt x="9" y="3"/>
                  </a:lnTo>
                  <a:cubicBezTo>
                    <a:pt x="16" y="0"/>
                    <a:pt x="26" y="0"/>
                    <a:pt x="32" y="6"/>
                  </a:cubicBezTo>
                  <a:cubicBezTo>
                    <a:pt x="124" y="114"/>
                    <a:pt x="124" y="114"/>
                    <a:pt x="124" y="114"/>
                  </a:cubicBezTo>
                  <a:cubicBezTo>
                    <a:pt x="130" y="121"/>
                    <a:pt x="130" y="131"/>
                    <a:pt x="121" y="13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178">
              <a:extLst>
                <a:ext uri="{FF2B5EF4-FFF2-40B4-BE49-F238E27FC236}">
                  <a16:creationId xmlns:a16="http://schemas.microsoft.com/office/drawing/2014/main" id="{BD2EFFC0-5412-C44A-AFA3-51823BF7D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392" y="31162892"/>
              <a:ext cx="501319" cy="257084"/>
            </a:xfrm>
            <a:custGeom>
              <a:avLst/>
              <a:gdLst>
                <a:gd name="T0" fmla="*/ 170 w 171"/>
                <a:gd name="T1" fmla="*/ 72 h 86"/>
                <a:gd name="T2" fmla="*/ 170 w 171"/>
                <a:gd name="T3" fmla="*/ 72 h 86"/>
                <a:gd name="T4" fmla="*/ 170 w 171"/>
                <a:gd name="T5" fmla="*/ 72 h 86"/>
                <a:gd name="T6" fmla="*/ 147 w 171"/>
                <a:gd name="T7" fmla="*/ 81 h 86"/>
                <a:gd name="T8" fmla="*/ 17 w 171"/>
                <a:gd name="T9" fmla="*/ 33 h 86"/>
                <a:gd name="T10" fmla="*/ 4 w 171"/>
                <a:gd name="T11" fmla="*/ 13 h 86"/>
                <a:gd name="T12" fmla="*/ 4 w 171"/>
                <a:gd name="T13" fmla="*/ 13 h 86"/>
                <a:gd name="T14" fmla="*/ 27 w 171"/>
                <a:gd name="T15" fmla="*/ 3 h 86"/>
                <a:gd name="T16" fmla="*/ 157 w 171"/>
                <a:gd name="T17" fmla="*/ 49 h 86"/>
                <a:gd name="T18" fmla="*/ 170 w 171"/>
                <a:gd name="T19" fmla="*/ 7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86">
                  <a:moveTo>
                    <a:pt x="170" y="72"/>
                  </a:moveTo>
                  <a:lnTo>
                    <a:pt x="170" y="72"/>
                  </a:lnTo>
                  <a:lnTo>
                    <a:pt x="170" y="72"/>
                  </a:lnTo>
                  <a:cubicBezTo>
                    <a:pt x="167" y="78"/>
                    <a:pt x="157" y="85"/>
                    <a:pt x="147" y="81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7" y="29"/>
                    <a:pt x="0" y="19"/>
                    <a:pt x="4" y="13"/>
                  </a:cubicBezTo>
                  <a:lnTo>
                    <a:pt x="4" y="13"/>
                  </a:lnTo>
                  <a:cubicBezTo>
                    <a:pt x="7" y="3"/>
                    <a:pt x="17" y="0"/>
                    <a:pt x="27" y="3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67" y="52"/>
                    <a:pt x="170" y="62"/>
                    <a:pt x="170" y="7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179">
              <a:extLst>
                <a:ext uri="{FF2B5EF4-FFF2-40B4-BE49-F238E27FC236}">
                  <a16:creationId xmlns:a16="http://schemas.microsoft.com/office/drawing/2014/main" id="{8AC8CBA3-CC08-F341-8350-73DB71734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7911" y="30224538"/>
              <a:ext cx="411335" cy="398477"/>
            </a:xfrm>
            <a:custGeom>
              <a:avLst/>
              <a:gdLst>
                <a:gd name="T0" fmla="*/ 134 w 142"/>
                <a:gd name="T1" fmla="*/ 125 h 135"/>
                <a:gd name="T2" fmla="*/ 134 w 142"/>
                <a:gd name="T3" fmla="*/ 125 h 135"/>
                <a:gd name="T4" fmla="*/ 134 w 142"/>
                <a:gd name="T5" fmla="*/ 125 h 135"/>
                <a:gd name="T6" fmla="*/ 112 w 142"/>
                <a:gd name="T7" fmla="*/ 128 h 135"/>
                <a:gd name="T8" fmla="*/ 10 w 142"/>
                <a:gd name="T9" fmla="*/ 33 h 135"/>
                <a:gd name="T10" fmla="*/ 7 w 142"/>
                <a:gd name="T11" fmla="*/ 7 h 135"/>
                <a:gd name="T12" fmla="*/ 7 w 142"/>
                <a:gd name="T13" fmla="*/ 7 h 135"/>
                <a:gd name="T14" fmla="*/ 33 w 142"/>
                <a:gd name="T15" fmla="*/ 7 h 135"/>
                <a:gd name="T16" fmla="*/ 134 w 142"/>
                <a:gd name="T17" fmla="*/ 102 h 135"/>
                <a:gd name="T18" fmla="*/ 134 w 142"/>
                <a:gd name="T19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35">
                  <a:moveTo>
                    <a:pt x="134" y="125"/>
                  </a:moveTo>
                  <a:lnTo>
                    <a:pt x="134" y="125"/>
                  </a:lnTo>
                  <a:lnTo>
                    <a:pt x="134" y="125"/>
                  </a:lnTo>
                  <a:cubicBezTo>
                    <a:pt x="131" y="131"/>
                    <a:pt x="118" y="134"/>
                    <a:pt x="112" y="128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0" y="26"/>
                    <a:pt x="0" y="13"/>
                    <a:pt x="7" y="7"/>
                  </a:cubicBezTo>
                  <a:lnTo>
                    <a:pt x="7" y="7"/>
                  </a:lnTo>
                  <a:cubicBezTo>
                    <a:pt x="14" y="0"/>
                    <a:pt x="23" y="0"/>
                    <a:pt x="33" y="7"/>
                  </a:cubicBezTo>
                  <a:cubicBezTo>
                    <a:pt x="134" y="102"/>
                    <a:pt x="134" y="102"/>
                    <a:pt x="134" y="102"/>
                  </a:cubicBezTo>
                  <a:cubicBezTo>
                    <a:pt x="141" y="108"/>
                    <a:pt x="141" y="118"/>
                    <a:pt x="134" y="1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180">
              <a:extLst>
                <a:ext uri="{FF2B5EF4-FFF2-40B4-BE49-F238E27FC236}">
                  <a16:creationId xmlns:a16="http://schemas.microsoft.com/office/drawing/2014/main" id="{34799200-7C58-7B40-9FDA-FAC657CA2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2219" y="31317143"/>
              <a:ext cx="475610" cy="321359"/>
            </a:xfrm>
            <a:custGeom>
              <a:avLst/>
              <a:gdLst>
                <a:gd name="T0" fmla="*/ 4 w 161"/>
                <a:gd name="T1" fmla="*/ 98 h 109"/>
                <a:gd name="T2" fmla="*/ 4 w 161"/>
                <a:gd name="T3" fmla="*/ 98 h 109"/>
                <a:gd name="T4" fmla="*/ 4 w 161"/>
                <a:gd name="T5" fmla="*/ 98 h 109"/>
                <a:gd name="T6" fmla="*/ 10 w 161"/>
                <a:gd name="T7" fmla="*/ 75 h 109"/>
                <a:gd name="T8" fmla="*/ 131 w 161"/>
                <a:gd name="T9" fmla="*/ 3 h 109"/>
                <a:gd name="T10" fmla="*/ 154 w 161"/>
                <a:gd name="T11" fmla="*/ 10 h 109"/>
                <a:gd name="T12" fmla="*/ 154 w 161"/>
                <a:gd name="T13" fmla="*/ 10 h 109"/>
                <a:gd name="T14" fmla="*/ 151 w 161"/>
                <a:gd name="T15" fmla="*/ 36 h 109"/>
                <a:gd name="T16" fmla="*/ 26 w 161"/>
                <a:gd name="T17" fmla="*/ 105 h 109"/>
                <a:gd name="T18" fmla="*/ 4 w 161"/>
                <a:gd name="T19" fmla="*/ 9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09">
                  <a:moveTo>
                    <a:pt x="4" y="98"/>
                  </a:moveTo>
                  <a:lnTo>
                    <a:pt x="4" y="98"/>
                  </a:lnTo>
                  <a:lnTo>
                    <a:pt x="4" y="98"/>
                  </a:lnTo>
                  <a:cubicBezTo>
                    <a:pt x="0" y="92"/>
                    <a:pt x="4" y="79"/>
                    <a:pt x="10" y="75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41" y="0"/>
                    <a:pt x="151" y="3"/>
                    <a:pt x="154" y="10"/>
                  </a:cubicBezTo>
                  <a:lnTo>
                    <a:pt x="154" y="10"/>
                  </a:lnTo>
                  <a:cubicBezTo>
                    <a:pt x="160" y="20"/>
                    <a:pt x="157" y="29"/>
                    <a:pt x="151" y="36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0" y="108"/>
                    <a:pt x="10" y="108"/>
                    <a:pt x="4" y="9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Freeform 181">
              <a:extLst>
                <a:ext uri="{FF2B5EF4-FFF2-40B4-BE49-F238E27FC236}">
                  <a16:creationId xmlns:a16="http://schemas.microsoft.com/office/drawing/2014/main" id="{1929C08D-2349-214B-BA44-76E964264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0638" y="31625644"/>
              <a:ext cx="269943" cy="488460"/>
            </a:xfrm>
            <a:custGeom>
              <a:avLst/>
              <a:gdLst>
                <a:gd name="T0" fmla="*/ 13 w 93"/>
                <a:gd name="T1" fmla="*/ 163 h 167"/>
                <a:gd name="T2" fmla="*/ 13 w 93"/>
                <a:gd name="T3" fmla="*/ 163 h 167"/>
                <a:gd name="T4" fmla="*/ 13 w 93"/>
                <a:gd name="T5" fmla="*/ 163 h 167"/>
                <a:gd name="T6" fmla="*/ 4 w 93"/>
                <a:gd name="T7" fmla="*/ 140 h 167"/>
                <a:gd name="T8" fmla="*/ 56 w 93"/>
                <a:gd name="T9" fmla="*/ 13 h 167"/>
                <a:gd name="T10" fmla="*/ 79 w 93"/>
                <a:gd name="T11" fmla="*/ 3 h 167"/>
                <a:gd name="T12" fmla="*/ 79 w 93"/>
                <a:gd name="T13" fmla="*/ 3 h 167"/>
                <a:gd name="T14" fmla="*/ 88 w 93"/>
                <a:gd name="T15" fmla="*/ 23 h 167"/>
                <a:gd name="T16" fmla="*/ 36 w 93"/>
                <a:gd name="T17" fmla="*/ 153 h 167"/>
                <a:gd name="T18" fmla="*/ 13 w 93"/>
                <a:gd name="T19" fmla="*/ 16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167">
                  <a:moveTo>
                    <a:pt x="13" y="163"/>
                  </a:moveTo>
                  <a:lnTo>
                    <a:pt x="13" y="163"/>
                  </a:lnTo>
                  <a:lnTo>
                    <a:pt x="13" y="163"/>
                  </a:lnTo>
                  <a:cubicBezTo>
                    <a:pt x="4" y="160"/>
                    <a:pt x="0" y="150"/>
                    <a:pt x="4" y="140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9" y="3"/>
                    <a:pt x="69" y="0"/>
                    <a:pt x="79" y="3"/>
                  </a:cubicBezTo>
                  <a:lnTo>
                    <a:pt x="79" y="3"/>
                  </a:lnTo>
                  <a:cubicBezTo>
                    <a:pt x="85" y="6"/>
                    <a:pt x="92" y="16"/>
                    <a:pt x="88" y="23"/>
                  </a:cubicBezTo>
                  <a:cubicBezTo>
                    <a:pt x="36" y="153"/>
                    <a:pt x="36" y="153"/>
                    <a:pt x="36" y="153"/>
                  </a:cubicBezTo>
                  <a:cubicBezTo>
                    <a:pt x="33" y="163"/>
                    <a:pt x="23" y="166"/>
                    <a:pt x="13" y="1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182">
              <a:extLst>
                <a:ext uri="{FF2B5EF4-FFF2-40B4-BE49-F238E27FC236}">
                  <a16:creationId xmlns:a16="http://schemas.microsoft.com/office/drawing/2014/main" id="{6758EEA0-0569-5943-889E-24BA6C664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3660" y="30880099"/>
              <a:ext cx="655561" cy="154251"/>
            </a:xfrm>
            <a:custGeom>
              <a:avLst/>
              <a:gdLst>
                <a:gd name="T0" fmla="*/ 0 w 223"/>
                <a:gd name="T1" fmla="*/ 32 h 53"/>
                <a:gd name="T2" fmla="*/ 0 w 223"/>
                <a:gd name="T3" fmla="*/ 32 h 53"/>
                <a:gd name="T4" fmla="*/ 0 w 223"/>
                <a:gd name="T5" fmla="*/ 32 h 53"/>
                <a:gd name="T6" fmla="*/ 23 w 223"/>
                <a:gd name="T7" fmla="*/ 9 h 53"/>
                <a:gd name="T8" fmla="*/ 199 w 223"/>
                <a:gd name="T9" fmla="*/ 0 h 53"/>
                <a:gd name="T10" fmla="*/ 222 w 223"/>
                <a:gd name="T11" fmla="*/ 19 h 53"/>
                <a:gd name="T12" fmla="*/ 222 w 223"/>
                <a:gd name="T13" fmla="*/ 19 h 53"/>
                <a:gd name="T14" fmla="*/ 199 w 223"/>
                <a:gd name="T15" fmla="*/ 42 h 53"/>
                <a:gd name="T16" fmla="*/ 23 w 223"/>
                <a:gd name="T17" fmla="*/ 52 h 53"/>
                <a:gd name="T18" fmla="*/ 0 w 223"/>
                <a:gd name="T19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53">
                  <a:moveTo>
                    <a:pt x="0" y="32"/>
                  </a:moveTo>
                  <a:lnTo>
                    <a:pt x="0" y="32"/>
                  </a:lnTo>
                  <a:lnTo>
                    <a:pt x="0" y="32"/>
                  </a:lnTo>
                  <a:cubicBezTo>
                    <a:pt x="0" y="19"/>
                    <a:pt x="10" y="9"/>
                    <a:pt x="23" y="9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22" y="9"/>
                    <a:pt x="222" y="19"/>
                  </a:cubicBezTo>
                  <a:lnTo>
                    <a:pt x="222" y="19"/>
                  </a:lnTo>
                  <a:cubicBezTo>
                    <a:pt x="222" y="32"/>
                    <a:pt x="213" y="42"/>
                    <a:pt x="199" y="4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3" y="52"/>
                    <a:pt x="3" y="42"/>
                    <a:pt x="0" y="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Freeform 183">
              <a:extLst>
                <a:ext uri="{FF2B5EF4-FFF2-40B4-BE49-F238E27FC236}">
                  <a16:creationId xmlns:a16="http://schemas.microsoft.com/office/drawing/2014/main" id="{1B91D6E9-C145-D048-98D7-8097E51F1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308" y="30802974"/>
              <a:ext cx="655569" cy="218526"/>
            </a:xfrm>
            <a:custGeom>
              <a:avLst/>
              <a:gdLst>
                <a:gd name="T0" fmla="*/ 0 w 223"/>
                <a:gd name="T1" fmla="*/ 52 h 73"/>
                <a:gd name="T2" fmla="*/ 0 w 223"/>
                <a:gd name="T3" fmla="*/ 52 h 73"/>
                <a:gd name="T4" fmla="*/ 0 w 223"/>
                <a:gd name="T5" fmla="*/ 52 h 73"/>
                <a:gd name="T6" fmla="*/ 20 w 223"/>
                <a:gd name="T7" fmla="*/ 29 h 73"/>
                <a:gd name="T8" fmla="*/ 196 w 223"/>
                <a:gd name="T9" fmla="*/ 3 h 73"/>
                <a:gd name="T10" fmla="*/ 219 w 223"/>
                <a:gd name="T11" fmla="*/ 19 h 73"/>
                <a:gd name="T12" fmla="*/ 219 w 223"/>
                <a:gd name="T13" fmla="*/ 19 h 73"/>
                <a:gd name="T14" fmla="*/ 200 w 223"/>
                <a:gd name="T15" fmla="*/ 45 h 73"/>
                <a:gd name="T16" fmla="*/ 26 w 223"/>
                <a:gd name="T17" fmla="*/ 72 h 73"/>
                <a:gd name="T18" fmla="*/ 0 w 223"/>
                <a:gd name="T19" fmla="*/ 5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73">
                  <a:moveTo>
                    <a:pt x="0" y="52"/>
                  </a:moveTo>
                  <a:lnTo>
                    <a:pt x="0" y="52"/>
                  </a:lnTo>
                  <a:lnTo>
                    <a:pt x="0" y="52"/>
                  </a:lnTo>
                  <a:cubicBezTo>
                    <a:pt x="0" y="42"/>
                    <a:pt x="7" y="29"/>
                    <a:pt x="20" y="29"/>
                  </a:cubicBezTo>
                  <a:cubicBezTo>
                    <a:pt x="196" y="3"/>
                    <a:pt x="196" y="3"/>
                    <a:pt x="196" y="3"/>
                  </a:cubicBezTo>
                  <a:cubicBezTo>
                    <a:pt x="206" y="0"/>
                    <a:pt x="219" y="9"/>
                    <a:pt x="219" y="19"/>
                  </a:cubicBezTo>
                  <a:lnTo>
                    <a:pt x="219" y="19"/>
                  </a:lnTo>
                  <a:cubicBezTo>
                    <a:pt x="222" y="32"/>
                    <a:pt x="213" y="42"/>
                    <a:pt x="200" y="45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3" y="72"/>
                    <a:pt x="3" y="65"/>
                    <a:pt x="0" y="5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Freeform 184">
              <a:extLst>
                <a:ext uri="{FF2B5EF4-FFF2-40B4-BE49-F238E27FC236}">
                  <a16:creationId xmlns:a16="http://schemas.microsoft.com/office/drawing/2014/main" id="{28724009-8EA2-DD45-842B-28D621F91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0785" y="30147413"/>
              <a:ext cx="179959" cy="179959"/>
            </a:xfrm>
            <a:custGeom>
              <a:avLst/>
              <a:gdLst>
                <a:gd name="T0" fmla="*/ 62 w 63"/>
                <a:gd name="T1" fmla="*/ 33 h 63"/>
                <a:gd name="T2" fmla="*/ 62 w 63"/>
                <a:gd name="T3" fmla="*/ 33 h 63"/>
                <a:gd name="T4" fmla="*/ 30 w 63"/>
                <a:gd name="T5" fmla="*/ 62 h 63"/>
                <a:gd name="T6" fmla="*/ 0 w 63"/>
                <a:gd name="T7" fmla="*/ 33 h 63"/>
                <a:gd name="T8" fmla="*/ 30 w 63"/>
                <a:gd name="T9" fmla="*/ 0 h 63"/>
                <a:gd name="T10" fmla="*/ 62 w 63"/>
                <a:gd name="T11" fmla="*/ 3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3">
                  <a:moveTo>
                    <a:pt x="62" y="33"/>
                  </a:moveTo>
                  <a:lnTo>
                    <a:pt x="62" y="33"/>
                  </a:lnTo>
                  <a:cubicBezTo>
                    <a:pt x="62" y="49"/>
                    <a:pt x="49" y="62"/>
                    <a:pt x="30" y="62"/>
                  </a:cubicBezTo>
                  <a:cubicBezTo>
                    <a:pt x="13" y="62"/>
                    <a:pt x="0" y="49"/>
                    <a:pt x="0" y="33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9" y="0"/>
                    <a:pt x="62" y="13"/>
                    <a:pt x="62" y="3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Freeform 185">
              <a:extLst>
                <a:ext uri="{FF2B5EF4-FFF2-40B4-BE49-F238E27FC236}">
                  <a16:creationId xmlns:a16="http://schemas.microsoft.com/office/drawing/2014/main" id="{0EED5A89-7CC9-6A4B-B662-015D6B02D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7706" y="29697511"/>
              <a:ext cx="179959" cy="192817"/>
            </a:xfrm>
            <a:custGeom>
              <a:avLst/>
              <a:gdLst>
                <a:gd name="T0" fmla="*/ 62 w 63"/>
                <a:gd name="T1" fmla="*/ 30 h 64"/>
                <a:gd name="T2" fmla="*/ 62 w 63"/>
                <a:gd name="T3" fmla="*/ 30 h 64"/>
                <a:gd name="T4" fmla="*/ 29 w 63"/>
                <a:gd name="T5" fmla="*/ 63 h 64"/>
                <a:gd name="T6" fmla="*/ 0 w 63"/>
                <a:gd name="T7" fmla="*/ 30 h 64"/>
                <a:gd name="T8" fmla="*/ 29 w 63"/>
                <a:gd name="T9" fmla="*/ 0 h 64"/>
                <a:gd name="T10" fmla="*/ 62 w 63"/>
                <a:gd name="T11" fmla="*/ 3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4">
                  <a:moveTo>
                    <a:pt x="62" y="30"/>
                  </a:moveTo>
                  <a:lnTo>
                    <a:pt x="62" y="30"/>
                  </a:lnTo>
                  <a:cubicBezTo>
                    <a:pt x="62" y="46"/>
                    <a:pt x="49" y="63"/>
                    <a:pt x="29" y="63"/>
                  </a:cubicBezTo>
                  <a:cubicBezTo>
                    <a:pt x="13" y="63"/>
                    <a:pt x="0" y="46"/>
                    <a:pt x="0" y="30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9" y="0"/>
                    <a:pt x="62" y="13"/>
                    <a:pt x="62" y="3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Freeform 186">
              <a:extLst>
                <a:ext uri="{FF2B5EF4-FFF2-40B4-BE49-F238E27FC236}">
                  <a16:creationId xmlns:a16="http://schemas.microsoft.com/office/drawing/2014/main" id="{07095151-55F2-A942-BB0F-53640345D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626" y="30083138"/>
              <a:ext cx="192809" cy="205667"/>
            </a:xfrm>
            <a:custGeom>
              <a:avLst/>
              <a:gdLst>
                <a:gd name="T0" fmla="*/ 62 w 66"/>
                <a:gd name="T1" fmla="*/ 40 h 70"/>
                <a:gd name="T2" fmla="*/ 62 w 66"/>
                <a:gd name="T3" fmla="*/ 40 h 70"/>
                <a:gd name="T4" fmla="*/ 26 w 66"/>
                <a:gd name="T5" fmla="*/ 66 h 70"/>
                <a:gd name="T6" fmla="*/ 3 w 66"/>
                <a:gd name="T7" fmla="*/ 30 h 70"/>
                <a:gd name="T8" fmla="*/ 39 w 66"/>
                <a:gd name="T9" fmla="*/ 4 h 70"/>
                <a:gd name="T10" fmla="*/ 62 w 66"/>
                <a:gd name="T11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70">
                  <a:moveTo>
                    <a:pt x="62" y="40"/>
                  </a:moveTo>
                  <a:lnTo>
                    <a:pt x="62" y="40"/>
                  </a:lnTo>
                  <a:cubicBezTo>
                    <a:pt x="59" y="56"/>
                    <a:pt x="43" y="69"/>
                    <a:pt x="26" y="66"/>
                  </a:cubicBezTo>
                  <a:cubicBezTo>
                    <a:pt x="10" y="62"/>
                    <a:pt x="0" y="46"/>
                    <a:pt x="3" y="30"/>
                  </a:cubicBezTo>
                  <a:cubicBezTo>
                    <a:pt x="3" y="14"/>
                    <a:pt x="20" y="0"/>
                    <a:pt x="39" y="4"/>
                  </a:cubicBezTo>
                  <a:cubicBezTo>
                    <a:pt x="56" y="7"/>
                    <a:pt x="65" y="23"/>
                    <a:pt x="62" y="4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187">
              <a:extLst>
                <a:ext uri="{FF2B5EF4-FFF2-40B4-BE49-F238E27FC236}">
                  <a16:creationId xmlns:a16="http://schemas.microsoft.com/office/drawing/2014/main" id="{0CA32416-3986-964C-921D-782B268E0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1727" y="31278584"/>
              <a:ext cx="192817" cy="205667"/>
            </a:xfrm>
            <a:custGeom>
              <a:avLst/>
              <a:gdLst>
                <a:gd name="T0" fmla="*/ 62 w 66"/>
                <a:gd name="T1" fmla="*/ 29 h 69"/>
                <a:gd name="T2" fmla="*/ 62 w 66"/>
                <a:gd name="T3" fmla="*/ 29 h 69"/>
                <a:gd name="T4" fmla="*/ 39 w 66"/>
                <a:gd name="T5" fmla="*/ 65 h 69"/>
                <a:gd name="T6" fmla="*/ 3 w 66"/>
                <a:gd name="T7" fmla="*/ 39 h 69"/>
                <a:gd name="T8" fmla="*/ 26 w 66"/>
                <a:gd name="T9" fmla="*/ 3 h 69"/>
                <a:gd name="T10" fmla="*/ 62 w 66"/>
                <a:gd name="T11" fmla="*/ 2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69">
                  <a:moveTo>
                    <a:pt x="62" y="29"/>
                  </a:moveTo>
                  <a:lnTo>
                    <a:pt x="62" y="29"/>
                  </a:lnTo>
                  <a:cubicBezTo>
                    <a:pt x="65" y="45"/>
                    <a:pt x="56" y="62"/>
                    <a:pt x="39" y="65"/>
                  </a:cubicBezTo>
                  <a:cubicBezTo>
                    <a:pt x="20" y="68"/>
                    <a:pt x="3" y="55"/>
                    <a:pt x="3" y="39"/>
                  </a:cubicBezTo>
                  <a:cubicBezTo>
                    <a:pt x="0" y="23"/>
                    <a:pt x="10" y="6"/>
                    <a:pt x="26" y="3"/>
                  </a:cubicBezTo>
                  <a:cubicBezTo>
                    <a:pt x="42" y="0"/>
                    <a:pt x="59" y="13"/>
                    <a:pt x="62" y="2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188">
              <a:extLst>
                <a:ext uri="{FF2B5EF4-FFF2-40B4-BE49-F238E27FC236}">
                  <a16:creationId xmlns:a16="http://schemas.microsoft.com/office/drawing/2014/main" id="{BDC7F759-C35A-A747-AE8C-A8155EA39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8934" y="31689919"/>
              <a:ext cx="205667" cy="205667"/>
            </a:xfrm>
            <a:custGeom>
              <a:avLst/>
              <a:gdLst>
                <a:gd name="T0" fmla="*/ 65 w 70"/>
                <a:gd name="T1" fmla="*/ 26 h 69"/>
                <a:gd name="T2" fmla="*/ 65 w 70"/>
                <a:gd name="T3" fmla="*/ 26 h 69"/>
                <a:gd name="T4" fmla="*/ 42 w 70"/>
                <a:gd name="T5" fmla="*/ 62 h 69"/>
                <a:gd name="T6" fmla="*/ 3 w 70"/>
                <a:gd name="T7" fmla="*/ 39 h 69"/>
                <a:gd name="T8" fmla="*/ 26 w 70"/>
                <a:gd name="T9" fmla="*/ 3 h 69"/>
                <a:gd name="T10" fmla="*/ 65 w 70"/>
                <a:gd name="T11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69">
                  <a:moveTo>
                    <a:pt x="65" y="26"/>
                  </a:moveTo>
                  <a:lnTo>
                    <a:pt x="65" y="26"/>
                  </a:lnTo>
                  <a:cubicBezTo>
                    <a:pt x="69" y="42"/>
                    <a:pt x="59" y="58"/>
                    <a:pt x="42" y="62"/>
                  </a:cubicBezTo>
                  <a:cubicBezTo>
                    <a:pt x="26" y="68"/>
                    <a:pt x="6" y="58"/>
                    <a:pt x="3" y="39"/>
                  </a:cubicBezTo>
                  <a:cubicBezTo>
                    <a:pt x="0" y="22"/>
                    <a:pt x="10" y="6"/>
                    <a:pt x="26" y="3"/>
                  </a:cubicBezTo>
                  <a:cubicBezTo>
                    <a:pt x="42" y="0"/>
                    <a:pt x="59" y="9"/>
                    <a:pt x="65" y="2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189">
              <a:extLst>
                <a:ext uri="{FF2B5EF4-FFF2-40B4-BE49-F238E27FC236}">
                  <a16:creationId xmlns:a16="http://schemas.microsoft.com/office/drawing/2014/main" id="{9966C569-E100-9C46-AC44-F03797C29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2079" y="32011271"/>
              <a:ext cx="179959" cy="179959"/>
            </a:xfrm>
            <a:custGeom>
              <a:avLst/>
              <a:gdLst>
                <a:gd name="T0" fmla="*/ 62 w 63"/>
                <a:gd name="T1" fmla="*/ 30 h 63"/>
                <a:gd name="T2" fmla="*/ 62 w 63"/>
                <a:gd name="T3" fmla="*/ 30 h 63"/>
                <a:gd name="T4" fmla="*/ 29 w 63"/>
                <a:gd name="T5" fmla="*/ 62 h 63"/>
                <a:gd name="T6" fmla="*/ 0 w 63"/>
                <a:gd name="T7" fmla="*/ 30 h 63"/>
                <a:gd name="T8" fmla="*/ 29 w 63"/>
                <a:gd name="T9" fmla="*/ 0 h 63"/>
                <a:gd name="T10" fmla="*/ 62 w 63"/>
                <a:gd name="T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3">
                  <a:moveTo>
                    <a:pt x="62" y="30"/>
                  </a:moveTo>
                  <a:lnTo>
                    <a:pt x="62" y="30"/>
                  </a:lnTo>
                  <a:cubicBezTo>
                    <a:pt x="62" y="46"/>
                    <a:pt x="49" y="62"/>
                    <a:pt x="29" y="62"/>
                  </a:cubicBezTo>
                  <a:cubicBezTo>
                    <a:pt x="13" y="62"/>
                    <a:pt x="0" y="46"/>
                    <a:pt x="0" y="30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9" y="0"/>
                    <a:pt x="62" y="13"/>
                    <a:pt x="62" y="3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Freeform 190">
              <a:extLst>
                <a:ext uri="{FF2B5EF4-FFF2-40B4-BE49-F238E27FC236}">
                  <a16:creationId xmlns:a16="http://schemas.microsoft.com/office/drawing/2014/main" id="{70ECBB01-DE4A-6D4E-A4A4-F56B71D83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52" y="31509960"/>
              <a:ext cx="179959" cy="192809"/>
            </a:xfrm>
            <a:custGeom>
              <a:avLst/>
              <a:gdLst>
                <a:gd name="T0" fmla="*/ 62 w 63"/>
                <a:gd name="T1" fmla="*/ 33 h 64"/>
                <a:gd name="T2" fmla="*/ 62 w 63"/>
                <a:gd name="T3" fmla="*/ 33 h 64"/>
                <a:gd name="T4" fmla="*/ 30 w 63"/>
                <a:gd name="T5" fmla="*/ 63 h 64"/>
                <a:gd name="T6" fmla="*/ 0 w 63"/>
                <a:gd name="T7" fmla="*/ 33 h 64"/>
                <a:gd name="T8" fmla="*/ 30 w 63"/>
                <a:gd name="T9" fmla="*/ 0 h 64"/>
                <a:gd name="T10" fmla="*/ 62 w 63"/>
                <a:gd name="T1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4">
                  <a:moveTo>
                    <a:pt x="62" y="33"/>
                  </a:moveTo>
                  <a:lnTo>
                    <a:pt x="62" y="33"/>
                  </a:lnTo>
                  <a:cubicBezTo>
                    <a:pt x="62" y="49"/>
                    <a:pt x="46" y="63"/>
                    <a:pt x="30" y="63"/>
                  </a:cubicBezTo>
                  <a:cubicBezTo>
                    <a:pt x="13" y="63"/>
                    <a:pt x="0" y="49"/>
                    <a:pt x="0" y="33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62" y="14"/>
                    <a:pt x="62" y="3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191">
              <a:extLst>
                <a:ext uri="{FF2B5EF4-FFF2-40B4-BE49-F238E27FC236}">
                  <a16:creationId xmlns:a16="http://schemas.microsoft.com/office/drawing/2014/main" id="{C7DCC232-63DB-524D-930C-1299E174A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7829" y="29916037"/>
              <a:ext cx="282793" cy="282793"/>
            </a:xfrm>
            <a:custGeom>
              <a:avLst/>
              <a:gdLst>
                <a:gd name="T0" fmla="*/ 88 w 95"/>
                <a:gd name="T1" fmla="*/ 59 h 96"/>
                <a:gd name="T2" fmla="*/ 88 w 95"/>
                <a:gd name="T3" fmla="*/ 59 h 96"/>
                <a:gd name="T4" fmla="*/ 36 w 95"/>
                <a:gd name="T5" fmla="*/ 88 h 96"/>
                <a:gd name="T6" fmla="*/ 6 w 95"/>
                <a:gd name="T7" fmla="*/ 36 h 96"/>
                <a:gd name="T8" fmla="*/ 58 w 95"/>
                <a:gd name="T9" fmla="*/ 6 h 96"/>
                <a:gd name="T10" fmla="*/ 88 w 95"/>
                <a:gd name="T11" fmla="*/ 5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6">
                  <a:moveTo>
                    <a:pt x="88" y="59"/>
                  </a:moveTo>
                  <a:lnTo>
                    <a:pt x="88" y="59"/>
                  </a:lnTo>
                  <a:cubicBezTo>
                    <a:pt x="81" y="82"/>
                    <a:pt x="58" y="95"/>
                    <a:pt x="36" y="88"/>
                  </a:cubicBezTo>
                  <a:cubicBezTo>
                    <a:pt x="13" y="82"/>
                    <a:pt x="0" y="59"/>
                    <a:pt x="6" y="36"/>
                  </a:cubicBezTo>
                  <a:cubicBezTo>
                    <a:pt x="13" y="13"/>
                    <a:pt x="36" y="0"/>
                    <a:pt x="58" y="6"/>
                  </a:cubicBezTo>
                  <a:cubicBezTo>
                    <a:pt x="81" y="13"/>
                    <a:pt x="94" y="36"/>
                    <a:pt x="88" y="5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192">
              <a:extLst>
                <a:ext uri="{FF2B5EF4-FFF2-40B4-BE49-F238E27FC236}">
                  <a16:creationId xmlns:a16="http://schemas.microsoft.com/office/drawing/2014/main" id="{B7CACB61-D494-3841-8019-3B4B77F39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0458" y="29877470"/>
              <a:ext cx="257084" cy="257084"/>
            </a:xfrm>
            <a:custGeom>
              <a:avLst/>
              <a:gdLst>
                <a:gd name="T0" fmla="*/ 85 w 86"/>
                <a:gd name="T1" fmla="*/ 42 h 86"/>
                <a:gd name="T2" fmla="*/ 85 w 86"/>
                <a:gd name="T3" fmla="*/ 42 h 86"/>
                <a:gd name="T4" fmla="*/ 42 w 86"/>
                <a:gd name="T5" fmla="*/ 85 h 86"/>
                <a:gd name="T6" fmla="*/ 0 w 86"/>
                <a:gd name="T7" fmla="*/ 42 h 86"/>
                <a:gd name="T8" fmla="*/ 42 w 86"/>
                <a:gd name="T9" fmla="*/ 0 h 86"/>
                <a:gd name="T10" fmla="*/ 85 w 86"/>
                <a:gd name="T11" fmla="*/ 4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6">
                  <a:moveTo>
                    <a:pt x="85" y="42"/>
                  </a:moveTo>
                  <a:lnTo>
                    <a:pt x="85" y="42"/>
                  </a:lnTo>
                  <a:cubicBezTo>
                    <a:pt x="85" y="65"/>
                    <a:pt x="65" y="85"/>
                    <a:pt x="42" y="85"/>
                  </a:cubicBezTo>
                  <a:cubicBezTo>
                    <a:pt x="19" y="85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5" y="19"/>
                    <a:pt x="85" y="4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193">
              <a:extLst>
                <a:ext uri="{FF2B5EF4-FFF2-40B4-BE49-F238E27FC236}">
                  <a16:creationId xmlns:a16="http://schemas.microsoft.com/office/drawing/2014/main" id="{033797B0-D1F2-424E-8A41-ABBA857A8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2038" y="31098625"/>
              <a:ext cx="308501" cy="347060"/>
            </a:xfrm>
            <a:custGeom>
              <a:avLst/>
              <a:gdLst>
                <a:gd name="T0" fmla="*/ 95 w 106"/>
                <a:gd name="T1" fmla="*/ 10 h 118"/>
                <a:gd name="T2" fmla="*/ 95 w 106"/>
                <a:gd name="T3" fmla="*/ 10 h 118"/>
                <a:gd name="T4" fmla="*/ 95 w 106"/>
                <a:gd name="T5" fmla="*/ 10 h 118"/>
                <a:gd name="T6" fmla="*/ 98 w 106"/>
                <a:gd name="T7" fmla="*/ 39 h 118"/>
                <a:gd name="T8" fmla="*/ 39 w 106"/>
                <a:gd name="T9" fmla="*/ 107 h 118"/>
                <a:gd name="T10" fmla="*/ 10 w 106"/>
                <a:gd name="T11" fmla="*/ 111 h 118"/>
                <a:gd name="T12" fmla="*/ 10 w 106"/>
                <a:gd name="T13" fmla="*/ 111 h 118"/>
                <a:gd name="T14" fmla="*/ 7 w 106"/>
                <a:gd name="T15" fmla="*/ 78 h 118"/>
                <a:gd name="T16" fmla="*/ 62 w 106"/>
                <a:gd name="T17" fmla="*/ 10 h 118"/>
                <a:gd name="T18" fmla="*/ 95 w 106"/>
                <a:gd name="T19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18">
                  <a:moveTo>
                    <a:pt x="95" y="10"/>
                  </a:moveTo>
                  <a:lnTo>
                    <a:pt x="95" y="10"/>
                  </a:lnTo>
                  <a:lnTo>
                    <a:pt x="95" y="10"/>
                  </a:lnTo>
                  <a:cubicBezTo>
                    <a:pt x="105" y="16"/>
                    <a:pt x="105" y="29"/>
                    <a:pt x="98" y="39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3" y="117"/>
                    <a:pt x="16" y="117"/>
                    <a:pt x="10" y="111"/>
                  </a:cubicBezTo>
                  <a:lnTo>
                    <a:pt x="10" y="111"/>
                  </a:lnTo>
                  <a:cubicBezTo>
                    <a:pt x="0" y="101"/>
                    <a:pt x="0" y="88"/>
                    <a:pt x="7" y="7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72" y="3"/>
                    <a:pt x="85" y="0"/>
                    <a:pt x="95" y="1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Freeform 194">
              <a:extLst>
                <a:ext uri="{FF2B5EF4-FFF2-40B4-BE49-F238E27FC236}">
                  <a16:creationId xmlns:a16="http://schemas.microsoft.com/office/drawing/2014/main" id="{B535E8B6-EBCB-9D46-970E-DE65A5677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7763" y="31214309"/>
              <a:ext cx="282793" cy="282793"/>
            </a:xfrm>
            <a:custGeom>
              <a:avLst/>
              <a:gdLst>
                <a:gd name="T0" fmla="*/ 10 w 96"/>
                <a:gd name="T1" fmla="*/ 33 h 99"/>
                <a:gd name="T2" fmla="*/ 10 w 96"/>
                <a:gd name="T3" fmla="*/ 33 h 99"/>
                <a:gd name="T4" fmla="*/ 65 w 96"/>
                <a:gd name="T5" fmla="*/ 10 h 99"/>
                <a:gd name="T6" fmla="*/ 85 w 96"/>
                <a:gd name="T7" fmla="*/ 69 h 99"/>
                <a:gd name="T8" fmla="*/ 30 w 96"/>
                <a:gd name="T9" fmla="*/ 88 h 99"/>
                <a:gd name="T10" fmla="*/ 10 w 96"/>
                <a:gd name="T11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99">
                  <a:moveTo>
                    <a:pt x="10" y="33"/>
                  </a:moveTo>
                  <a:lnTo>
                    <a:pt x="10" y="33"/>
                  </a:lnTo>
                  <a:cubicBezTo>
                    <a:pt x="20" y="10"/>
                    <a:pt x="46" y="0"/>
                    <a:pt x="65" y="10"/>
                  </a:cubicBezTo>
                  <a:cubicBezTo>
                    <a:pt x="88" y="23"/>
                    <a:pt x="95" y="46"/>
                    <a:pt x="85" y="69"/>
                  </a:cubicBezTo>
                  <a:cubicBezTo>
                    <a:pt x="75" y="88"/>
                    <a:pt x="49" y="98"/>
                    <a:pt x="30" y="88"/>
                  </a:cubicBezTo>
                  <a:cubicBezTo>
                    <a:pt x="7" y="79"/>
                    <a:pt x="0" y="52"/>
                    <a:pt x="10" y="3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" name="Freeform 195">
              <a:extLst>
                <a:ext uri="{FF2B5EF4-FFF2-40B4-BE49-F238E27FC236}">
                  <a16:creationId xmlns:a16="http://schemas.microsoft.com/office/drawing/2014/main" id="{86C11BCA-1E40-A647-AAFF-8E96A8581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6551" y="30828683"/>
              <a:ext cx="282793" cy="269943"/>
            </a:xfrm>
            <a:custGeom>
              <a:avLst/>
              <a:gdLst>
                <a:gd name="T0" fmla="*/ 88 w 95"/>
                <a:gd name="T1" fmla="*/ 56 h 93"/>
                <a:gd name="T2" fmla="*/ 88 w 95"/>
                <a:gd name="T3" fmla="*/ 56 h 93"/>
                <a:gd name="T4" fmla="*/ 36 w 95"/>
                <a:gd name="T5" fmla="*/ 89 h 93"/>
                <a:gd name="T6" fmla="*/ 6 w 95"/>
                <a:gd name="T7" fmla="*/ 36 h 93"/>
                <a:gd name="T8" fmla="*/ 58 w 95"/>
                <a:gd name="T9" fmla="*/ 4 h 93"/>
                <a:gd name="T10" fmla="*/ 88 w 95"/>
                <a:gd name="T11" fmla="*/ 5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3">
                  <a:moveTo>
                    <a:pt x="88" y="56"/>
                  </a:moveTo>
                  <a:lnTo>
                    <a:pt x="88" y="56"/>
                  </a:lnTo>
                  <a:cubicBezTo>
                    <a:pt x="81" y="79"/>
                    <a:pt x="58" y="92"/>
                    <a:pt x="36" y="89"/>
                  </a:cubicBezTo>
                  <a:cubicBezTo>
                    <a:pt x="13" y="82"/>
                    <a:pt x="0" y="59"/>
                    <a:pt x="6" y="36"/>
                  </a:cubicBezTo>
                  <a:cubicBezTo>
                    <a:pt x="13" y="14"/>
                    <a:pt x="36" y="0"/>
                    <a:pt x="58" y="4"/>
                  </a:cubicBezTo>
                  <a:cubicBezTo>
                    <a:pt x="81" y="10"/>
                    <a:pt x="94" y="33"/>
                    <a:pt x="88" y="5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" name="Freeform 196">
              <a:extLst>
                <a:ext uri="{FF2B5EF4-FFF2-40B4-BE49-F238E27FC236}">
                  <a16:creationId xmlns:a16="http://schemas.microsoft.com/office/drawing/2014/main" id="{403E418D-643B-CC46-B615-BE49562B1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3349" y="31895587"/>
              <a:ext cx="257084" cy="257084"/>
            </a:xfrm>
            <a:custGeom>
              <a:avLst/>
              <a:gdLst>
                <a:gd name="T0" fmla="*/ 88 w 89"/>
                <a:gd name="T1" fmla="*/ 43 h 89"/>
                <a:gd name="T2" fmla="*/ 88 w 89"/>
                <a:gd name="T3" fmla="*/ 43 h 89"/>
                <a:gd name="T4" fmla="*/ 49 w 89"/>
                <a:gd name="T5" fmla="*/ 88 h 89"/>
                <a:gd name="T6" fmla="*/ 3 w 89"/>
                <a:gd name="T7" fmla="*/ 49 h 89"/>
                <a:gd name="T8" fmla="*/ 43 w 89"/>
                <a:gd name="T9" fmla="*/ 3 h 89"/>
                <a:gd name="T10" fmla="*/ 88 w 89"/>
                <a:gd name="T11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89">
                  <a:moveTo>
                    <a:pt x="88" y="43"/>
                  </a:moveTo>
                  <a:lnTo>
                    <a:pt x="88" y="43"/>
                  </a:lnTo>
                  <a:cubicBezTo>
                    <a:pt x="88" y="65"/>
                    <a:pt x="72" y="85"/>
                    <a:pt x="49" y="88"/>
                  </a:cubicBezTo>
                  <a:cubicBezTo>
                    <a:pt x="26" y="88"/>
                    <a:pt x="3" y="72"/>
                    <a:pt x="3" y="49"/>
                  </a:cubicBezTo>
                  <a:cubicBezTo>
                    <a:pt x="0" y="23"/>
                    <a:pt x="20" y="3"/>
                    <a:pt x="43" y="3"/>
                  </a:cubicBezTo>
                  <a:cubicBezTo>
                    <a:pt x="65" y="0"/>
                    <a:pt x="88" y="20"/>
                    <a:pt x="88" y="4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" name="Freeform 197">
              <a:extLst>
                <a:ext uri="{FF2B5EF4-FFF2-40B4-BE49-F238E27FC236}">
                  <a16:creationId xmlns:a16="http://schemas.microsoft.com/office/drawing/2014/main" id="{2414D406-F9DE-E34A-95B9-6625C1EBC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477" y="30725849"/>
              <a:ext cx="282793" cy="282793"/>
            </a:xfrm>
            <a:custGeom>
              <a:avLst/>
              <a:gdLst>
                <a:gd name="T0" fmla="*/ 88 w 95"/>
                <a:gd name="T1" fmla="*/ 36 h 96"/>
                <a:gd name="T2" fmla="*/ 88 w 95"/>
                <a:gd name="T3" fmla="*/ 36 h 96"/>
                <a:gd name="T4" fmla="*/ 58 w 95"/>
                <a:gd name="T5" fmla="*/ 88 h 96"/>
                <a:gd name="T6" fmla="*/ 6 w 95"/>
                <a:gd name="T7" fmla="*/ 59 h 96"/>
                <a:gd name="T8" fmla="*/ 36 w 95"/>
                <a:gd name="T9" fmla="*/ 7 h 96"/>
                <a:gd name="T10" fmla="*/ 88 w 95"/>
                <a:gd name="T11" fmla="*/ 3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6">
                  <a:moveTo>
                    <a:pt x="88" y="36"/>
                  </a:moveTo>
                  <a:lnTo>
                    <a:pt x="88" y="36"/>
                  </a:lnTo>
                  <a:cubicBezTo>
                    <a:pt x="94" y="59"/>
                    <a:pt x="81" y="82"/>
                    <a:pt x="58" y="88"/>
                  </a:cubicBezTo>
                  <a:cubicBezTo>
                    <a:pt x="36" y="95"/>
                    <a:pt x="13" y="82"/>
                    <a:pt x="6" y="59"/>
                  </a:cubicBezTo>
                  <a:cubicBezTo>
                    <a:pt x="0" y="36"/>
                    <a:pt x="13" y="13"/>
                    <a:pt x="36" y="7"/>
                  </a:cubicBezTo>
                  <a:cubicBezTo>
                    <a:pt x="58" y="0"/>
                    <a:pt x="81" y="13"/>
                    <a:pt x="88" y="3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47C15AA-9903-B140-9B54-8CA2383ECF0C}"/>
              </a:ext>
            </a:extLst>
          </p:cNvPr>
          <p:cNvGrpSpPr/>
          <p:nvPr/>
        </p:nvGrpSpPr>
        <p:grpSpPr>
          <a:xfrm>
            <a:off x="20040537" y="10099072"/>
            <a:ext cx="1289478" cy="1257078"/>
            <a:chOff x="8856551" y="29697511"/>
            <a:chExt cx="2557993" cy="2493719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82" name="Freeform 171">
              <a:extLst>
                <a:ext uri="{FF2B5EF4-FFF2-40B4-BE49-F238E27FC236}">
                  <a16:creationId xmlns:a16="http://schemas.microsoft.com/office/drawing/2014/main" id="{FBF0AE1E-FA2A-6F4E-9456-27689B4EF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0720" y="30173121"/>
              <a:ext cx="1619631" cy="1619631"/>
            </a:xfrm>
            <a:custGeom>
              <a:avLst/>
              <a:gdLst>
                <a:gd name="T0" fmla="*/ 556 w 557"/>
                <a:gd name="T1" fmla="*/ 278 h 557"/>
                <a:gd name="T2" fmla="*/ 556 w 557"/>
                <a:gd name="T3" fmla="*/ 278 h 557"/>
                <a:gd name="T4" fmla="*/ 278 w 557"/>
                <a:gd name="T5" fmla="*/ 556 h 557"/>
                <a:gd name="T6" fmla="*/ 0 w 557"/>
                <a:gd name="T7" fmla="*/ 278 h 557"/>
                <a:gd name="T8" fmla="*/ 278 w 557"/>
                <a:gd name="T9" fmla="*/ 0 h 557"/>
                <a:gd name="T10" fmla="*/ 556 w 557"/>
                <a:gd name="T11" fmla="*/ 278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7" h="557">
                  <a:moveTo>
                    <a:pt x="556" y="278"/>
                  </a:moveTo>
                  <a:lnTo>
                    <a:pt x="556" y="278"/>
                  </a:lnTo>
                  <a:cubicBezTo>
                    <a:pt x="556" y="431"/>
                    <a:pt x="431" y="556"/>
                    <a:pt x="278" y="556"/>
                  </a:cubicBezTo>
                  <a:cubicBezTo>
                    <a:pt x="124" y="556"/>
                    <a:pt x="0" y="431"/>
                    <a:pt x="0" y="278"/>
                  </a:cubicBezTo>
                  <a:cubicBezTo>
                    <a:pt x="0" y="124"/>
                    <a:pt x="124" y="0"/>
                    <a:pt x="278" y="0"/>
                  </a:cubicBezTo>
                  <a:cubicBezTo>
                    <a:pt x="431" y="0"/>
                    <a:pt x="556" y="124"/>
                    <a:pt x="556" y="27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Freeform 172">
              <a:extLst>
                <a:ext uri="{FF2B5EF4-FFF2-40B4-BE49-F238E27FC236}">
                  <a16:creationId xmlns:a16="http://schemas.microsoft.com/office/drawing/2014/main" id="{57EA7EE2-4580-FF4E-8964-C3928717A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4766" y="29967454"/>
              <a:ext cx="269943" cy="642711"/>
            </a:xfrm>
            <a:custGeom>
              <a:avLst/>
              <a:gdLst>
                <a:gd name="T0" fmla="*/ 16 w 92"/>
                <a:gd name="T1" fmla="*/ 216 h 220"/>
                <a:gd name="T2" fmla="*/ 16 w 92"/>
                <a:gd name="T3" fmla="*/ 216 h 220"/>
                <a:gd name="T4" fmla="*/ 16 w 92"/>
                <a:gd name="T5" fmla="*/ 216 h 220"/>
                <a:gd name="T6" fmla="*/ 3 w 92"/>
                <a:gd name="T7" fmla="*/ 190 h 220"/>
                <a:gd name="T8" fmla="*/ 45 w 92"/>
                <a:gd name="T9" fmla="*/ 20 h 220"/>
                <a:gd name="T10" fmla="*/ 71 w 92"/>
                <a:gd name="T11" fmla="*/ 3 h 220"/>
                <a:gd name="T12" fmla="*/ 71 w 92"/>
                <a:gd name="T13" fmla="*/ 3 h 220"/>
                <a:gd name="T14" fmla="*/ 88 w 92"/>
                <a:gd name="T15" fmla="*/ 30 h 220"/>
                <a:gd name="T16" fmla="*/ 42 w 92"/>
                <a:gd name="T17" fmla="*/ 199 h 220"/>
                <a:gd name="T18" fmla="*/ 16 w 92"/>
                <a:gd name="T19" fmla="*/ 21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220">
                  <a:moveTo>
                    <a:pt x="16" y="216"/>
                  </a:moveTo>
                  <a:lnTo>
                    <a:pt x="16" y="216"/>
                  </a:lnTo>
                  <a:lnTo>
                    <a:pt x="16" y="216"/>
                  </a:lnTo>
                  <a:cubicBezTo>
                    <a:pt x="6" y="213"/>
                    <a:pt x="0" y="203"/>
                    <a:pt x="3" y="19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8" y="7"/>
                    <a:pt x="62" y="0"/>
                    <a:pt x="71" y="3"/>
                  </a:cubicBezTo>
                  <a:lnTo>
                    <a:pt x="71" y="3"/>
                  </a:lnTo>
                  <a:cubicBezTo>
                    <a:pt x="84" y="7"/>
                    <a:pt x="91" y="17"/>
                    <a:pt x="88" y="30"/>
                  </a:cubicBezTo>
                  <a:cubicBezTo>
                    <a:pt x="42" y="199"/>
                    <a:pt x="42" y="199"/>
                    <a:pt x="42" y="199"/>
                  </a:cubicBezTo>
                  <a:cubicBezTo>
                    <a:pt x="39" y="213"/>
                    <a:pt x="29" y="219"/>
                    <a:pt x="16" y="21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4" name="Freeform 173">
              <a:extLst>
                <a:ext uri="{FF2B5EF4-FFF2-40B4-BE49-F238E27FC236}">
                  <a16:creationId xmlns:a16="http://schemas.microsoft.com/office/drawing/2014/main" id="{A5CBC935-8E07-3747-9147-B6B458835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3513" y="30070288"/>
              <a:ext cx="398485" cy="591294"/>
            </a:xfrm>
            <a:custGeom>
              <a:avLst/>
              <a:gdLst>
                <a:gd name="T0" fmla="*/ 124 w 138"/>
                <a:gd name="T1" fmla="*/ 196 h 204"/>
                <a:gd name="T2" fmla="*/ 124 w 138"/>
                <a:gd name="T3" fmla="*/ 196 h 204"/>
                <a:gd name="T4" fmla="*/ 124 w 138"/>
                <a:gd name="T5" fmla="*/ 196 h 204"/>
                <a:gd name="T6" fmla="*/ 95 w 138"/>
                <a:gd name="T7" fmla="*/ 186 h 204"/>
                <a:gd name="T8" fmla="*/ 6 w 138"/>
                <a:gd name="T9" fmla="*/ 33 h 204"/>
                <a:gd name="T10" fmla="*/ 13 w 138"/>
                <a:gd name="T11" fmla="*/ 3 h 204"/>
                <a:gd name="T12" fmla="*/ 13 w 138"/>
                <a:gd name="T13" fmla="*/ 3 h 204"/>
                <a:gd name="T14" fmla="*/ 42 w 138"/>
                <a:gd name="T15" fmla="*/ 13 h 204"/>
                <a:gd name="T16" fmla="*/ 130 w 138"/>
                <a:gd name="T17" fmla="*/ 167 h 204"/>
                <a:gd name="T18" fmla="*/ 124 w 138"/>
                <a:gd name="T19" fmla="*/ 19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204">
                  <a:moveTo>
                    <a:pt x="124" y="196"/>
                  </a:moveTo>
                  <a:lnTo>
                    <a:pt x="124" y="196"/>
                  </a:lnTo>
                  <a:lnTo>
                    <a:pt x="124" y="196"/>
                  </a:lnTo>
                  <a:cubicBezTo>
                    <a:pt x="114" y="203"/>
                    <a:pt x="98" y="199"/>
                    <a:pt x="95" y="186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0" y="23"/>
                    <a:pt x="3" y="10"/>
                    <a:pt x="13" y="3"/>
                  </a:cubicBezTo>
                  <a:lnTo>
                    <a:pt x="13" y="3"/>
                  </a:lnTo>
                  <a:cubicBezTo>
                    <a:pt x="23" y="0"/>
                    <a:pt x="36" y="3"/>
                    <a:pt x="42" y="13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7" y="177"/>
                    <a:pt x="134" y="190"/>
                    <a:pt x="124" y="19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174">
              <a:extLst>
                <a:ext uri="{FF2B5EF4-FFF2-40B4-BE49-F238E27FC236}">
                  <a16:creationId xmlns:a16="http://schemas.microsoft.com/office/drawing/2014/main" id="{CED0C80A-CC76-4A4D-A48C-E2372C269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32" y="31394268"/>
              <a:ext cx="244234" cy="642711"/>
            </a:xfrm>
            <a:custGeom>
              <a:avLst/>
              <a:gdLst>
                <a:gd name="T0" fmla="*/ 65 w 85"/>
                <a:gd name="T1" fmla="*/ 216 h 220"/>
                <a:gd name="T2" fmla="*/ 65 w 85"/>
                <a:gd name="T3" fmla="*/ 216 h 220"/>
                <a:gd name="T4" fmla="*/ 65 w 85"/>
                <a:gd name="T5" fmla="*/ 216 h 220"/>
                <a:gd name="T6" fmla="*/ 39 w 85"/>
                <a:gd name="T7" fmla="*/ 200 h 220"/>
                <a:gd name="T8" fmla="*/ 3 w 85"/>
                <a:gd name="T9" fmla="*/ 26 h 220"/>
                <a:gd name="T10" fmla="*/ 19 w 85"/>
                <a:gd name="T11" fmla="*/ 3 h 220"/>
                <a:gd name="T12" fmla="*/ 19 w 85"/>
                <a:gd name="T13" fmla="*/ 3 h 220"/>
                <a:gd name="T14" fmla="*/ 45 w 85"/>
                <a:gd name="T15" fmla="*/ 20 h 220"/>
                <a:gd name="T16" fmla="*/ 81 w 85"/>
                <a:gd name="T17" fmla="*/ 193 h 220"/>
                <a:gd name="T18" fmla="*/ 65 w 85"/>
                <a:gd name="T19" fmla="*/ 21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220">
                  <a:moveTo>
                    <a:pt x="65" y="216"/>
                  </a:moveTo>
                  <a:lnTo>
                    <a:pt x="65" y="216"/>
                  </a:lnTo>
                  <a:lnTo>
                    <a:pt x="65" y="216"/>
                  </a:lnTo>
                  <a:cubicBezTo>
                    <a:pt x="55" y="219"/>
                    <a:pt x="42" y="213"/>
                    <a:pt x="39" y="20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17"/>
                    <a:pt x="6" y="3"/>
                    <a:pt x="19" y="3"/>
                  </a:cubicBezTo>
                  <a:lnTo>
                    <a:pt x="19" y="3"/>
                  </a:lnTo>
                  <a:cubicBezTo>
                    <a:pt x="29" y="0"/>
                    <a:pt x="42" y="7"/>
                    <a:pt x="45" y="20"/>
                  </a:cubicBezTo>
                  <a:cubicBezTo>
                    <a:pt x="81" y="193"/>
                    <a:pt x="81" y="193"/>
                    <a:pt x="81" y="193"/>
                  </a:cubicBezTo>
                  <a:cubicBezTo>
                    <a:pt x="84" y="203"/>
                    <a:pt x="78" y="216"/>
                    <a:pt x="65" y="21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Freeform 175">
              <a:extLst>
                <a:ext uri="{FF2B5EF4-FFF2-40B4-BE49-F238E27FC236}">
                  <a16:creationId xmlns:a16="http://schemas.microsoft.com/office/drawing/2014/main" id="{0F18D832-3109-9549-B4F2-4B55508C8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7542" y="30147413"/>
              <a:ext cx="385627" cy="424185"/>
            </a:xfrm>
            <a:custGeom>
              <a:avLst/>
              <a:gdLst>
                <a:gd name="T0" fmla="*/ 10 w 132"/>
                <a:gd name="T1" fmla="*/ 137 h 145"/>
                <a:gd name="T2" fmla="*/ 10 w 132"/>
                <a:gd name="T3" fmla="*/ 137 h 145"/>
                <a:gd name="T4" fmla="*/ 10 w 132"/>
                <a:gd name="T5" fmla="*/ 137 h 145"/>
                <a:gd name="T6" fmla="*/ 7 w 132"/>
                <a:gd name="T7" fmla="*/ 115 h 145"/>
                <a:gd name="T8" fmla="*/ 98 w 132"/>
                <a:gd name="T9" fmla="*/ 7 h 145"/>
                <a:gd name="T10" fmla="*/ 121 w 132"/>
                <a:gd name="T11" fmla="*/ 7 h 145"/>
                <a:gd name="T12" fmla="*/ 121 w 132"/>
                <a:gd name="T13" fmla="*/ 7 h 145"/>
                <a:gd name="T14" fmla="*/ 124 w 132"/>
                <a:gd name="T15" fmla="*/ 30 h 145"/>
                <a:gd name="T16" fmla="*/ 33 w 132"/>
                <a:gd name="T17" fmla="*/ 137 h 145"/>
                <a:gd name="T18" fmla="*/ 10 w 132"/>
                <a:gd name="T19" fmla="*/ 13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45">
                  <a:moveTo>
                    <a:pt x="10" y="137"/>
                  </a:moveTo>
                  <a:lnTo>
                    <a:pt x="10" y="137"/>
                  </a:lnTo>
                  <a:lnTo>
                    <a:pt x="10" y="137"/>
                  </a:lnTo>
                  <a:cubicBezTo>
                    <a:pt x="3" y="131"/>
                    <a:pt x="0" y="121"/>
                    <a:pt x="7" y="115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5" y="0"/>
                    <a:pt x="115" y="0"/>
                    <a:pt x="121" y="7"/>
                  </a:cubicBezTo>
                  <a:lnTo>
                    <a:pt x="121" y="7"/>
                  </a:lnTo>
                  <a:cubicBezTo>
                    <a:pt x="131" y="13"/>
                    <a:pt x="131" y="23"/>
                    <a:pt x="124" y="30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26" y="144"/>
                    <a:pt x="17" y="144"/>
                    <a:pt x="10" y="13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7" name="Freeform 176">
              <a:extLst>
                <a:ext uri="{FF2B5EF4-FFF2-40B4-BE49-F238E27FC236}">
                  <a16:creationId xmlns:a16="http://schemas.microsoft.com/office/drawing/2014/main" id="{6850F0F2-C392-B04E-8859-7B1C00EA1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6265" y="29774637"/>
              <a:ext cx="141400" cy="501319"/>
            </a:xfrm>
            <a:custGeom>
              <a:avLst/>
              <a:gdLst>
                <a:gd name="T0" fmla="*/ 29 w 47"/>
                <a:gd name="T1" fmla="*/ 173 h 174"/>
                <a:gd name="T2" fmla="*/ 29 w 47"/>
                <a:gd name="T3" fmla="*/ 173 h 174"/>
                <a:gd name="T4" fmla="*/ 29 w 47"/>
                <a:gd name="T5" fmla="*/ 173 h 174"/>
                <a:gd name="T6" fmla="*/ 13 w 47"/>
                <a:gd name="T7" fmla="*/ 156 h 174"/>
                <a:gd name="T8" fmla="*/ 3 w 47"/>
                <a:gd name="T9" fmla="*/ 16 h 174"/>
                <a:gd name="T10" fmla="*/ 20 w 47"/>
                <a:gd name="T11" fmla="*/ 0 h 174"/>
                <a:gd name="T12" fmla="*/ 20 w 47"/>
                <a:gd name="T13" fmla="*/ 0 h 174"/>
                <a:gd name="T14" fmla="*/ 36 w 47"/>
                <a:gd name="T15" fmla="*/ 16 h 174"/>
                <a:gd name="T16" fmla="*/ 46 w 47"/>
                <a:gd name="T17" fmla="*/ 153 h 174"/>
                <a:gd name="T18" fmla="*/ 29 w 47"/>
                <a:gd name="T19" fmla="*/ 17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4">
                  <a:moveTo>
                    <a:pt x="29" y="173"/>
                  </a:moveTo>
                  <a:lnTo>
                    <a:pt x="29" y="173"/>
                  </a:lnTo>
                  <a:lnTo>
                    <a:pt x="29" y="173"/>
                  </a:lnTo>
                  <a:cubicBezTo>
                    <a:pt x="20" y="173"/>
                    <a:pt x="13" y="166"/>
                    <a:pt x="13" y="15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9"/>
                    <a:pt x="10" y="0"/>
                    <a:pt x="20" y="0"/>
                  </a:cubicBezTo>
                  <a:lnTo>
                    <a:pt x="20" y="0"/>
                  </a:lnTo>
                  <a:cubicBezTo>
                    <a:pt x="26" y="0"/>
                    <a:pt x="36" y="6"/>
                    <a:pt x="36" y="16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6" y="163"/>
                    <a:pt x="39" y="173"/>
                    <a:pt x="29" y="17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" name="Freeform 177">
              <a:extLst>
                <a:ext uri="{FF2B5EF4-FFF2-40B4-BE49-F238E27FC236}">
                  <a16:creationId xmlns:a16="http://schemas.microsoft.com/office/drawing/2014/main" id="{C6F66BF0-2D66-824F-95F8-DC63001EF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1850" y="31394268"/>
              <a:ext cx="385627" cy="424193"/>
            </a:xfrm>
            <a:custGeom>
              <a:avLst/>
              <a:gdLst>
                <a:gd name="T0" fmla="*/ 121 w 131"/>
                <a:gd name="T1" fmla="*/ 137 h 145"/>
                <a:gd name="T2" fmla="*/ 121 w 131"/>
                <a:gd name="T3" fmla="*/ 137 h 145"/>
                <a:gd name="T4" fmla="*/ 121 w 131"/>
                <a:gd name="T5" fmla="*/ 137 h 145"/>
                <a:gd name="T6" fmla="*/ 98 w 131"/>
                <a:gd name="T7" fmla="*/ 134 h 145"/>
                <a:gd name="T8" fmla="*/ 6 w 131"/>
                <a:gd name="T9" fmla="*/ 29 h 145"/>
                <a:gd name="T10" fmla="*/ 9 w 131"/>
                <a:gd name="T11" fmla="*/ 3 h 145"/>
                <a:gd name="T12" fmla="*/ 9 w 131"/>
                <a:gd name="T13" fmla="*/ 3 h 145"/>
                <a:gd name="T14" fmla="*/ 32 w 131"/>
                <a:gd name="T15" fmla="*/ 6 h 145"/>
                <a:gd name="T16" fmla="*/ 124 w 131"/>
                <a:gd name="T17" fmla="*/ 114 h 145"/>
                <a:gd name="T18" fmla="*/ 121 w 131"/>
                <a:gd name="T19" fmla="*/ 13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45">
                  <a:moveTo>
                    <a:pt x="121" y="137"/>
                  </a:moveTo>
                  <a:lnTo>
                    <a:pt x="121" y="137"/>
                  </a:lnTo>
                  <a:lnTo>
                    <a:pt x="121" y="137"/>
                  </a:lnTo>
                  <a:cubicBezTo>
                    <a:pt x="114" y="144"/>
                    <a:pt x="104" y="144"/>
                    <a:pt x="98" y="134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0" y="23"/>
                    <a:pt x="3" y="10"/>
                    <a:pt x="9" y="3"/>
                  </a:cubicBezTo>
                  <a:lnTo>
                    <a:pt x="9" y="3"/>
                  </a:lnTo>
                  <a:cubicBezTo>
                    <a:pt x="16" y="0"/>
                    <a:pt x="26" y="0"/>
                    <a:pt x="32" y="6"/>
                  </a:cubicBezTo>
                  <a:cubicBezTo>
                    <a:pt x="124" y="114"/>
                    <a:pt x="124" y="114"/>
                    <a:pt x="124" y="114"/>
                  </a:cubicBezTo>
                  <a:cubicBezTo>
                    <a:pt x="130" y="121"/>
                    <a:pt x="130" y="131"/>
                    <a:pt x="121" y="13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" name="Freeform 178">
              <a:extLst>
                <a:ext uri="{FF2B5EF4-FFF2-40B4-BE49-F238E27FC236}">
                  <a16:creationId xmlns:a16="http://schemas.microsoft.com/office/drawing/2014/main" id="{2A5EB505-6782-0746-B5DA-B15EF66B4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392" y="31162892"/>
              <a:ext cx="501319" cy="257084"/>
            </a:xfrm>
            <a:custGeom>
              <a:avLst/>
              <a:gdLst>
                <a:gd name="T0" fmla="*/ 170 w 171"/>
                <a:gd name="T1" fmla="*/ 72 h 86"/>
                <a:gd name="T2" fmla="*/ 170 w 171"/>
                <a:gd name="T3" fmla="*/ 72 h 86"/>
                <a:gd name="T4" fmla="*/ 170 w 171"/>
                <a:gd name="T5" fmla="*/ 72 h 86"/>
                <a:gd name="T6" fmla="*/ 147 w 171"/>
                <a:gd name="T7" fmla="*/ 81 h 86"/>
                <a:gd name="T8" fmla="*/ 17 w 171"/>
                <a:gd name="T9" fmla="*/ 33 h 86"/>
                <a:gd name="T10" fmla="*/ 4 w 171"/>
                <a:gd name="T11" fmla="*/ 13 h 86"/>
                <a:gd name="T12" fmla="*/ 4 w 171"/>
                <a:gd name="T13" fmla="*/ 13 h 86"/>
                <a:gd name="T14" fmla="*/ 27 w 171"/>
                <a:gd name="T15" fmla="*/ 3 h 86"/>
                <a:gd name="T16" fmla="*/ 157 w 171"/>
                <a:gd name="T17" fmla="*/ 49 h 86"/>
                <a:gd name="T18" fmla="*/ 170 w 171"/>
                <a:gd name="T19" fmla="*/ 7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86">
                  <a:moveTo>
                    <a:pt x="170" y="72"/>
                  </a:moveTo>
                  <a:lnTo>
                    <a:pt x="170" y="72"/>
                  </a:lnTo>
                  <a:lnTo>
                    <a:pt x="170" y="72"/>
                  </a:lnTo>
                  <a:cubicBezTo>
                    <a:pt x="167" y="78"/>
                    <a:pt x="157" y="85"/>
                    <a:pt x="147" y="81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7" y="29"/>
                    <a:pt x="0" y="19"/>
                    <a:pt x="4" y="13"/>
                  </a:cubicBezTo>
                  <a:lnTo>
                    <a:pt x="4" y="13"/>
                  </a:lnTo>
                  <a:cubicBezTo>
                    <a:pt x="7" y="3"/>
                    <a:pt x="17" y="0"/>
                    <a:pt x="27" y="3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67" y="52"/>
                    <a:pt x="170" y="62"/>
                    <a:pt x="170" y="7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Freeform 179">
              <a:extLst>
                <a:ext uri="{FF2B5EF4-FFF2-40B4-BE49-F238E27FC236}">
                  <a16:creationId xmlns:a16="http://schemas.microsoft.com/office/drawing/2014/main" id="{FAFE6C9A-876F-274E-8C8F-343E4D619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7911" y="30224538"/>
              <a:ext cx="411335" cy="398477"/>
            </a:xfrm>
            <a:custGeom>
              <a:avLst/>
              <a:gdLst>
                <a:gd name="T0" fmla="*/ 134 w 142"/>
                <a:gd name="T1" fmla="*/ 125 h 135"/>
                <a:gd name="T2" fmla="*/ 134 w 142"/>
                <a:gd name="T3" fmla="*/ 125 h 135"/>
                <a:gd name="T4" fmla="*/ 134 w 142"/>
                <a:gd name="T5" fmla="*/ 125 h 135"/>
                <a:gd name="T6" fmla="*/ 112 w 142"/>
                <a:gd name="T7" fmla="*/ 128 h 135"/>
                <a:gd name="T8" fmla="*/ 10 w 142"/>
                <a:gd name="T9" fmla="*/ 33 h 135"/>
                <a:gd name="T10" fmla="*/ 7 w 142"/>
                <a:gd name="T11" fmla="*/ 7 h 135"/>
                <a:gd name="T12" fmla="*/ 7 w 142"/>
                <a:gd name="T13" fmla="*/ 7 h 135"/>
                <a:gd name="T14" fmla="*/ 33 w 142"/>
                <a:gd name="T15" fmla="*/ 7 h 135"/>
                <a:gd name="T16" fmla="*/ 134 w 142"/>
                <a:gd name="T17" fmla="*/ 102 h 135"/>
                <a:gd name="T18" fmla="*/ 134 w 142"/>
                <a:gd name="T19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35">
                  <a:moveTo>
                    <a:pt x="134" y="125"/>
                  </a:moveTo>
                  <a:lnTo>
                    <a:pt x="134" y="125"/>
                  </a:lnTo>
                  <a:lnTo>
                    <a:pt x="134" y="125"/>
                  </a:lnTo>
                  <a:cubicBezTo>
                    <a:pt x="131" y="131"/>
                    <a:pt x="118" y="134"/>
                    <a:pt x="112" y="128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0" y="26"/>
                    <a:pt x="0" y="13"/>
                    <a:pt x="7" y="7"/>
                  </a:cubicBezTo>
                  <a:lnTo>
                    <a:pt x="7" y="7"/>
                  </a:lnTo>
                  <a:cubicBezTo>
                    <a:pt x="14" y="0"/>
                    <a:pt x="23" y="0"/>
                    <a:pt x="33" y="7"/>
                  </a:cubicBezTo>
                  <a:cubicBezTo>
                    <a:pt x="134" y="102"/>
                    <a:pt x="134" y="102"/>
                    <a:pt x="134" y="102"/>
                  </a:cubicBezTo>
                  <a:cubicBezTo>
                    <a:pt x="141" y="108"/>
                    <a:pt x="141" y="118"/>
                    <a:pt x="134" y="1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180">
              <a:extLst>
                <a:ext uri="{FF2B5EF4-FFF2-40B4-BE49-F238E27FC236}">
                  <a16:creationId xmlns:a16="http://schemas.microsoft.com/office/drawing/2014/main" id="{8B62B5A5-15A6-B74A-984F-BA4092F35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2219" y="31317143"/>
              <a:ext cx="475610" cy="321359"/>
            </a:xfrm>
            <a:custGeom>
              <a:avLst/>
              <a:gdLst>
                <a:gd name="T0" fmla="*/ 4 w 161"/>
                <a:gd name="T1" fmla="*/ 98 h 109"/>
                <a:gd name="T2" fmla="*/ 4 w 161"/>
                <a:gd name="T3" fmla="*/ 98 h 109"/>
                <a:gd name="T4" fmla="*/ 4 w 161"/>
                <a:gd name="T5" fmla="*/ 98 h 109"/>
                <a:gd name="T6" fmla="*/ 10 w 161"/>
                <a:gd name="T7" fmla="*/ 75 h 109"/>
                <a:gd name="T8" fmla="*/ 131 w 161"/>
                <a:gd name="T9" fmla="*/ 3 h 109"/>
                <a:gd name="T10" fmla="*/ 154 w 161"/>
                <a:gd name="T11" fmla="*/ 10 h 109"/>
                <a:gd name="T12" fmla="*/ 154 w 161"/>
                <a:gd name="T13" fmla="*/ 10 h 109"/>
                <a:gd name="T14" fmla="*/ 151 w 161"/>
                <a:gd name="T15" fmla="*/ 36 h 109"/>
                <a:gd name="T16" fmla="*/ 26 w 161"/>
                <a:gd name="T17" fmla="*/ 105 h 109"/>
                <a:gd name="T18" fmla="*/ 4 w 161"/>
                <a:gd name="T19" fmla="*/ 9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09">
                  <a:moveTo>
                    <a:pt x="4" y="98"/>
                  </a:moveTo>
                  <a:lnTo>
                    <a:pt x="4" y="98"/>
                  </a:lnTo>
                  <a:lnTo>
                    <a:pt x="4" y="98"/>
                  </a:lnTo>
                  <a:cubicBezTo>
                    <a:pt x="0" y="92"/>
                    <a:pt x="4" y="79"/>
                    <a:pt x="10" y="75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41" y="0"/>
                    <a:pt x="151" y="3"/>
                    <a:pt x="154" y="10"/>
                  </a:cubicBezTo>
                  <a:lnTo>
                    <a:pt x="154" y="10"/>
                  </a:lnTo>
                  <a:cubicBezTo>
                    <a:pt x="160" y="20"/>
                    <a:pt x="157" y="29"/>
                    <a:pt x="151" y="36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0" y="108"/>
                    <a:pt x="10" y="108"/>
                    <a:pt x="4" y="9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" name="Freeform 181">
              <a:extLst>
                <a:ext uri="{FF2B5EF4-FFF2-40B4-BE49-F238E27FC236}">
                  <a16:creationId xmlns:a16="http://schemas.microsoft.com/office/drawing/2014/main" id="{C7A9AF6B-FCC7-BB49-AFC3-5ECB60BA3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0638" y="31625644"/>
              <a:ext cx="269943" cy="488460"/>
            </a:xfrm>
            <a:custGeom>
              <a:avLst/>
              <a:gdLst>
                <a:gd name="T0" fmla="*/ 13 w 93"/>
                <a:gd name="T1" fmla="*/ 163 h 167"/>
                <a:gd name="T2" fmla="*/ 13 w 93"/>
                <a:gd name="T3" fmla="*/ 163 h 167"/>
                <a:gd name="T4" fmla="*/ 13 w 93"/>
                <a:gd name="T5" fmla="*/ 163 h 167"/>
                <a:gd name="T6" fmla="*/ 4 w 93"/>
                <a:gd name="T7" fmla="*/ 140 h 167"/>
                <a:gd name="T8" fmla="*/ 56 w 93"/>
                <a:gd name="T9" fmla="*/ 13 h 167"/>
                <a:gd name="T10" fmla="*/ 79 w 93"/>
                <a:gd name="T11" fmla="*/ 3 h 167"/>
                <a:gd name="T12" fmla="*/ 79 w 93"/>
                <a:gd name="T13" fmla="*/ 3 h 167"/>
                <a:gd name="T14" fmla="*/ 88 w 93"/>
                <a:gd name="T15" fmla="*/ 23 h 167"/>
                <a:gd name="T16" fmla="*/ 36 w 93"/>
                <a:gd name="T17" fmla="*/ 153 h 167"/>
                <a:gd name="T18" fmla="*/ 13 w 93"/>
                <a:gd name="T19" fmla="*/ 16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167">
                  <a:moveTo>
                    <a:pt x="13" y="163"/>
                  </a:moveTo>
                  <a:lnTo>
                    <a:pt x="13" y="163"/>
                  </a:lnTo>
                  <a:lnTo>
                    <a:pt x="13" y="163"/>
                  </a:lnTo>
                  <a:cubicBezTo>
                    <a:pt x="4" y="160"/>
                    <a:pt x="0" y="150"/>
                    <a:pt x="4" y="140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9" y="3"/>
                    <a:pt x="69" y="0"/>
                    <a:pt x="79" y="3"/>
                  </a:cubicBezTo>
                  <a:lnTo>
                    <a:pt x="79" y="3"/>
                  </a:lnTo>
                  <a:cubicBezTo>
                    <a:pt x="85" y="6"/>
                    <a:pt x="92" y="16"/>
                    <a:pt x="88" y="23"/>
                  </a:cubicBezTo>
                  <a:cubicBezTo>
                    <a:pt x="36" y="153"/>
                    <a:pt x="36" y="153"/>
                    <a:pt x="36" y="153"/>
                  </a:cubicBezTo>
                  <a:cubicBezTo>
                    <a:pt x="33" y="163"/>
                    <a:pt x="23" y="166"/>
                    <a:pt x="13" y="1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3" name="Freeform 182">
              <a:extLst>
                <a:ext uri="{FF2B5EF4-FFF2-40B4-BE49-F238E27FC236}">
                  <a16:creationId xmlns:a16="http://schemas.microsoft.com/office/drawing/2014/main" id="{3B5C2034-6ECF-A144-BE17-0D789A89E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3660" y="30880099"/>
              <a:ext cx="655561" cy="154251"/>
            </a:xfrm>
            <a:custGeom>
              <a:avLst/>
              <a:gdLst>
                <a:gd name="T0" fmla="*/ 0 w 223"/>
                <a:gd name="T1" fmla="*/ 32 h 53"/>
                <a:gd name="T2" fmla="*/ 0 w 223"/>
                <a:gd name="T3" fmla="*/ 32 h 53"/>
                <a:gd name="T4" fmla="*/ 0 w 223"/>
                <a:gd name="T5" fmla="*/ 32 h 53"/>
                <a:gd name="T6" fmla="*/ 23 w 223"/>
                <a:gd name="T7" fmla="*/ 9 h 53"/>
                <a:gd name="T8" fmla="*/ 199 w 223"/>
                <a:gd name="T9" fmla="*/ 0 h 53"/>
                <a:gd name="T10" fmla="*/ 222 w 223"/>
                <a:gd name="T11" fmla="*/ 19 h 53"/>
                <a:gd name="T12" fmla="*/ 222 w 223"/>
                <a:gd name="T13" fmla="*/ 19 h 53"/>
                <a:gd name="T14" fmla="*/ 199 w 223"/>
                <a:gd name="T15" fmla="*/ 42 h 53"/>
                <a:gd name="T16" fmla="*/ 23 w 223"/>
                <a:gd name="T17" fmla="*/ 52 h 53"/>
                <a:gd name="T18" fmla="*/ 0 w 223"/>
                <a:gd name="T19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53">
                  <a:moveTo>
                    <a:pt x="0" y="32"/>
                  </a:moveTo>
                  <a:lnTo>
                    <a:pt x="0" y="32"/>
                  </a:lnTo>
                  <a:lnTo>
                    <a:pt x="0" y="32"/>
                  </a:lnTo>
                  <a:cubicBezTo>
                    <a:pt x="0" y="19"/>
                    <a:pt x="10" y="9"/>
                    <a:pt x="23" y="9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22" y="9"/>
                    <a:pt x="222" y="19"/>
                  </a:cubicBezTo>
                  <a:lnTo>
                    <a:pt x="222" y="19"/>
                  </a:lnTo>
                  <a:cubicBezTo>
                    <a:pt x="222" y="32"/>
                    <a:pt x="213" y="42"/>
                    <a:pt x="199" y="4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3" y="52"/>
                    <a:pt x="3" y="42"/>
                    <a:pt x="0" y="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4" name="Freeform 183">
              <a:extLst>
                <a:ext uri="{FF2B5EF4-FFF2-40B4-BE49-F238E27FC236}">
                  <a16:creationId xmlns:a16="http://schemas.microsoft.com/office/drawing/2014/main" id="{B0985CC6-C76E-9749-9F90-16AB26FA0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308" y="30802974"/>
              <a:ext cx="655569" cy="218526"/>
            </a:xfrm>
            <a:custGeom>
              <a:avLst/>
              <a:gdLst>
                <a:gd name="T0" fmla="*/ 0 w 223"/>
                <a:gd name="T1" fmla="*/ 52 h 73"/>
                <a:gd name="T2" fmla="*/ 0 w 223"/>
                <a:gd name="T3" fmla="*/ 52 h 73"/>
                <a:gd name="T4" fmla="*/ 0 w 223"/>
                <a:gd name="T5" fmla="*/ 52 h 73"/>
                <a:gd name="T6" fmla="*/ 20 w 223"/>
                <a:gd name="T7" fmla="*/ 29 h 73"/>
                <a:gd name="T8" fmla="*/ 196 w 223"/>
                <a:gd name="T9" fmla="*/ 3 h 73"/>
                <a:gd name="T10" fmla="*/ 219 w 223"/>
                <a:gd name="T11" fmla="*/ 19 h 73"/>
                <a:gd name="T12" fmla="*/ 219 w 223"/>
                <a:gd name="T13" fmla="*/ 19 h 73"/>
                <a:gd name="T14" fmla="*/ 200 w 223"/>
                <a:gd name="T15" fmla="*/ 45 h 73"/>
                <a:gd name="T16" fmla="*/ 26 w 223"/>
                <a:gd name="T17" fmla="*/ 72 h 73"/>
                <a:gd name="T18" fmla="*/ 0 w 223"/>
                <a:gd name="T19" fmla="*/ 5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73">
                  <a:moveTo>
                    <a:pt x="0" y="52"/>
                  </a:moveTo>
                  <a:lnTo>
                    <a:pt x="0" y="52"/>
                  </a:lnTo>
                  <a:lnTo>
                    <a:pt x="0" y="52"/>
                  </a:lnTo>
                  <a:cubicBezTo>
                    <a:pt x="0" y="42"/>
                    <a:pt x="7" y="29"/>
                    <a:pt x="20" y="29"/>
                  </a:cubicBezTo>
                  <a:cubicBezTo>
                    <a:pt x="196" y="3"/>
                    <a:pt x="196" y="3"/>
                    <a:pt x="196" y="3"/>
                  </a:cubicBezTo>
                  <a:cubicBezTo>
                    <a:pt x="206" y="0"/>
                    <a:pt x="219" y="9"/>
                    <a:pt x="219" y="19"/>
                  </a:cubicBezTo>
                  <a:lnTo>
                    <a:pt x="219" y="19"/>
                  </a:lnTo>
                  <a:cubicBezTo>
                    <a:pt x="222" y="32"/>
                    <a:pt x="213" y="42"/>
                    <a:pt x="200" y="45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3" y="72"/>
                    <a:pt x="3" y="65"/>
                    <a:pt x="0" y="5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5" name="Freeform 184">
              <a:extLst>
                <a:ext uri="{FF2B5EF4-FFF2-40B4-BE49-F238E27FC236}">
                  <a16:creationId xmlns:a16="http://schemas.microsoft.com/office/drawing/2014/main" id="{7537EB79-A985-D947-B0A4-C9615BC27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0785" y="30147413"/>
              <a:ext cx="179959" cy="179959"/>
            </a:xfrm>
            <a:custGeom>
              <a:avLst/>
              <a:gdLst>
                <a:gd name="T0" fmla="*/ 62 w 63"/>
                <a:gd name="T1" fmla="*/ 33 h 63"/>
                <a:gd name="T2" fmla="*/ 62 w 63"/>
                <a:gd name="T3" fmla="*/ 33 h 63"/>
                <a:gd name="T4" fmla="*/ 30 w 63"/>
                <a:gd name="T5" fmla="*/ 62 h 63"/>
                <a:gd name="T6" fmla="*/ 0 w 63"/>
                <a:gd name="T7" fmla="*/ 33 h 63"/>
                <a:gd name="T8" fmla="*/ 30 w 63"/>
                <a:gd name="T9" fmla="*/ 0 h 63"/>
                <a:gd name="T10" fmla="*/ 62 w 63"/>
                <a:gd name="T11" fmla="*/ 3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3">
                  <a:moveTo>
                    <a:pt x="62" y="33"/>
                  </a:moveTo>
                  <a:lnTo>
                    <a:pt x="62" y="33"/>
                  </a:lnTo>
                  <a:cubicBezTo>
                    <a:pt x="62" y="49"/>
                    <a:pt x="49" y="62"/>
                    <a:pt x="30" y="62"/>
                  </a:cubicBezTo>
                  <a:cubicBezTo>
                    <a:pt x="13" y="62"/>
                    <a:pt x="0" y="49"/>
                    <a:pt x="0" y="33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9" y="0"/>
                    <a:pt x="62" y="13"/>
                    <a:pt x="62" y="3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6" name="Freeform 185">
              <a:extLst>
                <a:ext uri="{FF2B5EF4-FFF2-40B4-BE49-F238E27FC236}">
                  <a16:creationId xmlns:a16="http://schemas.microsoft.com/office/drawing/2014/main" id="{46B571A4-0AA9-C146-B051-880D2F8A5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7706" y="29697511"/>
              <a:ext cx="179959" cy="192817"/>
            </a:xfrm>
            <a:custGeom>
              <a:avLst/>
              <a:gdLst>
                <a:gd name="T0" fmla="*/ 62 w 63"/>
                <a:gd name="T1" fmla="*/ 30 h 64"/>
                <a:gd name="T2" fmla="*/ 62 w 63"/>
                <a:gd name="T3" fmla="*/ 30 h 64"/>
                <a:gd name="T4" fmla="*/ 29 w 63"/>
                <a:gd name="T5" fmla="*/ 63 h 64"/>
                <a:gd name="T6" fmla="*/ 0 w 63"/>
                <a:gd name="T7" fmla="*/ 30 h 64"/>
                <a:gd name="T8" fmla="*/ 29 w 63"/>
                <a:gd name="T9" fmla="*/ 0 h 64"/>
                <a:gd name="T10" fmla="*/ 62 w 63"/>
                <a:gd name="T11" fmla="*/ 3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4">
                  <a:moveTo>
                    <a:pt x="62" y="30"/>
                  </a:moveTo>
                  <a:lnTo>
                    <a:pt x="62" y="30"/>
                  </a:lnTo>
                  <a:cubicBezTo>
                    <a:pt x="62" y="46"/>
                    <a:pt x="49" y="63"/>
                    <a:pt x="29" y="63"/>
                  </a:cubicBezTo>
                  <a:cubicBezTo>
                    <a:pt x="13" y="63"/>
                    <a:pt x="0" y="46"/>
                    <a:pt x="0" y="30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9" y="0"/>
                    <a:pt x="62" y="13"/>
                    <a:pt x="62" y="3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" name="Freeform 186">
              <a:extLst>
                <a:ext uri="{FF2B5EF4-FFF2-40B4-BE49-F238E27FC236}">
                  <a16:creationId xmlns:a16="http://schemas.microsoft.com/office/drawing/2014/main" id="{5C43315A-F2CE-6F46-9805-71667649A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626" y="30083138"/>
              <a:ext cx="192809" cy="205667"/>
            </a:xfrm>
            <a:custGeom>
              <a:avLst/>
              <a:gdLst>
                <a:gd name="T0" fmla="*/ 62 w 66"/>
                <a:gd name="T1" fmla="*/ 40 h 70"/>
                <a:gd name="T2" fmla="*/ 62 w 66"/>
                <a:gd name="T3" fmla="*/ 40 h 70"/>
                <a:gd name="T4" fmla="*/ 26 w 66"/>
                <a:gd name="T5" fmla="*/ 66 h 70"/>
                <a:gd name="T6" fmla="*/ 3 w 66"/>
                <a:gd name="T7" fmla="*/ 30 h 70"/>
                <a:gd name="T8" fmla="*/ 39 w 66"/>
                <a:gd name="T9" fmla="*/ 4 h 70"/>
                <a:gd name="T10" fmla="*/ 62 w 66"/>
                <a:gd name="T11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70">
                  <a:moveTo>
                    <a:pt x="62" y="40"/>
                  </a:moveTo>
                  <a:lnTo>
                    <a:pt x="62" y="40"/>
                  </a:lnTo>
                  <a:cubicBezTo>
                    <a:pt x="59" y="56"/>
                    <a:pt x="43" y="69"/>
                    <a:pt x="26" y="66"/>
                  </a:cubicBezTo>
                  <a:cubicBezTo>
                    <a:pt x="10" y="62"/>
                    <a:pt x="0" y="46"/>
                    <a:pt x="3" y="30"/>
                  </a:cubicBezTo>
                  <a:cubicBezTo>
                    <a:pt x="3" y="14"/>
                    <a:pt x="20" y="0"/>
                    <a:pt x="39" y="4"/>
                  </a:cubicBezTo>
                  <a:cubicBezTo>
                    <a:pt x="56" y="7"/>
                    <a:pt x="65" y="23"/>
                    <a:pt x="62" y="4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Freeform 187">
              <a:extLst>
                <a:ext uri="{FF2B5EF4-FFF2-40B4-BE49-F238E27FC236}">
                  <a16:creationId xmlns:a16="http://schemas.microsoft.com/office/drawing/2014/main" id="{CB2C1E98-67ED-6441-A538-A8256B2FE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1727" y="31278584"/>
              <a:ext cx="192817" cy="205667"/>
            </a:xfrm>
            <a:custGeom>
              <a:avLst/>
              <a:gdLst>
                <a:gd name="T0" fmla="*/ 62 w 66"/>
                <a:gd name="T1" fmla="*/ 29 h 69"/>
                <a:gd name="T2" fmla="*/ 62 w 66"/>
                <a:gd name="T3" fmla="*/ 29 h 69"/>
                <a:gd name="T4" fmla="*/ 39 w 66"/>
                <a:gd name="T5" fmla="*/ 65 h 69"/>
                <a:gd name="T6" fmla="*/ 3 w 66"/>
                <a:gd name="T7" fmla="*/ 39 h 69"/>
                <a:gd name="T8" fmla="*/ 26 w 66"/>
                <a:gd name="T9" fmla="*/ 3 h 69"/>
                <a:gd name="T10" fmla="*/ 62 w 66"/>
                <a:gd name="T11" fmla="*/ 2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69">
                  <a:moveTo>
                    <a:pt x="62" y="29"/>
                  </a:moveTo>
                  <a:lnTo>
                    <a:pt x="62" y="29"/>
                  </a:lnTo>
                  <a:cubicBezTo>
                    <a:pt x="65" y="45"/>
                    <a:pt x="56" y="62"/>
                    <a:pt x="39" y="65"/>
                  </a:cubicBezTo>
                  <a:cubicBezTo>
                    <a:pt x="20" y="68"/>
                    <a:pt x="3" y="55"/>
                    <a:pt x="3" y="39"/>
                  </a:cubicBezTo>
                  <a:cubicBezTo>
                    <a:pt x="0" y="23"/>
                    <a:pt x="10" y="6"/>
                    <a:pt x="26" y="3"/>
                  </a:cubicBezTo>
                  <a:cubicBezTo>
                    <a:pt x="42" y="0"/>
                    <a:pt x="59" y="13"/>
                    <a:pt x="62" y="2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Freeform 188">
              <a:extLst>
                <a:ext uri="{FF2B5EF4-FFF2-40B4-BE49-F238E27FC236}">
                  <a16:creationId xmlns:a16="http://schemas.microsoft.com/office/drawing/2014/main" id="{8B607E36-2811-924F-9393-0170B20AB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8934" y="31689919"/>
              <a:ext cx="205667" cy="205667"/>
            </a:xfrm>
            <a:custGeom>
              <a:avLst/>
              <a:gdLst>
                <a:gd name="T0" fmla="*/ 65 w 70"/>
                <a:gd name="T1" fmla="*/ 26 h 69"/>
                <a:gd name="T2" fmla="*/ 65 w 70"/>
                <a:gd name="T3" fmla="*/ 26 h 69"/>
                <a:gd name="T4" fmla="*/ 42 w 70"/>
                <a:gd name="T5" fmla="*/ 62 h 69"/>
                <a:gd name="T6" fmla="*/ 3 w 70"/>
                <a:gd name="T7" fmla="*/ 39 h 69"/>
                <a:gd name="T8" fmla="*/ 26 w 70"/>
                <a:gd name="T9" fmla="*/ 3 h 69"/>
                <a:gd name="T10" fmla="*/ 65 w 70"/>
                <a:gd name="T11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69">
                  <a:moveTo>
                    <a:pt x="65" y="26"/>
                  </a:moveTo>
                  <a:lnTo>
                    <a:pt x="65" y="26"/>
                  </a:lnTo>
                  <a:cubicBezTo>
                    <a:pt x="69" y="42"/>
                    <a:pt x="59" y="58"/>
                    <a:pt x="42" y="62"/>
                  </a:cubicBezTo>
                  <a:cubicBezTo>
                    <a:pt x="26" y="68"/>
                    <a:pt x="6" y="58"/>
                    <a:pt x="3" y="39"/>
                  </a:cubicBezTo>
                  <a:cubicBezTo>
                    <a:pt x="0" y="22"/>
                    <a:pt x="10" y="6"/>
                    <a:pt x="26" y="3"/>
                  </a:cubicBezTo>
                  <a:cubicBezTo>
                    <a:pt x="42" y="0"/>
                    <a:pt x="59" y="9"/>
                    <a:pt x="65" y="2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189">
              <a:extLst>
                <a:ext uri="{FF2B5EF4-FFF2-40B4-BE49-F238E27FC236}">
                  <a16:creationId xmlns:a16="http://schemas.microsoft.com/office/drawing/2014/main" id="{A710437F-71DB-0D4B-85D9-AE56A080C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2079" y="32011271"/>
              <a:ext cx="179959" cy="179959"/>
            </a:xfrm>
            <a:custGeom>
              <a:avLst/>
              <a:gdLst>
                <a:gd name="T0" fmla="*/ 62 w 63"/>
                <a:gd name="T1" fmla="*/ 30 h 63"/>
                <a:gd name="T2" fmla="*/ 62 w 63"/>
                <a:gd name="T3" fmla="*/ 30 h 63"/>
                <a:gd name="T4" fmla="*/ 29 w 63"/>
                <a:gd name="T5" fmla="*/ 62 h 63"/>
                <a:gd name="T6" fmla="*/ 0 w 63"/>
                <a:gd name="T7" fmla="*/ 30 h 63"/>
                <a:gd name="T8" fmla="*/ 29 w 63"/>
                <a:gd name="T9" fmla="*/ 0 h 63"/>
                <a:gd name="T10" fmla="*/ 62 w 63"/>
                <a:gd name="T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3">
                  <a:moveTo>
                    <a:pt x="62" y="30"/>
                  </a:moveTo>
                  <a:lnTo>
                    <a:pt x="62" y="30"/>
                  </a:lnTo>
                  <a:cubicBezTo>
                    <a:pt x="62" y="46"/>
                    <a:pt x="49" y="62"/>
                    <a:pt x="29" y="62"/>
                  </a:cubicBezTo>
                  <a:cubicBezTo>
                    <a:pt x="13" y="62"/>
                    <a:pt x="0" y="46"/>
                    <a:pt x="0" y="30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9" y="0"/>
                    <a:pt x="62" y="13"/>
                    <a:pt x="62" y="3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190">
              <a:extLst>
                <a:ext uri="{FF2B5EF4-FFF2-40B4-BE49-F238E27FC236}">
                  <a16:creationId xmlns:a16="http://schemas.microsoft.com/office/drawing/2014/main" id="{1E5B8AB2-EC5F-1949-942E-AFAC4F52A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52" y="31509960"/>
              <a:ext cx="179959" cy="192809"/>
            </a:xfrm>
            <a:custGeom>
              <a:avLst/>
              <a:gdLst>
                <a:gd name="T0" fmla="*/ 62 w 63"/>
                <a:gd name="T1" fmla="*/ 33 h 64"/>
                <a:gd name="T2" fmla="*/ 62 w 63"/>
                <a:gd name="T3" fmla="*/ 33 h 64"/>
                <a:gd name="T4" fmla="*/ 30 w 63"/>
                <a:gd name="T5" fmla="*/ 63 h 64"/>
                <a:gd name="T6" fmla="*/ 0 w 63"/>
                <a:gd name="T7" fmla="*/ 33 h 64"/>
                <a:gd name="T8" fmla="*/ 30 w 63"/>
                <a:gd name="T9" fmla="*/ 0 h 64"/>
                <a:gd name="T10" fmla="*/ 62 w 63"/>
                <a:gd name="T1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4">
                  <a:moveTo>
                    <a:pt x="62" y="33"/>
                  </a:moveTo>
                  <a:lnTo>
                    <a:pt x="62" y="33"/>
                  </a:lnTo>
                  <a:cubicBezTo>
                    <a:pt x="62" y="49"/>
                    <a:pt x="46" y="63"/>
                    <a:pt x="30" y="63"/>
                  </a:cubicBezTo>
                  <a:cubicBezTo>
                    <a:pt x="13" y="63"/>
                    <a:pt x="0" y="49"/>
                    <a:pt x="0" y="33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62" y="14"/>
                    <a:pt x="62" y="3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" name="Freeform 191">
              <a:extLst>
                <a:ext uri="{FF2B5EF4-FFF2-40B4-BE49-F238E27FC236}">
                  <a16:creationId xmlns:a16="http://schemas.microsoft.com/office/drawing/2014/main" id="{CE67E974-2834-574A-A4D6-303D73109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7829" y="29916037"/>
              <a:ext cx="282793" cy="282793"/>
            </a:xfrm>
            <a:custGeom>
              <a:avLst/>
              <a:gdLst>
                <a:gd name="T0" fmla="*/ 88 w 95"/>
                <a:gd name="T1" fmla="*/ 59 h 96"/>
                <a:gd name="T2" fmla="*/ 88 w 95"/>
                <a:gd name="T3" fmla="*/ 59 h 96"/>
                <a:gd name="T4" fmla="*/ 36 w 95"/>
                <a:gd name="T5" fmla="*/ 88 h 96"/>
                <a:gd name="T6" fmla="*/ 6 w 95"/>
                <a:gd name="T7" fmla="*/ 36 h 96"/>
                <a:gd name="T8" fmla="*/ 58 w 95"/>
                <a:gd name="T9" fmla="*/ 6 h 96"/>
                <a:gd name="T10" fmla="*/ 88 w 95"/>
                <a:gd name="T11" fmla="*/ 5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6">
                  <a:moveTo>
                    <a:pt x="88" y="59"/>
                  </a:moveTo>
                  <a:lnTo>
                    <a:pt x="88" y="59"/>
                  </a:lnTo>
                  <a:cubicBezTo>
                    <a:pt x="81" y="82"/>
                    <a:pt x="58" y="95"/>
                    <a:pt x="36" y="88"/>
                  </a:cubicBezTo>
                  <a:cubicBezTo>
                    <a:pt x="13" y="82"/>
                    <a:pt x="0" y="59"/>
                    <a:pt x="6" y="36"/>
                  </a:cubicBezTo>
                  <a:cubicBezTo>
                    <a:pt x="13" y="13"/>
                    <a:pt x="36" y="0"/>
                    <a:pt x="58" y="6"/>
                  </a:cubicBezTo>
                  <a:cubicBezTo>
                    <a:pt x="81" y="13"/>
                    <a:pt x="94" y="36"/>
                    <a:pt x="88" y="5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" name="Freeform 192">
              <a:extLst>
                <a:ext uri="{FF2B5EF4-FFF2-40B4-BE49-F238E27FC236}">
                  <a16:creationId xmlns:a16="http://schemas.microsoft.com/office/drawing/2014/main" id="{A10E0F42-480E-A442-9E94-BD4BB7019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0458" y="29877470"/>
              <a:ext cx="257084" cy="257084"/>
            </a:xfrm>
            <a:custGeom>
              <a:avLst/>
              <a:gdLst>
                <a:gd name="T0" fmla="*/ 85 w 86"/>
                <a:gd name="T1" fmla="*/ 42 h 86"/>
                <a:gd name="T2" fmla="*/ 85 w 86"/>
                <a:gd name="T3" fmla="*/ 42 h 86"/>
                <a:gd name="T4" fmla="*/ 42 w 86"/>
                <a:gd name="T5" fmla="*/ 85 h 86"/>
                <a:gd name="T6" fmla="*/ 0 w 86"/>
                <a:gd name="T7" fmla="*/ 42 h 86"/>
                <a:gd name="T8" fmla="*/ 42 w 86"/>
                <a:gd name="T9" fmla="*/ 0 h 86"/>
                <a:gd name="T10" fmla="*/ 85 w 86"/>
                <a:gd name="T11" fmla="*/ 4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6">
                  <a:moveTo>
                    <a:pt x="85" y="42"/>
                  </a:moveTo>
                  <a:lnTo>
                    <a:pt x="85" y="42"/>
                  </a:lnTo>
                  <a:cubicBezTo>
                    <a:pt x="85" y="65"/>
                    <a:pt x="65" y="85"/>
                    <a:pt x="42" y="85"/>
                  </a:cubicBezTo>
                  <a:cubicBezTo>
                    <a:pt x="19" y="85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5" y="19"/>
                    <a:pt x="85" y="4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4" name="Freeform 193">
              <a:extLst>
                <a:ext uri="{FF2B5EF4-FFF2-40B4-BE49-F238E27FC236}">
                  <a16:creationId xmlns:a16="http://schemas.microsoft.com/office/drawing/2014/main" id="{2346F1F4-C118-1746-8E07-5A8CF61DB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2038" y="31098625"/>
              <a:ext cx="308501" cy="347060"/>
            </a:xfrm>
            <a:custGeom>
              <a:avLst/>
              <a:gdLst>
                <a:gd name="T0" fmla="*/ 95 w 106"/>
                <a:gd name="T1" fmla="*/ 10 h 118"/>
                <a:gd name="T2" fmla="*/ 95 w 106"/>
                <a:gd name="T3" fmla="*/ 10 h 118"/>
                <a:gd name="T4" fmla="*/ 95 w 106"/>
                <a:gd name="T5" fmla="*/ 10 h 118"/>
                <a:gd name="T6" fmla="*/ 98 w 106"/>
                <a:gd name="T7" fmla="*/ 39 h 118"/>
                <a:gd name="T8" fmla="*/ 39 w 106"/>
                <a:gd name="T9" fmla="*/ 107 h 118"/>
                <a:gd name="T10" fmla="*/ 10 w 106"/>
                <a:gd name="T11" fmla="*/ 111 h 118"/>
                <a:gd name="T12" fmla="*/ 10 w 106"/>
                <a:gd name="T13" fmla="*/ 111 h 118"/>
                <a:gd name="T14" fmla="*/ 7 w 106"/>
                <a:gd name="T15" fmla="*/ 78 h 118"/>
                <a:gd name="T16" fmla="*/ 62 w 106"/>
                <a:gd name="T17" fmla="*/ 10 h 118"/>
                <a:gd name="T18" fmla="*/ 95 w 106"/>
                <a:gd name="T19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18">
                  <a:moveTo>
                    <a:pt x="95" y="10"/>
                  </a:moveTo>
                  <a:lnTo>
                    <a:pt x="95" y="10"/>
                  </a:lnTo>
                  <a:lnTo>
                    <a:pt x="95" y="10"/>
                  </a:lnTo>
                  <a:cubicBezTo>
                    <a:pt x="105" y="16"/>
                    <a:pt x="105" y="29"/>
                    <a:pt x="98" y="39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3" y="117"/>
                    <a:pt x="16" y="117"/>
                    <a:pt x="10" y="111"/>
                  </a:cubicBezTo>
                  <a:lnTo>
                    <a:pt x="10" y="111"/>
                  </a:lnTo>
                  <a:cubicBezTo>
                    <a:pt x="0" y="101"/>
                    <a:pt x="0" y="88"/>
                    <a:pt x="7" y="7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72" y="3"/>
                    <a:pt x="85" y="0"/>
                    <a:pt x="95" y="1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5" name="Freeform 194">
              <a:extLst>
                <a:ext uri="{FF2B5EF4-FFF2-40B4-BE49-F238E27FC236}">
                  <a16:creationId xmlns:a16="http://schemas.microsoft.com/office/drawing/2014/main" id="{FEE12435-8152-B64F-8536-B2C78E5BD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7763" y="31214309"/>
              <a:ext cx="282793" cy="282793"/>
            </a:xfrm>
            <a:custGeom>
              <a:avLst/>
              <a:gdLst>
                <a:gd name="T0" fmla="*/ 10 w 96"/>
                <a:gd name="T1" fmla="*/ 33 h 99"/>
                <a:gd name="T2" fmla="*/ 10 w 96"/>
                <a:gd name="T3" fmla="*/ 33 h 99"/>
                <a:gd name="T4" fmla="*/ 65 w 96"/>
                <a:gd name="T5" fmla="*/ 10 h 99"/>
                <a:gd name="T6" fmla="*/ 85 w 96"/>
                <a:gd name="T7" fmla="*/ 69 h 99"/>
                <a:gd name="T8" fmla="*/ 30 w 96"/>
                <a:gd name="T9" fmla="*/ 88 h 99"/>
                <a:gd name="T10" fmla="*/ 10 w 96"/>
                <a:gd name="T11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99">
                  <a:moveTo>
                    <a:pt x="10" y="33"/>
                  </a:moveTo>
                  <a:lnTo>
                    <a:pt x="10" y="33"/>
                  </a:lnTo>
                  <a:cubicBezTo>
                    <a:pt x="20" y="10"/>
                    <a:pt x="46" y="0"/>
                    <a:pt x="65" y="10"/>
                  </a:cubicBezTo>
                  <a:cubicBezTo>
                    <a:pt x="88" y="23"/>
                    <a:pt x="95" y="46"/>
                    <a:pt x="85" y="69"/>
                  </a:cubicBezTo>
                  <a:cubicBezTo>
                    <a:pt x="75" y="88"/>
                    <a:pt x="49" y="98"/>
                    <a:pt x="30" y="88"/>
                  </a:cubicBezTo>
                  <a:cubicBezTo>
                    <a:pt x="7" y="79"/>
                    <a:pt x="0" y="52"/>
                    <a:pt x="10" y="3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" name="Freeform 195">
              <a:extLst>
                <a:ext uri="{FF2B5EF4-FFF2-40B4-BE49-F238E27FC236}">
                  <a16:creationId xmlns:a16="http://schemas.microsoft.com/office/drawing/2014/main" id="{FE03774E-B179-074D-A848-4C91314CB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6551" y="30828683"/>
              <a:ext cx="282793" cy="269943"/>
            </a:xfrm>
            <a:custGeom>
              <a:avLst/>
              <a:gdLst>
                <a:gd name="T0" fmla="*/ 88 w 95"/>
                <a:gd name="T1" fmla="*/ 56 h 93"/>
                <a:gd name="T2" fmla="*/ 88 w 95"/>
                <a:gd name="T3" fmla="*/ 56 h 93"/>
                <a:gd name="T4" fmla="*/ 36 w 95"/>
                <a:gd name="T5" fmla="*/ 89 h 93"/>
                <a:gd name="T6" fmla="*/ 6 w 95"/>
                <a:gd name="T7" fmla="*/ 36 h 93"/>
                <a:gd name="T8" fmla="*/ 58 w 95"/>
                <a:gd name="T9" fmla="*/ 4 h 93"/>
                <a:gd name="T10" fmla="*/ 88 w 95"/>
                <a:gd name="T11" fmla="*/ 5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3">
                  <a:moveTo>
                    <a:pt x="88" y="56"/>
                  </a:moveTo>
                  <a:lnTo>
                    <a:pt x="88" y="56"/>
                  </a:lnTo>
                  <a:cubicBezTo>
                    <a:pt x="81" y="79"/>
                    <a:pt x="58" y="92"/>
                    <a:pt x="36" y="89"/>
                  </a:cubicBezTo>
                  <a:cubicBezTo>
                    <a:pt x="13" y="82"/>
                    <a:pt x="0" y="59"/>
                    <a:pt x="6" y="36"/>
                  </a:cubicBezTo>
                  <a:cubicBezTo>
                    <a:pt x="13" y="14"/>
                    <a:pt x="36" y="0"/>
                    <a:pt x="58" y="4"/>
                  </a:cubicBezTo>
                  <a:cubicBezTo>
                    <a:pt x="81" y="10"/>
                    <a:pt x="94" y="33"/>
                    <a:pt x="88" y="5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" name="Freeform 196">
              <a:extLst>
                <a:ext uri="{FF2B5EF4-FFF2-40B4-BE49-F238E27FC236}">
                  <a16:creationId xmlns:a16="http://schemas.microsoft.com/office/drawing/2014/main" id="{6C856CFB-2CE7-7749-801A-C984A0F16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3349" y="31895587"/>
              <a:ext cx="257084" cy="257084"/>
            </a:xfrm>
            <a:custGeom>
              <a:avLst/>
              <a:gdLst>
                <a:gd name="T0" fmla="*/ 88 w 89"/>
                <a:gd name="T1" fmla="*/ 43 h 89"/>
                <a:gd name="T2" fmla="*/ 88 w 89"/>
                <a:gd name="T3" fmla="*/ 43 h 89"/>
                <a:gd name="T4" fmla="*/ 49 w 89"/>
                <a:gd name="T5" fmla="*/ 88 h 89"/>
                <a:gd name="T6" fmla="*/ 3 w 89"/>
                <a:gd name="T7" fmla="*/ 49 h 89"/>
                <a:gd name="T8" fmla="*/ 43 w 89"/>
                <a:gd name="T9" fmla="*/ 3 h 89"/>
                <a:gd name="T10" fmla="*/ 88 w 89"/>
                <a:gd name="T11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89">
                  <a:moveTo>
                    <a:pt x="88" y="43"/>
                  </a:moveTo>
                  <a:lnTo>
                    <a:pt x="88" y="43"/>
                  </a:lnTo>
                  <a:cubicBezTo>
                    <a:pt x="88" y="65"/>
                    <a:pt x="72" y="85"/>
                    <a:pt x="49" y="88"/>
                  </a:cubicBezTo>
                  <a:cubicBezTo>
                    <a:pt x="26" y="88"/>
                    <a:pt x="3" y="72"/>
                    <a:pt x="3" y="49"/>
                  </a:cubicBezTo>
                  <a:cubicBezTo>
                    <a:pt x="0" y="23"/>
                    <a:pt x="20" y="3"/>
                    <a:pt x="43" y="3"/>
                  </a:cubicBezTo>
                  <a:cubicBezTo>
                    <a:pt x="65" y="0"/>
                    <a:pt x="88" y="20"/>
                    <a:pt x="88" y="4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" name="Freeform 197">
              <a:extLst>
                <a:ext uri="{FF2B5EF4-FFF2-40B4-BE49-F238E27FC236}">
                  <a16:creationId xmlns:a16="http://schemas.microsoft.com/office/drawing/2014/main" id="{94CD3F43-34BF-F74B-AE81-0B2DC5205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477" y="30725849"/>
              <a:ext cx="282793" cy="282793"/>
            </a:xfrm>
            <a:custGeom>
              <a:avLst/>
              <a:gdLst>
                <a:gd name="T0" fmla="*/ 88 w 95"/>
                <a:gd name="T1" fmla="*/ 36 h 96"/>
                <a:gd name="T2" fmla="*/ 88 w 95"/>
                <a:gd name="T3" fmla="*/ 36 h 96"/>
                <a:gd name="T4" fmla="*/ 58 w 95"/>
                <a:gd name="T5" fmla="*/ 88 h 96"/>
                <a:gd name="T6" fmla="*/ 6 w 95"/>
                <a:gd name="T7" fmla="*/ 59 h 96"/>
                <a:gd name="T8" fmla="*/ 36 w 95"/>
                <a:gd name="T9" fmla="*/ 7 h 96"/>
                <a:gd name="T10" fmla="*/ 88 w 95"/>
                <a:gd name="T11" fmla="*/ 3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6">
                  <a:moveTo>
                    <a:pt x="88" y="36"/>
                  </a:moveTo>
                  <a:lnTo>
                    <a:pt x="88" y="36"/>
                  </a:lnTo>
                  <a:cubicBezTo>
                    <a:pt x="94" y="59"/>
                    <a:pt x="81" y="82"/>
                    <a:pt x="58" y="88"/>
                  </a:cubicBezTo>
                  <a:cubicBezTo>
                    <a:pt x="36" y="95"/>
                    <a:pt x="13" y="82"/>
                    <a:pt x="6" y="59"/>
                  </a:cubicBezTo>
                  <a:cubicBezTo>
                    <a:pt x="0" y="36"/>
                    <a:pt x="13" y="13"/>
                    <a:pt x="36" y="7"/>
                  </a:cubicBezTo>
                  <a:cubicBezTo>
                    <a:pt x="58" y="0"/>
                    <a:pt x="81" y="13"/>
                    <a:pt x="88" y="3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366102B-D909-B04C-B757-B0162AA2C350}"/>
              </a:ext>
            </a:extLst>
          </p:cNvPr>
          <p:cNvGrpSpPr/>
          <p:nvPr/>
        </p:nvGrpSpPr>
        <p:grpSpPr>
          <a:xfrm>
            <a:off x="21880938" y="4100747"/>
            <a:ext cx="4031213" cy="3929922"/>
            <a:chOff x="8856551" y="29697511"/>
            <a:chExt cx="2557993" cy="2493719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110" name="Freeform 171">
              <a:extLst>
                <a:ext uri="{FF2B5EF4-FFF2-40B4-BE49-F238E27FC236}">
                  <a16:creationId xmlns:a16="http://schemas.microsoft.com/office/drawing/2014/main" id="{C9184B26-2E87-E344-AD7A-B1BEFA38C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0720" y="30173121"/>
              <a:ext cx="1619631" cy="1619631"/>
            </a:xfrm>
            <a:custGeom>
              <a:avLst/>
              <a:gdLst>
                <a:gd name="T0" fmla="*/ 556 w 557"/>
                <a:gd name="T1" fmla="*/ 278 h 557"/>
                <a:gd name="T2" fmla="*/ 556 w 557"/>
                <a:gd name="T3" fmla="*/ 278 h 557"/>
                <a:gd name="T4" fmla="*/ 278 w 557"/>
                <a:gd name="T5" fmla="*/ 556 h 557"/>
                <a:gd name="T6" fmla="*/ 0 w 557"/>
                <a:gd name="T7" fmla="*/ 278 h 557"/>
                <a:gd name="T8" fmla="*/ 278 w 557"/>
                <a:gd name="T9" fmla="*/ 0 h 557"/>
                <a:gd name="T10" fmla="*/ 556 w 557"/>
                <a:gd name="T11" fmla="*/ 278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7" h="557">
                  <a:moveTo>
                    <a:pt x="556" y="278"/>
                  </a:moveTo>
                  <a:lnTo>
                    <a:pt x="556" y="278"/>
                  </a:lnTo>
                  <a:cubicBezTo>
                    <a:pt x="556" y="431"/>
                    <a:pt x="431" y="556"/>
                    <a:pt x="278" y="556"/>
                  </a:cubicBezTo>
                  <a:cubicBezTo>
                    <a:pt x="124" y="556"/>
                    <a:pt x="0" y="431"/>
                    <a:pt x="0" y="278"/>
                  </a:cubicBezTo>
                  <a:cubicBezTo>
                    <a:pt x="0" y="124"/>
                    <a:pt x="124" y="0"/>
                    <a:pt x="278" y="0"/>
                  </a:cubicBezTo>
                  <a:cubicBezTo>
                    <a:pt x="431" y="0"/>
                    <a:pt x="556" y="124"/>
                    <a:pt x="556" y="27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" name="Freeform 172">
              <a:extLst>
                <a:ext uri="{FF2B5EF4-FFF2-40B4-BE49-F238E27FC236}">
                  <a16:creationId xmlns:a16="http://schemas.microsoft.com/office/drawing/2014/main" id="{84DFC22C-DDCE-584F-9AE4-DF3C92784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4766" y="29967454"/>
              <a:ext cx="269943" cy="642711"/>
            </a:xfrm>
            <a:custGeom>
              <a:avLst/>
              <a:gdLst>
                <a:gd name="T0" fmla="*/ 16 w 92"/>
                <a:gd name="T1" fmla="*/ 216 h 220"/>
                <a:gd name="T2" fmla="*/ 16 w 92"/>
                <a:gd name="T3" fmla="*/ 216 h 220"/>
                <a:gd name="T4" fmla="*/ 16 w 92"/>
                <a:gd name="T5" fmla="*/ 216 h 220"/>
                <a:gd name="T6" fmla="*/ 3 w 92"/>
                <a:gd name="T7" fmla="*/ 190 h 220"/>
                <a:gd name="T8" fmla="*/ 45 w 92"/>
                <a:gd name="T9" fmla="*/ 20 h 220"/>
                <a:gd name="T10" fmla="*/ 71 w 92"/>
                <a:gd name="T11" fmla="*/ 3 h 220"/>
                <a:gd name="T12" fmla="*/ 71 w 92"/>
                <a:gd name="T13" fmla="*/ 3 h 220"/>
                <a:gd name="T14" fmla="*/ 88 w 92"/>
                <a:gd name="T15" fmla="*/ 30 h 220"/>
                <a:gd name="T16" fmla="*/ 42 w 92"/>
                <a:gd name="T17" fmla="*/ 199 h 220"/>
                <a:gd name="T18" fmla="*/ 16 w 92"/>
                <a:gd name="T19" fmla="*/ 21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220">
                  <a:moveTo>
                    <a:pt x="16" y="216"/>
                  </a:moveTo>
                  <a:lnTo>
                    <a:pt x="16" y="216"/>
                  </a:lnTo>
                  <a:lnTo>
                    <a:pt x="16" y="216"/>
                  </a:lnTo>
                  <a:cubicBezTo>
                    <a:pt x="6" y="213"/>
                    <a:pt x="0" y="203"/>
                    <a:pt x="3" y="19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8" y="7"/>
                    <a:pt x="62" y="0"/>
                    <a:pt x="71" y="3"/>
                  </a:cubicBezTo>
                  <a:lnTo>
                    <a:pt x="71" y="3"/>
                  </a:lnTo>
                  <a:cubicBezTo>
                    <a:pt x="84" y="7"/>
                    <a:pt x="91" y="17"/>
                    <a:pt x="88" y="30"/>
                  </a:cubicBezTo>
                  <a:cubicBezTo>
                    <a:pt x="42" y="199"/>
                    <a:pt x="42" y="199"/>
                    <a:pt x="42" y="199"/>
                  </a:cubicBezTo>
                  <a:cubicBezTo>
                    <a:pt x="39" y="213"/>
                    <a:pt x="29" y="219"/>
                    <a:pt x="16" y="21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" name="Freeform 173">
              <a:extLst>
                <a:ext uri="{FF2B5EF4-FFF2-40B4-BE49-F238E27FC236}">
                  <a16:creationId xmlns:a16="http://schemas.microsoft.com/office/drawing/2014/main" id="{E9ED2251-48FC-2143-BEED-E02E30B27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3513" y="30070288"/>
              <a:ext cx="398485" cy="591294"/>
            </a:xfrm>
            <a:custGeom>
              <a:avLst/>
              <a:gdLst>
                <a:gd name="T0" fmla="*/ 124 w 138"/>
                <a:gd name="T1" fmla="*/ 196 h 204"/>
                <a:gd name="T2" fmla="*/ 124 w 138"/>
                <a:gd name="T3" fmla="*/ 196 h 204"/>
                <a:gd name="T4" fmla="*/ 124 w 138"/>
                <a:gd name="T5" fmla="*/ 196 h 204"/>
                <a:gd name="T6" fmla="*/ 95 w 138"/>
                <a:gd name="T7" fmla="*/ 186 h 204"/>
                <a:gd name="T8" fmla="*/ 6 w 138"/>
                <a:gd name="T9" fmla="*/ 33 h 204"/>
                <a:gd name="T10" fmla="*/ 13 w 138"/>
                <a:gd name="T11" fmla="*/ 3 h 204"/>
                <a:gd name="T12" fmla="*/ 13 w 138"/>
                <a:gd name="T13" fmla="*/ 3 h 204"/>
                <a:gd name="T14" fmla="*/ 42 w 138"/>
                <a:gd name="T15" fmla="*/ 13 h 204"/>
                <a:gd name="T16" fmla="*/ 130 w 138"/>
                <a:gd name="T17" fmla="*/ 167 h 204"/>
                <a:gd name="T18" fmla="*/ 124 w 138"/>
                <a:gd name="T19" fmla="*/ 19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204">
                  <a:moveTo>
                    <a:pt x="124" y="196"/>
                  </a:moveTo>
                  <a:lnTo>
                    <a:pt x="124" y="196"/>
                  </a:lnTo>
                  <a:lnTo>
                    <a:pt x="124" y="196"/>
                  </a:lnTo>
                  <a:cubicBezTo>
                    <a:pt x="114" y="203"/>
                    <a:pt x="98" y="199"/>
                    <a:pt x="95" y="186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0" y="23"/>
                    <a:pt x="3" y="10"/>
                    <a:pt x="13" y="3"/>
                  </a:cubicBezTo>
                  <a:lnTo>
                    <a:pt x="13" y="3"/>
                  </a:lnTo>
                  <a:cubicBezTo>
                    <a:pt x="23" y="0"/>
                    <a:pt x="36" y="3"/>
                    <a:pt x="42" y="13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7" y="177"/>
                    <a:pt x="134" y="190"/>
                    <a:pt x="124" y="19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174">
              <a:extLst>
                <a:ext uri="{FF2B5EF4-FFF2-40B4-BE49-F238E27FC236}">
                  <a16:creationId xmlns:a16="http://schemas.microsoft.com/office/drawing/2014/main" id="{F3F26856-BC1D-BB46-9AF0-BA468A02B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32" y="31394268"/>
              <a:ext cx="244234" cy="642711"/>
            </a:xfrm>
            <a:custGeom>
              <a:avLst/>
              <a:gdLst>
                <a:gd name="T0" fmla="*/ 65 w 85"/>
                <a:gd name="T1" fmla="*/ 216 h 220"/>
                <a:gd name="T2" fmla="*/ 65 w 85"/>
                <a:gd name="T3" fmla="*/ 216 h 220"/>
                <a:gd name="T4" fmla="*/ 65 w 85"/>
                <a:gd name="T5" fmla="*/ 216 h 220"/>
                <a:gd name="T6" fmla="*/ 39 w 85"/>
                <a:gd name="T7" fmla="*/ 200 h 220"/>
                <a:gd name="T8" fmla="*/ 3 w 85"/>
                <a:gd name="T9" fmla="*/ 26 h 220"/>
                <a:gd name="T10" fmla="*/ 19 w 85"/>
                <a:gd name="T11" fmla="*/ 3 h 220"/>
                <a:gd name="T12" fmla="*/ 19 w 85"/>
                <a:gd name="T13" fmla="*/ 3 h 220"/>
                <a:gd name="T14" fmla="*/ 45 w 85"/>
                <a:gd name="T15" fmla="*/ 20 h 220"/>
                <a:gd name="T16" fmla="*/ 81 w 85"/>
                <a:gd name="T17" fmla="*/ 193 h 220"/>
                <a:gd name="T18" fmla="*/ 65 w 85"/>
                <a:gd name="T19" fmla="*/ 21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220">
                  <a:moveTo>
                    <a:pt x="65" y="216"/>
                  </a:moveTo>
                  <a:lnTo>
                    <a:pt x="65" y="216"/>
                  </a:lnTo>
                  <a:lnTo>
                    <a:pt x="65" y="216"/>
                  </a:lnTo>
                  <a:cubicBezTo>
                    <a:pt x="55" y="219"/>
                    <a:pt x="42" y="213"/>
                    <a:pt x="39" y="20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17"/>
                    <a:pt x="6" y="3"/>
                    <a:pt x="19" y="3"/>
                  </a:cubicBezTo>
                  <a:lnTo>
                    <a:pt x="19" y="3"/>
                  </a:lnTo>
                  <a:cubicBezTo>
                    <a:pt x="29" y="0"/>
                    <a:pt x="42" y="7"/>
                    <a:pt x="45" y="20"/>
                  </a:cubicBezTo>
                  <a:cubicBezTo>
                    <a:pt x="81" y="193"/>
                    <a:pt x="81" y="193"/>
                    <a:pt x="81" y="193"/>
                  </a:cubicBezTo>
                  <a:cubicBezTo>
                    <a:pt x="84" y="203"/>
                    <a:pt x="78" y="216"/>
                    <a:pt x="65" y="21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175">
              <a:extLst>
                <a:ext uri="{FF2B5EF4-FFF2-40B4-BE49-F238E27FC236}">
                  <a16:creationId xmlns:a16="http://schemas.microsoft.com/office/drawing/2014/main" id="{81AA79F4-1F98-674F-9664-551243EE4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7542" y="30147413"/>
              <a:ext cx="385627" cy="424185"/>
            </a:xfrm>
            <a:custGeom>
              <a:avLst/>
              <a:gdLst>
                <a:gd name="T0" fmla="*/ 10 w 132"/>
                <a:gd name="T1" fmla="*/ 137 h 145"/>
                <a:gd name="T2" fmla="*/ 10 w 132"/>
                <a:gd name="T3" fmla="*/ 137 h 145"/>
                <a:gd name="T4" fmla="*/ 10 w 132"/>
                <a:gd name="T5" fmla="*/ 137 h 145"/>
                <a:gd name="T6" fmla="*/ 7 w 132"/>
                <a:gd name="T7" fmla="*/ 115 h 145"/>
                <a:gd name="T8" fmla="*/ 98 w 132"/>
                <a:gd name="T9" fmla="*/ 7 h 145"/>
                <a:gd name="T10" fmla="*/ 121 w 132"/>
                <a:gd name="T11" fmla="*/ 7 h 145"/>
                <a:gd name="T12" fmla="*/ 121 w 132"/>
                <a:gd name="T13" fmla="*/ 7 h 145"/>
                <a:gd name="T14" fmla="*/ 124 w 132"/>
                <a:gd name="T15" fmla="*/ 30 h 145"/>
                <a:gd name="T16" fmla="*/ 33 w 132"/>
                <a:gd name="T17" fmla="*/ 137 h 145"/>
                <a:gd name="T18" fmla="*/ 10 w 132"/>
                <a:gd name="T19" fmla="*/ 13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45">
                  <a:moveTo>
                    <a:pt x="10" y="137"/>
                  </a:moveTo>
                  <a:lnTo>
                    <a:pt x="10" y="137"/>
                  </a:lnTo>
                  <a:lnTo>
                    <a:pt x="10" y="137"/>
                  </a:lnTo>
                  <a:cubicBezTo>
                    <a:pt x="3" y="131"/>
                    <a:pt x="0" y="121"/>
                    <a:pt x="7" y="115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5" y="0"/>
                    <a:pt x="115" y="0"/>
                    <a:pt x="121" y="7"/>
                  </a:cubicBezTo>
                  <a:lnTo>
                    <a:pt x="121" y="7"/>
                  </a:lnTo>
                  <a:cubicBezTo>
                    <a:pt x="131" y="13"/>
                    <a:pt x="131" y="23"/>
                    <a:pt x="124" y="30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26" y="144"/>
                    <a:pt x="17" y="144"/>
                    <a:pt x="10" y="13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Freeform 176">
              <a:extLst>
                <a:ext uri="{FF2B5EF4-FFF2-40B4-BE49-F238E27FC236}">
                  <a16:creationId xmlns:a16="http://schemas.microsoft.com/office/drawing/2014/main" id="{CB008F07-5956-EF45-919B-5F827A3AD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6265" y="29774637"/>
              <a:ext cx="141400" cy="501319"/>
            </a:xfrm>
            <a:custGeom>
              <a:avLst/>
              <a:gdLst>
                <a:gd name="T0" fmla="*/ 29 w 47"/>
                <a:gd name="T1" fmla="*/ 173 h 174"/>
                <a:gd name="T2" fmla="*/ 29 w 47"/>
                <a:gd name="T3" fmla="*/ 173 h 174"/>
                <a:gd name="T4" fmla="*/ 29 w 47"/>
                <a:gd name="T5" fmla="*/ 173 h 174"/>
                <a:gd name="T6" fmla="*/ 13 w 47"/>
                <a:gd name="T7" fmla="*/ 156 h 174"/>
                <a:gd name="T8" fmla="*/ 3 w 47"/>
                <a:gd name="T9" fmla="*/ 16 h 174"/>
                <a:gd name="T10" fmla="*/ 20 w 47"/>
                <a:gd name="T11" fmla="*/ 0 h 174"/>
                <a:gd name="T12" fmla="*/ 20 w 47"/>
                <a:gd name="T13" fmla="*/ 0 h 174"/>
                <a:gd name="T14" fmla="*/ 36 w 47"/>
                <a:gd name="T15" fmla="*/ 16 h 174"/>
                <a:gd name="T16" fmla="*/ 46 w 47"/>
                <a:gd name="T17" fmla="*/ 153 h 174"/>
                <a:gd name="T18" fmla="*/ 29 w 47"/>
                <a:gd name="T19" fmla="*/ 17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4">
                  <a:moveTo>
                    <a:pt x="29" y="173"/>
                  </a:moveTo>
                  <a:lnTo>
                    <a:pt x="29" y="173"/>
                  </a:lnTo>
                  <a:lnTo>
                    <a:pt x="29" y="173"/>
                  </a:lnTo>
                  <a:cubicBezTo>
                    <a:pt x="20" y="173"/>
                    <a:pt x="13" y="166"/>
                    <a:pt x="13" y="15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9"/>
                    <a:pt x="10" y="0"/>
                    <a:pt x="20" y="0"/>
                  </a:cubicBezTo>
                  <a:lnTo>
                    <a:pt x="20" y="0"/>
                  </a:lnTo>
                  <a:cubicBezTo>
                    <a:pt x="26" y="0"/>
                    <a:pt x="36" y="6"/>
                    <a:pt x="36" y="16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6" y="163"/>
                    <a:pt x="39" y="173"/>
                    <a:pt x="29" y="17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Freeform 177">
              <a:extLst>
                <a:ext uri="{FF2B5EF4-FFF2-40B4-BE49-F238E27FC236}">
                  <a16:creationId xmlns:a16="http://schemas.microsoft.com/office/drawing/2014/main" id="{C8D8C325-613F-A048-A71E-9BE827F8B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1850" y="31394268"/>
              <a:ext cx="385627" cy="424193"/>
            </a:xfrm>
            <a:custGeom>
              <a:avLst/>
              <a:gdLst>
                <a:gd name="T0" fmla="*/ 121 w 131"/>
                <a:gd name="T1" fmla="*/ 137 h 145"/>
                <a:gd name="T2" fmla="*/ 121 w 131"/>
                <a:gd name="T3" fmla="*/ 137 h 145"/>
                <a:gd name="T4" fmla="*/ 121 w 131"/>
                <a:gd name="T5" fmla="*/ 137 h 145"/>
                <a:gd name="T6" fmla="*/ 98 w 131"/>
                <a:gd name="T7" fmla="*/ 134 h 145"/>
                <a:gd name="T8" fmla="*/ 6 w 131"/>
                <a:gd name="T9" fmla="*/ 29 h 145"/>
                <a:gd name="T10" fmla="*/ 9 w 131"/>
                <a:gd name="T11" fmla="*/ 3 h 145"/>
                <a:gd name="T12" fmla="*/ 9 w 131"/>
                <a:gd name="T13" fmla="*/ 3 h 145"/>
                <a:gd name="T14" fmla="*/ 32 w 131"/>
                <a:gd name="T15" fmla="*/ 6 h 145"/>
                <a:gd name="T16" fmla="*/ 124 w 131"/>
                <a:gd name="T17" fmla="*/ 114 h 145"/>
                <a:gd name="T18" fmla="*/ 121 w 131"/>
                <a:gd name="T19" fmla="*/ 13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45">
                  <a:moveTo>
                    <a:pt x="121" y="137"/>
                  </a:moveTo>
                  <a:lnTo>
                    <a:pt x="121" y="137"/>
                  </a:lnTo>
                  <a:lnTo>
                    <a:pt x="121" y="137"/>
                  </a:lnTo>
                  <a:cubicBezTo>
                    <a:pt x="114" y="144"/>
                    <a:pt x="104" y="144"/>
                    <a:pt x="98" y="134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0" y="23"/>
                    <a:pt x="3" y="10"/>
                    <a:pt x="9" y="3"/>
                  </a:cubicBezTo>
                  <a:lnTo>
                    <a:pt x="9" y="3"/>
                  </a:lnTo>
                  <a:cubicBezTo>
                    <a:pt x="16" y="0"/>
                    <a:pt x="26" y="0"/>
                    <a:pt x="32" y="6"/>
                  </a:cubicBezTo>
                  <a:cubicBezTo>
                    <a:pt x="124" y="114"/>
                    <a:pt x="124" y="114"/>
                    <a:pt x="124" y="114"/>
                  </a:cubicBezTo>
                  <a:cubicBezTo>
                    <a:pt x="130" y="121"/>
                    <a:pt x="130" y="131"/>
                    <a:pt x="121" y="13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178">
              <a:extLst>
                <a:ext uri="{FF2B5EF4-FFF2-40B4-BE49-F238E27FC236}">
                  <a16:creationId xmlns:a16="http://schemas.microsoft.com/office/drawing/2014/main" id="{6675C677-D314-F747-AF1B-3DB93E33F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392" y="31162892"/>
              <a:ext cx="501319" cy="257084"/>
            </a:xfrm>
            <a:custGeom>
              <a:avLst/>
              <a:gdLst>
                <a:gd name="T0" fmla="*/ 170 w 171"/>
                <a:gd name="T1" fmla="*/ 72 h 86"/>
                <a:gd name="T2" fmla="*/ 170 w 171"/>
                <a:gd name="T3" fmla="*/ 72 h 86"/>
                <a:gd name="T4" fmla="*/ 170 w 171"/>
                <a:gd name="T5" fmla="*/ 72 h 86"/>
                <a:gd name="T6" fmla="*/ 147 w 171"/>
                <a:gd name="T7" fmla="*/ 81 h 86"/>
                <a:gd name="T8" fmla="*/ 17 w 171"/>
                <a:gd name="T9" fmla="*/ 33 h 86"/>
                <a:gd name="T10" fmla="*/ 4 w 171"/>
                <a:gd name="T11" fmla="*/ 13 h 86"/>
                <a:gd name="T12" fmla="*/ 4 w 171"/>
                <a:gd name="T13" fmla="*/ 13 h 86"/>
                <a:gd name="T14" fmla="*/ 27 w 171"/>
                <a:gd name="T15" fmla="*/ 3 h 86"/>
                <a:gd name="T16" fmla="*/ 157 w 171"/>
                <a:gd name="T17" fmla="*/ 49 h 86"/>
                <a:gd name="T18" fmla="*/ 170 w 171"/>
                <a:gd name="T19" fmla="*/ 7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86">
                  <a:moveTo>
                    <a:pt x="170" y="72"/>
                  </a:moveTo>
                  <a:lnTo>
                    <a:pt x="170" y="72"/>
                  </a:lnTo>
                  <a:lnTo>
                    <a:pt x="170" y="72"/>
                  </a:lnTo>
                  <a:cubicBezTo>
                    <a:pt x="167" y="78"/>
                    <a:pt x="157" y="85"/>
                    <a:pt x="147" y="81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7" y="29"/>
                    <a:pt x="0" y="19"/>
                    <a:pt x="4" y="13"/>
                  </a:cubicBezTo>
                  <a:lnTo>
                    <a:pt x="4" y="13"/>
                  </a:lnTo>
                  <a:cubicBezTo>
                    <a:pt x="7" y="3"/>
                    <a:pt x="17" y="0"/>
                    <a:pt x="27" y="3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67" y="52"/>
                    <a:pt x="170" y="62"/>
                    <a:pt x="170" y="7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179">
              <a:extLst>
                <a:ext uri="{FF2B5EF4-FFF2-40B4-BE49-F238E27FC236}">
                  <a16:creationId xmlns:a16="http://schemas.microsoft.com/office/drawing/2014/main" id="{80EDCB8F-E57F-0447-9B38-3F4A94F4F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7911" y="30224538"/>
              <a:ext cx="411335" cy="398477"/>
            </a:xfrm>
            <a:custGeom>
              <a:avLst/>
              <a:gdLst>
                <a:gd name="T0" fmla="*/ 134 w 142"/>
                <a:gd name="T1" fmla="*/ 125 h 135"/>
                <a:gd name="T2" fmla="*/ 134 w 142"/>
                <a:gd name="T3" fmla="*/ 125 h 135"/>
                <a:gd name="T4" fmla="*/ 134 w 142"/>
                <a:gd name="T5" fmla="*/ 125 h 135"/>
                <a:gd name="T6" fmla="*/ 112 w 142"/>
                <a:gd name="T7" fmla="*/ 128 h 135"/>
                <a:gd name="T8" fmla="*/ 10 w 142"/>
                <a:gd name="T9" fmla="*/ 33 h 135"/>
                <a:gd name="T10" fmla="*/ 7 w 142"/>
                <a:gd name="T11" fmla="*/ 7 h 135"/>
                <a:gd name="T12" fmla="*/ 7 w 142"/>
                <a:gd name="T13" fmla="*/ 7 h 135"/>
                <a:gd name="T14" fmla="*/ 33 w 142"/>
                <a:gd name="T15" fmla="*/ 7 h 135"/>
                <a:gd name="T16" fmla="*/ 134 w 142"/>
                <a:gd name="T17" fmla="*/ 102 h 135"/>
                <a:gd name="T18" fmla="*/ 134 w 142"/>
                <a:gd name="T19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35">
                  <a:moveTo>
                    <a:pt x="134" y="125"/>
                  </a:moveTo>
                  <a:lnTo>
                    <a:pt x="134" y="125"/>
                  </a:lnTo>
                  <a:lnTo>
                    <a:pt x="134" y="125"/>
                  </a:lnTo>
                  <a:cubicBezTo>
                    <a:pt x="131" y="131"/>
                    <a:pt x="118" y="134"/>
                    <a:pt x="112" y="128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0" y="26"/>
                    <a:pt x="0" y="13"/>
                    <a:pt x="7" y="7"/>
                  </a:cubicBezTo>
                  <a:lnTo>
                    <a:pt x="7" y="7"/>
                  </a:lnTo>
                  <a:cubicBezTo>
                    <a:pt x="14" y="0"/>
                    <a:pt x="23" y="0"/>
                    <a:pt x="33" y="7"/>
                  </a:cubicBezTo>
                  <a:cubicBezTo>
                    <a:pt x="134" y="102"/>
                    <a:pt x="134" y="102"/>
                    <a:pt x="134" y="102"/>
                  </a:cubicBezTo>
                  <a:cubicBezTo>
                    <a:pt x="141" y="108"/>
                    <a:pt x="141" y="118"/>
                    <a:pt x="134" y="1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Freeform 180">
              <a:extLst>
                <a:ext uri="{FF2B5EF4-FFF2-40B4-BE49-F238E27FC236}">
                  <a16:creationId xmlns:a16="http://schemas.microsoft.com/office/drawing/2014/main" id="{328ED337-82EE-B741-9AAC-43B28A1DB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2219" y="31317143"/>
              <a:ext cx="475610" cy="321359"/>
            </a:xfrm>
            <a:custGeom>
              <a:avLst/>
              <a:gdLst>
                <a:gd name="T0" fmla="*/ 4 w 161"/>
                <a:gd name="T1" fmla="*/ 98 h 109"/>
                <a:gd name="T2" fmla="*/ 4 w 161"/>
                <a:gd name="T3" fmla="*/ 98 h 109"/>
                <a:gd name="T4" fmla="*/ 4 w 161"/>
                <a:gd name="T5" fmla="*/ 98 h 109"/>
                <a:gd name="T6" fmla="*/ 10 w 161"/>
                <a:gd name="T7" fmla="*/ 75 h 109"/>
                <a:gd name="T8" fmla="*/ 131 w 161"/>
                <a:gd name="T9" fmla="*/ 3 h 109"/>
                <a:gd name="T10" fmla="*/ 154 w 161"/>
                <a:gd name="T11" fmla="*/ 10 h 109"/>
                <a:gd name="T12" fmla="*/ 154 w 161"/>
                <a:gd name="T13" fmla="*/ 10 h 109"/>
                <a:gd name="T14" fmla="*/ 151 w 161"/>
                <a:gd name="T15" fmla="*/ 36 h 109"/>
                <a:gd name="T16" fmla="*/ 26 w 161"/>
                <a:gd name="T17" fmla="*/ 105 h 109"/>
                <a:gd name="T18" fmla="*/ 4 w 161"/>
                <a:gd name="T19" fmla="*/ 9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09">
                  <a:moveTo>
                    <a:pt x="4" y="98"/>
                  </a:moveTo>
                  <a:lnTo>
                    <a:pt x="4" y="98"/>
                  </a:lnTo>
                  <a:lnTo>
                    <a:pt x="4" y="98"/>
                  </a:lnTo>
                  <a:cubicBezTo>
                    <a:pt x="0" y="92"/>
                    <a:pt x="4" y="79"/>
                    <a:pt x="10" y="75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41" y="0"/>
                    <a:pt x="151" y="3"/>
                    <a:pt x="154" y="10"/>
                  </a:cubicBezTo>
                  <a:lnTo>
                    <a:pt x="154" y="10"/>
                  </a:lnTo>
                  <a:cubicBezTo>
                    <a:pt x="160" y="20"/>
                    <a:pt x="157" y="29"/>
                    <a:pt x="151" y="36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0" y="108"/>
                    <a:pt x="10" y="108"/>
                    <a:pt x="4" y="9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181">
              <a:extLst>
                <a:ext uri="{FF2B5EF4-FFF2-40B4-BE49-F238E27FC236}">
                  <a16:creationId xmlns:a16="http://schemas.microsoft.com/office/drawing/2014/main" id="{5B7AFA09-2264-D54F-85CB-D3451F5F6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0638" y="31625644"/>
              <a:ext cx="269943" cy="488460"/>
            </a:xfrm>
            <a:custGeom>
              <a:avLst/>
              <a:gdLst>
                <a:gd name="T0" fmla="*/ 13 w 93"/>
                <a:gd name="T1" fmla="*/ 163 h 167"/>
                <a:gd name="T2" fmla="*/ 13 w 93"/>
                <a:gd name="T3" fmla="*/ 163 h 167"/>
                <a:gd name="T4" fmla="*/ 13 w 93"/>
                <a:gd name="T5" fmla="*/ 163 h 167"/>
                <a:gd name="T6" fmla="*/ 4 w 93"/>
                <a:gd name="T7" fmla="*/ 140 h 167"/>
                <a:gd name="T8" fmla="*/ 56 w 93"/>
                <a:gd name="T9" fmla="*/ 13 h 167"/>
                <a:gd name="T10" fmla="*/ 79 w 93"/>
                <a:gd name="T11" fmla="*/ 3 h 167"/>
                <a:gd name="T12" fmla="*/ 79 w 93"/>
                <a:gd name="T13" fmla="*/ 3 h 167"/>
                <a:gd name="T14" fmla="*/ 88 w 93"/>
                <a:gd name="T15" fmla="*/ 23 h 167"/>
                <a:gd name="T16" fmla="*/ 36 w 93"/>
                <a:gd name="T17" fmla="*/ 153 h 167"/>
                <a:gd name="T18" fmla="*/ 13 w 93"/>
                <a:gd name="T19" fmla="*/ 16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167">
                  <a:moveTo>
                    <a:pt x="13" y="163"/>
                  </a:moveTo>
                  <a:lnTo>
                    <a:pt x="13" y="163"/>
                  </a:lnTo>
                  <a:lnTo>
                    <a:pt x="13" y="163"/>
                  </a:lnTo>
                  <a:cubicBezTo>
                    <a:pt x="4" y="160"/>
                    <a:pt x="0" y="150"/>
                    <a:pt x="4" y="140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9" y="3"/>
                    <a:pt x="69" y="0"/>
                    <a:pt x="79" y="3"/>
                  </a:cubicBezTo>
                  <a:lnTo>
                    <a:pt x="79" y="3"/>
                  </a:lnTo>
                  <a:cubicBezTo>
                    <a:pt x="85" y="6"/>
                    <a:pt x="92" y="16"/>
                    <a:pt x="88" y="23"/>
                  </a:cubicBezTo>
                  <a:cubicBezTo>
                    <a:pt x="36" y="153"/>
                    <a:pt x="36" y="153"/>
                    <a:pt x="36" y="153"/>
                  </a:cubicBezTo>
                  <a:cubicBezTo>
                    <a:pt x="33" y="163"/>
                    <a:pt x="23" y="166"/>
                    <a:pt x="13" y="1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182">
              <a:extLst>
                <a:ext uri="{FF2B5EF4-FFF2-40B4-BE49-F238E27FC236}">
                  <a16:creationId xmlns:a16="http://schemas.microsoft.com/office/drawing/2014/main" id="{6EEC7AFB-2BA9-964B-8506-A69CAE1BD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3660" y="30880099"/>
              <a:ext cx="655561" cy="154251"/>
            </a:xfrm>
            <a:custGeom>
              <a:avLst/>
              <a:gdLst>
                <a:gd name="T0" fmla="*/ 0 w 223"/>
                <a:gd name="T1" fmla="*/ 32 h 53"/>
                <a:gd name="T2" fmla="*/ 0 w 223"/>
                <a:gd name="T3" fmla="*/ 32 h 53"/>
                <a:gd name="T4" fmla="*/ 0 w 223"/>
                <a:gd name="T5" fmla="*/ 32 h 53"/>
                <a:gd name="T6" fmla="*/ 23 w 223"/>
                <a:gd name="T7" fmla="*/ 9 h 53"/>
                <a:gd name="T8" fmla="*/ 199 w 223"/>
                <a:gd name="T9" fmla="*/ 0 h 53"/>
                <a:gd name="T10" fmla="*/ 222 w 223"/>
                <a:gd name="T11" fmla="*/ 19 h 53"/>
                <a:gd name="T12" fmla="*/ 222 w 223"/>
                <a:gd name="T13" fmla="*/ 19 h 53"/>
                <a:gd name="T14" fmla="*/ 199 w 223"/>
                <a:gd name="T15" fmla="*/ 42 h 53"/>
                <a:gd name="T16" fmla="*/ 23 w 223"/>
                <a:gd name="T17" fmla="*/ 52 h 53"/>
                <a:gd name="T18" fmla="*/ 0 w 223"/>
                <a:gd name="T19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53">
                  <a:moveTo>
                    <a:pt x="0" y="32"/>
                  </a:moveTo>
                  <a:lnTo>
                    <a:pt x="0" y="32"/>
                  </a:lnTo>
                  <a:lnTo>
                    <a:pt x="0" y="32"/>
                  </a:lnTo>
                  <a:cubicBezTo>
                    <a:pt x="0" y="19"/>
                    <a:pt x="10" y="9"/>
                    <a:pt x="23" y="9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22" y="9"/>
                    <a:pt x="222" y="19"/>
                  </a:cubicBezTo>
                  <a:lnTo>
                    <a:pt x="222" y="19"/>
                  </a:lnTo>
                  <a:cubicBezTo>
                    <a:pt x="222" y="32"/>
                    <a:pt x="213" y="42"/>
                    <a:pt x="199" y="4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3" y="52"/>
                    <a:pt x="3" y="42"/>
                    <a:pt x="0" y="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183">
              <a:extLst>
                <a:ext uri="{FF2B5EF4-FFF2-40B4-BE49-F238E27FC236}">
                  <a16:creationId xmlns:a16="http://schemas.microsoft.com/office/drawing/2014/main" id="{1A12386B-6B1F-604E-AAA0-8FECE96A0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308" y="30802974"/>
              <a:ext cx="655569" cy="218526"/>
            </a:xfrm>
            <a:custGeom>
              <a:avLst/>
              <a:gdLst>
                <a:gd name="T0" fmla="*/ 0 w 223"/>
                <a:gd name="T1" fmla="*/ 52 h 73"/>
                <a:gd name="T2" fmla="*/ 0 w 223"/>
                <a:gd name="T3" fmla="*/ 52 h 73"/>
                <a:gd name="T4" fmla="*/ 0 w 223"/>
                <a:gd name="T5" fmla="*/ 52 h 73"/>
                <a:gd name="T6" fmla="*/ 20 w 223"/>
                <a:gd name="T7" fmla="*/ 29 h 73"/>
                <a:gd name="T8" fmla="*/ 196 w 223"/>
                <a:gd name="T9" fmla="*/ 3 h 73"/>
                <a:gd name="T10" fmla="*/ 219 w 223"/>
                <a:gd name="T11" fmla="*/ 19 h 73"/>
                <a:gd name="T12" fmla="*/ 219 w 223"/>
                <a:gd name="T13" fmla="*/ 19 h 73"/>
                <a:gd name="T14" fmla="*/ 200 w 223"/>
                <a:gd name="T15" fmla="*/ 45 h 73"/>
                <a:gd name="T16" fmla="*/ 26 w 223"/>
                <a:gd name="T17" fmla="*/ 72 h 73"/>
                <a:gd name="T18" fmla="*/ 0 w 223"/>
                <a:gd name="T19" fmla="*/ 5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73">
                  <a:moveTo>
                    <a:pt x="0" y="52"/>
                  </a:moveTo>
                  <a:lnTo>
                    <a:pt x="0" y="52"/>
                  </a:lnTo>
                  <a:lnTo>
                    <a:pt x="0" y="52"/>
                  </a:lnTo>
                  <a:cubicBezTo>
                    <a:pt x="0" y="42"/>
                    <a:pt x="7" y="29"/>
                    <a:pt x="20" y="29"/>
                  </a:cubicBezTo>
                  <a:cubicBezTo>
                    <a:pt x="196" y="3"/>
                    <a:pt x="196" y="3"/>
                    <a:pt x="196" y="3"/>
                  </a:cubicBezTo>
                  <a:cubicBezTo>
                    <a:pt x="206" y="0"/>
                    <a:pt x="219" y="9"/>
                    <a:pt x="219" y="19"/>
                  </a:cubicBezTo>
                  <a:lnTo>
                    <a:pt x="219" y="19"/>
                  </a:lnTo>
                  <a:cubicBezTo>
                    <a:pt x="222" y="32"/>
                    <a:pt x="213" y="42"/>
                    <a:pt x="200" y="45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3" y="72"/>
                    <a:pt x="3" y="65"/>
                    <a:pt x="0" y="5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184">
              <a:extLst>
                <a:ext uri="{FF2B5EF4-FFF2-40B4-BE49-F238E27FC236}">
                  <a16:creationId xmlns:a16="http://schemas.microsoft.com/office/drawing/2014/main" id="{A4CF8E48-1AF5-194C-8F6B-137250C1C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0785" y="30147413"/>
              <a:ext cx="179959" cy="179959"/>
            </a:xfrm>
            <a:custGeom>
              <a:avLst/>
              <a:gdLst>
                <a:gd name="T0" fmla="*/ 62 w 63"/>
                <a:gd name="T1" fmla="*/ 33 h 63"/>
                <a:gd name="T2" fmla="*/ 62 w 63"/>
                <a:gd name="T3" fmla="*/ 33 h 63"/>
                <a:gd name="T4" fmla="*/ 30 w 63"/>
                <a:gd name="T5" fmla="*/ 62 h 63"/>
                <a:gd name="T6" fmla="*/ 0 w 63"/>
                <a:gd name="T7" fmla="*/ 33 h 63"/>
                <a:gd name="T8" fmla="*/ 30 w 63"/>
                <a:gd name="T9" fmla="*/ 0 h 63"/>
                <a:gd name="T10" fmla="*/ 62 w 63"/>
                <a:gd name="T11" fmla="*/ 3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3">
                  <a:moveTo>
                    <a:pt x="62" y="33"/>
                  </a:moveTo>
                  <a:lnTo>
                    <a:pt x="62" y="33"/>
                  </a:lnTo>
                  <a:cubicBezTo>
                    <a:pt x="62" y="49"/>
                    <a:pt x="49" y="62"/>
                    <a:pt x="30" y="62"/>
                  </a:cubicBezTo>
                  <a:cubicBezTo>
                    <a:pt x="13" y="62"/>
                    <a:pt x="0" y="49"/>
                    <a:pt x="0" y="33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9" y="0"/>
                    <a:pt x="62" y="13"/>
                    <a:pt x="62" y="3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185">
              <a:extLst>
                <a:ext uri="{FF2B5EF4-FFF2-40B4-BE49-F238E27FC236}">
                  <a16:creationId xmlns:a16="http://schemas.microsoft.com/office/drawing/2014/main" id="{D8425050-6F4F-A248-9CCA-399784937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7706" y="29697511"/>
              <a:ext cx="179959" cy="192817"/>
            </a:xfrm>
            <a:custGeom>
              <a:avLst/>
              <a:gdLst>
                <a:gd name="T0" fmla="*/ 62 w 63"/>
                <a:gd name="T1" fmla="*/ 30 h 64"/>
                <a:gd name="T2" fmla="*/ 62 w 63"/>
                <a:gd name="T3" fmla="*/ 30 h 64"/>
                <a:gd name="T4" fmla="*/ 29 w 63"/>
                <a:gd name="T5" fmla="*/ 63 h 64"/>
                <a:gd name="T6" fmla="*/ 0 w 63"/>
                <a:gd name="T7" fmla="*/ 30 h 64"/>
                <a:gd name="T8" fmla="*/ 29 w 63"/>
                <a:gd name="T9" fmla="*/ 0 h 64"/>
                <a:gd name="T10" fmla="*/ 62 w 63"/>
                <a:gd name="T11" fmla="*/ 3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4">
                  <a:moveTo>
                    <a:pt x="62" y="30"/>
                  </a:moveTo>
                  <a:lnTo>
                    <a:pt x="62" y="30"/>
                  </a:lnTo>
                  <a:cubicBezTo>
                    <a:pt x="62" y="46"/>
                    <a:pt x="49" y="63"/>
                    <a:pt x="29" y="63"/>
                  </a:cubicBezTo>
                  <a:cubicBezTo>
                    <a:pt x="13" y="63"/>
                    <a:pt x="0" y="46"/>
                    <a:pt x="0" y="30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9" y="0"/>
                    <a:pt x="62" y="13"/>
                    <a:pt x="62" y="3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186">
              <a:extLst>
                <a:ext uri="{FF2B5EF4-FFF2-40B4-BE49-F238E27FC236}">
                  <a16:creationId xmlns:a16="http://schemas.microsoft.com/office/drawing/2014/main" id="{D22BB1EB-DF55-CC4E-A43A-8D803B397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626" y="30083138"/>
              <a:ext cx="192809" cy="205667"/>
            </a:xfrm>
            <a:custGeom>
              <a:avLst/>
              <a:gdLst>
                <a:gd name="T0" fmla="*/ 62 w 66"/>
                <a:gd name="T1" fmla="*/ 40 h 70"/>
                <a:gd name="T2" fmla="*/ 62 w 66"/>
                <a:gd name="T3" fmla="*/ 40 h 70"/>
                <a:gd name="T4" fmla="*/ 26 w 66"/>
                <a:gd name="T5" fmla="*/ 66 h 70"/>
                <a:gd name="T6" fmla="*/ 3 w 66"/>
                <a:gd name="T7" fmla="*/ 30 h 70"/>
                <a:gd name="T8" fmla="*/ 39 w 66"/>
                <a:gd name="T9" fmla="*/ 4 h 70"/>
                <a:gd name="T10" fmla="*/ 62 w 66"/>
                <a:gd name="T11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70">
                  <a:moveTo>
                    <a:pt x="62" y="40"/>
                  </a:moveTo>
                  <a:lnTo>
                    <a:pt x="62" y="40"/>
                  </a:lnTo>
                  <a:cubicBezTo>
                    <a:pt x="59" y="56"/>
                    <a:pt x="43" y="69"/>
                    <a:pt x="26" y="66"/>
                  </a:cubicBezTo>
                  <a:cubicBezTo>
                    <a:pt x="10" y="62"/>
                    <a:pt x="0" y="46"/>
                    <a:pt x="3" y="30"/>
                  </a:cubicBezTo>
                  <a:cubicBezTo>
                    <a:pt x="3" y="14"/>
                    <a:pt x="20" y="0"/>
                    <a:pt x="39" y="4"/>
                  </a:cubicBezTo>
                  <a:cubicBezTo>
                    <a:pt x="56" y="7"/>
                    <a:pt x="65" y="23"/>
                    <a:pt x="62" y="4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187">
              <a:extLst>
                <a:ext uri="{FF2B5EF4-FFF2-40B4-BE49-F238E27FC236}">
                  <a16:creationId xmlns:a16="http://schemas.microsoft.com/office/drawing/2014/main" id="{81BCAA45-936F-2A42-B49C-A19B619FB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1727" y="31278584"/>
              <a:ext cx="192817" cy="205667"/>
            </a:xfrm>
            <a:custGeom>
              <a:avLst/>
              <a:gdLst>
                <a:gd name="T0" fmla="*/ 62 w 66"/>
                <a:gd name="T1" fmla="*/ 29 h 69"/>
                <a:gd name="T2" fmla="*/ 62 w 66"/>
                <a:gd name="T3" fmla="*/ 29 h 69"/>
                <a:gd name="T4" fmla="*/ 39 w 66"/>
                <a:gd name="T5" fmla="*/ 65 h 69"/>
                <a:gd name="T6" fmla="*/ 3 w 66"/>
                <a:gd name="T7" fmla="*/ 39 h 69"/>
                <a:gd name="T8" fmla="*/ 26 w 66"/>
                <a:gd name="T9" fmla="*/ 3 h 69"/>
                <a:gd name="T10" fmla="*/ 62 w 66"/>
                <a:gd name="T11" fmla="*/ 2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69">
                  <a:moveTo>
                    <a:pt x="62" y="29"/>
                  </a:moveTo>
                  <a:lnTo>
                    <a:pt x="62" y="29"/>
                  </a:lnTo>
                  <a:cubicBezTo>
                    <a:pt x="65" y="45"/>
                    <a:pt x="56" y="62"/>
                    <a:pt x="39" y="65"/>
                  </a:cubicBezTo>
                  <a:cubicBezTo>
                    <a:pt x="20" y="68"/>
                    <a:pt x="3" y="55"/>
                    <a:pt x="3" y="39"/>
                  </a:cubicBezTo>
                  <a:cubicBezTo>
                    <a:pt x="0" y="23"/>
                    <a:pt x="10" y="6"/>
                    <a:pt x="26" y="3"/>
                  </a:cubicBezTo>
                  <a:cubicBezTo>
                    <a:pt x="42" y="0"/>
                    <a:pt x="59" y="13"/>
                    <a:pt x="62" y="2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Freeform 188">
              <a:extLst>
                <a:ext uri="{FF2B5EF4-FFF2-40B4-BE49-F238E27FC236}">
                  <a16:creationId xmlns:a16="http://schemas.microsoft.com/office/drawing/2014/main" id="{F7CD1A1B-595C-2E4F-97B0-5F836E96C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8934" y="31689919"/>
              <a:ext cx="205667" cy="205667"/>
            </a:xfrm>
            <a:custGeom>
              <a:avLst/>
              <a:gdLst>
                <a:gd name="T0" fmla="*/ 65 w 70"/>
                <a:gd name="T1" fmla="*/ 26 h 69"/>
                <a:gd name="T2" fmla="*/ 65 w 70"/>
                <a:gd name="T3" fmla="*/ 26 h 69"/>
                <a:gd name="T4" fmla="*/ 42 w 70"/>
                <a:gd name="T5" fmla="*/ 62 h 69"/>
                <a:gd name="T6" fmla="*/ 3 w 70"/>
                <a:gd name="T7" fmla="*/ 39 h 69"/>
                <a:gd name="T8" fmla="*/ 26 w 70"/>
                <a:gd name="T9" fmla="*/ 3 h 69"/>
                <a:gd name="T10" fmla="*/ 65 w 70"/>
                <a:gd name="T11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69">
                  <a:moveTo>
                    <a:pt x="65" y="26"/>
                  </a:moveTo>
                  <a:lnTo>
                    <a:pt x="65" y="26"/>
                  </a:lnTo>
                  <a:cubicBezTo>
                    <a:pt x="69" y="42"/>
                    <a:pt x="59" y="58"/>
                    <a:pt x="42" y="62"/>
                  </a:cubicBezTo>
                  <a:cubicBezTo>
                    <a:pt x="26" y="68"/>
                    <a:pt x="6" y="58"/>
                    <a:pt x="3" y="39"/>
                  </a:cubicBezTo>
                  <a:cubicBezTo>
                    <a:pt x="0" y="22"/>
                    <a:pt x="10" y="6"/>
                    <a:pt x="26" y="3"/>
                  </a:cubicBezTo>
                  <a:cubicBezTo>
                    <a:pt x="42" y="0"/>
                    <a:pt x="59" y="9"/>
                    <a:pt x="65" y="2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8" name="Freeform 189">
              <a:extLst>
                <a:ext uri="{FF2B5EF4-FFF2-40B4-BE49-F238E27FC236}">
                  <a16:creationId xmlns:a16="http://schemas.microsoft.com/office/drawing/2014/main" id="{BFA7EE8A-F678-634D-9F2A-E284EE28E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2079" y="32011271"/>
              <a:ext cx="179959" cy="179959"/>
            </a:xfrm>
            <a:custGeom>
              <a:avLst/>
              <a:gdLst>
                <a:gd name="T0" fmla="*/ 62 w 63"/>
                <a:gd name="T1" fmla="*/ 30 h 63"/>
                <a:gd name="T2" fmla="*/ 62 w 63"/>
                <a:gd name="T3" fmla="*/ 30 h 63"/>
                <a:gd name="T4" fmla="*/ 29 w 63"/>
                <a:gd name="T5" fmla="*/ 62 h 63"/>
                <a:gd name="T6" fmla="*/ 0 w 63"/>
                <a:gd name="T7" fmla="*/ 30 h 63"/>
                <a:gd name="T8" fmla="*/ 29 w 63"/>
                <a:gd name="T9" fmla="*/ 0 h 63"/>
                <a:gd name="T10" fmla="*/ 62 w 63"/>
                <a:gd name="T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3">
                  <a:moveTo>
                    <a:pt x="62" y="30"/>
                  </a:moveTo>
                  <a:lnTo>
                    <a:pt x="62" y="30"/>
                  </a:lnTo>
                  <a:cubicBezTo>
                    <a:pt x="62" y="46"/>
                    <a:pt x="49" y="62"/>
                    <a:pt x="29" y="62"/>
                  </a:cubicBezTo>
                  <a:cubicBezTo>
                    <a:pt x="13" y="62"/>
                    <a:pt x="0" y="46"/>
                    <a:pt x="0" y="30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9" y="0"/>
                    <a:pt x="62" y="13"/>
                    <a:pt x="62" y="3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Freeform 190">
              <a:extLst>
                <a:ext uri="{FF2B5EF4-FFF2-40B4-BE49-F238E27FC236}">
                  <a16:creationId xmlns:a16="http://schemas.microsoft.com/office/drawing/2014/main" id="{73FDC52B-7B05-DB4F-B066-786889A63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52" y="31509960"/>
              <a:ext cx="179959" cy="192809"/>
            </a:xfrm>
            <a:custGeom>
              <a:avLst/>
              <a:gdLst>
                <a:gd name="T0" fmla="*/ 62 w 63"/>
                <a:gd name="T1" fmla="*/ 33 h 64"/>
                <a:gd name="T2" fmla="*/ 62 w 63"/>
                <a:gd name="T3" fmla="*/ 33 h 64"/>
                <a:gd name="T4" fmla="*/ 30 w 63"/>
                <a:gd name="T5" fmla="*/ 63 h 64"/>
                <a:gd name="T6" fmla="*/ 0 w 63"/>
                <a:gd name="T7" fmla="*/ 33 h 64"/>
                <a:gd name="T8" fmla="*/ 30 w 63"/>
                <a:gd name="T9" fmla="*/ 0 h 64"/>
                <a:gd name="T10" fmla="*/ 62 w 63"/>
                <a:gd name="T1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4">
                  <a:moveTo>
                    <a:pt x="62" y="33"/>
                  </a:moveTo>
                  <a:lnTo>
                    <a:pt x="62" y="33"/>
                  </a:lnTo>
                  <a:cubicBezTo>
                    <a:pt x="62" y="49"/>
                    <a:pt x="46" y="63"/>
                    <a:pt x="30" y="63"/>
                  </a:cubicBezTo>
                  <a:cubicBezTo>
                    <a:pt x="13" y="63"/>
                    <a:pt x="0" y="49"/>
                    <a:pt x="0" y="33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62" y="14"/>
                    <a:pt x="62" y="3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0" name="Freeform 191">
              <a:extLst>
                <a:ext uri="{FF2B5EF4-FFF2-40B4-BE49-F238E27FC236}">
                  <a16:creationId xmlns:a16="http://schemas.microsoft.com/office/drawing/2014/main" id="{814D67D4-7DA8-B64F-AD81-1DAACC0DB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7829" y="29916037"/>
              <a:ext cx="282793" cy="282793"/>
            </a:xfrm>
            <a:custGeom>
              <a:avLst/>
              <a:gdLst>
                <a:gd name="T0" fmla="*/ 88 w 95"/>
                <a:gd name="T1" fmla="*/ 59 h 96"/>
                <a:gd name="T2" fmla="*/ 88 w 95"/>
                <a:gd name="T3" fmla="*/ 59 h 96"/>
                <a:gd name="T4" fmla="*/ 36 w 95"/>
                <a:gd name="T5" fmla="*/ 88 h 96"/>
                <a:gd name="T6" fmla="*/ 6 w 95"/>
                <a:gd name="T7" fmla="*/ 36 h 96"/>
                <a:gd name="T8" fmla="*/ 58 w 95"/>
                <a:gd name="T9" fmla="*/ 6 h 96"/>
                <a:gd name="T10" fmla="*/ 88 w 95"/>
                <a:gd name="T11" fmla="*/ 5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6">
                  <a:moveTo>
                    <a:pt x="88" y="59"/>
                  </a:moveTo>
                  <a:lnTo>
                    <a:pt x="88" y="59"/>
                  </a:lnTo>
                  <a:cubicBezTo>
                    <a:pt x="81" y="82"/>
                    <a:pt x="58" y="95"/>
                    <a:pt x="36" y="88"/>
                  </a:cubicBezTo>
                  <a:cubicBezTo>
                    <a:pt x="13" y="82"/>
                    <a:pt x="0" y="59"/>
                    <a:pt x="6" y="36"/>
                  </a:cubicBezTo>
                  <a:cubicBezTo>
                    <a:pt x="13" y="13"/>
                    <a:pt x="36" y="0"/>
                    <a:pt x="58" y="6"/>
                  </a:cubicBezTo>
                  <a:cubicBezTo>
                    <a:pt x="81" y="13"/>
                    <a:pt x="94" y="36"/>
                    <a:pt x="88" y="5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Freeform 192">
              <a:extLst>
                <a:ext uri="{FF2B5EF4-FFF2-40B4-BE49-F238E27FC236}">
                  <a16:creationId xmlns:a16="http://schemas.microsoft.com/office/drawing/2014/main" id="{E7553E88-340A-7046-8404-CE5EA139C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0458" y="29877470"/>
              <a:ext cx="257084" cy="257084"/>
            </a:xfrm>
            <a:custGeom>
              <a:avLst/>
              <a:gdLst>
                <a:gd name="T0" fmla="*/ 85 w 86"/>
                <a:gd name="T1" fmla="*/ 42 h 86"/>
                <a:gd name="T2" fmla="*/ 85 w 86"/>
                <a:gd name="T3" fmla="*/ 42 h 86"/>
                <a:gd name="T4" fmla="*/ 42 w 86"/>
                <a:gd name="T5" fmla="*/ 85 h 86"/>
                <a:gd name="T6" fmla="*/ 0 w 86"/>
                <a:gd name="T7" fmla="*/ 42 h 86"/>
                <a:gd name="T8" fmla="*/ 42 w 86"/>
                <a:gd name="T9" fmla="*/ 0 h 86"/>
                <a:gd name="T10" fmla="*/ 85 w 86"/>
                <a:gd name="T11" fmla="*/ 4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6">
                  <a:moveTo>
                    <a:pt x="85" y="42"/>
                  </a:moveTo>
                  <a:lnTo>
                    <a:pt x="85" y="42"/>
                  </a:lnTo>
                  <a:cubicBezTo>
                    <a:pt x="85" y="65"/>
                    <a:pt x="65" y="85"/>
                    <a:pt x="42" y="85"/>
                  </a:cubicBezTo>
                  <a:cubicBezTo>
                    <a:pt x="19" y="85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5" y="19"/>
                    <a:pt x="85" y="4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" name="Freeform 193">
              <a:extLst>
                <a:ext uri="{FF2B5EF4-FFF2-40B4-BE49-F238E27FC236}">
                  <a16:creationId xmlns:a16="http://schemas.microsoft.com/office/drawing/2014/main" id="{740FC22C-B9D9-3442-95C1-7FF8BDB45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2038" y="31098625"/>
              <a:ext cx="308501" cy="347060"/>
            </a:xfrm>
            <a:custGeom>
              <a:avLst/>
              <a:gdLst>
                <a:gd name="T0" fmla="*/ 95 w 106"/>
                <a:gd name="T1" fmla="*/ 10 h 118"/>
                <a:gd name="T2" fmla="*/ 95 w 106"/>
                <a:gd name="T3" fmla="*/ 10 h 118"/>
                <a:gd name="T4" fmla="*/ 95 w 106"/>
                <a:gd name="T5" fmla="*/ 10 h 118"/>
                <a:gd name="T6" fmla="*/ 98 w 106"/>
                <a:gd name="T7" fmla="*/ 39 h 118"/>
                <a:gd name="T8" fmla="*/ 39 w 106"/>
                <a:gd name="T9" fmla="*/ 107 h 118"/>
                <a:gd name="T10" fmla="*/ 10 w 106"/>
                <a:gd name="T11" fmla="*/ 111 h 118"/>
                <a:gd name="T12" fmla="*/ 10 w 106"/>
                <a:gd name="T13" fmla="*/ 111 h 118"/>
                <a:gd name="T14" fmla="*/ 7 w 106"/>
                <a:gd name="T15" fmla="*/ 78 h 118"/>
                <a:gd name="T16" fmla="*/ 62 w 106"/>
                <a:gd name="T17" fmla="*/ 10 h 118"/>
                <a:gd name="T18" fmla="*/ 95 w 106"/>
                <a:gd name="T19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18">
                  <a:moveTo>
                    <a:pt x="95" y="10"/>
                  </a:moveTo>
                  <a:lnTo>
                    <a:pt x="95" y="10"/>
                  </a:lnTo>
                  <a:lnTo>
                    <a:pt x="95" y="10"/>
                  </a:lnTo>
                  <a:cubicBezTo>
                    <a:pt x="105" y="16"/>
                    <a:pt x="105" y="29"/>
                    <a:pt x="98" y="39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3" y="117"/>
                    <a:pt x="16" y="117"/>
                    <a:pt x="10" y="111"/>
                  </a:cubicBezTo>
                  <a:lnTo>
                    <a:pt x="10" y="111"/>
                  </a:lnTo>
                  <a:cubicBezTo>
                    <a:pt x="0" y="101"/>
                    <a:pt x="0" y="88"/>
                    <a:pt x="7" y="7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72" y="3"/>
                    <a:pt x="85" y="0"/>
                    <a:pt x="95" y="1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Freeform 194">
              <a:extLst>
                <a:ext uri="{FF2B5EF4-FFF2-40B4-BE49-F238E27FC236}">
                  <a16:creationId xmlns:a16="http://schemas.microsoft.com/office/drawing/2014/main" id="{4D0C8156-C091-E74B-AE15-640CB4979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7763" y="31214309"/>
              <a:ext cx="282793" cy="282793"/>
            </a:xfrm>
            <a:custGeom>
              <a:avLst/>
              <a:gdLst>
                <a:gd name="T0" fmla="*/ 10 w 96"/>
                <a:gd name="T1" fmla="*/ 33 h 99"/>
                <a:gd name="T2" fmla="*/ 10 w 96"/>
                <a:gd name="T3" fmla="*/ 33 h 99"/>
                <a:gd name="T4" fmla="*/ 65 w 96"/>
                <a:gd name="T5" fmla="*/ 10 h 99"/>
                <a:gd name="T6" fmla="*/ 85 w 96"/>
                <a:gd name="T7" fmla="*/ 69 h 99"/>
                <a:gd name="T8" fmla="*/ 30 w 96"/>
                <a:gd name="T9" fmla="*/ 88 h 99"/>
                <a:gd name="T10" fmla="*/ 10 w 96"/>
                <a:gd name="T11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99">
                  <a:moveTo>
                    <a:pt x="10" y="33"/>
                  </a:moveTo>
                  <a:lnTo>
                    <a:pt x="10" y="33"/>
                  </a:lnTo>
                  <a:cubicBezTo>
                    <a:pt x="20" y="10"/>
                    <a:pt x="46" y="0"/>
                    <a:pt x="65" y="10"/>
                  </a:cubicBezTo>
                  <a:cubicBezTo>
                    <a:pt x="88" y="23"/>
                    <a:pt x="95" y="46"/>
                    <a:pt x="85" y="69"/>
                  </a:cubicBezTo>
                  <a:cubicBezTo>
                    <a:pt x="75" y="88"/>
                    <a:pt x="49" y="98"/>
                    <a:pt x="30" y="88"/>
                  </a:cubicBezTo>
                  <a:cubicBezTo>
                    <a:pt x="7" y="79"/>
                    <a:pt x="0" y="52"/>
                    <a:pt x="10" y="3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Freeform 195">
              <a:extLst>
                <a:ext uri="{FF2B5EF4-FFF2-40B4-BE49-F238E27FC236}">
                  <a16:creationId xmlns:a16="http://schemas.microsoft.com/office/drawing/2014/main" id="{DB412763-3F2F-264A-B643-B5F3DEB48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6551" y="30828683"/>
              <a:ext cx="282793" cy="269943"/>
            </a:xfrm>
            <a:custGeom>
              <a:avLst/>
              <a:gdLst>
                <a:gd name="T0" fmla="*/ 88 w 95"/>
                <a:gd name="T1" fmla="*/ 56 h 93"/>
                <a:gd name="T2" fmla="*/ 88 w 95"/>
                <a:gd name="T3" fmla="*/ 56 h 93"/>
                <a:gd name="T4" fmla="*/ 36 w 95"/>
                <a:gd name="T5" fmla="*/ 89 h 93"/>
                <a:gd name="T6" fmla="*/ 6 w 95"/>
                <a:gd name="T7" fmla="*/ 36 h 93"/>
                <a:gd name="T8" fmla="*/ 58 w 95"/>
                <a:gd name="T9" fmla="*/ 4 h 93"/>
                <a:gd name="T10" fmla="*/ 88 w 95"/>
                <a:gd name="T11" fmla="*/ 5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3">
                  <a:moveTo>
                    <a:pt x="88" y="56"/>
                  </a:moveTo>
                  <a:lnTo>
                    <a:pt x="88" y="56"/>
                  </a:lnTo>
                  <a:cubicBezTo>
                    <a:pt x="81" y="79"/>
                    <a:pt x="58" y="92"/>
                    <a:pt x="36" y="89"/>
                  </a:cubicBezTo>
                  <a:cubicBezTo>
                    <a:pt x="13" y="82"/>
                    <a:pt x="0" y="59"/>
                    <a:pt x="6" y="36"/>
                  </a:cubicBezTo>
                  <a:cubicBezTo>
                    <a:pt x="13" y="14"/>
                    <a:pt x="36" y="0"/>
                    <a:pt x="58" y="4"/>
                  </a:cubicBezTo>
                  <a:cubicBezTo>
                    <a:pt x="81" y="10"/>
                    <a:pt x="94" y="33"/>
                    <a:pt x="88" y="5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Freeform 196">
              <a:extLst>
                <a:ext uri="{FF2B5EF4-FFF2-40B4-BE49-F238E27FC236}">
                  <a16:creationId xmlns:a16="http://schemas.microsoft.com/office/drawing/2014/main" id="{2547D7C2-BEE8-0746-A1FE-6D6DF492E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3349" y="31895587"/>
              <a:ext cx="257084" cy="257084"/>
            </a:xfrm>
            <a:custGeom>
              <a:avLst/>
              <a:gdLst>
                <a:gd name="T0" fmla="*/ 88 w 89"/>
                <a:gd name="T1" fmla="*/ 43 h 89"/>
                <a:gd name="T2" fmla="*/ 88 w 89"/>
                <a:gd name="T3" fmla="*/ 43 h 89"/>
                <a:gd name="T4" fmla="*/ 49 w 89"/>
                <a:gd name="T5" fmla="*/ 88 h 89"/>
                <a:gd name="T6" fmla="*/ 3 w 89"/>
                <a:gd name="T7" fmla="*/ 49 h 89"/>
                <a:gd name="T8" fmla="*/ 43 w 89"/>
                <a:gd name="T9" fmla="*/ 3 h 89"/>
                <a:gd name="T10" fmla="*/ 88 w 89"/>
                <a:gd name="T11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89">
                  <a:moveTo>
                    <a:pt x="88" y="43"/>
                  </a:moveTo>
                  <a:lnTo>
                    <a:pt x="88" y="43"/>
                  </a:lnTo>
                  <a:cubicBezTo>
                    <a:pt x="88" y="65"/>
                    <a:pt x="72" y="85"/>
                    <a:pt x="49" y="88"/>
                  </a:cubicBezTo>
                  <a:cubicBezTo>
                    <a:pt x="26" y="88"/>
                    <a:pt x="3" y="72"/>
                    <a:pt x="3" y="49"/>
                  </a:cubicBezTo>
                  <a:cubicBezTo>
                    <a:pt x="0" y="23"/>
                    <a:pt x="20" y="3"/>
                    <a:pt x="43" y="3"/>
                  </a:cubicBezTo>
                  <a:cubicBezTo>
                    <a:pt x="65" y="0"/>
                    <a:pt x="88" y="20"/>
                    <a:pt x="88" y="4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6" name="Freeform 197">
              <a:extLst>
                <a:ext uri="{FF2B5EF4-FFF2-40B4-BE49-F238E27FC236}">
                  <a16:creationId xmlns:a16="http://schemas.microsoft.com/office/drawing/2014/main" id="{D41D8A16-8E66-9E49-98E3-254B87DD4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477" y="30725849"/>
              <a:ext cx="282793" cy="282793"/>
            </a:xfrm>
            <a:custGeom>
              <a:avLst/>
              <a:gdLst>
                <a:gd name="T0" fmla="*/ 88 w 95"/>
                <a:gd name="T1" fmla="*/ 36 h 96"/>
                <a:gd name="T2" fmla="*/ 88 w 95"/>
                <a:gd name="T3" fmla="*/ 36 h 96"/>
                <a:gd name="T4" fmla="*/ 58 w 95"/>
                <a:gd name="T5" fmla="*/ 88 h 96"/>
                <a:gd name="T6" fmla="*/ 6 w 95"/>
                <a:gd name="T7" fmla="*/ 59 h 96"/>
                <a:gd name="T8" fmla="*/ 36 w 95"/>
                <a:gd name="T9" fmla="*/ 7 h 96"/>
                <a:gd name="T10" fmla="*/ 88 w 95"/>
                <a:gd name="T11" fmla="*/ 3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6">
                  <a:moveTo>
                    <a:pt x="88" y="36"/>
                  </a:moveTo>
                  <a:lnTo>
                    <a:pt x="88" y="36"/>
                  </a:lnTo>
                  <a:cubicBezTo>
                    <a:pt x="94" y="59"/>
                    <a:pt x="81" y="82"/>
                    <a:pt x="58" y="88"/>
                  </a:cubicBezTo>
                  <a:cubicBezTo>
                    <a:pt x="36" y="95"/>
                    <a:pt x="13" y="82"/>
                    <a:pt x="6" y="59"/>
                  </a:cubicBezTo>
                  <a:cubicBezTo>
                    <a:pt x="0" y="36"/>
                    <a:pt x="13" y="13"/>
                    <a:pt x="36" y="7"/>
                  </a:cubicBezTo>
                  <a:cubicBezTo>
                    <a:pt x="58" y="0"/>
                    <a:pt x="81" y="13"/>
                    <a:pt x="88" y="3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AA759D7-023C-B344-8ADF-ED49B84D68E8}"/>
              </a:ext>
            </a:extLst>
          </p:cNvPr>
          <p:cNvGrpSpPr/>
          <p:nvPr/>
        </p:nvGrpSpPr>
        <p:grpSpPr>
          <a:xfrm>
            <a:off x="8823897" y="12476512"/>
            <a:ext cx="1896940" cy="1849276"/>
            <a:chOff x="8856551" y="29697511"/>
            <a:chExt cx="2557993" cy="2493719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138" name="Freeform 171">
              <a:extLst>
                <a:ext uri="{FF2B5EF4-FFF2-40B4-BE49-F238E27FC236}">
                  <a16:creationId xmlns:a16="http://schemas.microsoft.com/office/drawing/2014/main" id="{A2C42515-24E3-2843-8141-9722F0A95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0720" y="30173121"/>
              <a:ext cx="1619631" cy="1619631"/>
            </a:xfrm>
            <a:custGeom>
              <a:avLst/>
              <a:gdLst>
                <a:gd name="T0" fmla="*/ 556 w 557"/>
                <a:gd name="T1" fmla="*/ 278 h 557"/>
                <a:gd name="T2" fmla="*/ 556 w 557"/>
                <a:gd name="T3" fmla="*/ 278 h 557"/>
                <a:gd name="T4" fmla="*/ 278 w 557"/>
                <a:gd name="T5" fmla="*/ 556 h 557"/>
                <a:gd name="T6" fmla="*/ 0 w 557"/>
                <a:gd name="T7" fmla="*/ 278 h 557"/>
                <a:gd name="T8" fmla="*/ 278 w 557"/>
                <a:gd name="T9" fmla="*/ 0 h 557"/>
                <a:gd name="T10" fmla="*/ 556 w 557"/>
                <a:gd name="T11" fmla="*/ 278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7" h="557">
                  <a:moveTo>
                    <a:pt x="556" y="278"/>
                  </a:moveTo>
                  <a:lnTo>
                    <a:pt x="556" y="278"/>
                  </a:lnTo>
                  <a:cubicBezTo>
                    <a:pt x="556" y="431"/>
                    <a:pt x="431" y="556"/>
                    <a:pt x="278" y="556"/>
                  </a:cubicBezTo>
                  <a:cubicBezTo>
                    <a:pt x="124" y="556"/>
                    <a:pt x="0" y="431"/>
                    <a:pt x="0" y="278"/>
                  </a:cubicBezTo>
                  <a:cubicBezTo>
                    <a:pt x="0" y="124"/>
                    <a:pt x="124" y="0"/>
                    <a:pt x="278" y="0"/>
                  </a:cubicBezTo>
                  <a:cubicBezTo>
                    <a:pt x="431" y="0"/>
                    <a:pt x="556" y="124"/>
                    <a:pt x="556" y="27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9" name="Freeform 172">
              <a:extLst>
                <a:ext uri="{FF2B5EF4-FFF2-40B4-BE49-F238E27FC236}">
                  <a16:creationId xmlns:a16="http://schemas.microsoft.com/office/drawing/2014/main" id="{271AF55B-EC57-074A-B442-96363ACBD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4766" y="29967454"/>
              <a:ext cx="269943" cy="642711"/>
            </a:xfrm>
            <a:custGeom>
              <a:avLst/>
              <a:gdLst>
                <a:gd name="T0" fmla="*/ 16 w 92"/>
                <a:gd name="T1" fmla="*/ 216 h 220"/>
                <a:gd name="T2" fmla="*/ 16 w 92"/>
                <a:gd name="T3" fmla="*/ 216 h 220"/>
                <a:gd name="T4" fmla="*/ 16 w 92"/>
                <a:gd name="T5" fmla="*/ 216 h 220"/>
                <a:gd name="T6" fmla="*/ 3 w 92"/>
                <a:gd name="T7" fmla="*/ 190 h 220"/>
                <a:gd name="T8" fmla="*/ 45 w 92"/>
                <a:gd name="T9" fmla="*/ 20 h 220"/>
                <a:gd name="T10" fmla="*/ 71 w 92"/>
                <a:gd name="T11" fmla="*/ 3 h 220"/>
                <a:gd name="T12" fmla="*/ 71 w 92"/>
                <a:gd name="T13" fmla="*/ 3 h 220"/>
                <a:gd name="T14" fmla="*/ 88 w 92"/>
                <a:gd name="T15" fmla="*/ 30 h 220"/>
                <a:gd name="T16" fmla="*/ 42 w 92"/>
                <a:gd name="T17" fmla="*/ 199 h 220"/>
                <a:gd name="T18" fmla="*/ 16 w 92"/>
                <a:gd name="T19" fmla="*/ 21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220">
                  <a:moveTo>
                    <a:pt x="16" y="216"/>
                  </a:moveTo>
                  <a:lnTo>
                    <a:pt x="16" y="216"/>
                  </a:lnTo>
                  <a:lnTo>
                    <a:pt x="16" y="216"/>
                  </a:lnTo>
                  <a:cubicBezTo>
                    <a:pt x="6" y="213"/>
                    <a:pt x="0" y="203"/>
                    <a:pt x="3" y="19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8" y="7"/>
                    <a:pt x="62" y="0"/>
                    <a:pt x="71" y="3"/>
                  </a:cubicBezTo>
                  <a:lnTo>
                    <a:pt x="71" y="3"/>
                  </a:lnTo>
                  <a:cubicBezTo>
                    <a:pt x="84" y="7"/>
                    <a:pt x="91" y="17"/>
                    <a:pt x="88" y="30"/>
                  </a:cubicBezTo>
                  <a:cubicBezTo>
                    <a:pt x="42" y="199"/>
                    <a:pt x="42" y="199"/>
                    <a:pt x="42" y="199"/>
                  </a:cubicBezTo>
                  <a:cubicBezTo>
                    <a:pt x="39" y="213"/>
                    <a:pt x="29" y="219"/>
                    <a:pt x="16" y="21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0" name="Freeform 173">
              <a:extLst>
                <a:ext uri="{FF2B5EF4-FFF2-40B4-BE49-F238E27FC236}">
                  <a16:creationId xmlns:a16="http://schemas.microsoft.com/office/drawing/2014/main" id="{ACACB090-53DC-9949-B4D8-517C7B4A5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3513" y="30070288"/>
              <a:ext cx="398485" cy="591294"/>
            </a:xfrm>
            <a:custGeom>
              <a:avLst/>
              <a:gdLst>
                <a:gd name="T0" fmla="*/ 124 w 138"/>
                <a:gd name="T1" fmla="*/ 196 h 204"/>
                <a:gd name="T2" fmla="*/ 124 w 138"/>
                <a:gd name="T3" fmla="*/ 196 h 204"/>
                <a:gd name="T4" fmla="*/ 124 w 138"/>
                <a:gd name="T5" fmla="*/ 196 h 204"/>
                <a:gd name="T6" fmla="*/ 95 w 138"/>
                <a:gd name="T7" fmla="*/ 186 h 204"/>
                <a:gd name="T8" fmla="*/ 6 w 138"/>
                <a:gd name="T9" fmla="*/ 33 h 204"/>
                <a:gd name="T10" fmla="*/ 13 w 138"/>
                <a:gd name="T11" fmla="*/ 3 h 204"/>
                <a:gd name="T12" fmla="*/ 13 w 138"/>
                <a:gd name="T13" fmla="*/ 3 h 204"/>
                <a:gd name="T14" fmla="*/ 42 w 138"/>
                <a:gd name="T15" fmla="*/ 13 h 204"/>
                <a:gd name="T16" fmla="*/ 130 w 138"/>
                <a:gd name="T17" fmla="*/ 167 h 204"/>
                <a:gd name="T18" fmla="*/ 124 w 138"/>
                <a:gd name="T19" fmla="*/ 19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204">
                  <a:moveTo>
                    <a:pt x="124" y="196"/>
                  </a:moveTo>
                  <a:lnTo>
                    <a:pt x="124" y="196"/>
                  </a:lnTo>
                  <a:lnTo>
                    <a:pt x="124" y="196"/>
                  </a:lnTo>
                  <a:cubicBezTo>
                    <a:pt x="114" y="203"/>
                    <a:pt x="98" y="199"/>
                    <a:pt x="95" y="186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0" y="23"/>
                    <a:pt x="3" y="10"/>
                    <a:pt x="13" y="3"/>
                  </a:cubicBezTo>
                  <a:lnTo>
                    <a:pt x="13" y="3"/>
                  </a:lnTo>
                  <a:cubicBezTo>
                    <a:pt x="23" y="0"/>
                    <a:pt x="36" y="3"/>
                    <a:pt x="42" y="13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7" y="177"/>
                    <a:pt x="134" y="190"/>
                    <a:pt x="124" y="19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1" name="Freeform 174">
              <a:extLst>
                <a:ext uri="{FF2B5EF4-FFF2-40B4-BE49-F238E27FC236}">
                  <a16:creationId xmlns:a16="http://schemas.microsoft.com/office/drawing/2014/main" id="{B4B4A0DE-2FC5-4343-BE1D-414C4F705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32" y="31394268"/>
              <a:ext cx="244234" cy="642711"/>
            </a:xfrm>
            <a:custGeom>
              <a:avLst/>
              <a:gdLst>
                <a:gd name="T0" fmla="*/ 65 w 85"/>
                <a:gd name="T1" fmla="*/ 216 h 220"/>
                <a:gd name="T2" fmla="*/ 65 w 85"/>
                <a:gd name="T3" fmla="*/ 216 h 220"/>
                <a:gd name="T4" fmla="*/ 65 w 85"/>
                <a:gd name="T5" fmla="*/ 216 h 220"/>
                <a:gd name="T6" fmla="*/ 39 w 85"/>
                <a:gd name="T7" fmla="*/ 200 h 220"/>
                <a:gd name="T8" fmla="*/ 3 w 85"/>
                <a:gd name="T9" fmla="*/ 26 h 220"/>
                <a:gd name="T10" fmla="*/ 19 w 85"/>
                <a:gd name="T11" fmla="*/ 3 h 220"/>
                <a:gd name="T12" fmla="*/ 19 w 85"/>
                <a:gd name="T13" fmla="*/ 3 h 220"/>
                <a:gd name="T14" fmla="*/ 45 w 85"/>
                <a:gd name="T15" fmla="*/ 20 h 220"/>
                <a:gd name="T16" fmla="*/ 81 w 85"/>
                <a:gd name="T17" fmla="*/ 193 h 220"/>
                <a:gd name="T18" fmla="*/ 65 w 85"/>
                <a:gd name="T19" fmla="*/ 21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220">
                  <a:moveTo>
                    <a:pt x="65" y="216"/>
                  </a:moveTo>
                  <a:lnTo>
                    <a:pt x="65" y="216"/>
                  </a:lnTo>
                  <a:lnTo>
                    <a:pt x="65" y="216"/>
                  </a:lnTo>
                  <a:cubicBezTo>
                    <a:pt x="55" y="219"/>
                    <a:pt x="42" y="213"/>
                    <a:pt x="39" y="20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17"/>
                    <a:pt x="6" y="3"/>
                    <a:pt x="19" y="3"/>
                  </a:cubicBezTo>
                  <a:lnTo>
                    <a:pt x="19" y="3"/>
                  </a:lnTo>
                  <a:cubicBezTo>
                    <a:pt x="29" y="0"/>
                    <a:pt x="42" y="7"/>
                    <a:pt x="45" y="20"/>
                  </a:cubicBezTo>
                  <a:cubicBezTo>
                    <a:pt x="81" y="193"/>
                    <a:pt x="81" y="193"/>
                    <a:pt x="81" y="193"/>
                  </a:cubicBezTo>
                  <a:cubicBezTo>
                    <a:pt x="84" y="203"/>
                    <a:pt x="78" y="216"/>
                    <a:pt x="65" y="21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2" name="Freeform 175">
              <a:extLst>
                <a:ext uri="{FF2B5EF4-FFF2-40B4-BE49-F238E27FC236}">
                  <a16:creationId xmlns:a16="http://schemas.microsoft.com/office/drawing/2014/main" id="{DA8BB6E0-18D2-DB48-BDF4-DE2D214CC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7542" y="30147413"/>
              <a:ext cx="385627" cy="424185"/>
            </a:xfrm>
            <a:custGeom>
              <a:avLst/>
              <a:gdLst>
                <a:gd name="T0" fmla="*/ 10 w 132"/>
                <a:gd name="T1" fmla="*/ 137 h 145"/>
                <a:gd name="T2" fmla="*/ 10 w 132"/>
                <a:gd name="T3" fmla="*/ 137 h 145"/>
                <a:gd name="T4" fmla="*/ 10 w 132"/>
                <a:gd name="T5" fmla="*/ 137 h 145"/>
                <a:gd name="T6" fmla="*/ 7 w 132"/>
                <a:gd name="T7" fmla="*/ 115 h 145"/>
                <a:gd name="T8" fmla="*/ 98 w 132"/>
                <a:gd name="T9" fmla="*/ 7 h 145"/>
                <a:gd name="T10" fmla="*/ 121 w 132"/>
                <a:gd name="T11" fmla="*/ 7 h 145"/>
                <a:gd name="T12" fmla="*/ 121 w 132"/>
                <a:gd name="T13" fmla="*/ 7 h 145"/>
                <a:gd name="T14" fmla="*/ 124 w 132"/>
                <a:gd name="T15" fmla="*/ 30 h 145"/>
                <a:gd name="T16" fmla="*/ 33 w 132"/>
                <a:gd name="T17" fmla="*/ 137 h 145"/>
                <a:gd name="T18" fmla="*/ 10 w 132"/>
                <a:gd name="T19" fmla="*/ 13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45">
                  <a:moveTo>
                    <a:pt x="10" y="137"/>
                  </a:moveTo>
                  <a:lnTo>
                    <a:pt x="10" y="137"/>
                  </a:lnTo>
                  <a:lnTo>
                    <a:pt x="10" y="137"/>
                  </a:lnTo>
                  <a:cubicBezTo>
                    <a:pt x="3" y="131"/>
                    <a:pt x="0" y="121"/>
                    <a:pt x="7" y="115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5" y="0"/>
                    <a:pt x="115" y="0"/>
                    <a:pt x="121" y="7"/>
                  </a:cubicBezTo>
                  <a:lnTo>
                    <a:pt x="121" y="7"/>
                  </a:lnTo>
                  <a:cubicBezTo>
                    <a:pt x="131" y="13"/>
                    <a:pt x="131" y="23"/>
                    <a:pt x="124" y="30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26" y="144"/>
                    <a:pt x="17" y="144"/>
                    <a:pt x="10" y="13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" name="Freeform 176">
              <a:extLst>
                <a:ext uri="{FF2B5EF4-FFF2-40B4-BE49-F238E27FC236}">
                  <a16:creationId xmlns:a16="http://schemas.microsoft.com/office/drawing/2014/main" id="{BE063C48-4CE5-A84D-8B02-3F2635E6D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6265" y="29774637"/>
              <a:ext cx="141400" cy="501319"/>
            </a:xfrm>
            <a:custGeom>
              <a:avLst/>
              <a:gdLst>
                <a:gd name="T0" fmla="*/ 29 w 47"/>
                <a:gd name="T1" fmla="*/ 173 h 174"/>
                <a:gd name="T2" fmla="*/ 29 w 47"/>
                <a:gd name="T3" fmla="*/ 173 h 174"/>
                <a:gd name="T4" fmla="*/ 29 w 47"/>
                <a:gd name="T5" fmla="*/ 173 h 174"/>
                <a:gd name="T6" fmla="*/ 13 w 47"/>
                <a:gd name="T7" fmla="*/ 156 h 174"/>
                <a:gd name="T8" fmla="*/ 3 w 47"/>
                <a:gd name="T9" fmla="*/ 16 h 174"/>
                <a:gd name="T10" fmla="*/ 20 w 47"/>
                <a:gd name="T11" fmla="*/ 0 h 174"/>
                <a:gd name="T12" fmla="*/ 20 w 47"/>
                <a:gd name="T13" fmla="*/ 0 h 174"/>
                <a:gd name="T14" fmla="*/ 36 w 47"/>
                <a:gd name="T15" fmla="*/ 16 h 174"/>
                <a:gd name="T16" fmla="*/ 46 w 47"/>
                <a:gd name="T17" fmla="*/ 153 h 174"/>
                <a:gd name="T18" fmla="*/ 29 w 47"/>
                <a:gd name="T19" fmla="*/ 17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4">
                  <a:moveTo>
                    <a:pt x="29" y="173"/>
                  </a:moveTo>
                  <a:lnTo>
                    <a:pt x="29" y="173"/>
                  </a:lnTo>
                  <a:lnTo>
                    <a:pt x="29" y="173"/>
                  </a:lnTo>
                  <a:cubicBezTo>
                    <a:pt x="20" y="173"/>
                    <a:pt x="13" y="166"/>
                    <a:pt x="13" y="15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9"/>
                    <a:pt x="10" y="0"/>
                    <a:pt x="20" y="0"/>
                  </a:cubicBezTo>
                  <a:lnTo>
                    <a:pt x="20" y="0"/>
                  </a:lnTo>
                  <a:cubicBezTo>
                    <a:pt x="26" y="0"/>
                    <a:pt x="36" y="6"/>
                    <a:pt x="36" y="16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6" y="163"/>
                    <a:pt x="39" y="173"/>
                    <a:pt x="29" y="17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4" name="Freeform 177">
              <a:extLst>
                <a:ext uri="{FF2B5EF4-FFF2-40B4-BE49-F238E27FC236}">
                  <a16:creationId xmlns:a16="http://schemas.microsoft.com/office/drawing/2014/main" id="{2BF4EEF2-A802-994E-96FE-CE270708E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1850" y="31394268"/>
              <a:ext cx="385627" cy="424193"/>
            </a:xfrm>
            <a:custGeom>
              <a:avLst/>
              <a:gdLst>
                <a:gd name="T0" fmla="*/ 121 w 131"/>
                <a:gd name="T1" fmla="*/ 137 h 145"/>
                <a:gd name="T2" fmla="*/ 121 w 131"/>
                <a:gd name="T3" fmla="*/ 137 h 145"/>
                <a:gd name="T4" fmla="*/ 121 w 131"/>
                <a:gd name="T5" fmla="*/ 137 h 145"/>
                <a:gd name="T6" fmla="*/ 98 w 131"/>
                <a:gd name="T7" fmla="*/ 134 h 145"/>
                <a:gd name="T8" fmla="*/ 6 w 131"/>
                <a:gd name="T9" fmla="*/ 29 h 145"/>
                <a:gd name="T10" fmla="*/ 9 w 131"/>
                <a:gd name="T11" fmla="*/ 3 h 145"/>
                <a:gd name="T12" fmla="*/ 9 w 131"/>
                <a:gd name="T13" fmla="*/ 3 h 145"/>
                <a:gd name="T14" fmla="*/ 32 w 131"/>
                <a:gd name="T15" fmla="*/ 6 h 145"/>
                <a:gd name="T16" fmla="*/ 124 w 131"/>
                <a:gd name="T17" fmla="*/ 114 h 145"/>
                <a:gd name="T18" fmla="*/ 121 w 131"/>
                <a:gd name="T19" fmla="*/ 13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45">
                  <a:moveTo>
                    <a:pt x="121" y="137"/>
                  </a:moveTo>
                  <a:lnTo>
                    <a:pt x="121" y="137"/>
                  </a:lnTo>
                  <a:lnTo>
                    <a:pt x="121" y="137"/>
                  </a:lnTo>
                  <a:cubicBezTo>
                    <a:pt x="114" y="144"/>
                    <a:pt x="104" y="144"/>
                    <a:pt x="98" y="134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0" y="23"/>
                    <a:pt x="3" y="10"/>
                    <a:pt x="9" y="3"/>
                  </a:cubicBezTo>
                  <a:lnTo>
                    <a:pt x="9" y="3"/>
                  </a:lnTo>
                  <a:cubicBezTo>
                    <a:pt x="16" y="0"/>
                    <a:pt x="26" y="0"/>
                    <a:pt x="32" y="6"/>
                  </a:cubicBezTo>
                  <a:cubicBezTo>
                    <a:pt x="124" y="114"/>
                    <a:pt x="124" y="114"/>
                    <a:pt x="124" y="114"/>
                  </a:cubicBezTo>
                  <a:cubicBezTo>
                    <a:pt x="130" y="121"/>
                    <a:pt x="130" y="131"/>
                    <a:pt x="121" y="13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5" name="Freeform 178">
              <a:extLst>
                <a:ext uri="{FF2B5EF4-FFF2-40B4-BE49-F238E27FC236}">
                  <a16:creationId xmlns:a16="http://schemas.microsoft.com/office/drawing/2014/main" id="{7B36170A-6915-3040-9420-7D814F686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392" y="31162892"/>
              <a:ext cx="501319" cy="257084"/>
            </a:xfrm>
            <a:custGeom>
              <a:avLst/>
              <a:gdLst>
                <a:gd name="T0" fmla="*/ 170 w 171"/>
                <a:gd name="T1" fmla="*/ 72 h 86"/>
                <a:gd name="T2" fmla="*/ 170 w 171"/>
                <a:gd name="T3" fmla="*/ 72 h 86"/>
                <a:gd name="T4" fmla="*/ 170 w 171"/>
                <a:gd name="T5" fmla="*/ 72 h 86"/>
                <a:gd name="T6" fmla="*/ 147 w 171"/>
                <a:gd name="T7" fmla="*/ 81 h 86"/>
                <a:gd name="T8" fmla="*/ 17 w 171"/>
                <a:gd name="T9" fmla="*/ 33 h 86"/>
                <a:gd name="T10" fmla="*/ 4 w 171"/>
                <a:gd name="T11" fmla="*/ 13 h 86"/>
                <a:gd name="T12" fmla="*/ 4 w 171"/>
                <a:gd name="T13" fmla="*/ 13 h 86"/>
                <a:gd name="T14" fmla="*/ 27 w 171"/>
                <a:gd name="T15" fmla="*/ 3 h 86"/>
                <a:gd name="T16" fmla="*/ 157 w 171"/>
                <a:gd name="T17" fmla="*/ 49 h 86"/>
                <a:gd name="T18" fmla="*/ 170 w 171"/>
                <a:gd name="T19" fmla="*/ 7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86">
                  <a:moveTo>
                    <a:pt x="170" y="72"/>
                  </a:moveTo>
                  <a:lnTo>
                    <a:pt x="170" y="72"/>
                  </a:lnTo>
                  <a:lnTo>
                    <a:pt x="170" y="72"/>
                  </a:lnTo>
                  <a:cubicBezTo>
                    <a:pt x="167" y="78"/>
                    <a:pt x="157" y="85"/>
                    <a:pt x="147" y="81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7" y="29"/>
                    <a:pt x="0" y="19"/>
                    <a:pt x="4" y="13"/>
                  </a:cubicBezTo>
                  <a:lnTo>
                    <a:pt x="4" y="13"/>
                  </a:lnTo>
                  <a:cubicBezTo>
                    <a:pt x="7" y="3"/>
                    <a:pt x="17" y="0"/>
                    <a:pt x="27" y="3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67" y="52"/>
                    <a:pt x="170" y="62"/>
                    <a:pt x="170" y="7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6" name="Freeform 179">
              <a:extLst>
                <a:ext uri="{FF2B5EF4-FFF2-40B4-BE49-F238E27FC236}">
                  <a16:creationId xmlns:a16="http://schemas.microsoft.com/office/drawing/2014/main" id="{E13EB695-1FA0-A248-B501-372BE4D51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7911" y="30224538"/>
              <a:ext cx="411335" cy="398477"/>
            </a:xfrm>
            <a:custGeom>
              <a:avLst/>
              <a:gdLst>
                <a:gd name="T0" fmla="*/ 134 w 142"/>
                <a:gd name="T1" fmla="*/ 125 h 135"/>
                <a:gd name="T2" fmla="*/ 134 w 142"/>
                <a:gd name="T3" fmla="*/ 125 h 135"/>
                <a:gd name="T4" fmla="*/ 134 w 142"/>
                <a:gd name="T5" fmla="*/ 125 h 135"/>
                <a:gd name="T6" fmla="*/ 112 w 142"/>
                <a:gd name="T7" fmla="*/ 128 h 135"/>
                <a:gd name="T8" fmla="*/ 10 w 142"/>
                <a:gd name="T9" fmla="*/ 33 h 135"/>
                <a:gd name="T10" fmla="*/ 7 w 142"/>
                <a:gd name="T11" fmla="*/ 7 h 135"/>
                <a:gd name="T12" fmla="*/ 7 w 142"/>
                <a:gd name="T13" fmla="*/ 7 h 135"/>
                <a:gd name="T14" fmla="*/ 33 w 142"/>
                <a:gd name="T15" fmla="*/ 7 h 135"/>
                <a:gd name="T16" fmla="*/ 134 w 142"/>
                <a:gd name="T17" fmla="*/ 102 h 135"/>
                <a:gd name="T18" fmla="*/ 134 w 142"/>
                <a:gd name="T19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35">
                  <a:moveTo>
                    <a:pt x="134" y="125"/>
                  </a:moveTo>
                  <a:lnTo>
                    <a:pt x="134" y="125"/>
                  </a:lnTo>
                  <a:lnTo>
                    <a:pt x="134" y="125"/>
                  </a:lnTo>
                  <a:cubicBezTo>
                    <a:pt x="131" y="131"/>
                    <a:pt x="118" y="134"/>
                    <a:pt x="112" y="128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0" y="26"/>
                    <a:pt x="0" y="13"/>
                    <a:pt x="7" y="7"/>
                  </a:cubicBezTo>
                  <a:lnTo>
                    <a:pt x="7" y="7"/>
                  </a:lnTo>
                  <a:cubicBezTo>
                    <a:pt x="14" y="0"/>
                    <a:pt x="23" y="0"/>
                    <a:pt x="33" y="7"/>
                  </a:cubicBezTo>
                  <a:cubicBezTo>
                    <a:pt x="134" y="102"/>
                    <a:pt x="134" y="102"/>
                    <a:pt x="134" y="102"/>
                  </a:cubicBezTo>
                  <a:cubicBezTo>
                    <a:pt x="141" y="108"/>
                    <a:pt x="141" y="118"/>
                    <a:pt x="134" y="1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7" name="Freeform 180">
              <a:extLst>
                <a:ext uri="{FF2B5EF4-FFF2-40B4-BE49-F238E27FC236}">
                  <a16:creationId xmlns:a16="http://schemas.microsoft.com/office/drawing/2014/main" id="{335D6CBB-806F-A046-889C-A128D3C86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2219" y="31317143"/>
              <a:ext cx="475610" cy="321359"/>
            </a:xfrm>
            <a:custGeom>
              <a:avLst/>
              <a:gdLst>
                <a:gd name="T0" fmla="*/ 4 w 161"/>
                <a:gd name="T1" fmla="*/ 98 h 109"/>
                <a:gd name="T2" fmla="*/ 4 w 161"/>
                <a:gd name="T3" fmla="*/ 98 h 109"/>
                <a:gd name="T4" fmla="*/ 4 w 161"/>
                <a:gd name="T5" fmla="*/ 98 h 109"/>
                <a:gd name="T6" fmla="*/ 10 w 161"/>
                <a:gd name="T7" fmla="*/ 75 h 109"/>
                <a:gd name="T8" fmla="*/ 131 w 161"/>
                <a:gd name="T9" fmla="*/ 3 h 109"/>
                <a:gd name="T10" fmla="*/ 154 w 161"/>
                <a:gd name="T11" fmla="*/ 10 h 109"/>
                <a:gd name="T12" fmla="*/ 154 w 161"/>
                <a:gd name="T13" fmla="*/ 10 h 109"/>
                <a:gd name="T14" fmla="*/ 151 w 161"/>
                <a:gd name="T15" fmla="*/ 36 h 109"/>
                <a:gd name="T16" fmla="*/ 26 w 161"/>
                <a:gd name="T17" fmla="*/ 105 h 109"/>
                <a:gd name="T18" fmla="*/ 4 w 161"/>
                <a:gd name="T19" fmla="*/ 9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09">
                  <a:moveTo>
                    <a:pt x="4" y="98"/>
                  </a:moveTo>
                  <a:lnTo>
                    <a:pt x="4" y="98"/>
                  </a:lnTo>
                  <a:lnTo>
                    <a:pt x="4" y="98"/>
                  </a:lnTo>
                  <a:cubicBezTo>
                    <a:pt x="0" y="92"/>
                    <a:pt x="4" y="79"/>
                    <a:pt x="10" y="75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41" y="0"/>
                    <a:pt x="151" y="3"/>
                    <a:pt x="154" y="10"/>
                  </a:cubicBezTo>
                  <a:lnTo>
                    <a:pt x="154" y="10"/>
                  </a:lnTo>
                  <a:cubicBezTo>
                    <a:pt x="160" y="20"/>
                    <a:pt x="157" y="29"/>
                    <a:pt x="151" y="36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0" y="108"/>
                    <a:pt x="10" y="108"/>
                    <a:pt x="4" y="9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8" name="Freeform 181">
              <a:extLst>
                <a:ext uri="{FF2B5EF4-FFF2-40B4-BE49-F238E27FC236}">
                  <a16:creationId xmlns:a16="http://schemas.microsoft.com/office/drawing/2014/main" id="{812218BD-FE85-A144-8EDE-94D46C2E9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0638" y="31625644"/>
              <a:ext cx="269943" cy="488460"/>
            </a:xfrm>
            <a:custGeom>
              <a:avLst/>
              <a:gdLst>
                <a:gd name="T0" fmla="*/ 13 w 93"/>
                <a:gd name="T1" fmla="*/ 163 h 167"/>
                <a:gd name="T2" fmla="*/ 13 w 93"/>
                <a:gd name="T3" fmla="*/ 163 h 167"/>
                <a:gd name="T4" fmla="*/ 13 w 93"/>
                <a:gd name="T5" fmla="*/ 163 h 167"/>
                <a:gd name="T6" fmla="*/ 4 w 93"/>
                <a:gd name="T7" fmla="*/ 140 h 167"/>
                <a:gd name="T8" fmla="*/ 56 w 93"/>
                <a:gd name="T9" fmla="*/ 13 h 167"/>
                <a:gd name="T10" fmla="*/ 79 w 93"/>
                <a:gd name="T11" fmla="*/ 3 h 167"/>
                <a:gd name="T12" fmla="*/ 79 w 93"/>
                <a:gd name="T13" fmla="*/ 3 h 167"/>
                <a:gd name="T14" fmla="*/ 88 w 93"/>
                <a:gd name="T15" fmla="*/ 23 h 167"/>
                <a:gd name="T16" fmla="*/ 36 w 93"/>
                <a:gd name="T17" fmla="*/ 153 h 167"/>
                <a:gd name="T18" fmla="*/ 13 w 93"/>
                <a:gd name="T19" fmla="*/ 16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167">
                  <a:moveTo>
                    <a:pt x="13" y="163"/>
                  </a:moveTo>
                  <a:lnTo>
                    <a:pt x="13" y="163"/>
                  </a:lnTo>
                  <a:lnTo>
                    <a:pt x="13" y="163"/>
                  </a:lnTo>
                  <a:cubicBezTo>
                    <a:pt x="4" y="160"/>
                    <a:pt x="0" y="150"/>
                    <a:pt x="4" y="140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9" y="3"/>
                    <a:pt x="69" y="0"/>
                    <a:pt x="79" y="3"/>
                  </a:cubicBezTo>
                  <a:lnTo>
                    <a:pt x="79" y="3"/>
                  </a:lnTo>
                  <a:cubicBezTo>
                    <a:pt x="85" y="6"/>
                    <a:pt x="92" y="16"/>
                    <a:pt x="88" y="23"/>
                  </a:cubicBezTo>
                  <a:cubicBezTo>
                    <a:pt x="36" y="153"/>
                    <a:pt x="36" y="153"/>
                    <a:pt x="36" y="153"/>
                  </a:cubicBezTo>
                  <a:cubicBezTo>
                    <a:pt x="33" y="163"/>
                    <a:pt x="23" y="166"/>
                    <a:pt x="13" y="1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9" name="Freeform 182">
              <a:extLst>
                <a:ext uri="{FF2B5EF4-FFF2-40B4-BE49-F238E27FC236}">
                  <a16:creationId xmlns:a16="http://schemas.microsoft.com/office/drawing/2014/main" id="{5DD03610-D72A-4242-9FDC-C77BA3F61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3660" y="30880099"/>
              <a:ext cx="655561" cy="154251"/>
            </a:xfrm>
            <a:custGeom>
              <a:avLst/>
              <a:gdLst>
                <a:gd name="T0" fmla="*/ 0 w 223"/>
                <a:gd name="T1" fmla="*/ 32 h 53"/>
                <a:gd name="T2" fmla="*/ 0 w 223"/>
                <a:gd name="T3" fmla="*/ 32 h 53"/>
                <a:gd name="T4" fmla="*/ 0 w 223"/>
                <a:gd name="T5" fmla="*/ 32 h 53"/>
                <a:gd name="T6" fmla="*/ 23 w 223"/>
                <a:gd name="T7" fmla="*/ 9 h 53"/>
                <a:gd name="T8" fmla="*/ 199 w 223"/>
                <a:gd name="T9" fmla="*/ 0 h 53"/>
                <a:gd name="T10" fmla="*/ 222 w 223"/>
                <a:gd name="T11" fmla="*/ 19 h 53"/>
                <a:gd name="T12" fmla="*/ 222 w 223"/>
                <a:gd name="T13" fmla="*/ 19 h 53"/>
                <a:gd name="T14" fmla="*/ 199 w 223"/>
                <a:gd name="T15" fmla="*/ 42 h 53"/>
                <a:gd name="T16" fmla="*/ 23 w 223"/>
                <a:gd name="T17" fmla="*/ 52 h 53"/>
                <a:gd name="T18" fmla="*/ 0 w 223"/>
                <a:gd name="T19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53">
                  <a:moveTo>
                    <a:pt x="0" y="32"/>
                  </a:moveTo>
                  <a:lnTo>
                    <a:pt x="0" y="32"/>
                  </a:lnTo>
                  <a:lnTo>
                    <a:pt x="0" y="32"/>
                  </a:lnTo>
                  <a:cubicBezTo>
                    <a:pt x="0" y="19"/>
                    <a:pt x="10" y="9"/>
                    <a:pt x="23" y="9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22" y="9"/>
                    <a:pt x="222" y="19"/>
                  </a:cubicBezTo>
                  <a:lnTo>
                    <a:pt x="222" y="19"/>
                  </a:lnTo>
                  <a:cubicBezTo>
                    <a:pt x="222" y="32"/>
                    <a:pt x="213" y="42"/>
                    <a:pt x="199" y="4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3" y="52"/>
                    <a:pt x="3" y="42"/>
                    <a:pt x="0" y="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0" name="Freeform 183">
              <a:extLst>
                <a:ext uri="{FF2B5EF4-FFF2-40B4-BE49-F238E27FC236}">
                  <a16:creationId xmlns:a16="http://schemas.microsoft.com/office/drawing/2014/main" id="{9FF695DE-89C5-7244-B35E-9C4A6E63A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308" y="30802974"/>
              <a:ext cx="655569" cy="218526"/>
            </a:xfrm>
            <a:custGeom>
              <a:avLst/>
              <a:gdLst>
                <a:gd name="T0" fmla="*/ 0 w 223"/>
                <a:gd name="T1" fmla="*/ 52 h 73"/>
                <a:gd name="T2" fmla="*/ 0 w 223"/>
                <a:gd name="T3" fmla="*/ 52 h 73"/>
                <a:gd name="T4" fmla="*/ 0 w 223"/>
                <a:gd name="T5" fmla="*/ 52 h 73"/>
                <a:gd name="T6" fmla="*/ 20 w 223"/>
                <a:gd name="T7" fmla="*/ 29 h 73"/>
                <a:gd name="T8" fmla="*/ 196 w 223"/>
                <a:gd name="T9" fmla="*/ 3 h 73"/>
                <a:gd name="T10" fmla="*/ 219 w 223"/>
                <a:gd name="T11" fmla="*/ 19 h 73"/>
                <a:gd name="T12" fmla="*/ 219 w 223"/>
                <a:gd name="T13" fmla="*/ 19 h 73"/>
                <a:gd name="T14" fmla="*/ 200 w 223"/>
                <a:gd name="T15" fmla="*/ 45 h 73"/>
                <a:gd name="T16" fmla="*/ 26 w 223"/>
                <a:gd name="T17" fmla="*/ 72 h 73"/>
                <a:gd name="T18" fmla="*/ 0 w 223"/>
                <a:gd name="T19" fmla="*/ 5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73">
                  <a:moveTo>
                    <a:pt x="0" y="52"/>
                  </a:moveTo>
                  <a:lnTo>
                    <a:pt x="0" y="52"/>
                  </a:lnTo>
                  <a:lnTo>
                    <a:pt x="0" y="52"/>
                  </a:lnTo>
                  <a:cubicBezTo>
                    <a:pt x="0" y="42"/>
                    <a:pt x="7" y="29"/>
                    <a:pt x="20" y="29"/>
                  </a:cubicBezTo>
                  <a:cubicBezTo>
                    <a:pt x="196" y="3"/>
                    <a:pt x="196" y="3"/>
                    <a:pt x="196" y="3"/>
                  </a:cubicBezTo>
                  <a:cubicBezTo>
                    <a:pt x="206" y="0"/>
                    <a:pt x="219" y="9"/>
                    <a:pt x="219" y="19"/>
                  </a:cubicBezTo>
                  <a:lnTo>
                    <a:pt x="219" y="19"/>
                  </a:lnTo>
                  <a:cubicBezTo>
                    <a:pt x="222" y="32"/>
                    <a:pt x="213" y="42"/>
                    <a:pt x="200" y="45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3" y="72"/>
                    <a:pt x="3" y="65"/>
                    <a:pt x="0" y="5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1" name="Freeform 184">
              <a:extLst>
                <a:ext uri="{FF2B5EF4-FFF2-40B4-BE49-F238E27FC236}">
                  <a16:creationId xmlns:a16="http://schemas.microsoft.com/office/drawing/2014/main" id="{F6370B02-EF51-AB49-8248-D2BA57D66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0785" y="30147413"/>
              <a:ext cx="179959" cy="179959"/>
            </a:xfrm>
            <a:custGeom>
              <a:avLst/>
              <a:gdLst>
                <a:gd name="T0" fmla="*/ 62 w 63"/>
                <a:gd name="T1" fmla="*/ 33 h 63"/>
                <a:gd name="T2" fmla="*/ 62 w 63"/>
                <a:gd name="T3" fmla="*/ 33 h 63"/>
                <a:gd name="T4" fmla="*/ 30 w 63"/>
                <a:gd name="T5" fmla="*/ 62 h 63"/>
                <a:gd name="T6" fmla="*/ 0 w 63"/>
                <a:gd name="T7" fmla="*/ 33 h 63"/>
                <a:gd name="T8" fmla="*/ 30 w 63"/>
                <a:gd name="T9" fmla="*/ 0 h 63"/>
                <a:gd name="T10" fmla="*/ 62 w 63"/>
                <a:gd name="T11" fmla="*/ 3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3">
                  <a:moveTo>
                    <a:pt x="62" y="33"/>
                  </a:moveTo>
                  <a:lnTo>
                    <a:pt x="62" y="33"/>
                  </a:lnTo>
                  <a:cubicBezTo>
                    <a:pt x="62" y="49"/>
                    <a:pt x="49" y="62"/>
                    <a:pt x="30" y="62"/>
                  </a:cubicBezTo>
                  <a:cubicBezTo>
                    <a:pt x="13" y="62"/>
                    <a:pt x="0" y="49"/>
                    <a:pt x="0" y="33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9" y="0"/>
                    <a:pt x="62" y="13"/>
                    <a:pt x="62" y="3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2" name="Freeform 185">
              <a:extLst>
                <a:ext uri="{FF2B5EF4-FFF2-40B4-BE49-F238E27FC236}">
                  <a16:creationId xmlns:a16="http://schemas.microsoft.com/office/drawing/2014/main" id="{EBC9D08E-2C7C-C44E-A8F0-AAFA4BED7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7706" y="29697511"/>
              <a:ext cx="179959" cy="192817"/>
            </a:xfrm>
            <a:custGeom>
              <a:avLst/>
              <a:gdLst>
                <a:gd name="T0" fmla="*/ 62 w 63"/>
                <a:gd name="T1" fmla="*/ 30 h 64"/>
                <a:gd name="T2" fmla="*/ 62 w 63"/>
                <a:gd name="T3" fmla="*/ 30 h 64"/>
                <a:gd name="T4" fmla="*/ 29 w 63"/>
                <a:gd name="T5" fmla="*/ 63 h 64"/>
                <a:gd name="T6" fmla="*/ 0 w 63"/>
                <a:gd name="T7" fmla="*/ 30 h 64"/>
                <a:gd name="T8" fmla="*/ 29 w 63"/>
                <a:gd name="T9" fmla="*/ 0 h 64"/>
                <a:gd name="T10" fmla="*/ 62 w 63"/>
                <a:gd name="T11" fmla="*/ 3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4">
                  <a:moveTo>
                    <a:pt x="62" y="30"/>
                  </a:moveTo>
                  <a:lnTo>
                    <a:pt x="62" y="30"/>
                  </a:lnTo>
                  <a:cubicBezTo>
                    <a:pt x="62" y="46"/>
                    <a:pt x="49" y="63"/>
                    <a:pt x="29" y="63"/>
                  </a:cubicBezTo>
                  <a:cubicBezTo>
                    <a:pt x="13" y="63"/>
                    <a:pt x="0" y="46"/>
                    <a:pt x="0" y="30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9" y="0"/>
                    <a:pt x="62" y="13"/>
                    <a:pt x="62" y="3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" name="Freeform 186">
              <a:extLst>
                <a:ext uri="{FF2B5EF4-FFF2-40B4-BE49-F238E27FC236}">
                  <a16:creationId xmlns:a16="http://schemas.microsoft.com/office/drawing/2014/main" id="{800F85CB-DC0B-D34B-9409-27C64CED5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626" y="30083138"/>
              <a:ext cx="192809" cy="205667"/>
            </a:xfrm>
            <a:custGeom>
              <a:avLst/>
              <a:gdLst>
                <a:gd name="T0" fmla="*/ 62 w 66"/>
                <a:gd name="T1" fmla="*/ 40 h 70"/>
                <a:gd name="T2" fmla="*/ 62 w 66"/>
                <a:gd name="T3" fmla="*/ 40 h 70"/>
                <a:gd name="T4" fmla="*/ 26 w 66"/>
                <a:gd name="T5" fmla="*/ 66 h 70"/>
                <a:gd name="T6" fmla="*/ 3 w 66"/>
                <a:gd name="T7" fmla="*/ 30 h 70"/>
                <a:gd name="T8" fmla="*/ 39 w 66"/>
                <a:gd name="T9" fmla="*/ 4 h 70"/>
                <a:gd name="T10" fmla="*/ 62 w 66"/>
                <a:gd name="T11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70">
                  <a:moveTo>
                    <a:pt x="62" y="40"/>
                  </a:moveTo>
                  <a:lnTo>
                    <a:pt x="62" y="40"/>
                  </a:lnTo>
                  <a:cubicBezTo>
                    <a:pt x="59" y="56"/>
                    <a:pt x="43" y="69"/>
                    <a:pt x="26" y="66"/>
                  </a:cubicBezTo>
                  <a:cubicBezTo>
                    <a:pt x="10" y="62"/>
                    <a:pt x="0" y="46"/>
                    <a:pt x="3" y="30"/>
                  </a:cubicBezTo>
                  <a:cubicBezTo>
                    <a:pt x="3" y="14"/>
                    <a:pt x="20" y="0"/>
                    <a:pt x="39" y="4"/>
                  </a:cubicBezTo>
                  <a:cubicBezTo>
                    <a:pt x="56" y="7"/>
                    <a:pt x="65" y="23"/>
                    <a:pt x="62" y="4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" name="Freeform 187">
              <a:extLst>
                <a:ext uri="{FF2B5EF4-FFF2-40B4-BE49-F238E27FC236}">
                  <a16:creationId xmlns:a16="http://schemas.microsoft.com/office/drawing/2014/main" id="{D6A7E60D-2C3C-5341-9F2F-44E4C8566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1727" y="31278584"/>
              <a:ext cx="192817" cy="205667"/>
            </a:xfrm>
            <a:custGeom>
              <a:avLst/>
              <a:gdLst>
                <a:gd name="T0" fmla="*/ 62 w 66"/>
                <a:gd name="T1" fmla="*/ 29 h 69"/>
                <a:gd name="T2" fmla="*/ 62 w 66"/>
                <a:gd name="T3" fmla="*/ 29 h 69"/>
                <a:gd name="T4" fmla="*/ 39 w 66"/>
                <a:gd name="T5" fmla="*/ 65 h 69"/>
                <a:gd name="T6" fmla="*/ 3 w 66"/>
                <a:gd name="T7" fmla="*/ 39 h 69"/>
                <a:gd name="T8" fmla="*/ 26 w 66"/>
                <a:gd name="T9" fmla="*/ 3 h 69"/>
                <a:gd name="T10" fmla="*/ 62 w 66"/>
                <a:gd name="T11" fmla="*/ 2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69">
                  <a:moveTo>
                    <a:pt x="62" y="29"/>
                  </a:moveTo>
                  <a:lnTo>
                    <a:pt x="62" y="29"/>
                  </a:lnTo>
                  <a:cubicBezTo>
                    <a:pt x="65" y="45"/>
                    <a:pt x="56" y="62"/>
                    <a:pt x="39" y="65"/>
                  </a:cubicBezTo>
                  <a:cubicBezTo>
                    <a:pt x="20" y="68"/>
                    <a:pt x="3" y="55"/>
                    <a:pt x="3" y="39"/>
                  </a:cubicBezTo>
                  <a:cubicBezTo>
                    <a:pt x="0" y="23"/>
                    <a:pt x="10" y="6"/>
                    <a:pt x="26" y="3"/>
                  </a:cubicBezTo>
                  <a:cubicBezTo>
                    <a:pt x="42" y="0"/>
                    <a:pt x="59" y="13"/>
                    <a:pt x="62" y="2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5" name="Freeform 188">
              <a:extLst>
                <a:ext uri="{FF2B5EF4-FFF2-40B4-BE49-F238E27FC236}">
                  <a16:creationId xmlns:a16="http://schemas.microsoft.com/office/drawing/2014/main" id="{07BF2883-6CD7-D346-8151-9C602AEFD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8934" y="31689919"/>
              <a:ext cx="205667" cy="205667"/>
            </a:xfrm>
            <a:custGeom>
              <a:avLst/>
              <a:gdLst>
                <a:gd name="T0" fmla="*/ 65 w 70"/>
                <a:gd name="T1" fmla="*/ 26 h 69"/>
                <a:gd name="T2" fmla="*/ 65 w 70"/>
                <a:gd name="T3" fmla="*/ 26 h 69"/>
                <a:gd name="T4" fmla="*/ 42 w 70"/>
                <a:gd name="T5" fmla="*/ 62 h 69"/>
                <a:gd name="T6" fmla="*/ 3 w 70"/>
                <a:gd name="T7" fmla="*/ 39 h 69"/>
                <a:gd name="T8" fmla="*/ 26 w 70"/>
                <a:gd name="T9" fmla="*/ 3 h 69"/>
                <a:gd name="T10" fmla="*/ 65 w 70"/>
                <a:gd name="T11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69">
                  <a:moveTo>
                    <a:pt x="65" y="26"/>
                  </a:moveTo>
                  <a:lnTo>
                    <a:pt x="65" y="26"/>
                  </a:lnTo>
                  <a:cubicBezTo>
                    <a:pt x="69" y="42"/>
                    <a:pt x="59" y="58"/>
                    <a:pt x="42" y="62"/>
                  </a:cubicBezTo>
                  <a:cubicBezTo>
                    <a:pt x="26" y="68"/>
                    <a:pt x="6" y="58"/>
                    <a:pt x="3" y="39"/>
                  </a:cubicBezTo>
                  <a:cubicBezTo>
                    <a:pt x="0" y="22"/>
                    <a:pt x="10" y="6"/>
                    <a:pt x="26" y="3"/>
                  </a:cubicBezTo>
                  <a:cubicBezTo>
                    <a:pt x="42" y="0"/>
                    <a:pt x="59" y="9"/>
                    <a:pt x="65" y="2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6" name="Freeform 189">
              <a:extLst>
                <a:ext uri="{FF2B5EF4-FFF2-40B4-BE49-F238E27FC236}">
                  <a16:creationId xmlns:a16="http://schemas.microsoft.com/office/drawing/2014/main" id="{83CEFB00-43BE-8748-A59A-1A0B9762D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2079" y="32011271"/>
              <a:ext cx="179959" cy="179959"/>
            </a:xfrm>
            <a:custGeom>
              <a:avLst/>
              <a:gdLst>
                <a:gd name="T0" fmla="*/ 62 w 63"/>
                <a:gd name="T1" fmla="*/ 30 h 63"/>
                <a:gd name="T2" fmla="*/ 62 w 63"/>
                <a:gd name="T3" fmla="*/ 30 h 63"/>
                <a:gd name="T4" fmla="*/ 29 w 63"/>
                <a:gd name="T5" fmla="*/ 62 h 63"/>
                <a:gd name="T6" fmla="*/ 0 w 63"/>
                <a:gd name="T7" fmla="*/ 30 h 63"/>
                <a:gd name="T8" fmla="*/ 29 w 63"/>
                <a:gd name="T9" fmla="*/ 0 h 63"/>
                <a:gd name="T10" fmla="*/ 62 w 63"/>
                <a:gd name="T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3">
                  <a:moveTo>
                    <a:pt x="62" y="30"/>
                  </a:moveTo>
                  <a:lnTo>
                    <a:pt x="62" y="30"/>
                  </a:lnTo>
                  <a:cubicBezTo>
                    <a:pt x="62" y="46"/>
                    <a:pt x="49" y="62"/>
                    <a:pt x="29" y="62"/>
                  </a:cubicBezTo>
                  <a:cubicBezTo>
                    <a:pt x="13" y="62"/>
                    <a:pt x="0" y="46"/>
                    <a:pt x="0" y="30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9" y="0"/>
                    <a:pt x="62" y="13"/>
                    <a:pt x="62" y="3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7" name="Freeform 190">
              <a:extLst>
                <a:ext uri="{FF2B5EF4-FFF2-40B4-BE49-F238E27FC236}">
                  <a16:creationId xmlns:a16="http://schemas.microsoft.com/office/drawing/2014/main" id="{BB87197B-4C51-7443-9EFB-3CA68C526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52" y="31509960"/>
              <a:ext cx="179959" cy="192809"/>
            </a:xfrm>
            <a:custGeom>
              <a:avLst/>
              <a:gdLst>
                <a:gd name="T0" fmla="*/ 62 w 63"/>
                <a:gd name="T1" fmla="*/ 33 h 64"/>
                <a:gd name="T2" fmla="*/ 62 w 63"/>
                <a:gd name="T3" fmla="*/ 33 h 64"/>
                <a:gd name="T4" fmla="*/ 30 w 63"/>
                <a:gd name="T5" fmla="*/ 63 h 64"/>
                <a:gd name="T6" fmla="*/ 0 w 63"/>
                <a:gd name="T7" fmla="*/ 33 h 64"/>
                <a:gd name="T8" fmla="*/ 30 w 63"/>
                <a:gd name="T9" fmla="*/ 0 h 64"/>
                <a:gd name="T10" fmla="*/ 62 w 63"/>
                <a:gd name="T1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4">
                  <a:moveTo>
                    <a:pt x="62" y="33"/>
                  </a:moveTo>
                  <a:lnTo>
                    <a:pt x="62" y="33"/>
                  </a:lnTo>
                  <a:cubicBezTo>
                    <a:pt x="62" y="49"/>
                    <a:pt x="46" y="63"/>
                    <a:pt x="30" y="63"/>
                  </a:cubicBezTo>
                  <a:cubicBezTo>
                    <a:pt x="13" y="63"/>
                    <a:pt x="0" y="49"/>
                    <a:pt x="0" y="33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62" y="14"/>
                    <a:pt x="62" y="3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8" name="Freeform 191">
              <a:extLst>
                <a:ext uri="{FF2B5EF4-FFF2-40B4-BE49-F238E27FC236}">
                  <a16:creationId xmlns:a16="http://schemas.microsoft.com/office/drawing/2014/main" id="{4EC58E1C-E70D-7848-9232-DF448F028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7829" y="29916037"/>
              <a:ext cx="282793" cy="282793"/>
            </a:xfrm>
            <a:custGeom>
              <a:avLst/>
              <a:gdLst>
                <a:gd name="T0" fmla="*/ 88 w 95"/>
                <a:gd name="T1" fmla="*/ 59 h 96"/>
                <a:gd name="T2" fmla="*/ 88 w 95"/>
                <a:gd name="T3" fmla="*/ 59 h 96"/>
                <a:gd name="T4" fmla="*/ 36 w 95"/>
                <a:gd name="T5" fmla="*/ 88 h 96"/>
                <a:gd name="T6" fmla="*/ 6 w 95"/>
                <a:gd name="T7" fmla="*/ 36 h 96"/>
                <a:gd name="T8" fmla="*/ 58 w 95"/>
                <a:gd name="T9" fmla="*/ 6 h 96"/>
                <a:gd name="T10" fmla="*/ 88 w 95"/>
                <a:gd name="T11" fmla="*/ 5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6">
                  <a:moveTo>
                    <a:pt x="88" y="59"/>
                  </a:moveTo>
                  <a:lnTo>
                    <a:pt x="88" y="59"/>
                  </a:lnTo>
                  <a:cubicBezTo>
                    <a:pt x="81" y="82"/>
                    <a:pt x="58" y="95"/>
                    <a:pt x="36" y="88"/>
                  </a:cubicBezTo>
                  <a:cubicBezTo>
                    <a:pt x="13" y="82"/>
                    <a:pt x="0" y="59"/>
                    <a:pt x="6" y="36"/>
                  </a:cubicBezTo>
                  <a:cubicBezTo>
                    <a:pt x="13" y="13"/>
                    <a:pt x="36" y="0"/>
                    <a:pt x="58" y="6"/>
                  </a:cubicBezTo>
                  <a:cubicBezTo>
                    <a:pt x="81" y="13"/>
                    <a:pt x="94" y="36"/>
                    <a:pt x="88" y="5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9" name="Freeform 192">
              <a:extLst>
                <a:ext uri="{FF2B5EF4-FFF2-40B4-BE49-F238E27FC236}">
                  <a16:creationId xmlns:a16="http://schemas.microsoft.com/office/drawing/2014/main" id="{B5A773CE-A14D-3B4D-B595-483BFF860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0458" y="29877470"/>
              <a:ext cx="257084" cy="257084"/>
            </a:xfrm>
            <a:custGeom>
              <a:avLst/>
              <a:gdLst>
                <a:gd name="T0" fmla="*/ 85 w 86"/>
                <a:gd name="T1" fmla="*/ 42 h 86"/>
                <a:gd name="T2" fmla="*/ 85 w 86"/>
                <a:gd name="T3" fmla="*/ 42 h 86"/>
                <a:gd name="T4" fmla="*/ 42 w 86"/>
                <a:gd name="T5" fmla="*/ 85 h 86"/>
                <a:gd name="T6" fmla="*/ 0 w 86"/>
                <a:gd name="T7" fmla="*/ 42 h 86"/>
                <a:gd name="T8" fmla="*/ 42 w 86"/>
                <a:gd name="T9" fmla="*/ 0 h 86"/>
                <a:gd name="T10" fmla="*/ 85 w 86"/>
                <a:gd name="T11" fmla="*/ 4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6">
                  <a:moveTo>
                    <a:pt x="85" y="42"/>
                  </a:moveTo>
                  <a:lnTo>
                    <a:pt x="85" y="42"/>
                  </a:lnTo>
                  <a:cubicBezTo>
                    <a:pt x="85" y="65"/>
                    <a:pt x="65" y="85"/>
                    <a:pt x="42" y="85"/>
                  </a:cubicBezTo>
                  <a:cubicBezTo>
                    <a:pt x="19" y="85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5" y="19"/>
                    <a:pt x="85" y="4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0" name="Freeform 193">
              <a:extLst>
                <a:ext uri="{FF2B5EF4-FFF2-40B4-BE49-F238E27FC236}">
                  <a16:creationId xmlns:a16="http://schemas.microsoft.com/office/drawing/2014/main" id="{804DBAD0-CB65-3B49-A5FD-4B5BAEE9E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2038" y="31098625"/>
              <a:ext cx="308501" cy="347060"/>
            </a:xfrm>
            <a:custGeom>
              <a:avLst/>
              <a:gdLst>
                <a:gd name="T0" fmla="*/ 95 w 106"/>
                <a:gd name="T1" fmla="*/ 10 h 118"/>
                <a:gd name="T2" fmla="*/ 95 w 106"/>
                <a:gd name="T3" fmla="*/ 10 h 118"/>
                <a:gd name="T4" fmla="*/ 95 w 106"/>
                <a:gd name="T5" fmla="*/ 10 h 118"/>
                <a:gd name="T6" fmla="*/ 98 w 106"/>
                <a:gd name="T7" fmla="*/ 39 h 118"/>
                <a:gd name="T8" fmla="*/ 39 w 106"/>
                <a:gd name="T9" fmla="*/ 107 h 118"/>
                <a:gd name="T10" fmla="*/ 10 w 106"/>
                <a:gd name="T11" fmla="*/ 111 h 118"/>
                <a:gd name="T12" fmla="*/ 10 w 106"/>
                <a:gd name="T13" fmla="*/ 111 h 118"/>
                <a:gd name="T14" fmla="*/ 7 w 106"/>
                <a:gd name="T15" fmla="*/ 78 h 118"/>
                <a:gd name="T16" fmla="*/ 62 w 106"/>
                <a:gd name="T17" fmla="*/ 10 h 118"/>
                <a:gd name="T18" fmla="*/ 95 w 106"/>
                <a:gd name="T19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18">
                  <a:moveTo>
                    <a:pt x="95" y="10"/>
                  </a:moveTo>
                  <a:lnTo>
                    <a:pt x="95" y="10"/>
                  </a:lnTo>
                  <a:lnTo>
                    <a:pt x="95" y="10"/>
                  </a:lnTo>
                  <a:cubicBezTo>
                    <a:pt x="105" y="16"/>
                    <a:pt x="105" y="29"/>
                    <a:pt x="98" y="39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3" y="117"/>
                    <a:pt x="16" y="117"/>
                    <a:pt x="10" y="111"/>
                  </a:cubicBezTo>
                  <a:lnTo>
                    <a:pt x="10" y="111"/>
                  </a:lnTo>
                  <a:cubicBezTo>
                    <a:pt x="0" y="101"/>
                    <a:pt x="0" y="88"/>
                    <a:pt x="7" y="7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72" y="3"/>
                    <a:pt x="85" y="0"/>
                    <a:pt x="95" y="1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" name="Freeform 194">
              <a:extLst>
                <a:ext uri="{FF2B5EF4-FFF2-40B4-BE49-F238E27FC236}">
                  <a16:creationId xmlns:a16="http://schemas.microsoft.com/office/drawing/2014/main" id="{F907B7F8-8C02-7446-A9DF-135F2FDCB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7763" y="31214309"/>
              <a:ext cx="282793" cy="282793"/>
            </a:xfrm>
            <a:custGeom>
              <a:avLst/>
              <a:gdLst>
                <a:gd name="T0" fmla="*/ 10 w 96"/>
                <a:gd name="T1" fmla="*/ 33 h 99"/>
                <a:gd name="T2" fmla="*/ 10 w 96"/>
                <a:gd name="T3" fmla="*/ 33 h 99"/>
                <a:gd name="T4" fmla="*/ 65 w 96"/>
                <a:gd name="T5" fmla="*/ 10 h 99"/>
                <a:gd name="T6" fmla="*/ 85 w 96"/>
                <a:gd name="T7" fmla="*/ 69 h 99"/>
                <a:gd name="T8" fmla="*/ 30 w 96"/>
                <a:gd name="T9" fmla="*/ 88 h 99"/>
                <a:gd name="T10" fmla="*/ 10 w 96"/>
                <a:gd name="T11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99">
                  <a:moveTo>
                    <a:pt x="10" y="33"/>
                  </a:moveTo>
                  <a:lnTo>
                    <a:pt x="10" y="33"/>
                  </a:lnTo>
                  <a:cubicBezTo>
                    <a:pt x="20" y="10"/>
                    <a:pt x="46" y="0"/>
                    <a:pt x="65" y="10"/>
                  </a:cubicBezTo>
                  <a:cubicBezTo>
                    <a:pt x="88" y="23"/>
                    <a:pt x="95" y="46"/>
                    <a:pt x="85" y="69"/>
                  </a:cubicBezTo>
                  <a:cubicBezTo>
                    <a:pt x="75" y="88"/>
                    <a:pt x="49" y="98"/>
                    <a:pt x="30" y="88"/>
                  </a:cubicBezTo>
                  <a:cubicBezTo>
                    <a:pt x="7" y="79"/>
                    <a:pt x="0" y="52"/>
                    <a:pt x="10" y="3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2" name="Freeform 195">
              <a:extLst>
                <a:ext uri="{FF2B5EF4-FFF2-40B4-BE49-F238E27FC236}">
                  <a16:creationId xmlns:a16="http://schemas.microsoft.com/office/drawing/2014/main" id="{300FEC63-1410-5049-A46C-40F2A7BF0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6551" y="30828683"/>
              <a:ext cx="282793" cy="269943"/>
            </a:xfrm>
            <a:custGeom>
              <a:avLst/>
              <a:gdLst>
                <a:gd name="T0" fmla="*/ 88 w 95"/>
                <a:gd name="T1" fmla="*/ 56 h 93"/>
                <a:gd name="T2" fmla="*/ 88 w 95"/>
                <a:gd name="T3" fmla="*/ 56 h 93"/>
                <a:gd name="T4" fmla="*/ 36 w 95"/>
                <a:gd name="T5" fmla="*/ 89 h 93"/>
                <a:gd name="T6" fmla="*/ 6 w 95"/>
                <a:gd name="T7" fmla="*/ 36 h 93"/>
                <a:gd name="T8" fmla="*/ 58 w 95"/>
                <a:gd name="T9" fmla="*/ 4 h 93"/>
                <a:gd name="T10" fmla="*/ 88 w 95"/>
                <a:gd name="T11" fmla="*/ 5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3">
                  <a:moveTo>
                    <a:pt x="88" y="56"/>
                  </a:moveTo>
                  <a:lnTo>
                    <a:pt x="88" y="56"/>
                  </a:lnTo>
                  <a:cubicBezTo>
                    <a:pt x="81" y="79"/>
                    <a:pt x="58" y="92"/>
                    <a:pt x="36" y="89"/>
                  </a:cubicBezTo>
                  <a:cubicBezTo>
                    <a:pt x="13" y="82"/>
                    <a:pt x="0" y="59"/>
                    <a:pt x="6" y="36"/>
                  </a:cubicBezTo>
                  <a:cubicBezTo>
                    <a:pt x="13" y="14"/>
                    <a:pt x="36" y="0"/>
                    <a:pt x="58" y="4"/>
                  </a:cubicBezTo>
                  <a:cubicBezTo>
                    <a:pt x="81" y="10"/>
                    <a:pt x="94" y="33"/>
                    <a:pt x="88" y="5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3" name="Freeform 196">
              <a:extLst>
                <a:ext uri="{FF2B5EF4-FFF2-40B4-BE49-F238E27FC236}">
                  <a16:creationId xmlns:a16="http://schemas.microsoft.com/office/drawing/2014/main" id="{633E4195-FC8D-AB40-84E0-5BC868EF2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3349" y="31895587"/>
              <a:ext cx="257084" cy="257084"/>
            </a:xfrm>
            <a:custGeom>
              <a:avLst/>
              <a:gdLst>
                <a:gd name="T0" fmla="*/ 88 w 89"/>
                <a:gd name="T1" fmla="*/ 43 h 89"/>
                <a:gd name="T2" fmla="*/ 88 w 89"/>
                <a:gd name="T3" fmla="*/ 43 h 89"/>
                <a:gd name="T4" fmla="*/ 49 w 89"/>
                <a:gd name="T5" fmla="*/ 88 h 89"/>
                <a:gd name="T6" fmla="*/ 3 w 89"/>
                <a:gd name="T7" fmla="*/ 49 h 89"/>
                <a:gd name="T8" fmla="*/ 43 w 89"/>
                <a:gd name="T9" fmla="*/ 3 h 89"/>
                <a:gd name="T10" fmla="*/ 88 w 89"/>
                <a:gd name="T11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89">
                  <a:moveTo>
                    <a:pt x="88" y="43"/>
                  </a:moveTo>
                  <a:lnTo>
                    <a:pt x="88" y="43"/>
                  </a:lnTo>
                  <a:cubicBezTo>
                    <a:pt x="88" y="65"/>
                    <a:pt x="72" y="85"/>
                    <a:pt x="49" y="88"/>
                  </a:cubicBezTo>
                  <a:cubicBezTo>
                    <a:pt x="26" y="88"/>
                    <a:pt x="3" y="72"/>
                    <a:pt x="3" y="49"/>
                  </a:cubicBezTo>
                  <a:cubicBezTo>
                    <a:pt x="0" y="23"/>
                    <a:pt x="20" y="3"/>
                    <a:pt x="43" y="3"/>
                  </a:cubicBezTo>
                  <a:cubicBezTo>
                    <a:pt x="65" y="0"/>
                    <a:pt x="88" y="20"/>
                    <a:pt x="88" y="4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" name="Freeform 197">
              <a:extLst>
                <a:ext uri="{FF2B5EF4-FFF2-40B4-BE49-F238E27FC236}">
                  <a16:creationId xmlns:a16="http://schemas.microsoft.com/office/drawing/2014/main" id="{D5087F23-7020-B64E-B70A-0BB8B8569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477" y="30725849"/>
              <a:ext cx="282793" cy="282793"/>
            </a:xfrm>
            <a:custGeom>
              <a:avLst/>
              <a:gdLst>
                <a:gd name="T0" fmla="*/ 88 w 95"/>
                <a:gd name="T1" fmla="*/ 36 h 96"/>
                <a:gd name="T2" fmla="*/ 88 w 95"/>
                <a:gd name="T3" fmla="*/ 36 h 96"/>
                <a:gd name="T4" fmla="*/ 58 w 95"/>
                <a:gd name="T5" fmla="*/ 88 h 96"/>
                <a:gd name="T6" fmla="*/ 6 w 95"/>
                <a:gd name="T7" fmla="*/ 59 h 96"/>
                <a:gd name="T8" fmla="*/ 36 w 95"/>
                <a:gd name="T9" fmla="*/ 7 h 96"/>
                <a:gd name="T10" fmla="*/ 88 w 95"/>
                <a:gd name="T11" fmla="*/ 3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6">
                  <a:moveTo>
                    <a:pt x="88" y="36"/>
                  </a:moveTo>
                  <a:lnTo>
                    <a:pt x="88" y="36"/>
                  </a:lnTo>
                  <a:cubicBezTo>
                    <a:pt x="94" y="59"/>
                    <a:pt x="81" y="82"/>
                    <a:pt x="58" y="88"/>
                  </a:cubicBezTo>
                  <a:cubicBezTo>
                    <a:pt x="36" y="95"/>
                    <a:pt x="13" y="82"/>
                    <a:pt x="6" y="59"/>
                  </a:cubicBezTo>
                  <a:cubicBezTo>
                    <a:pt x="0" y="36"/>
                    <a:pt x="13" y="13"/>
                    <a:pt x="36" y="7"/>
                  </a:cubicBezTo>
                  <a:cubicBezTo>
                    <a:pt x="58" y="0"/>
                    <a:pt x="81" y="13"/>
                    <a:pt x="88" y="3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64A8AF5-C0B7-784E-BF5C-3EAEA4D47FF7}"/>
              </a:ext>
            </a:extLst>
          </p:cNvPr>
          <p:cNvGrpSpPr/>
          <p:nvPr/>
        </p:nvGrpSpPr>
        <p:grpSpPr>
          <a:xfrm>
            <a:off x="11201337" y="1229392"/>
            <a:ext cx="1289478" cy="1257078"/>
            <a:chOff x="8856551" y="29697511"/>
            <a:chExt cx="2557993" cy="2493719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166" name="Freeform 171">
              <a:extLst>
                <a:ext uri="{FF2B5EF4-FFF2-40B4-BE49-F238E27FC236}">
                  <a16:creationId xmlns:a16="http://schemas.microsoft.com/office/drawing/2014/main" id="{2381DB9A-C5D7-3C44-97D3-9B6A1A2F3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0720" y="30173121"/>
              <a:ext cx="1619631" cy="1619631"/>
            </a:xfrm>
            <a:custGeom>
              <a:avLst/>
              <a:gdLst>
                <a:gd name="T0" fmla="*/ 556 w 557"/>
                <a:gd name="T1" fmla="*/ 278 h 557"/>
                <a:gd name="T2" fmla="*/ 556 w 557"/>
                <a:gd name="T3" fmla="*/ 278 h 557"/>
                <a:gd name="T4" fmla="*/ 278 w 557"/>
                <a:gd name="T5" fmla="*/ 556 h 557"/>
                <a:gd name="T6" fmla="*/ 0 w 557"/>
                <a:gd name="T7" fmla="*/ 278 h 557"/>
                <a:gd name="T8" fmla="*/ 278 w 557"/>
                <a:gd name="T9" fmla="*/ 0 h 557"/>
                <a:gd name="T10" fmla="*/ 556 w 557"/>
                <a:gd name="T11" fmla="*/ 278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7" h="557">
                  <a:moveTo>
                    <a:pt x="556" y="278"/>
                  </a:moveTo>
                  <a:lnTo>
                    <a:pt x="556" y="278"/>
                  </a:lnTo>
                  <a:cubicBezTo>
                    <a:pt x="556" y="431"/>
                    <a:pt x="431" y="556"/>
                    <a:pt x="278" y="556"/>
                  </a:cubicBezTo>
                  <a:cubicBezTo>
                    <a:pt x="124" y="556"/>
                    <a:pt x="0" y="431"/>
                    <a:pt x="0" y="278"/>
                  </a:cubicBezTo>
                  <a:cubicBezTo>
                    <a:pt x="0" y="124"/>
                    <a:pt x="124" y="0"/>
                    <a:pt x="278" y="0"/>
                  </a:cubicBezTo>
                  <a:cubicBezTo>
                    <a:pt x="431" y="0"/>
                    <a:pt x="556" y="124"/>
                    <a:pt x="556" y="27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7" name="Freeform 172">
              <a:extLst>
                <a:ext uri="{FF2B5EF4-FFF2-40B4-BE49-F238E27FC236}">
                  <a16:creationId xmlns:a16="http://schemas.microsoft.com/office/drawing/2014/main" id="{92D41479-7FF6-3B44-B63A-8FA72C67D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4766" y="29967454"/>
              <a:ext cx="269943" cy="642711"/>
            </a:xfrm>
            <a:custGeom>
              <a:avLst/>
              <a:gdLst>
                <a:gd name="T0" fmla="*/ 16 w 92"/>
                <a:gd name="T1" fmla="*/ 216 h 220"/>
                <a:gd name="T2" fmla="*/ 16 w 92"/>
                <a:gd name="T3" fmla="*/ 216 h 220"/>
                <a:gd name="T4" fmla="*/ 16 w 92"/>
                <a:gd name="T5" fmla="*/ 216 h 220"/>
                <a:gd name="T6" fmla="*/ 3 w 92"/>
                <a:gd name="T7" fmla="*/ 190 h 220"/>
                <a:gd name="T8" fmla="*/ 45 w 92"/>
                <a:gd name="T9" fmla="*/ 20 h 220"/>
                <a:gd name="T10" fmla="*/ 71 w 92"/>
                <a:gd name="T11" fmla="*/ 3 h 220"/>
                <a:gd name="T12" fmla="*/ 71 w 92"/>
                <a:gd name="T13" fmla="*/ 3 h 220"/>
                <a:gd name="T14" fmla="*/ 88 w 92"/>
                <a:gd name="T15" fmla="*/ 30 h 220"/>
                <a:gd name="T16" fmla="*/ 42 w 92"/>
                <a:gd name="T17" fmla="*/ 199 h 220"/>
                <a:gd name="T18" fmla="*/ 16 w 92"/>
                <a:gd name="T19" fmla="*/ 21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220">
                  <a:moveTo>
                    <a:pt x="16" y="216"/>
                  </a:moveTo>
                  <a:lnTo>
                    <a:pt x="16" y="216"/>
                  </a:lnTo>
                  <a:lnTo>
                    <a:pt x="16" y="216"/>
                  </a:lnTo>
                  <a:cubicBezTo>
                    <a:pt x="6" y="213"/>
                    <a:pt x="0" y="203"/>
                    <a:pt x="3" y="19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8" y="7"/>
                    <a:pt x="62" y="0"/>
                    <a:pt x="71" y="3"/>
                  </a:cubicBezTo>
                  <a:lnTo>
                    <a:pt x="71" y="3"/>
                  </a:lnTo>
                  <a:cubicBezTo>
                    <a:pt x="84" y="7"/>
                    <a:pt x="91" y="17"/>
                    <a:pt x="88" y="30"/>
                  </a:cubicBezTo>
                  <a:cubicBezTo>
                    <a:pt x="42" y="199"/>
                    <a:pt x="42" y="199"/>
                    <a:pt x="42" y="199"/>
                  </a:cubicBezTo>
                  <a:cubicBezTo>
                    <a:pt x="39" y="213"/>
                    <a:pt x="29" y="219"/>
                    <a:pt x="16" y="21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8" name="Freeform 173">
              <a:extLst>
                <a:ext uri="{FF2B5EF4-FFF2-40B4-BE49-F238E27FC236}">
                  <a16:creationId xmlns:a16="http://schemas.microsoft.com/office/drawing/2014/main" id="{741B793D-FF83-0A47-BE2B-C4FE59661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3513" y="30070288"/>
              <a:ext cx="398485" cy="591294"/>
            </a:xfrm>
            <a:custGeom>
              <a:avLst/>
              <a:gdLst>
                <a:gd name="T0" fmla="*/ 124 w 138"/>
                <a:gd name="T1" fmla="*/ 196 h 204"/>
                <a:gd name="T2" fmla="*/ 124 w 138"/>
                <a:gd name="T3" fmla="*/ 196 h 204"/>
                <a:gd name="T4" fmla="*/ 124 w 138"/>
                <a:gd name="T5" fmla="*/ 196 h 204"/>
                <a:gd name="T6" fmla="*/ 95 w 138"/>
                <a:gd name="T7" fmla="*/ 186 h 204"/>
                <a:gd name="T8" fmla="*/ 6 w 138"/>
                <a:gd name="T9" fmla="*/ 33 h 204"/>
                <a:gd name="T10" fmla="*/ 13 w 138"/>
                <a:gd name="T11" fmla="*/ 3 h 204"/>
                <a:gd name="T12" fmla="*/ 13 w 138"/>
                <a:gd name="T13" fmla="*/ 3 h 204"/>
                <a:gd name="T14" fmla="*/ 42 w 138"/>
                <a:gd name="T15" fmla="*/ 13 h 204"/>
                <a:gd name="T16" fmla="*/ 130 w 138"/>
                <a:gd name="T17" fmla="*/ 167 h 204"/>
                <a:gd name="T18" fmla="*/ 124 w 138"/>
                <a:gd name="T19" fmla="*/ 19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204">
                  <a:moveTo>
                    <a:pt x="124" y="196"/>
                  </a:moveTo>
                  <a:lnTo>
                    <a:pt x="124" y="196"/>
                  </a:lnTo>
                  <a:lnTo>
                    <a:pt x="124" y="196"/>
                  </a:lnTo>
                  <a:cubicBezTo>
                    <a:pt x="114" y="203"/>
                    <a:pt x="98" y="199"/>
                    <a:pt x="95" y="186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0" y="23"/>
                    <a:pt x="3" y="10"/>
                    <a:pt x="13" y="3"/>
                  </a:cubicBezTo>
                  <a:lnTo>
                    <a:pt x="13" y="3"/>
                  </a:lnTo>
                  <a:cubicBezTo>
                    <a:pt x="23" y="0"/>
                    <a:pt x="36" y="3"/>
                    <a:pt x="42" y="13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7" y="177"/>
                    <a:pt x="134" y="190"/>
                    <a:pt x="124" y="19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9" name="Freeform 174">
              <a:extLst>
                <a:ext uri="{FF2B5EF4-FFF2-40B4-BE49-F238E27FC236}">
                  <a16:creationId xmlns:a16="http://schemas.microsoft.com/office/drawing/2014/main" id="{52C1A399-1D64-AD49-B9CC-BF76B8806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32" y="31394268"/>
              <a:ext cx="244234" cy="642711"/>
            </a:xfrm>
            <a:custGeom>
              <a:avLst/>
              <a:gdLst>
                <a:gd name="T0" fmla="*/ 65 w 85"/>
                <a:gd name="T1" fmla="*/ 216 h 220"/>
                <a:gd name="T2" fmla="*/ 65 w 85"/>
                <a:gd name="T3" fmla="*/ 216 h 220"/>
                <a:gd name="T4" fmla="*/ 65 w 85"/>
                <a:gd name="T5" fmla="*/ 216 h 220"/>
                <a:gd name="T6" fmla="*/ 39 w 85"/>
                <a:gd name="T7" fmla="*/ 200 h 220"/>
                <a:gd name="T8" fmla="*/ 3 w 85"/>
                <a:gd name="T9" fmla="*/ 26 h 220"/>
                <a:gd name="T10" fmla="*/ 19 w 85"/>
                <a:gd name="T11" fmla="*/ 3 h 220"/>
                <a:gd name="T12" fmla="*/ 19 w 85"/>
                <a:gd name="T13" fmla="*/ 3 h 220"/>
                <a:gd name="T14" fmla="*/ 45 w 85"/>
                <a:gd name="T15" fmla="*/ 20 h 220"/>
                <a:gd name="T16" fmla="*/ 81 w 85"/>
                <a:gd name="T17" fmla="*/ 193 h 220"/>
                <a:gd name="T18" fmla="*/ 65 w 85"/>
                <a:gd name="T19" fmla="*/ 21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220">
                  <a:moveTo>
                    <a:pt x="65" y="216"/>
                  </a:moveTo>
                  <a:lnTo>
                    <a:pt x="65" y="216"/>
                  </a:lnTo>
                  <a:lnTo>
                    <a:pt x="65" y="216"/>
                  </a:lnTo>
                  <a:cubicBezTo>
                    <a:pt x="55" y="219"/>
                    <a:pt x="42" y="213"/>
                    <a:pt x="39" y="20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17"/>
                    <a:pt x="6" y="3"/>
                    <a:pt x="19" y="3"/>
                  </a:cubicBezTo>
                  <a:lnTo>
                    <a:pt x="19" y="3"/>
                  </a:lnTo>
                  <a:cubicBezTo>
                    <a:pt x="29" y="0"/>
                    <a:pt x="42" y="7"/>
                    <a:pt x="45" y="20"/>
                  </a:cubicBezTo>
                  <a:cubicBezTo>
                    <a:pt x="81" y="193"/>
                    <a:pt x="81" y="193"/>
                    <a:pt x="81" y="193"/>
                  </a:cubicBezTo>
                  <a:cubicBezTo>
                    <a:pt x="84" y="203"/>
                    <a:pt x="78" y="216"/>
                    <a:pt x="65" y="21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0" name="Freeform 175">
              <a:extLst>
                <a:ext uri="{FF2B5EF4-FFF2-40B4-BE49-F238E27FC236}">
                  <a16:creationId xmlns:a16="http://schemas.microsoft.com/office/drawing/2014/main" id="{EF16CC23-BEE9-444B-8F79-557E6AA63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7542" y="30147413"/>
              <a:ext cx="385627" cy="424185"/>
            </a:xfrm>
            <a:custGeom>
              <a:avLst/>
              <a:gdLst>
                <a:gd name="T0" fmla="*/ 10 w 132"/>
                <a:gd name="T1" fmla="*/ 137 h 145"/>
                <a:gd name="T2" fmla="*/ 10 w 132"/>
                <a:gd name="T3" fmla="*/ 137 h 145"/>
                <a:gd name="T4" fmla="*/ 10 w 132"/>
                <a:gd name="T5" fmla="*/ 137 h 145"/>
                <a:gd name="T6" fmla="*/ 7 w 132"/>
                <a:gd name="T7" fmla="*/ 115 h 145"/>
                <a:gd name="T8" fmla="*/ 98 w 132"/>
                <a:gd name="T9" fmla="*/ 7 h 145"/>
                <a:gd name="T10" fmla="*/ 121 w 132"/>
                <a:gd name="T11" fmla="*/ 7 h 145"/>
                <a:gd name="T12" fmla="*/ 121 w 132"/>
                <a:gd name="T13" fmla="*/ 7 h 145"/>
                <a:gd name="T14" fmla="*/ 124 w 132"/>
                <a:gd name="T15" fmla="*/ 30 h 145"/>
                <a:gd name="T16" fmla="*/ 33 w 132"/>
                <a:gd name="T17" fmla="*/ 137 h 145"/>
                <a:gd name="T18" fmla="*/ 10 w 132"/>
                <a:gd name="T19" fmla="*/ 13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45">
                  <a:moveTo>
                    <a:pt x="10" y="137"/>
                  </a:moveTo>
                  <a:lnTo>
                    <a:pt x="10" y="137"/>
                  </a:lnTo>
                  <a:lnTo>
                    <a:pt x="10" y="137"/>
                  </a:lnTo>
                  <a:cubicBezTo>
                    <a:pt x="3" y="131"/>
                    <a:pt x="0" y="121"/>
                    <a:pt x="7" y="115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5" y="0"/>
                    <a:pt x="115" y="0"/>
                    <a:pt x="121" y="7"/>
                  </a:cubicBezTo>
                  <a:lnTo>
                    <a:pt x="121" y="7"/>
                  </a:lnTo>
                  <a:cubicBezTo>
                    <a:pt x="131" y="13"/>
                    <a:pt x="131" y="23"/>
                    <a:pt x="124" y="30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26" y="144"/>
                    <a:pt x="17" y="144"/>
                    <a:pt x="10" y="13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1" name="Freeform 176">
              <a:extLst>
                <a:ext uri="{FF2B5EF4-FFF2-40B4-BE49-F238E27FC236}">
                  <a16:creationId xmlns:a16="http://schemas.microsoft.com/office/drawing/2014/main" id="{B8AF9989-16F9-3E4D-BF01-8CBE5ABC6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6265" y="29774637"/>
              <a:ext cx="141400" cy="501319"/>
            </a:xfrm>
            <a:custGeom>
              <a:avLst/>
              <a:gdLst>
                <a:gd name="T0" fmla="*/ 29 w 47"/>
                <a:gd name="T1" fmla="*/ 173 h 174"/>
                <a:gd name="T2" fmla="*/ 29 w 47"/>
                <a:gd name="T3" fmla="*/ 173 h 174"/>
                <a:gd name="T4" fmla="*/ 29 w 47"/>
                <a:gd name="T5" fmla="*/ 173 h 174"/>
                <a:gd name="T6" fmla="*/ 13 w 47"/>
                <a:gd name="T7" fmla="*/ 156 h 174"/>
                <a:gd name="T8" fmla="*/ 3 w 47"/>
                <a:gd name="T9" fmla="*/ 16 h 174"/>
                <a:gd name="T10" fmla="*/ 20 w 47"/>
                <a:gd name="T11" fmla="*/ 0 h 174"/>
                <a:gd name="T12" fmla="*/ 20 w 47"/>
                <a:gd name="T13" fmla="*/ 0 h 174"/>
                <a:gd name="T14" fmla="*/ 36 w 47"/>
                <a:gd name="T15" fmla="*/ 16 h 174"/>
                <a:gd name="T16" fmla="*/ 46 w 47"/>
                <a:gd name="T17" fmla="*/ 153 h 174"/>
                <a:gd name="T18" fmla="*/ 29 w 47"/>
                <a:gd name="T19" fmla="*/ 17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4">
                  <a:moveTo>
                    <a:pt x="29" y="173"/>
                  </a:moveTo>
                  <a:lnTo>
                    <a:pt x="29" y="173"/>
                  </a:lnTo>
                  <a:lnTo>
                    <a:pt x="29" y="173"/>
                  </a:lnTo>
                  <a:cubicBezTo>
                    <a:pt x="20" y="173"/>
                    <a:pt x="13" y="166"/>
                    <a:pt x="13" y="15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9"/>
                    <a:pt x="10" y="0"/>
                    <a:pt x="20" y="0"/>
                  </a:cubicBezTo>
                  <a:lnTo>
                    <a:pt x="20" y="0"/>
                  </a:lnTo>
                  <a:cubicBezTo>
                    <a:pt x="26" y="0"/>
                    <a:pt x="36" y="6"/>
                    <a:pt x="36" y="16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6" y="163"/>
                    <a:pt x="39" y="173"/>
                    <a:pt x="29" y="17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2" name="Freeform 177">
              <a:extLst>
                <a:ext uri="{FF2B5EF4-FFF2-40B4-BE49-F238E27FC236}">
                  <a16:creationId xmlns:a16="http://schemas.microsoft.com/office/drawing/2014/main" id="{C934BF58-A6F1-9942-8437-D0D593ABF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1850" y="31394268"/>
              <a:ext cx="385627" cy="424193"/>
            </a:xfrm>
            <a:custGeom>
              <a:avLst/>
              <a:gdLst>
                <a:gd name="T0" fmla="*/ 121 w 131"/>
                <a:gd name="T1" fmla="*/ 137 h 145"/>
                <a:gd name="T2" fmla="*/ 121 w 131"/>
                <a:gd name="T3" fmla="*/ 137 h 145"/>
                <a:gd name="T4" fmla="*/ 121 w 131"/>
                <a:gd name="T5" fmla="*/ 137 h 145"/>
                <a:gd name="T6" fmla="*/ 98 w 131"/>
                <a:gd name="T7" fmla="*/ 134 h 145"/>
                <a:gd name="T8" fmla="*/ 6 w 131"/>
                <a:gd name="T9" fmla="*/ 29 h 145"/>
                <a:gd name="T10" fmla="*/ 9 w 131"/>
                <a:gd name="T11" fmla="*/ 3 h 145"/>
                <a:gd name="T12" fmla="*/ 9 w 131"/>
                <a:gd name="T13" fmla="*/ 3 h 145"/>
                <a:gd name="T14" fmla="*/ 32 w 131"/>
                <a:gd name="T15" fmla="*/ 6 h 145"/>
                <a:gd name="T16" fmla="*/ 124 w 131"/>
                <a:gd name="T17" fmla="*/ 114 h 145"/>
                <a:gd name="T18" fmla="*/ 121 w 131"/>
                <a:gd name="T19" fmla="*/ 13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45">
                  <a:moveTo>
                    <a:pt x="121" y="137"/>
                  </a:moveTo>
                  <a:lnTo>
                    <a:pt x="121" y="137"/>
                  </a:lnTo>
                  <a:lnTo>
                    <a:pt x="121" y="137"/>
                  </a:lnTo>
                  <a:cubicBezTo>
                    <a:pt x="114" y="144"/>
                    <a:pt x="104" y="144"/>
                    <a:pt x="98" y="134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0" y="23"/>
                    <a:pt x="3" y="10"/>
                    <a:pt x="9" y="3"/>
                  </a:cubicBezTo>
                  <a:lnTo>
                    <a:pt x="9" y="3"/>
                  </a:lnTo>
                  <a:cubicBezTo>
                    <a:pt x="16" y="0"/>
                    <a:pt x="26" y="0"/>
                    <a:pt x="32" y="6"/>
                  </a:cubicBezTo>
                  <a:cubicBezTo>
                    <a:pt x="124" y="114"/>
                    <a:pt x="124" y="114"/>
                    <a:pt x="124" y="114"/>
                  </a:cubicBezTo>
                  <a:cubicBezTo>
                    <a:pt x="130" y="121"/>
                    <a:pt x="130" y="131"/>
                    <a:pt x="121" y="13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3" name="Freeform 178">
              <a:extLst>
                <a:ext uri="{FF2B5EF4-FFF2-40B4-BE49-F238E27FC236}">
                  <a16:creationId xmlns:a16="http://schemas.microsoft.com/office/drawing/2014/main" id="{EE83B114-8BAD-4F43-B714-8006A4551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392" y="31162892"/>
              <a:ext cx="501319" cy="257084"/>
            </a:xfrm>
            <a:custGeom>
              <a:avLst/>
              <a:gdLst>
                <a:gd name="T0" fmla="*/ 170 w 171"/>
                <a:gd name="T1" fmla="*/ 72 h 86"/>
                <a:gd name="T2" fmla="*/ 170 w 171"/>
                <a:gd name="T3" fmla="*/ 72 h 86"/>
                <a:gd name="T4" fmla="*/ 170 w 171"/>
                <a:gd name="T5" fmla="*/ 72 h 86"/>
                <a:gd name="T6" fmla="*/ 147 w 171"/>
                <a:gd name="T7" fmla="*/ 81 h 86"/>
                <a:gd name="T8" fmla="*/ 17 w 171"/>
                <a:gd name="T9" fmla="*/ 33 h 86"/>
                <a:gd name="T10" fmla="*/ 4 w 171"/>
                <a:gd name="T11" fmla="*/ 13 h 86"/>
                <a:gd name="T12" fmla="*/ 4 w 171"/>
                <a:gd name="T13" fmla="*/ 13 h 86"/>
                <a:gd name="T14" fmla="*/ 27 w 171"/>
                <a:gd name="T15" fmla="*/ 3 h 86"/>
                <a:gd name="T16" fmla="*/ 157 w 171"/>
                <a:gd name="T17" fmla="*/ 49 h 86"/>
                <a:gd name="T18" fmla="*/ 170 w 171"/>
                <a:gd name="T19" fmla="*/ 7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86">
                  <a:moveTo>
                    <a:pt x="170" y="72"/>
                  </a:moveTo>
                  <a:lnTo>
                    <a:pt x="170" y="72"/>
                  </a:lnTo>
                  <a:lnTo>
                    <a:pt x="170" y="72"/>
                  </a:lnTo>
                  <a:cubicBezTo>
                    <a:pt x="167" y="78"/>
                    <a:pt x="157" y="85"/>
                    <a:pt x="147" y="81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7" y="29"/>
                    <a:pt x="0" y="19"/>
                    <a:pt x="4" y="13"/>
                  </a:cubicBezTo>
                  <a:lnTo>
                    <a:pt x="4" y="13"/>
                  </a:lnTo>
                  <a:cubicBezTo>
                    <a:pt x="7" y="3"/>
                    <a:pt x="17" y="0"/>
                    <a:pt x="27" y="3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67" y="52"/>
                    <a:pt x="170" y="62"/>
                    <a:pt x="170" y="7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" name="Freeform 179">
              <a:extLst>
                <a:ext uri="{FF2B5EF4-FFF2-40B4-BE49-F238E27FC236}">
                  <a16:creationId xmlns:a16="http://schemas.microsoft.com/office/drawing/2014/main" id="{58EC7436-3B67-694A-8399-0CD578B04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7911" y="30224538"/>
              <a:ext cx="411335" cy="398477"/>
            </a:xfrm>
            <a:custGeom>
              <a:avLst/>
              <a:gdLst>
                <a:gd name="T0" fmla="*/ 134 w 142"/>
                <a:gd name="T1" fmla="*/ 125 h 135"/>
                <a:gd name="T2" fmla="*/ 134 w 142"/>
                <a:gd name="T3" fmla="*/ 125 h 135"/>
                <a:gd name="T4" fmla="*/ 134 w 142"/>
                <a:gd name="T5" fmla="*/ 125 h 135"/>
                <a:gd name="T6" fmla="*/ 112 w 142"/>
                <a:gd name="T7" fmla="*/ 128 h 135"/>
                <a:gd name="T8" fmla="*/ 10 w 142"/>
                <a:gd name="T9" fmla="*/ 33 h 135"/>
                <a:gd name="T10" fmla="*/ 7 w 142"/>
                <a:gd name="T11" fmla="*/ 7 h 135"/>
                <a:gd name="T12" fmla="*/ 7 w 142"/>
                <a:gd name="T13" fmla="*/ 7 h 135"/>
                <a:gd name="T14" fmla="*/ 33 w 142"/>
                <a:gd name="T15" fmla="*/ 7 h 135"/>
                <a:gd name="T16" fmla="*/ 134 w 142"/>
                <a:gd name="T17" fmla="*/ 102 h 135"/>
                <a:gd name="T18" fmla="*/ 134 w 142"/>
                <a:gd name="T19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35">
                  <a:moveTo>
                    <a:pt x="134" y="125"/>
                  </a:moveTo>
                  <a:lnTo>
                    <a:pt x="134" y="125"/>
                  </a:lnTo>
                  <a:lnTo>
                    <a:pt x="134" y="125"/>
                  </a:lnTo>
                  <a:cubicBezTo>
                    <a:pt x="131" y="131"/>
                    <a:pt x="118" y="134"/>
                    <a:pt x="112" y="128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0" y="26"/>
                    <a:pt x="0" y="13"/>
                    <a:pt x="7" y="7"/>
                  </a:cubicBezTo>
                  <a:lnTo>
                    <a:pt x="7" y="7"/>
                  </a:lnTo>
                  <a:cubicBezTo>
                    <a:pt x="14" y="0"/>
                    <a:pt x="23" y="0"/>
                    <a:pt x="33" y="7"/>
                  </a:cubicBezTo>
                  <a:cubicBezTo>
                    <a:pt x="134" y="102"/>
                    <a:pt x="134" y="102"/>
                    <a:pt x="134" y="102"/>
                  </a:cubicBezTo>
                  <a:cubicBezTo>
                    <a:pt x="141" y="108"/>
                    <a:pt x="141" y="118"/>
                    <a:pt x="134" y="1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" name="Freeform 180">
              <a:extLst>
                <a:ext uri="{FF2B5EF4-FFF2-40B4-BE49-F238E27FC236}">
                  <a16:creationId xmlns:a16="http://schemas.microsoft.com/office/drawing/2014/main" id="{8C27500B-28BD-BD4F-9B67-226E00F8B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2219" y="31317143"/>
              <a:ext cx="475610" cy="321359"/>
            </a:xfrm>
            <a:custGeom>
              <a:avLst/>
              <a:gdLst>
                <a:gd name="T0" fmla="*/ 4 w 161"/>
                <a:gd name="T1" fmla="*/ 98 h 109"/>
                <a:gd name="T2" fmla="*/ 4 w 161"/>
                <a:gd name="T3" fmla="*/ 98 h 109"/>
                <a:gd name="T4" fmla="*/ 4 w 161"/>
                <a:gd name="T5" fmla="*/ 98 h 109"/>
                <a:gd name="T6" fmla="*/ 10 w 161"/>
                <a:gd name="T7" fmla="*/ 75 h 109"/>
                <a:gd name="T8" fmla="*/ 131 w 161"/>
                <a:gd name="T9" fmla="*/ 3 h 109"/>
                <a:gd name="T10" fmla="*/ 154 w 161"/>
                <a:gd name="T11" fmla="*/ 10 h 109"/>
                <a:gd name="T12" fmla="*/ 154 w 161"/>
                <a:gd name="T13" fmla="*/ 10 h 109"/>
                <a:gd name="T14" fmla="*/ 151 w 161"/>
                <a:gd name="T15" fmla="*/ 36 h 109"/>
                <a:gd name="T16" fmla="*/ 26 w 161"/>
                <a:gd name="T17" fmla="*/ 105 h 109"/>
                <a:gd name="T18" fmla="*/ 4 w 161"/>
                <a:gd name="T19" fmla="*/ 9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09">
                  <a:moveTo>
                    <a:pt x="4" y="98"/>
                  </a:moveTo>
                  <a:lnTo>
                    <a:pt x="4" y="98"/>
                  </a:lnTo>
                  <a:lnTo>
                    <a:pt x="4" y="98"/>
                  </a:lnTo>
                  <a:cubicBezTo>
                    <a:pt x="0" y="92"/>
                    <a:pt x="4" y="79"/>
                    <a:pt x="10" y="75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41" y="0"/>
                    <a:pt x="151" y="3"/>
                    <a:pt x="154" y="10"/>
                  </a:cubicBezTo>
                  <a:lnTo>
                    <a:pt x="154" y="10"/>
                  </a:lnTo>
                  <a:cubicBezTo>
                    <a:pt x="160" y="20"/>
                    <a:pt x="157" y="29"/>
                    <a:pt x="151" y="36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0" y="108"/>
                    <a:pt x="10" y="108"/>
                    <a:pt x="4" y="9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6" name="Freeform 181">
              <a:extLst>
                <a:ext uri="{FF2B5EF4-FFF2-40B4-BE49-F238E27FC236}">
                  <a16:creationId xmlns:a16="http://schemas.microsoft.com/office/drawing/2014/main" id="{8ECB7796-9BAC-274D-8F60-60F3A8F94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0638" y="31625644"/>
              <a:ext cx="269943" cy="488460"/>
            </a:xfrm>
            <a:custGeom>
              <a:avLst/>
              <a:gdLst>
                <a:gd name="T0" fmla="*/ 13 w 93"/>
                <a:gd name="T1" fmla="*/ 163 h 167"/>
                <a:gd name="T2" fmla="*/ 13 w 93"/>
                <a:gd name="T3" fmla="*/ 163 h 167"/>
                <a:gd name="T4" fmla="*/ 13 w 93"/>
                <a:gd name="T5" fmla="*/ 163 h 167"/>
                <a:gd name="T6" fmla="*/ 4 w 93"/>
                <a:gd name="T7" fmla="*/ 140 h 167"/>
                <a:gd name="T8" fmla="*/ 56 w 93"/>
                <a:gd name="T9" fmla="*/ 13 h 167"/>
                <a:gd name="T10" fmla="*/ 79 w 93"/>
                <a:gd name="T11" fmla="*/ 3 h 167"/>
                <a:gd name="T12" fmla="*/ 79 w 93"/>
                <a:gd name="T13" fmla="*/ 3 h 167"/>
                <a:gd name="T14" fmla="*/ 88 w 93"/>
                <a:gd name="T15" fmla="*/ 23 h 167"/>
                <a:gd name="T16" fmla="*/ 36 w 93"/>
                <a:gd name="T17" fmla="*/ 153 h 167"/>
                <a:gd name="T18" fmla="*/ 13 w 93"/>
                <a:gd name="T19" fmla="*/ 16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167">
                  <a:moveTo>
                    <a:pt x="13" y="163"/>
                  </a:moveTo>
                  <a:lnTo>
                    <a:pt x="13" y="163"/>
                  </a:lnTo>
                  <a:lnTo>
                    <a:pt x="13" y="163"/>
                  </a:lnTo>
                  <a:cubicBezTo>
                    <a:pt x="4" y="160"/>
                    <a:pt x="0" y="150"/>
                    <a:pt x="4" y="140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9" y="3"/>
                    <a:pt x="69" y="0"/>
                    <a:pt x="79" y="3"/>
                  </a:cubicBezTo>
                  <a:lnTo>
                    <a:pt x="79" y="3"/>
                  </a:lnTo>
                  <a:cubicBezTo>
                    <a:pt x="85" y="6"/>
                    <a:pt x="92" y="16"/>
                    <a:pt x="88" y="23"/>
                  </a:cubicBezTo>
                  <a:cubicBezTo>
                    <a:pt x="36" y="153"/>
                    <a:pt x="36" y="153"/>
                    <a:pt x="36" y="153"/>
                  </a:cubicBezTo>
                  <a:cubicBezTo>
                    <a:pt x="33" y="163"/>
                    <a:pt x="23" y="166"/>
                    <a:pt x="13" y="1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7" name="Freeform 182">
              <a:extLst>
                <a:ext uri="{FF2B5EF4-FFF2-40B4-BE49-F238E27FC236}">
                  <a16:creationId xmlns:a16="http://schemas.microsoft.com/office/drawing/2014/main" id="{E04EBEB9-6569-C147-87EB-3CF4835BE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3660" y="30880099"/>
              <a:ext cx="655561" cy="154251"/>
            </a:xfrm>
            <a:custGeom>
              <a:avLst/>
              <a:gdLst>
                <a:gd name="T0" fmla="*/ 0 w 223"/>
                <a:gd name="T1" fmla="*/ 32 h 53"/>
                <a:gd name="T2" fmla="*/ 0 w 223"/>
                <a:gd name="T3" fmla="*/ 32 h 53"/>
                <a:gd name="T4" fmla="*/ 0 w 223"/>
                <a:gd name="T5" fmla="*/ 32 h 53"/>
                <a:gd name="T6" fmla="*/ 23 w 223"/>
                <a:gd name="T7" fmla="*/ 9 h 53"/>
                <a:gd name="T8" fmla="*/ 199 w 223"/>
                <a:gd name="T9" fmla="*/ 0 h 53"/>
                <a:gd name="T10" fmla="*/ 222 w 223"/>
                <a:gd name="T11" fmla="*/ 19 h 53"/>
                <a:gd name="T12" fmla="*/ 222 w 223"/>
                <a:gd name="T13" fmla="*/ 19 h 53"/>
                <a:gd name="T14" fmla="*/ 199 w 223"/>
                <a:gd name="T15" fmla="*/ 42 h 53"/>
                <a:gd name="T16" fmla="*/ 23 w 223"/>
                <a:gd name="T17" fmla="*/ 52 h 53"/>
                <a:gd name="T18" fmla="*/ 0 w 223"/>
                <a:gd name="T19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53">
                  <a:moveTo>
                    <a:pt x="0" y="32"/>
                  </a:moveTo>
                  <a:lnTo>
                    <a:pt x="0" y="32"/>
                  </a:lnTo>
                  <a:lnTo>
                    <a:pt x="0" y="32"/>
                  </a:lnTo>
                  <a:cubicBezTo>
                    <a:pt x="0" y="19"/>
                    <a:pt x="10" y="9"/>
                    <a:pt x="23" y="9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22" y="9"/>
                    <a:pt x="222" y="19"/>
                  </a:cubicBezTo>
                  <a:lnTo>
                    <a:pt x="222" y="19"/>
                  </a:lnTo>
                  <a:cubicBezTo>
                    <a:pt x="222" y="32"/>
                    <a:pt x="213" y="42"/>
                    <a:pt x="199" y="4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3" y="52"/>
                    <a:pt x="3" y="42"/>
                    <a:pt x="0" y="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8" name="Freeform 183">
              <a:extLst>
                <a:ext uri="{FF2B5EF4-FFF2-40B4-BE49-F238E27FC236}">
                  <a16:creationId xmlns:a16="http://schemas.microsoft.com/office/drawing/2014/main" id="{2CD738F7-6DF7-0645-B0FE-E151EDF43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308" y="30802974"/>
              <a:ext cx="655569" cy="218526"/>
            </a:xfrm>
            <a:custGeom>
              <a:avLst/>
              <a:gdLst>
                <a:gd name="T0" fmla="*/ 0 w 223"/>
                <a:gd name="T1" fmla="*/ 52 h 73"/>
                <a:gd name="T2" fmla="*/ 0 w 223"/>
                <a:gd name="T3" fmla="*/ 52 h 73"/>
                <a:gd name="T4" fmla="*/ 0 w 223"/>
                <a:gd name="T5" fmla="*/ 52 h 73"/>
                <a:gd name="T6" fmla="*/ 20 w 223"/>
                <a:gd name="T7" fmla="*/ 29 h 73"/>
                <a:gd name="T8" fmla="*/ 196 w 223"/>
                <a:gd name="T9" fmla="*/ 3 h 73"/>
                <a:gd name="T10" fmla="*/ 219 w 223"/>
                <a:gd name="T11" fmla="*/ 19 h 73"/>
                <a:gd name="T12" fmla="*/ 219 w 223"/>
                <a:gd name="T13" fmla="*/ 19 h 73"/>
                <a:gd name="T14" fmla="*/ 200 w 223"/>
                <a:gd name="T15" fmla="*/ 45 h 73"/>
                <a:gd name="T16" fmla="*/ 26 w 223"/>
                <a:gd name="T17" fmla="*/ 72 h 73"/>
                <a:gd name="T18" fmla="*/ 0 w 223"/>
                <a:gd name="T19" fmla="*/ 5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73">
                  <a:moveTo>
                    <a:pt x="0" y="52"/>
                  </a:moveTo>
                  <a:lnTo>
                    <a:pt x="0" y="52"/>
                  </a:lnTo>
                  <a:lnTo>
                    <a:pt x="0" y="52"/>
                  </a:lnTo>
                  <a:cubicBezTo>
                    <a:pt x="0" y="42"/>
                    <a:pt x="7" y="29"/>
                    <a:pt x="20" y="29"/>
                  </a:cubicBezTo>
                  <a:cubicBezTo>
                    <a:pt x="196" y="3"/>
                    <a:pt x="196" y="3"/>
                    <a:pt x="196" y="3"/>
                  </a:cubicBezTo>
                  <a:cubicBezTo>
                    <a:pt x="206" y="0"/>
                    <a:pt x="219" y="9"/>
                    <a:pt x="219" y="19"/>
                  </a:cubicBezTo>
                  <a:lnTo>
                    <a:pt x="219" y="19"/>
                  </a:lnTo>
                  <a:cubicBezTo>
                    <a:pt x="222" y="32"/>
                    <a:pt x="213" y="42"/>
                    <a:pt x="200" y="45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3" y="72"/>
                    <a:pt x="3" y="65"/>
                    <a:pt x="0" y="5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9" name="Freeform 184">
              <a:extLst>
                <a:ext uri="{FF2B5EF4-FFF2-40B4-BE49-F238E27FC236}">
                  <a16:creationId xmlns:a16="http://schemas.microsoft.com/office/drawing/2014/main" id="{844647F1-215B-A546-9886-E42419359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0785" y="30147413"/>
              <a:ext cx="179959" cy="179959"/>
            </a:xfrm>
            <a:custGeom>
              <a:avLst/>
              <a:gdLst>
                <a:gd name="T0" fmla="*/ 62 w 63"/>
                <a:gd name="T1" fmla="*/ 33 h 63"/>
                <a:gd name="T2" fmla="*/ 62 w 63"/>
                <a:gd name="T3" fmla="*/ 33 h 63"/>
                <a:gd name="T4" fmla="*/ 30 w 63"/>
                <a:gd name="T5" fmla="*/ 62 h 63"/>
                <a:gd name="T6" fmla="*/ 0 w 63"/>
                <a:gd name="T7" fmla="*/ 33 h 63"/>
                <a:gd name="T8" fmla="*/ 30 w 63"/>
                <a:gd name="T9" fmla="*/ 0 h 63"/>
                <a:gd name="T10" fmla="*/ 62 w 63"/>
                <a:gd name="T11" fmla="*/ 3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3">
                  <a:moveTo>
                    <a:pt x="62" y="33"/>
                  </a:moveTo>
                  <a:lnTo>
                    <a:pt x="62" y="33"/>
                  </a:lnTo>
                  <a:cubicBezTo>
                    <a:pt x="62" y="49"/>
                    <a:pt x="49" y="62"/>
                    <a:pt x="30" y="62"/>
                  </a:cubicBezTo>
                  <a:cubicBezTo>
                    <a:pt x="13" y="62"/>
                    <a:pt x="0" y="49"/>
                    <a:pt x="0" y="33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9" y="0"/>
                    <a:pt x="62" y="13"/>
                    <a:pt x="62" y="3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0" name="Freeform 185">
              <a:extLst>
                <a:ext uri="{FF2B5EF4-FFF2-40B4-BE49-F238E27FC236}">
                  <a16:creationId xmlns:a16="http://schemas.microsoft.com/office/drawing/2014/main" id="{AC3B247B-EA91-0145-B254-5BE538795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7706" y="29697511"/>
              <a:ext cx="179959" cy="192817"/>
            </a:xfrm>
            <a:custGeom>
              <a:avLst/>
              <a:gdLst>
                <a:gd name="T0" fmla="*/ 62 w 63"/>
                <a:gd name="T1" fmla="*/ 30 h 64"/>
                <a:gd name="T2" fmla="*/ 62 w 63"/>
                <a:gd name="T3" fmla="*/ 30 h 64"/>
                <a:gd name="T4" fmla="*/ 29 w 63"/>
                <a:gd name="T5" fmla="*/ 63 h 64"/>
                <a:gd name="T6" fmla="*/ 0 w 63"/>
                <a:gd name="T7" fmla="*/ 30 h 64"/>
                <a:gd name="T8" fmla="*/ 29 w 63"/>
                <a:gd name="T9" fmla="*/ 0 h 64"/>
                <a:gd name="T10" fmla="*/ 62 w 63"/>
                <a:gd name="T11" fmla="*/ 3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4">
                  <a:moveTo>
                    <a:pt x="62" y="30"/>
                  </a:moveTo>
                  <a:lnTo>
                    <a:pt x="62" y="30"/>
                  </a:lnTo>
                  <a:cubicBezTo>
                    <a:pt x="62" y="46"/>
                    <a:pt x="49" y="63"/>
                    <a:pt x="29" y="63"/>
                  </a:cubicBezTo>
                  <a:cubicBezTo>
                    <a:pt x="13" y="63"/>
                    <a:pt x="0" y="46"/>
                    <a:pt x="0" y="30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9" y="0"/>
                    <a:pt x="62" y="13"/>
                    <a:pt x="62" y="3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1" name="Freeform 186">
              <a:extLst>
                <a:ext uri="{FF2B5EF4-FFF2-40B4-BE49-F238E27FC236}">
                  <a16:creationId xmlns:a16="http://schemas.microsoft.com/office/drawing/2014/main" id="{DC7BDCF8-31C8-334B-9A22-31CADA3D8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626" y="30083138"/>
              <a:ext cx="192809" cy="205667"/>
            </a:xfrm>
            <a:custGeom>
              <a:avLst/>
              <a:gdLst>
                <a:gd name="T0" fmla="*/ 62 w 66"/>
                <a:gd name="T1" fmla="*/ 40 h 70"/>
                <a:gd name="T2" fmla="*/ 62 w 66"/>
                <a:gd name="T3" fmla="*/ 40 h 70"/>
                <a:gd name="T4" fmla="*/ 26 w 66"/>
                <a:gd name="T5" fmla="*/ 66 h 70"/>
                <a:gd name="T6" fmla="*/ 3 w 66"/>
                <a:gd name="T7" fmla="*/ 30 h 70"/>
                <a:gd name="T8" fmla="*/ 39 w 66"/>
                <a:gd name="T9" fmla="*/ 4 h 70"/>
                <a:gd name="T10" fmla="*/ 62 w 66"/>
                <a:gd name="T11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70">
                  <a:moveTo>
                    <a:pt x="62" y="40"/>
                  </a:moveTo>
                  <a:lnTo>
                    <a:pt x="62" y="40"/>
                  </a:lnTo>
                  <a:cubicBezTo>
                    <a:pt x="59" y="56"/>
                    <a:pt x="43" y="69"/>
                    <a:pt x="26" y="66"/>
                  </a:cubicBezTo>
                  <a:cubicBezTo>
                    <a:pt x="10" y="62"/>
                    <a:pt x="0" y="46"/>
                    <a:pt x="3" y="30"/>
                  </a:cubicBezTo>
                  <a:cubicBezTo>
                    <a:pt x="3" y="14"/>
                    <a:pt x="20" y="0"/>
                    <a:pt x="39" y="4"/>
                  </a:cubicBezTo>
                  <a:cubicBezTo>
                    <a:pt x="56" y="7"/>
                    <a:pt x="65" y="23"/>
                    <a:pt x="62" y="4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2" name="Freeform 187">
              <a:extLst>
                <a:ext uri="{FF2B5EF4-FFF2-40B4-BE49-F238E27FC236}">
                  <a16:creationId xmlns:a16="http://schemas.microsoft.com/office/drawing/2014/main" id="{75A266B9-93DB-1F44-8B18-CB9EE4679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1727" y="31278584"/>
              <a:ext cx="192817" cy="205667"/>
            </a:xfrm>
            <a:custGeom>
              <a:avLst/>
              <a:gdLst>
                <a:gd name="T0" fmla="*/ 62 w 66"/>
                <a:gd name="T1" fmla="*/ 29 h 69"/>
                <a:gd name="T2" fmla="*/ 62 w 66"/>
                <a:gd name="T3" fmla="*/ 29 h 69"/>
                <a:gd name="T4" fmla="*/ 39 w 66"/>
                <a:gd name="T5" fmla="*/ 65 h 69"/>
                <a:gd name="T6" fmla="*/ 3 w 66"/>
                <a:gd name="T7" fmla="*/ 39 h 69"/>
                <a:gd name="T8" fmla="*/ 26 w 66"/>
                <a:gd name="T9" fmla="*/ 3 h 69"/>
                <a:gd name="T10" fmla="*/ 62 w 66"/>
                <a:gd name="T11" fmla="*/ 2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69">
                  <a:moveTo>
                    <a:pt x="62" y="29"/>
                  </a:moveTo>
                  <a:lnTo>
                    <a:pt x="62" y="29"/>
                  </a:lnTo>
                  <a:cubicBezTo>
                    <a:pt x="65" y="45"/>
                    <a:pt x="56" y="62"/>
                    <a:pt x="39" y="65"/>
                  </a:cubicBezTo>
                  <a:cubicBezTo>
                    <a:pt x="20" y="68"/>
                    <a:pt x="3" y="55"/>
                    <a:pt x="3" y="39"/>
                  </a:cubicBezTo>
                  <a:cubicBezTo>
                    <a:pt x="0" y="23"/>
                    <a:pt x="10" y="6"/>
                    <a:pt x="26" y="3"/>
                  </a:cubicBezTo>
                  <a:cubicBezTo>
                    <a:pt x="42" y="0"/>
                    <a:pt x="59" y="13"/>
                    <a:pt x="62" y="2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3" name="Freeform 188">
              <a:extLst>
                <a:ext uri="{FF2B5EF4-FFF2-40B4-BE49-F238E27FC236}">
                  <a16:creationId xmlns:a16="http://schemas.microsoft.com/office/drawing/2014/main" id="{4E008FFD-9B88-F94F-A384-7696E9741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8934" y="31689919"/>
              <a:ext cx="205667" cy="205667"/>
            </a:xfrm>
            <a:custGeom>
              <a:avLst/>
              <a:gdLst>
                <a:gd name="T0" fmla="*/ 65 w 70"/>
                <a:gd name="T1" fmla="*/ 26 h 69"/>
                <a:gd name="T2" fmla="*/ 65 w 70"/>
                <a:gd name="T3" fmla="*/ 26 h 69"/>
                <a:gd name="T4" fmla="*/ 42 w 70"/>
                <a:gd name="T5" fmla="*/ 62 h 69"/>
                <a:gd name="T6" fmla="*/ 3 w 70"/>
                <a:gd name="T7" fmla="*/ 39 h 69"/>
                <a:gd name="T8" fmla="*/ 26 w 70"/>
                <a:gd name="T9" fmla="*/ 3 h 69"/>
                <a:gd name="T10" fmla="*/ 65 w 70"/>
                <a:gd name="T11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69">
                  <a:moveTo>
                    <a:pt x="65" y="26"/>
                  </a:moveTo>
                  <a:lnTo>
                    <a:pt x="65" y="26"/>
                  </a:lnTo>
                  <a:cubicBezTo>
                    <a:pt x="69" y="42"/>
                    <a:pt x="59" y="58"/>
                    <a:pt x="42" y="62"/>
                  </a:cubicBezTo>
                  <a:cubicBezTo>
                    <a:pt x="26" y="68"/>
                    <a:pt x="6" y="58"/>
                    <a:pt x="3" y="39"/>
                  </a:cubicBezTo>
                  <a:cubicBezTo>
                    <a:pt x="0" y="22"/>
                    <a:pt x="10" y="6"/>
                    <a:pt x="26" y="3"/>
                  </a:cubicBezTo>
                  <a:cubicBezTo>
                    <a:pt x="42" y="0"/>
                    <a:pt x="59" y="9"/>
                    <a:pt x="65" y="2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4" name="Freeform 189">
              <a:extLst>
                <a:ext uri="{FF2B5EF4-FFF2-40B4-BE49-F238E27FC236}">
                  <a16:creationId xmlns:a16="http://schemas.microsoft.com/office/drawing/2014/main" id="{425486AD-D973-9843-AE57-128612B5E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2079" y="32011271"/>
              <a:ext cx="179959" cy="179959"/>
            </a:xfrm>
            <a:custGeom>
              <a:avLst/>
              <a:gdLst>
                <a:gd name="T0" fmla="*/ 62 w 63"/>
                <a:gd name="T1" fmla="*/ 30 h 63"/>
                <a:gd name="T2" fmla="*/ 62 w 63"/>
                <a:gd name="T3" fmla="*/ 30 h 63"/>
                <a:gd name="T4" fmla="*/ 29 w 63"/>
                <a:gd name="T5" fmla="*/ 62 h 63"/>
                <a:gd name="T6" fmla="*/ 0 w 63"/>
                <a:gd name="T7" fmla="*/ 30 h 63"/>
                <a:gd name="T8" fmla="*/ 29 w 63"/>
                <a:gd name="T9" fmla="*/ 0 h 63"/>
                <a:gd name="T10" fmla="*/ 62 w 63"/>
                <a:gd name="T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3">
                  <a:moveTo>
                    <a:pt x="62" y="30"/>
                  </a:moveTo>
                  <a:lnTo>
                    <a:pt x="62" y="30"/>
                  </a:lnTo>
                  <a:cubicBezTo>
                    <a:pt x="62" y="46"/>
                    <a:pt x="49" y="62"/>
                    <a:pt x="29" y="62"/>
                  </a:cubicBezTo>
                  <a:cubicBezTo>
                    <a:pt x="13" y="62"/>
                    <a:pt x="0" y="46"/>
                    <a:pt x="0" y="30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9" y="0"/>
                    <a:pt x="62" y="13"/>
                    <a:pt x="62" y="3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5" name="Freeform 190">
              <a:extLst>
                <a:ext uri="{FF2B5EF4-FFF2-40B4-BE49-F238E27FC236}">
                  <a16:creationId xmlns:a16="http://schemas.microsoft.com/office/drawing/2014/main" id="{9717BCC5-B881-114D-8509-ED6C805EF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52" y="31509960"/>
              <a:ext cx="179959" cy="192809"/>
            </a:xfrm>
            <a:custGeom>
              <a:avLst/>
              <a:gdLst>
                <a:gd name="T0" fmla="*/ 62 w 63"/>
                <a:gd name="T1" fmla="*/ 33 h 64"/>
                <a:gd name="T2" fmla="*/ 62 w 63"/>
                <a:gd name="T3" fmla="*/ 33 h 64"/>
                <a:gd name="T4" fmla="*/ 30 w 63"/>
                <a:gd name="T5" fmla="*/ 63 h 64"/>
                <a:gd name="T6" fmla="*/ 0 w 63"/>
                <a:gd name="T7" fmla="*/ 33 h 64"/>
                <a:gd name="T8" fmla="*/ 30 w 63"/>
                <a:gd name="T9" fmla="*/ 0 h 64"/>
                <a:gd name="T10" fmla="*/ 62 w 63"/>
                <a:gd name="T1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4">
                  <a:moveTo>
                    <a:pt x="62" y="33"/>
                  </a:moveTo>
                  <a:lnTo>
                    <a:pt x="62" y="33"/>
                  </a:lnTo>
                  <a:cubicBezTo>
                    <a:pt x="62" y="49"/>
                    <a:pt x="46" y="63"/>
                    <a:pt x="30" y="63"/>
                  </a:cubicBezTo>
                  <a:cubicBezTo>
                    <a:pt x="13" y="63"/>
                    <a:pt x="0" y="49"/>
                    <a:pt x="0" y="33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62" y="14"/>
                    <a:pt x="62" y="3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6" name="Freeform 191">
              <a:extLst>
                <a:ext uri="{FF2B5EF4-FFF2-40B4-BE49-F238E27FC236}">
                  <a16:creationId xmlns:a16="http://schemas.microsoft.com/office/drawing/2014/main" id="{9E42070E-5860-DA4D-9923-38ADD3F89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7829" y="29916037"/>
              <a:ext cx="282793" cy="282793"/>
            </a:xfrm>
            <a:custGeom>
              <a:avLst/>
              <a:gdLst>
                <a:gd name="T0" fmla="*/ 88 w 95"/>
                <a:gd name="T1" fmla="*/ 59 h 96"/>
                <a:gd name="T2" fmla="*/ 88 w 95"/>
                <a:gd name="T3" fmla="*/ 59 h 96"/>
                <a:gd name="T4" fmla="*/ 36 w 95"/>
                <a:gd name="T5" fmla="*/ 88 h 96"/>
                <a:gd name="T6" fmla="*/ 6 w 95"/>
                <a:gd name="T7" fmla="*/ 36 h 96"/>
                <a:gd name="T8" fmla="*/ 58 w 95"/>
                <a:gd name="T9" fmla="*/ 6 h 96"/>
                <a:gd name="T10" fmla="*/ 88 w 95"/>
                <a:gd name="T11" fmla="*/ 5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6">
                  <a:moveTo>
                    <a:pt x="88" y="59"/>
                  </a:moveTo>
                  <a:lnTo>
                    <a:pt x="88" y="59"/>
                  </a:lnTo>
                  <a:cubicBezTo>
                    <a:pt x="81" y="82"/>
                    <a:pt x="58" y="95"/>
                    <a:pt x="36" y="88"/>
                  </a:cubicBezTo>
                  <a:cubicBezTo>
                    <a:pt x="13" y="82"/>
                    <a:pt x="0" y="59"/>
                    <a:pt x="6" y="36"/>
                  </a:cubicBezTo>
                  <a:cubicBezTo>
                    <a:pt x="13" y="13"/>
                    <a:pt x="36" y="0"/>
                    <a:pt x="58" y="6"/>
                  </a:cubicBezTo>
                  <a:cubicBezTo>
                    <a:pt x="81" y="13"/>
                    <a:pt x="94" y="36"/>
                    <a:pt x="88" y="5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7" name="Freeform 192">
              <a:extLst>
                <a:ext uri="{FF2B5EF4-FFF2-40B4-BE49-F238E27FC236}">
                  <a16:creationId xmlns:a16="http://schemas.microsoft.com/office/drawing/2014/main" id="{B05D9278-27DF-A945-BFE3-9AF554C09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0458" y="29877470"/>
              <a:ext cx="257084" cy="257084"/>
            </a:xfrm>
            <a:custGeom>
              <a:avLst/>
              <a:gdLst>
                <a:gd name="T0" fmla="*/ 85 w 86"/>
                <a:gd name="T1" fmla="*/ 42 h 86"/>
                <a:gd name="T2" fmla="*/ 85 w 86"/>
                <a:gd name="T3" fmla="*/ 42 h 86"/>
                <a:gd name="T4" fmla="*/ 42 w 86"/>
                <a:gd name="T5" fmla="*/ 85 h 86"/>
                <a:gd name="T6" fmla="*/ 0 w 86"/>
                <a:gd name="T7" fmla="*/ 42 h 86"/>
                <a:gd name="T8" fmla="*/ 42 w 86"/>
                <a:gd name="T9" fmla="*/ 0 h 86"/>
                <a:gd name="T10" fmla="*/ 85 w 86"/>
                <a:gd name="T11" fmla="*/ 4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6">
                  <a:moveTo>
                    <a:pt x="85" y="42"/>
                  </a:moveTo>
                  <a:lnTo>
                    <a:pt x="85" y="42"/>
                  </a:lnTo>
                  <a:cubicBezTo>
                    <a:pt x="85" y="65"/>
                    <a:pt x="65" y="85"/>
                    <a:pt x="42" y="85"/>
                  </a:cubicBezTo>
                  <a:cubicBezTo>
                    <a:pt x="19" y="85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5" y="19"/>
                    <a:pt x="85" y="4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8" name="Freeform 193">
              <a:extLst>
                <a:ext uri="{FF2B5EF4-FFF2-40B4-BE49-F238E27FC236}">
                  <a16:creationId xmlns:a16="http://schemas.microsoft.com/office/drawing/2014/main" id="{1786E3E4-5FF1-D64B-8826-2DC2F22E5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2038" y="31098625"/>
              <a:ext cx="308501" cy="347060"/>
            </a:xfrm>
            <a:custGeom>
              <a:avLst/>
              <a:gdLst>
                <a:gd name="T0" fmla="*/ 95 w 106"/>
                <a:gd name="T1" fmla="*/ 10 h 118"/>
                <a:gd name="T2" fmla="*/ 95 w 106"/>
                <a:gd name="T3" fmla="*/ 10 h 118"/>
                <a:gd name="T4" fmla="*/ 95 w 106"/>
                <a:gd name="T5" fmla="*/ 10 h 118"/>
                <a:gd name="T6" fmla="*/ 98 w 106"/>
                <a:gd name="T7" fmla="*/ 39 h 118"/>
                <a:gd name="T8" fmla="*/ 39 w 106"/>
                <a:gd name="T9" fmla="*/ 107 h 118"/>
                <a:gd name="T10" fmla="*/ 10 w 106"/>
                <a:gd name="T11" fmla="*/ 111 h 118"/>
                <a:gd name="T12" fmla="*/ 10 w 106"/>
                <a:gd name="T13" fmla="*/ 111 h 118"/>
                <a:gd name="T14" fmla="*/ 7 w 106"/>
                <a:gd name="T15" fmla="*/ 78 h 118"/>
                <a:gd name="T16" fmla="*/ 62 w 106"/>
                <a:gd name="T17" fmla="*/ 10 h 118"/>
                <a:gd name="T18" fmla="*/ 95 w 106"/>
                <a:gd name="T19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18">
                  <a:moveTo>
                    <a:pt x="95" y="10"/>
                  </a:moveTo>
                  <a:lnTo>
                    <a:pt x="95" y="10"/>
                  </a:lnTo>
                  <a:lnTo>
                    <a:pt x="95" y="10"/>
                  </a:lnTo>
                  <a:cubicBezTo>
                    <a:pt x="105" y="16"/>
                    <a:pt x="105" y="29"/>
                    <a:pt x="98" y="39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3" y="117"/>
                    <a:pt x="16" y="117"/>
                    <a:pt x="10" y="111"/>
                  </a:cubicBezTo>
                  <a:lnTo>
                    <a:pt x="10" y="111"/>
                  </a:lnTo>
                  <a:cubicBezTo>
                    <a:pt x="0" y="101"/>
                    <a:pt x="0" y="88"/>
                    <a:pt x="7" y="7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72" y="3"/>
                    <a:pt x="85" y="0"/>
                    <a:pt x="95" y="1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9" name="Freeform 194">
              <a:extLst>
                <a:ext uri="{FF2B5EF4-FFF2-40B4-BE49-F238E27FC236}">
                  <a16:creationId xmlns:a16="http://schemas.microsoft.com/office/drawing/2014/main" id="{E264FCAF-CBC0-9F43-BB76-DA6717AC0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7763" y="31214309"/>
              <a:ext cx="282793" cy="282793"/>
            </a:xfrm>
            <a:custGeom>
              <a:avLst/>
              <a:gdLst>
                <a:gd name="T0" fmla="*/ 10 w 96"/>
                <a:gd name="T1" fmla="*/ 33 h 99"/>
                <a:gd name="T2" fmla="*/ 10 w 96"/>
                <a:gd name="T3" fmla="*/ 33 h 99"/>
                <a:gd name="T4" fmla="*/ 65 w 96"/>
                <a:gd name="T5" fmla="*/ 10 h 99"/>
                <a:gd name="T6" fmla="*/ 85 w 96"/>
                <a:gd name="T7" fmla="*/ 69 h 99"/>
                <a:gd name="T8" fmla="*/ 30 w 96"/>
                <a:gd name="T9" fmla="*/ 88 h 99"/>
                <a:gd name="T10" fmla="*/ 10 w 96"/>
                <a:gd name="T11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99">
                  <a:moveTo>
                    <a:pt x="10" y="33"/>
                  </a:moveTo>
                  <a:lnTo>
                    <a:pt x="10" y="33"/>
                  </a:lnTo>
                  <a:cubicBezTo>
                    <a:pt x="20" y="10"/>
                    <a:pt x="46" y="0"/>
                    <a:pt x="65" y="10"/>
                  </a:cubicBezTo>
                  <a:cubicBezTo>
                    <a:pt x="88" y="23"/>
                    <a:pt x="95" y="46"/>
                    <a:pt x="85" y="69"/>
                  </a:cubicBezTo>
                  <a:cubicBezTo>
                    <a:pt x="75" y="88"/>
                    <a:pt x="49" y="98"/>
                    <a:pt x="30" y="88"/>
                  </a:cubicBezTo>
                  <a:cubicBezTo>
                    <a:pt x="7" y="79"/>
                    <a:pt x="0" y="52"/>
                    <a:pt x="10" y="3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0" name="Freeform 195">
              <a:extLst>
                <a:ext uri="{FF2B5EF4-FFF2-40B4-BE49-F238E27FC236}">
                  <a16:creationId xmlns:a16="http://schemas.microsoft.com/office/drawing/2014/main" id="{85F88C01-F6C0-AB49-8E7D-0A1A5DEED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6551" y="30828683"/>
              <a:ext cx="282793" cy="269943"/>
            </a:xfrm>
            <a:custGeom>
              <a:avLst/>
              <a:gdLst>
                <a:gd name="T0" fmla="*/ 88 w 95"/>
                <a:gd name="T1" fmla="*/ 56 h 93"/>
                <a:gd name="T2" fmla="*/ 88 w 95"/>
                <a:gd name="T3" fmla="*/ 56 h 93"/>
                <a:gd name="T4" fmla="*/ 36 w 95"/>
                <a:gd name="T5" fmla="*/ 89 h 93"/>
                <a:gd name="T6" fmla="*/ 6 w 95"/>
                <a:gd name="T7" fmla="*/ 36 h 93"/>
                <a:gd name="T8" fmla="*/ 58 w 95"/>
                <a:gd name="T9" fmla="*/ 4 h 93"/>
                <a:gd name="T10" fmla="*/ 88 w 95"/>
                <a:gd name="T11" fmla="*/ 5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3">
                  <a:moveTo>
                    <a:pt x="88" y="56"/>
                  </a:moveTo>
                  <a:lnTo>
                    <a:pt x="88" y="56"/>
                  </a:lnTo>
                  <a:cubicBezTo>
                    <a:pt x="81" y="79"/>
                    <a:pt x="58" y="92"/>
                    <a:pt x="36" y="89"/>
                  </a:cubicBezTo>
                  <a:cubicBezTo>
                    <a:pt x="13" y="82"/>
                    <a:pt x="0" y="59"/>
                    <a:pt x="6" y="36"/>
                  </a:cubicBezTo>
                  <a:cubicBezTo>
                    <a:pt x="13" y="14"/>
                    <a:pt x="36" y="0"/>
                    <a:pt x="58" y="4"/>
                  </a:cubicBezTo>
                  <a:cubicBezTo>
                    <a:pt x="81" y="10"/>
                    <a:pt x="94" y="33"/>
                    <a:pt x="88" y="5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1" name="Freeform 196">
              <a:extLst>
                <a:ext uri="{FF2B5EF4-FFF2-40B4-BE49-F238E27FC236}">
                  <a16:creationId xmlns:a16="http://schemas.microsoft.com/office/drawing/2014/main" id="{9628D6AD-E059-044B-8110-AEF3C6548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3349" y="31895587"/>
              <a:ext cx="257084" cy="257084"/>
            </a:xfrm>
            <a:custGeom>
              <a:avLst/>
              <a:gdLst>
                <a:gd name="T0" fmla="*/ 88 w 89"/>
                <a:gd name="T1" fmla="*/ 43 h 89"/>
                <a:gd name="T2" fmla="*/ 88 w 89"/>
                <a:gd name="T3" fmla="*/ 43 h 89"/>
                <a:gd name="T4" fmla="*/ 49 w 89"/>
                <a:gd name="T5" fmla="*/ 88 h 89"/>
                <a:gd name="T6" fmla="*/ 3 w 89"/>
                <a:gd name="T7" fmla="*/ 49 h 89"/>
                <a:gd name="T8" fmla="*/ 43 w 89"/>
                <a:gd name="T9" fmla="*/ 3 h 89"/>
                <a:gd name="T10" fmla="*/ 88 w 89"/>
                <a:gd name="T11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89">
                  <a:moveTo>
                    <a:pt x="88" y="43"/>
                  </a:moveTo>
                  <a:lnTo>
                    <a:pt x="88" y="43"/>
                  </a:lnTo>
                  <a:cubicBezTo>
                    <a:pt x="88" y="65"/>
                    <a:pt x="72" y="85"/>
                    <a:pt x="49" y="88"/>
                  </a:cubicBezTo>
                  <a:cubicBezTo>
                    <a:pt x="26" y="88"/>
                    <a:pt x="3" y="72"/>
                    <a:pt x="3" y="49"/>
                  </a:cubicBezTo>
                  <a:cubicBezTo>
                    <a:pt x="0" y="23"/>
                    <a:pt x="20" y="3"/>
                    <a:pt x="43" y="3"/>
                  </a:cubicBezTo>
                  <a:cubicBezTo>
                    <a:pt x="65" y="0"/>
                    <a:pt x="88" y="20"/>
                    <a:pt x="88" y="4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2" name="Freeform 197">
              <a:extLst>
                <a:ext uri="{FF2B5EF4-FFF2-40B4-BE49-F238E27FC236}">
                  <a16:creationId xmlns:a16="http://schemas.microsoft.com/office/drawing/2014/main" id="{10A1FD01-D99D-1D4D-B2B2-AD1023D02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477" y="30725849"/>
              <a:ext cx="282793" cy="282793"/>
            </a:xfrm>
            <a:custGeom>
              <a:avLst/>
              <a:gdLst>
                <a:gd name="T0" fmla="*/ 88 w 95"/>
                <a:gd name="T1" fmla="*/ 36 h 96"/>
                <a:gd name="T2" fmla="*/ 88 w 95"/>
                <a:gd name="T3" fmla="*/ 36 h 96"/>
                <a:gd name="T4" fmla="*/ 58 w 95"/>
                <a:gd name="T5" fmla="*/ 88 h 96"/>
                <a:gd name="T6" fmla="*/ 6 w 95"/>
                <a:gd name="T7" fmla="*/ 59 h 96"/>
                <a:gd name="T8" fmla="*/ 36 w 95"/>
                <a:gd name="T9" fmla="*/ 7 h 96"/>
                <a:gd name="T10" fmla="*/ 88 w 95"/>
                <a:gd name="T11" fmla="*/ 3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6">
                  <a:moveTo>
                    <a:pt x="88" y="36"/>
                  </a:moveTo>
                  <a:lnTo>
                    <a:pt x="88" y="36"/>
                  </a:lnTo>
                  <a:cubicBezTo>
                    <a:pt x="94" y="59"/>
                    <a:pt x="81" y="82"/>
                    <a:pt x="58" y="88"/>
                  </a:cubicBezTo>
                  <a:cubicBezTo>
                    <a:pt x="36" y="95"/>
                    <a:pt x="13" y="82"/>
                    <a:pt x="6" y="59"/>
                  </a:cubicBezTo>
                  <a:cubicBezTo>
                    <a:pt x="0" y="36"/>
                    <a:pt x="13" y="13"/>
                    <a:pt x="36" y="7"/>
                  </a:cubicBezTo>
                  <a:cubicBezTo>
                    <a:pt x="58" y="0"/>
                    <a:pt x="81" y="13"/>
                    <a:pt x="88" y="3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61624F9-84FB-6746-B4FA-11D9499BBAD1}"/>
              </a:ext>
            </a:extLst>
          </p:cNvPr>
          <p:cNvGrpSpPr/>
          <p:nvPr/>
        </p:nvGrpSpPr>
        <p:grpSpPr>
          <a:xfrm>
            <a:off x="22473656" y="11366546"/>
            <a:ext cx="4099623" cy="3891248"/>
            <a:chOff x="8856551" y="29697511"/>
            <a:chExt cx="2557993" cy="2493719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194" name="Freeform 171">
              <a:extLst>
                <a:ext uri="{FF2B5EF4-FFF2-40B4-BE49-F238E27FC236}">
                  <a16:creationId xmlns:a16="http://schemas.microsoft.com/office/drawing/2014/main" id="{D085B14B-B010-C84A-B05F-879F033ED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0720" y="30173121"/>
              <a:ext cx="1619631" cy="1619631"/>
            </a:xfrm>
            <a:custGeom>
              <a:avLst/>
              <a:gdLst>
                <a:gd name="T0" fmla="*/ 556 w 557"/>
                <a:gd name="T1" fmla="*/ 278 h 557"/>
                <a:gd name="T2" fmla="*/ 556 w 557"/>
                <a:gd name="T3" fmla="*/ 278 h 557"/>
                <a:gd name="T4" fmla="*/ 278 w 557"/>
                <a:gd name="T5" fmla="*/ 556 h 557"/>
                <a:gd name="T6" fmla="*/ 0 w 557"/>
                <a:gd name="T7" fmla="*/ 278 h 557"/>
                <a:gd name="T8" fmla="*/ 278 w 557"/>
                <a:gd name="T9" fmla="*/ 0 h 557"/>
                <a:gd name="T10" fmla="*/ 556 w 557"/>
                <a:gd name="T11" fmla="*/ 278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7" h="557">
                  <a:moveTo>
                    <a:pt x="556" y="278"/>
                  </a:moveTo>
                  <a:lnTo>
                    <a:pt x="556" y="278"/>
                  </a:lnTo>
                  <a:cubicBezTo>
                    <a:pt x="556" y="431"/>
                    <a:pt x="431" y="556"/>
                    <a:pt x="278" y="556"/>
                  </a:cubicBezTo>
                  <a:cubicBezTo>
                    <a:pt x="124" y="556"/>
                    <a:pt x="0" y="431"/>
                    <a:pt x="0" y="278"/>
                  </a:cubicBezTo>
                  <a:cubicBezTo>
                    <a:pt x="0" y="124"/>
                    <a:pt x="124" y="0"/>
                    <a:pt x="278" y="0"/>
                  </a:cubicBezTo>
                  <a:cubicBezTo>
                    <a:pt x="431" y="0"/>
                    <a:pt x="556" y="124"/>
                    <a:pt x="556" y="27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5" name="Freeform 172">
              <a:extLst>
                <a:ext uri="{FF2B5EF4-FFF2-40B4-BE49-F238E27FC236}">
                  <a16:creationId xmlns:a16="http://schemas.microsoft.com/office/drawing/2014/main" id="{33C728BA-4AEF-4745-B595-A5F9994FD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4766" y="29967454"/>
              <a:ext cx="269943" cy="642711"/>
            </a:xfrm>
            <a:custGeom>
              <a:avLst/>
              <a:gdLst>
                <a:gd name="T0" fmla="*/ 16 w 92"/>
                <a:gd name="T1" fmla="*/ 216 h 220"/>
                <a:gd name="T2" fmla="*/ 16 w 92"/>
                <a:gd name="T3" fmla="*/ 216 h 220"/>
                <a:gd name="T4" fmla="*/ 16 w 92"/>
                <a:gd name="T5" fmla="*/ 216 h 220"/>
                <a:gd name="T6" fmla="*/ 3 w 92"/>
                <a:gd name="T7" fmla="*/ 190 h 220"/>
                <a:gd name="T8" fmla="*/ 45 w 92"/>
                <a:gd name="T9" fmla="*/ 20 h 220"/>
                <a:gd name="T10" fmla="*/ 71 w 92"/>
                <a:gd name="T11" fmla="*/ 3 h 220"/>
                <a:gd name="T12" fmla="*/ 71 w 92"/>
                <a:gd name="T13" fmla="*/ 3 h 220"/>
                <a:gd name="T14" fmla="*/ 88 w 92"/>
                <a:gd name="T15" fmla="*/ 30 h 220"/>
                <a:gd name="T16" fmla="*/ 42 w 92"/>
                <a:gd name="T17" fmla="*/ 199 h 220"/>
                <a:gd name="T18" fmla="*/ 16 w 92"/>
                <a:gd name="T19" fmla="*/ 21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220">
                  <a:moveTo>
                    <a:pt x="16" y="216"/>
                  </a:moveTo>
                  <a:lnTo>
                    <a:pt x="16" y="216"/>
                  </a:lnTo>
                  <a:lnTo>
                    <a:pt x="16" y="216"/>
                  </a:lnTo>
                  <a:cubicBezTo>
                    <a:pt x="6" y="213"/>
                    <a:pt x="0" y="203"/>
                    <a:pt x="3" y="19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8" y="7"/>
                    <a:pt x="62" y="0"/>
                    <a:pt x="71" y="3"/>
                  </a:cubicBezTo>
                  <a:lnTo>
                    <a:pt x="71" y="3"/>
                  </a:lnTo>
                  <a:cubicBezTo>
                    <a:pt x="84" y="7"/>
                    <a:pt x="91" y="17"/>
                    <a:pt x="88" y="30"/>
                  </a:cubicBezTo>
                  <a:cubicBezTo>
                    <a:pt x="42" y="199"/>
                    <a:pt x="42" y="199"/>
                    <a:pt x="42" y="199"/>
                  </a:cubicBezTo>
                  <a:cubicBezTo>
                    <a:pt x="39" y="213"/>
                    <a:pt x="29" y="219"/>
                    <a:pt x="16" y="21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6" name="Freeform 173">
              <a:extLst>
                <a:ext uri="{FF2B5EF4-FFF2-40B4-BE49-F238E27FC236}">
                  <a16:creationId xmlns:a16="http://schemas.microsoft.com/office/drawing/2014/main" id="{C8181A38-F03D-6D43-9381-D0540E892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3513" y="30070288"/>
              <a:ext cx="398485" cy="591294"/>
            </a:xfrm>
            <a:custGeom>
              <a:avLst/>
              <a:gdLst>
                <a:gd name="T0" fmla="*/ 124 w 138"/>
                <a:gd name="T1" fmla="*/ 196 h 204"/>
                <a:gd name="T2" fmla="*/ 124 w 138"/>
                <a:gd name="T3" fmla="*/ 196 h 204"/>
                <a:gd name="T4" fmla="*/ 124 w 138"/>
                <a:gd name="T5" fmla="*/ 196 h 204"/>
                <a:gd name="T6" fmla="*/ 95 w 138"/>
                <a:gd name="T7" fmla="*/ 186 h 204"/>
                <a:gd name="T8" fmla="*/ 6 w 138"/>
                <a:gd name="T9" fmla="*/ 33 h 204"/>
                <a:gd name="T10" fmla="*/ 13 w 138"/>
                <a:gd name="T11" fmla="*/ 3 h 204"/>
                <a:gd name="T12" fmla="*/ 13 w 138"/>
                <a:gd name="T13" fmla="*/ 3 h 204"/>
                <a:gd name="T14" fmla="*/ 42 w 138"/>
                <a:gd name="T15" fmla="*/ 13 h 204"/>
                <a:gd name="T16" fmla="*/ 130 w 138"/>
                <a:gd name="T17" fmla="*/ 167 h 204"/>
                <a:gd name="T18" fmla="*/ 124 w 138"/>
                <a:gd name="T19" fmla="*/ 19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204">
                  <a:moveTo>
                    <a:pt x="124" y="196"/>
                  </a:moveTo>
                  <a:lnTo>
                    <a:pt x="124" y="196"/>
                  </a:lnTo>
                  <a:lnTo>
                    <a:pt x="124" y="196"/>
                  </a:lnTo>
                  <a:cubicBezTo>
                    <a:pt x="114" y="203"/>
                    <a:pt x="98" y="199"/>
                    <a:pt x="95" y="186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0" y="23"/>
                    <a:pt x="3" y="10"/>
                    <a:pt x="13" y="3"/>
                  </a:cubicBezTo>
                  <a:lnTo>
                    <a:pt x="13" y="3"/>
                  </a:lnTo>
                  <a:cubicBezTo>
                    <a:pt x="23" y="0"/>
                    <a:pt x="36" y="3"/>
                    <a:pt x="42" y="13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7" y="177"/>
                    <a:pt x="134" y="190"/>
                    <a:pt x="124" y="19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7" name="Freeform 174">
              <a:extLst>
                <a:ext uri="{FF2B5EF4-FFF2-40B4-BE49-F238E27FC236}">
                  <a16:creationId xmlns:a16="http://schemas.microsoft.com/office/drawing/2014/main" id="{A19C76E7-0850-1940-A83A-EC2C3CDEC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32" y="31394268"/>
              <a:ext cx="244234" cy="642711"/>
            </a:xfrm>
            <a:custGeom>
              <a:avLst/>
              <a:gdLst>
                <a:gd name="T0" fmla="*/ 65 w 85"/>
                <a:gd name="T1" fmla="*/ 216 h 220"/>
                <a:gd name="T2" fmla="*/ 65 w 85"/>
                <a:gd name="T3" fmla="*/ 216 h 220"/>
                <a:gd name="T4" fmla="*/ 65 w 85"/>
                <a:gd name="T5" fmla="*/ 216 h 220"/>
                <a:gd name="T6" fmla="*/ 39 w 85"/>
                <a:gd name="T7" fmla="*/ 200 h 220"/>
                <a:gd name="T8" fmla="*/ 3 w 85"/>
                <a:gd name="T9" fmla="*/ 26 h 220"/>
                <a:gd name="T10" fmla="*/ 19 w 85"/>
                <a:gd name="T11" fmla="*/ 3 h 220"/>
                <a:gd name="T12" fmla="*/ 19 w 85"/>
                <a:gd name="T13" fmla="*/ 3 h 220"/>
                <a:gd name="T14" fmla="*/ 45 w 85"/>
                <a:gd name="T15" fmla="*/ 20 h 220"/>
                <a:gd name="T16" fmla="*/ 81 w 85"/>
                <a:gd name="T17" fmla="*/ 193 h 220"/>
                <a:gd name="T18" fmla="*/ 65 w 85"/>
                <a:gd name="T19" fmla="*/ 21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220">
                  <a:moveTo>
                    <a:pt x="65" y="216"/>
                  </a:moveTo>
                  <a:lnTo>
                    <a:pt x="65" y="216"/>
                  </a:lnTo>
                  <a:lnTo>
                    <a:pt x="65" y="216"/>
                  </a:lnTo>
                  <a:cubicBezTo>
                    <a:pt x="55" y="219"/>
                    <a:pt x="42" y="213"/>
                    <a:pt x="39" y="20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17"/>
                    <a:pt x="6" y="3"/>
                    <a:pt x="19" y="3"/>
                  </a:cubicBezTo>
                  <a:lnTo>
                    <a:pt x="19" y="3"/>
                  </a:lnTo>
                  <a:cubicBezTo>
                    <a:pt x="29" y="0"/>
                    <a:pt x="42" y="7"/>
                    <a:pt x="45" y="20"/>
                  </a:cubicBezTo>
                  <a:cubicBezTo>
                    <a:pt x="81" y="193"/>
                    <a:pt x="81" y="193"/>
                    <a:pt x="81" y="193"/>
                  </a:cubicBezTo>
                  <a:cubicBezTo>
                    <a:pt x="84" y="203"/>
                    <a:pt x="78" y="216"/>
                    <a:pt x="65" y="21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8" name="Freeform 175">
              <a:extLst>
                <a:ext uri="{FF2B5EF4-FFF2-40B4-BE49-F238E27FC236}">
                  <a16:creationId xmlns:a16="http://schemas.microsoft.com/office/drawing/2014/main" id="{9BFC70C5-633C-C543-82D7-7C296F5DA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7542" y="30147413"/>
              <a:ext cx="385627" cy="424185"/>
            </a:xfrm>
            <a:custGeom>
              <a:avLst/>
              <a:gdLst>
                <a:gd name="T0" fmla="*/ 10 w 132"/>
                <a:gd name="T1" fmla="*/ 137 h 145"/>
                <a:gd name="T2" fmla="*/ 10 w 132"/>
                <a:gd name="T3" fmla="*/ 137 h 145"/>
                <a:gd name="T4" fmla="*/ 10 w 132"/>
                <a:gd name="T5" fmla="*/ 137 h 145"/>
                <a:gd name="T6" fmla="*/ 7 w 132"/>
                <a:gd name="T7" fmla="*/ 115 h 145"/>
                <a:gd name="T8" fmla="*/ 98 w 132"/>
                <a:gd name="T9" fmla="*/ 7 h 145"/>
                <a:gd name="T10" fmla="*/ 121 w 132"/>
                <a:gd name="T11" fmla="*/ 7 h 145"/>
                <a:gd name="T12" fmla="*/ 121 w 132"/>
                <a:gd name="T13" fmla="*/ 7 h 145"/>
                <a:gd name="T14" fmla="*/ 124 w 132"/>
                <a:gd name="T15" fmla="*/ 30 h 145"/>
                <a:gd name="T16" fmla="*/ 33 w 132"/>
                <a:gd name="T17" fmla="*/ 137 h 145"/>
                <a:gd name="T18" fmla="*/ 10 w 132"/>
                <a:gd name="T19" fmla="*/ 13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45">
                  <a:moveTo>
                    <a:pt x="10" y="137"/>
                  </a:moveTo>
                  <a:lnTo>
                    <a:pt x="10" y="137"/>
                  </a:lnTo>
                  <a:lnTo>
                    <a:pt x="10" y="137"/>
                  </a:lnTo>
                  <a:cubicBezTo>
                    <a:pt x="3" y="131"/>
                    <a:pt x="0" y="121"/>
                    <a:pt x="7" y="115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5" y="0"/>
                    <a:pt x="115" y="0"/>
                    <a:pt x="121" y="7"/>
                  </a:cubicBezTo>
                  <a:lnTo>
                    <a:pt x="121" y="7"/>
                  </a:lnTo>
                  <a:cubicBezTo>
                    <a:pt x="131" y="13"/>
                    <a:pt x="131" y="23"/>
                    <a:pt x="124" y="30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26" y="144"/>
                    <a:pt x="17" y="144"/>
                    <a:pt x="10" y="13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9" name="Freeform 176">
              <a:extLst>
                <a:ext uri="{FF2B5EF4-FFF2-40B4-BE49-F238E27FC236}">
                  <a16:creationId xmlns:a16="http://schemas.microsoft.com/office/drawing/2014/main" id="{BC58F8E7-0307-3345-B8DE-1C7AB0836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6265" y="29774637"/>
              <a:ext cx="141400" cy="501319"/>
            </a:xfrm>
            <a:custGeom>
              <a:avLst/>
              <a:gdLst>
                <a:gd name="T0" fmla="*/ 29 w 47"/>
                <a:gd name="T1" fmla="*/ 173 h 174"/>
                <a:gd name="T2" fmla="*/ 29 w 47"/>
                <a:gd name="T3" fmla="*/ 173 h 174"/>
                <a:gd name="T4" fmla="*/ 29 w 47"/>
                <a:gd name="T5" fmla="*/ 173 h 174"/>
                <a:gd name="T6" fmla="*/ 13 w 47"/>
                <a:gd name="T7" fmla="*/ 156 h 174"/>
                <a:gd name="T8" fmla="*/ 3 w 47"/>
                <a:gd name="T9" fmla="*/ 16 h 174"/>
                <a:gd name="T10" fmla="*/ 20 w 47"/>
                <a:gd name="T11" fmla="*/ 0 h 174"/>
                <a:gd name="T12" fmla="*/ 20 w 47"/>
                <a:gd name="T13" fmla="*/ 0 h 174"/>
                <a:gd name="T14" fmla="*/ 36 w 47"/>
                <a:gd name="T15" fmla="*/ 16 h 174"/>
                <a:gd name="T16" fmla="*/ 46 w 47"/>
                <a:gd name="T17" fmla="*/ 153 h 174"/>
                <a:gd name="T18" fmla="*/ 29 w 47"/>
                <a:gd name="T19" fmla="*/ 17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4">
                  <a:moveTo>
                    <a:pt x="29" y="173"/>
                  </a:moveTo>
                  <a:lnTo>
                    <a:pt x="29" y="173"/>
                  </a:lnTo>
                  <a:lnTo>
                    <a:pt x="29" y="173"/>
                  </a:lnTo>
                  <a:cubicBezTo>
                    <a:pt x="20" y="173"/>
                    <a:pt x="13" y="166"/>
                    <a:pt x="13" y="15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9"/>
                    <a:pt x="10" y="0"/>
                    <a:pt x="20" y="0"/>
                  </a:cubicBezTo>
                  <a:lnTo>
                    <a:pt x="20" y="0"/>
                  </a:lnTo>
                  <a:cubicBezTo>
                    <a:pt x="26" y="0"/>
                    <a:pt x="36" y="6"/>
                    <a:pt x="36" y="16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6" y="163"/>
                    <a:pt x="39" y="173"/>
                    <a:pt x="29" y="17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0" name="Freeform 177">
              <a:extLst>
                <a:ext uri="{FF2B5EF4-FFF2-40B4-BE49-F238E27FC236}">
                  <a16:creationId xmlns:a16="http://schemas.microsoft.com/office/drawing/2014/main" id="{8CA1EE90-536A-0548-85CF-8D031CC54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1850" y="31394268"/>
              <a:ext cx="385627" cy="424193"/>
            </a:xfrm>
            <a:custGeom>
              <a:avLst/>
              <a:gdLst>
                <a:gd name="T0" fmla="*/ 121 w 131"/>
                <a:gd name="T1" fmla="*/ 137 h 145"/>
                <a:gd name="T2" fmla="*/ 121 w 131"/>
                <a:gd name="T3" fmla="*/ 137 h 145"/>
                <a:gd name="T4" fmla="*/ 121 w 131"/>
                <a:gd name="T5" fmla="*/ 137 h 145"/>
                <a:gd name="T6" fmla="*/ 98 w 131"/>
                <a:gd name="T7" fmla="*/ 134 h 145"/>
                <a:gd name="T8" fmla="*/ 6 w 131"/>
                <a:gd name="T9" fmla="*/ 29 h 145"/>
                <a:gd name="T10" fmla="*/ 9 w 131"/>
                <a:gd name="T11" fmla="*/ 3 h 145"/>
                <a:gd name="T12" fmla="*/ 9 w 131"/>
                <a:gd name="T13" fmla="*/ 3 h 145"/>
                <a:gd name="T14" fmla="*/ 32 w 131"/>
                <a:gd name="T15" fmla="*/ 6 h 145"/>
                <a:gd name="T16" fmla="*/ 124 w 131"/>
                <a:gd name="T17" fmla="*/ 114 h 145"/>
                <a:gd name="T18" fmla="*/ 121 w 131"/>
                <a:gd name="T19" fmla="*/ 13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45">
                  <a:moveTo>
                    <a:pt x="121" y="137"/>
                  </a:moveTo>
                  <a:lnTo>
                    <a:pt x="121" y="137"/>
                  </a:lnTo>
                  <a:lnTo>
                    <a:pt x="121" y="137"/>
                  </a:lnTo>
                  <a:cubicBezTo>
                    <a:pt x="114" y="144"/>
                    <a:pt x="104" y="144"/>
                    <a:pt x="98" y="134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0" y="23"/>
                    <a:pt x="3" y="10"/>
                    <a:pt x="9" y="3"/>
                  </a:cubicBezTo>
                  <a:lnTo>
                    <a:pt x="9" y="3"/>
                  </a:lnTo>
                  <a:cubicBezTo>
                    <a:pt x="16" y="0"/>
                    <a:pt x="26" y="0"/>
                    <a:pt x="32" y="6"/>
                  </a:cubicBezTo>
                  <a:cubicBezTo>
                    <a:pt x="124" y="114"/>
                    <a:pt x="124" y="114"/>
                    <a:pt x="124" y="114"/>
                  </a:cubicBezTo>
                  <a:cubicBezTo>
                    <a:pt x="130" y="121"/>
                    <a:pt x="130" y="131"/>
                    <a:pt x="121" y="13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1" name="Freeform 178">
              <a:extLst>
                <a:ext uri="{FF2B5EF4-FFF2-40B4-BE49-F238E27FC236}">
                  <a16:creationId xmlns:a16="http://schemas.microsoft.com/office/drawing/2014/main" id="{858F7164-87E5-1443-AA54-C7722059C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392" y="31162892"/>
              <a:ext cx="501319" cy="257084"/>
            </a:xfrm>
            <a:custGeom>
              <a:avLst/>
              <a:gdLst>
                <a:gd name="T0" fmla="*/ 170 w 171"/>
                <a:gd name="T1" fmla="*/ 72 h 86"/>
                <a:gd name="T2" fmla="*/ 170 w 171"/>
                <a:gd name="T3" fmla="*/ 72 h 86"/>
                <a:gd name="T4" fmla="*/ 170 w 171"/>
                <a:gd name="T5" fmla="*/ 72 h 86"/>
                <a:gd name="T6" fmla="*/ 147 w 171"/>
                <a:gd name="T7" fmla="*/ 81 h 86"/>
                <a:gd name="T8" fmla="*/ 17 w 171"/>
                <a:gd name="T9" fmla="*/ 33 h 86"/>
                <a:gd name="T10" fmla="*/ 4 w 171"/>
                <a:gd name="T11" fmla="*/ 13 h 86"/>
                <a:gd name="T12" fmla="*/ 4 w 171"/>
                <a:gd name="T13" fmla="*/ 13 h 86"/>
                <a:gd name="T14" fmla="*/ 27 w 171"/>
                <a:gd name="T15" fmla="*/ 3 h 86"/>
                <a:gd name="T16" fmla="*/ 157 w 171"/>
                <a:gd name="T17" fmla="*/ 49 h 86"/>
                <a:gd name="T18" fmla="*/ 170 w 171"/>
                <a:gd name="T19" fmla="*/ 7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86">
                  <a:moveTo>
                    <a:pt x="170" y="72"/>
                  </a:moveTo>
                  <a:lnTo>
                    <a:pt x="170" y="72"/>
                  </a:lnTo>
                  <a:lnTo>
                    <a:pt x="170" y="72"/>
                  </a:lnTo>
                  <a:cubicBezTo>
                    <a:pt x="167" y="78"/>
                    <a:pt x="157" y="85"/>
                    <a:pt x="147" y="81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7" y="29"/>
                    <a:pt x="0" y="19"/>
                    <a:pt x="4" y="13"/>
                  </a:cubicBezTo>
                  <a:lnTo>
                    <a:pt x="4" y="13"/>
                  </a:lnTo>
                  <a:cubicBezTo>
                    <a:pt x="7" y="3"/>
                    <a:pt x="17" y="0"/>
                    <a:pt x="27" y="3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67" y="52"/>
                    <a:pt x="170" y="62"/>
                    <a:pt x="170" y="7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2" name="Freeform 179">
              <a:extLst>
                <a:ext uri="{FF2B5EF4-FFF2-40B4-BE49-F238E27FC236}">
                  <a16:creationId xmlns:a16="http://schemas.microsoft.com/office/drawing/2014/main" id="{9C9CCFC8-C5FC-0347-8680-131A441BE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7911" y="30224538"/>
              <a:ext cx="411335" cy="398477"/>
            </a:xfrm>
            <a:custGeom>
              <a:avLst/>
              <a:gdLst>
                <a:gd name="T0" fmla="*/ 134 w 142"/>
                <a:gd name="T1" fmla="*/ 125 h 135"/>
                <a:gd name="T2" fmla="*/ 134 w 142"/>
                <a:gd name="T3" fmla="*/ 125 h 135"/>
                <a:gd name="T4" fmla="*/ 134 w 142"/>
                <a:gd name="T5" fmla="*/ 125 h 135"/>
                <a:gd name="T6" fmla="*/ 112 w 142"/>
                <a:gd name="T7" fmla="*/ 128 h 135"/>
                <a:gd name="T8" fmla="*/ 10 w 142"/>
                <a:gd name="T9" fmla="*/ 33 h 135"/>
                <a:gd name="T10" fmla="*/ 7 w 142"/>
                <a:gd name="T11" fmla="*/ 7 h 135"/>
                <a:gd name="T12" fmla="*/ 7 w 142"/>
                <a:gd name="T13" fmla="*/ 7 h 135"/>
                <a:gd name="T14" fmla="*/ 33 w 142"/>
                <a:gd name="T15" fmla="*/ 7 h 135"/>
                <a:gd name="T16" fmla="*/ 134 w 142"/>
                <a:gd name="T17" fmla="*/ 102 h 135"/>
                <a:gd name="T18" fmla="*/ 134 w 142"/>
                <a:gd name="T19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35">
                  <a:moveTo>
                    <a:pt x="134" y="125"/>
                  </a:moveTo>
                  <a:lnTo>
                    <a:pt x="134" y="125"/>
                  </a:lnTo>
                  <a:lnTo>
                    <a:pt x="134" y="125"/>
                  </a:lnTo>
                  <a:cubicBezTo>
                    <a:pt x="131" y="131"/>
                    <a:pt x="118" y="134"/>
                    <a:pt x="112" y="128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0" y="26"/>
                    <a:pt x="0" y="13"/>
                    <a:pt x="7" y="7"/>
                  </a:cubicBezTo>
                  <a:lnTo>
                    <a:pt x="7" y="7"/>
                  </a:lnTo>
                  <a:cubicBezTo>
                    <a:pt x="14" y="0"/>
                    <a:pt x="23" y="0"/>
                    <a:pt x="33" y="7"/>
                  </a:cubicBezTo>
                  <a:cubicBezTo>
                    <a:pt x="134" y="102"/>
                    <a:pt x="134" y="102"/>
                    <a:pt x="134" y="102"/>
                  </a:cubicBezTo>
                  <a:cubicBezTo>
                    <a:pt x="141" y="108"/>
                    <a:pt x="141" y="118"/>
                    <a:pt x="134" y="1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3" name="Freeform 180">
              <a:extLst>
                <a:ext uri="{FF2B5EF4-FFF2-40B4-BE49-F238E27FC236}">
                  <a16:creationId xmlns:a16="http://schemas.microsoft.com/office/drawing/2014/main" id="{9B50304E-71A2-3642-B0FE-9E48E1828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2219" y="31317143"/>
              <a:ext cx="475610" cy="321359"/>
            </a:xfrm>
            <a:custGeom>
              <a:avLst/>
              <a:gdLst>
                <a:gd name="T0" fmla="*/ 4 w 161"/>
                <a:gd name="T1" fmla="*/ 98 h 109"/>
                <a:gd name="T2" fmla="*/ 4 w 161"/>
                <a:gd name="T3" fmla="*/ 98 h 109"/>
                <a:gd name="T4" fmla="*/ 4 w 161"/>
                <a:gd name="T5" fmla="*/ 98 h 109"/>
                <a:gd name="T6" fmla="*/ 10 w 161"/>
                <a:gd name="T7" fmla="*/ 75 h 109"/>
                <a:gd name="T8" fmla="*/ 131 w 161"/>
                <a:gd name="T9" fmla="*/ 3 h 109"/>
                <a:gd name="T10" fmla="*/ 154 w 161"/>
                <a:gd name="T11" fmla="*/ 10 h 109"/>
                <a:gd name="T12" fmla="*/ 154 w 161"/>
                <a:gd name="T13" fmla="*/ 10 h 109"/>
                <a:gd name="T14" fmla="*/ 151 w 161"/>
                <a:gd name="T15" fmla="*/ 36 h 109"/>
                <a:gd name="T16" fmla="*/ 26 w 161"/>
                <a:gd name="T17" fmla="*/ 105 h 109"/>
                <a:gd name="T18" fmla="*/ 4 w 161"/>
                <a:gd name="T19" fmla="*/ 9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09">
                  <a:moveTo>
                    <a:pt x="4" y="98"/>
                  </a:moveTo>
                  <a:lnTo>
                    <a:pt x="4" y="98"/>
                  </a:lnTo>
                  <a:lnTo>
                    <a:pt x="4" y="98"/>
                  </a:lnTo>
                  <a:cubicBezTo>
                    <a:pt x="0" y="92"/>
                    <a:pt x="4" y="79"/>
                    <a:pt x="10" y="75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41" y="0"/>
                    <a:pt x="151" y="3"/>
                    <a:pt x="154" y="10"/>
                  </a:cubicBezTo>
                  <a:lnTo>
                    <a:pt x="154" y="10"/>
                  </a:lnTo>
                  <a:cubicBezTo>
                    <a:pt x="160" y="20"/>
                    <a:pt x="157" y="29"/>
                    <a:pt x="151" y="36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0" y="108"/>
                    <a:pt x="10" y="108"/>
                    <a:pt x="4" y="9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4" name="Freeform 181">
              <a:extLst>
                <a:ext uri="{FF2B5EF4-FFF2-40B4-BE49-F238E27FC236}">
                  <a16:creationId xmlns:a16="http://schemas.microsoft.com/office/drawing/2014/main" id="{FCA7E8D0-F948-A04E-A37E-DAAB12947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0638" y="31625644"/>
              <a:ext cx="269943" cy="488460"/>
            </a:xfrm>
            <a:custGeom>
              <a:avLst/>
              <a:gdLst>
                <a:gd name="T0" fmla="*/ 13 w 93"/>
                <a:gd name="T1" fmla="*/ 163 h 167"/>
                <a:gd name="T2" fmla="*/ 13 w 93"/>
                <a:gd name="T3" fmla="*/ 163 h 167"/>
                <a:gd name="T4" fmla="*/ 13 w 93"/>
                <a:gd name="T5" fmla="*/ 163 h 167"/>
                <a:gd name="T6" fmla="*/ 4 w 93"/>
                <a:gd name="T7" fmla="*/ 140 h 167"/>
                <a:gd name="T8" fmla="*/ 56 w 93"/>
                <a:gd name="T9" fmla="*/ 13 h 167"/>
                <a:gd name="T10" fmla="*/ 79 w 93"/>
                <a:gd name="T11" fmla="*/ 3 h 167"/>
                <a:gd name="T12" fmla="*/ 79 w 93"/>
                <a:gd name="T13" fmla="*/ 3 h 167"/>
                <a:gd name="T14" fmla="*/ 88 w 93"/>
                <a:gd name="T15" fmla="*/ 23 h 167"/>
                <a:gd name="T16" fmla="*/ 36 w 93"/>
                <a:gd name="T17" fmla="*/ 153 h 167"/>
                <a:gd name="T18" fmla="*/ 13 w 93"/>
                <a:gd name="T19" fmla="*/ 16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167">
                  <a:moveTo>
                    <a:pt x="13" y="163"/>
                  </a:moveTo>
                  <a:lnTo>
                    <a:pt x="13" y="163"/>
                  </a:lnTo>
                  <a:lnTo>
                    <a:pt x="13" y="163"/>
                  </a:lnTo>
                  <a:cubicBezTo>
                    <a:pt x="4" y="160"/>
                    <a:pt x="0" y="150"/>
                    <a:pt x="4" y="140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9" y="3"/>
                    <a:pt x="69" y="0"/>
                    <a:pt x="79" y="3"/>
                  </a:cubicBezTo>
                  <a:lnTo>
                    <a:pt x="79" y="3"/>
                  </a:lnTo>
                  <a:cubicBezTo>
                    <a:pt x="85" y="6"/>
                    <a:pt x="92" y="16"/>
                    <a:pt x="88" y="23"/>
                  </a:cubicBezTo>
                  <a:cubicBezTo>
                    <a:pt x="36" y="153"/>
                    <a:pt x="36" y="153"/>
                    <a:pt x="36" y="153"/>
                  </a:cubicBezTo>
                  <a:cubicBezTo>
                    <a:pt x="33" y="163"/>
                    <a:pt x="23" y="166"/>
                    <a:pt x="13" y="1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5" name="Freeform 182">
              <a:extLst>
                <a:ext uri="{FF2B5EF4-FFF2-40B4-BE49-F238E27FC236}">
                  <a16:creationId xmlns:a16="http://schemas.microsoft.com/office/drawing/2014/main" id="{16879FE2-15D2-AA48-8E6C-FD81F6C33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3660" y="30880099"/>
              <a:ext cx="655561" cy="154251"/>
            </a:xfrm>
            <a:custGeom>
              <a:avLst/>
              <a:gdLst>
                <a:gd name="T0" fmla="*/ 0 w 223"/>
                <a:gd name="T1" fmla="*/ 32 h 53"/>
                <a:gd name="T2" fmla="*/ 0 w 223"/>
                <a:gd name="T3" fmla="*/ 32 h 53"/>
                <a:gd name="T4" fmla="*/ 0 w 223"/>
                <a:gd name="T5" fmla="*/ 32 h 53"/>
                <a:gd name="T6" fmla="*/ 23 w 223"/>
                <a:gd name="T7" fmla="*/ 9 h 53"/>
                <a:gd name="T8" fmla="*/ 199 w 223"/>
                <a:gd name="T9" fmla="*/ 0 h 53"/>
                <a:gd name="T10" fmla="*/ 222 w 223"/>
                <a:gd name="T11" fmla="*/ 19 h 53"/>
                <a:gd name="T12" fmla="*/ 222 w 223"/>
                <a:gd name="T13" fmla="*/ 19 h 53"/>
                <a:gd name="T14" fmla="*/ 199 w 223"/>
                <a:gd name="T15" fmla="*/ 42 h 53"/>
                <a:gd name="T16" fmla="*/ 23 w 223"/>
                <a:gd name="T17" fmla="*/ 52 h 53"/>
                <a:gd name="T18" fmla="*/ 0 w 223"/>
                <a:gd name="T19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53">
                  <a:moveTo>
                    <a:pt x="0" y="32"/>
                  </a:moveTo>
                  <a:lnTo>
                    <a:pt x="0" y="32"/>
                  </a:lnTo>
                  <a:lnTo>
                    <a:pt x="0" y="32"/>
                  </a:lnTo>
                  <a:cubicBezTo>
                    <a:pt x="0" y="19"/>
                    <a:pt x="10" y="9"/>
                    <a:pt x="23" y="9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22" y="9"/>
                    <a:pt x="222" y="19"/>
                  </a:cubicBezTo>
                  <a:lnTo>
                    <a:pt x="222" y="19"/>
                  </a:lnTo>
                  <a:cubicBezTo>
                    <a:pt x="222" y="32"/>
                    <a:pt x="213" y="42"/>
                    <a:pt x="199" y="4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3" y="52"/>
                    <a:pt x="3" y="42"/>
                    <a:pt x="0" y="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6" name="Freeform 183">
              <a:extLst>
                <a:ext uri="{FF2B5EF4-FFF2-40B4-BE49-F238E27FC236}">
                  <a16:creationId xmlns:a16="http://schemas.microsoft.com/office/drawing/2014/main" id="{16EB3C90-7E26-F04C-8BB7-9DF71C81C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308" y="30802974"/>
              <a:ext cx="655569" cy="218526"/>
            </a:xfrm>
            <a:custGeom>
              <a:avLst/>
              <a:gdLst>
                <a:gd name="T0" fmla="*/ 0 w 223"/>
                <a:gd name="T1" fmla="*/ 52 h 73"/>
                <a:gd name="T2" fmla="*/ 0 w 223"/>
                <a:gd name="T3" fmla="*/ 52 h 73"/>
                <a:gd name="T4" fmla="*/ 0 w 223"/>
                <a:gd name="T5" fmla="*/ 52 h 73"/>
                <a:gd name="T6" fmla="*/ 20 w 223"/>
                <a:gd name="T7" fmla="*/ 29 h 73"/>
                <a:gd name="T8" fmla="*/ 196 w 223"/>
                <a:gd name="T9" fmla="*/ 3 h 73"/>
                <a:gd name="T10" fmla="*/ 219 w 223"/>
                <a:gd name="T11" fmla="*/ 19 h 73"/>
                <a:gd name="T12" fmla="*/ 219 w 223"/>
                <a:gd name="T13" fmla="*/ 19 h 73"/>
                <a:gd name="T14" fmla="*/ 200 w 223"/>
                <a:gd name="T15" fmla="*/ 45 h 73"/>
                <a:gd name="T16" fmla="*/ 26 w 223"/>
                <a:gd name="T17" fmla="*/ 72 h 73"/>
                <a:gd name="T18" fmla="*/ 0 w 223"/>
                <a:gd name="T19" fmla="*/ 5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73">
                  <a:moveTo>
                    <a:pt x="0" y="52"/>
                  </a:moveTo>
                  <a:lnTo>
                    <a:pt x="0" y="52"/>
                  </a:lnTo>
                  <a:lnTo>
                    <a:pt x="0" y="52"/>
                  </a:lnTo>
                  <a:cubicBezTo>
                    <a:pt x="0" y="42"/>
                    <a:pt x="7" y="29"/>
                    <a:pt x="20" y="29"/>
                  </a:cubicBezTo>
                  <a:cubicBezTo>
                    <a:pt x="196" y="3"/>
                    <a:pt x="196" y="3"/>
                    <a:pt x="196" y="3"/>
                  </a:cubicBezTo>
                  <a:cubicBezTo>
                    <a:pt x="206" y="0"/>
                    <a:pt x="219" y="9"/>
                    <a:pt x="219" y="19"/>
                  </a:cubicBezTo>
                  <a:lnTo>
                    <a:pt x="219" y="19"/>
                  </a:lnTo>
                  <a:cubicBezTo>
                    <a:pt x="222" y="32"/>
                    <a:pt x="213" y="42"/>
                    <a:pt x="200" y="45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3" y="72"/>
                    <a:pt x="3" y="65"/>
                    <a:pt x="0" y="5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7" name="Freeform 184">
              <a:extLst>
                <a:ext uri="{FF2B5EF4-FFF2-40B4-BE49-F238E27FC236}">
                  <a16:creationId xmlns:a16="http://schemas.microsoft.com/office/drawing/2014/main" id="{2F8AA6E9-98F4-8542-86E5-5BD8CC01B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0785" y="30147413"/>
              <a:ext cx="179959" cy="179959"/>
            </a:xfrm>
            <a:custGeom>
              <a:avLst/>
              <a:gdLst>
                <a:gd name="T0" fmla="*/ 62 w 63"/>
                <a:gd name="T1" fmla="*/ 33 h 63"/>
                <a:gd name="T2" fmla="*/ 62 w 63"/>
                <a:gd name="T3" fmla="*/ 33 h 63"/>
                <a:gd name="T4" fmla="*/ 30 w 63"/>
                <a:gd name="T5" fmla="*/ 62 h 63"/>
                <a:gd name="T6" fmla="*/ 0 w 63"/>
                <a:gd name="T7" fmla="*/ 33 h 63"/>
                <a:gd name="T8" fmla="*/ 30 w 63"/>
                <a:gd name="T9" fmla="*/ 0 h 63"/>
                <a:gd name="T10" fmla="*/ 62 w 63"/>
                <a:gd name="T11" fmla="*/ 3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3">
                  <a:moveTo>
                    <a:pt x="62" y="33"/>
                  </a:moveTo>
                  <a:lnTo>
                    <a:pt x="62" y="33"/>
                  </a:lnTo>
                  <a:cubicBezTo>
                    <a:pt x="62" y="49"/>
                    <a:pt x="49" y="62"/>
                    <a:pt x="30" y="62"/>
                  </a:cubicBezTo>
                  <a:cubicBezTo>
                    <a:pt x="13" y="62"/>
                    <a:pt x="0" y="49"/>
                    <a:pt x="0" y="33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9" y="0"/>
                    <a:pt x="62" y="13"/>
                    <a:pt x="62" y="3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8" name="Freeform 185">
              <a:extLst>
                <a:ext uri="{FF2B5EF4-FFF2-40B4-BE49-F238E27FC236}">
                  <a16:creationId xmlns:a16="http://schemas.microsoft.com/office/drawing/2014/main" id="{1F9B6787-379A-DE4F-AB78-442F25A3C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7706" y="29697511"/>
              <a:ext cx="179959" cy="192817"/>
            </a:xfrm>
            <a:custGeom>
              <a:avLst/>
              <a:gdLst>
                <a:gd name="T0" fmla="*/ 62 w 63"/>
                <a:gd name="T1" fmla="*/ 30 h 64"/>
                <a:gd name="T2" fmla="*/ 62 w 63"/>
                <a:gd name="T3" fmla="*/ 30 h 64"/>
                <a:gd name="T4" fmla="*/ 29 w 63"/>
                <a:gd name="T5" fmla="*/ 63 h 64"/>
                <a:gd name="T6" fmla="*/ 0 w 63"/>
                <a:gd name="T7" fmla="*/ 30 h 64"/>
                <a:gd name="T8" fmla="*/ 29 w 63"/>
                <a:gd name="T9" fmla="*/ 0 h 64"/>
                <a:gd name="T10" fmla="*/ 62 w 63"/>
                <a:gd name="T11" fmla="*/ 3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4">
                  <a:moveTo>
                    <a:pt x="62" y="30"/>
                  </a:moveTo>
                  <a:lnTo>
                    <a:pt x="62" y="30"/>
                  </a:lnTo>
                  <a:cubicBezTo>
                    <a:pt x="62" y="46"/>
                    <a:pt x="49" y="63"/>
                    <a:pt x="29" y="63"/>
                  </a:cubicBezTo>
                  <a:cubicBezTo>
                    <a:pt x="13" y="63"/>
                    <a:pt x="0" y="46"/>
                    <a:pt x="0" y="30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9" y="0"/>
                    <a:pt x="62" y="13"/>
                    <a:pt x="62" y="3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9" name="Freeform 186">
              <a:extLst>
                <a:ext uri="{FF2B5EF4-FFF2-40B4-BE49-F238E27FC236}">
                  <a16:creationId xmlns:a16="http://schemas.microsoft.com/office/drawing/2014/main" id="{58A711B4-EE89-2A40-AC29-FABF26266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626" y="30083138"/>
              <a:ext cx="192809" cy="205667"/>
            </a:xfrm>
            <a:custGeom>
              <a:avLst/>
              <a:gdLst>
                <a:gd name="T0" fmla="*/ 62 w 66"/>
                <a:gd name="T1" fmla="*/ 40 h 70"/>
                <a:gd name="T2" fmla="*/ 62 w 66"/>
                <a:gd name="T3" fmla="*/ 40 h 70"/>
                <a:gd name="T4" fmla="*/ 26 w 66"/>
                <a:gd name="T5" fmla="*/ 66 h 70"/>
                <a:gd name="T6" fmla="*/ 3 w 66"/>
                <a:gd name="T7" fmla="*/ 30 h 70"/>
                <a:gd name="T8" fmla="*/ 39 w 66"/>
                <a:gd name="T9" fmla="*/ 4 h 70"/>
                <a:gd name="T10" fmla="*/ 62 w 66"/>
                <a:gd name="T11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70">
                  <a:moveTo>
                    <a:pt x="62" y="40"/>
                  </a:moveTo>
                  <a:lnTo>
                    <a:pt x="62" y="40"/>
                  </a:lnTo>
                  <a:cubicBezTo>
                    <a:pt x="59" y="56"/>
                    <a:pt x="43" y="69"/>
                    <a:pt x="26" y="66"/>
                  </a:cubicBezTo>
                  <a:cubicBezTo>
                    <a:pt x="10" y="62"/>
                    <a:pt x="0" y="46"/>
                    <a:pt x="3" y="30"/>
                  </a:cubicBezTo>
                  <a:cubicBezTo>
                    <a:pt x="3" y="14"/>
                    <a:pt x="20" y="0"/>
                    <a:pt x="39" y="4"/>
                  </a:cubicBezTo>
                  <a:cubicBezTo>
                    <a:pt x="56" y="7"/>
                    <a:pt x="65" y="23"/>
                    <a:pt x="62" y="4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0" name="Freeform 187">
              <a:extLst>
                <a:ext uri="{FF2B5EF4-FFF2-40B4-BE49-F238E27FC236}">
                  <a16:creationId xmlns:a16="http://schemas.microsoft.com/office/drawing/2014/main" id="{86ECE8B1-FF74-894E-9248-6350AB1A2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1727" y="31278584"/>
              <a:ext cx="192817" cy="205667"/>
            </a:xfrm>
            <a:custGeom>
              <a:avLst/>
              <a:gdLst>
                <a:gd name="T0" fmla="*/ 62 w 66"/>
                <a:gd name="T1" fmla="*/ 29 h 69"/>
                <a:gd name="T2" fmla="*/ 62 w 66"/>
                <a:gd name="T3" fmla="*/ 29 h 69"/>
                <a:gd name="T4" fmla="*/ 39 w 66"/>
                <a:gd name="T5" fmla="*/ 65 h 69"/>
                <a:gd name="T6" fmla="*/ 3 w 66"/>
                <a:gd name="T7" fmla="*/ 39 h 69"/>
                <a:gd name="T8" fmla="*/ 26 w 66"/>
                <a:gd name="T9" fmla="*/ 3 h 69"/>
                <a:gd name="T10" fmla="*/ 62 w 66"/>
                <a:gd name="T11" fmla="*/ 2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69">
                  <a:moveTo>
                    <a:pt x="62" y="29"/>
                  </a:moveTo>
                  <a:lnTo>
                    <a:pt x="62" y="29"/>
                  </a:lnTo>
                  <a:cubicBezTo>
                    <a:pt x="65" y="45"/>
                    <a:pt x="56" y="62"/>
                    <a:pt x="39" y="65"/>
                  </a:cubicBezTo>
                  <a:cubicBezTo>
                    <a:pt x="20" y="68"/>
                    <a:pt x="3" y="55"/>
                    <a:pt x="3" y="39"/>
                  </a:cubicBezTo>
                  <a:cubicBezTo>
                    <a:pt x="0" y="23"/>
                    <a:pt x="10" y="6"/>
                    <a:pt x="26" y="3"/>
                  </a:cubicBezTo>
                  <a:cubicBezTo>
                    <a:pt x="42" y="0"/>
                    <a:pt x="59" y="13"/>
                    <a:pt x="62" y="2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1" name="Freeform 188">
              <a:extLst>
                <a:ext uri="{FF2B5EF4-FFF2-40B4-BE49-F238E27FC236}">
                  <a16:creationId xmlns:a16="http://schemas.microsoft.com/office/drawing/2014/main" id="{8A040340-1BBC-B741-9F55-183AF6650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8934" y="31689919"/>
              <a:ext cx="205667" cy="205667"/>
            </a:xfrm>
            <a:custGeom>
              <a:avLst/>
              <a:gdLst>
                <a:gd name="T0" fmla="*/ 65 w 70"/>
                <a:gd name="T1" fmla="*/ 26 h 69"/>
                <a:gd name="T2" fmla="*/ 65 w 70"/>
                <a:gd name="T3" fmla="*/ 26 h 69"/>
                <a:gd name="T4" fmla="*/ 42 w 70"/>
                <a:gd name="T5" fmla="*/ 62 h 69"/>
                <a:gd name="T6" fmla="*/ 3 w 70"/>
                <a:gd name="T7" fmla="*/ 39 h 69"/>
                <a:gd name="T8" fmla="*/ 26 w 70"/>
                <a:gd name="T9" fmla="*/ 3 h 69"/>
                <a:gd name="T10" fmla="*/ 65 w 70"/>
                <a:gd name="T11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69">
                  <a:moveTo>
                    <a:pt x="65" y="26"/>
                  </a:moveTo>
                  <a:lnTo>
                    <a:pt x="65" y="26"/>
                  </a:lnTo>
                  <a:cubicBezTo>
                    <a:pt x="69" y="42"/>
                    <a:pt x="59" y="58"/>
                    <a:pt x="42" y="62"/>
                  </a:cubicBezTo>
                  <a:cubicBezTo>
                    <a:pt x="26" y="68"/>
                    <a:pt x="6" y="58"/>
                    <a:pt x="3" y="39"/>
                  </a:cubicBezTo>
                  <a:cubicBezTo>
                    <a:pt x="0" y="22"/>
                    <a:pt x="10" y="6"/>
                    <a:pt x="26" y="3"/>
                  </a:cubicBezTo>
                  <a:cubicBezTo>
                    <a:pt x="42" y="0"/>
                    <a:pt x="59" y="9"/>
                    <a:pt x="65" y="2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2" name="Freeform 189">
              <a:extLst>
                <a:ext uri="{FF2B5EF4-FFF2-40B4-BE49-F238E27FC236}">
                  <a16:creationId xmlns:a16="http://schemas.microsoft.com/office/drawing/2014/main" id="{6EC45FC8-4E5F-9547-A3D5-2F80241B8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2079" y="32011271"/>
              <a:ext cx="179959" cy="179959"/>
            </a:xfrm>
            <a:custGeom>
              <a:avLst/>
              <a:gdLst>
                <a:gd name="T0" fmla="*/ 62 w 63"/>
                <a:gd name="T1" fmla="*/ 30 h 63"/>
                <a:gd name="T2" fmla="*/ 62 w 63"/>
                <a:gd name="T3" fmla="*/ 30 h 63"/>
                <a:gd name="T4" fmla="*/ 29 w 63"/>
                <a:gd name="T5" fmla="*/ 62 h 63"/>
                <a:gd name="T6" fmla="*/ 0 w 63"/>
                <a:gd name="T7" fmla="*/ 30 h 63"/>
                <a:gd name="T8" fmla="*/ 29 w 63"/>
                <a:gd name="T9" fmla="*/ 0 h 63"/>
                <a:gd name="T10" fmla="*/ 62 w 63"/>
                <a:gd name="T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3">
                  <a:moveTo>
                    <a:pt x="62" y="30"/>
                  </a:moveTo>
                  <a:lnTo>
                    <a:pt x="62" y="30"/>
                  </a:lnTo>
                  <a:cubicBezTo>
                    <a:pt x="62" y="46"/>
                    <a:pt x="49" y="62"/>
                    <a:pt x="29" y="62"/>
                  </a:cubicBezTo>
                  <a:cubicBezTo>
                    <a:pt x="13" y="62"/>
                    <a:pt x="0" y="46"/>
                    <a:pt x="0" y="30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9" y="0"/>
                    <a:pt x="62" y="13"/>
                    <a:pt x="62" y="3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3" name="Freeform 190">
              <a:extLst>
                <a:ext uri="{FF2B5EF4-FFF2-40B4-BE49-F238E27FC236}">
                  <a16:creationId xmlns:a16="http://schemas.microsoft.com/office/drawing/2014/main" id="{D62859FF-B606-9C4D-A2BE-203566F40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52" y="31509960"/>
              <a:ext cx="179959" cy="192809"/>
            </a:xfrm>
            <a:custGeom>
              <a:avLst/>
              <a:gdLst>
                <a:gd name="T0" fmla="*/ 62 w 63"/>
                <a:gd name="T1" fmla="*/ 33 h 64"/>
                <a:gd name="T2" fmla="*/ 62 w 63"/>
                <a:gd name="T3" fmla="*/ 33 h 64"/>
                <a:gd name="T4" fmla="*/ 30 w 63"/>
                <a:gd name="T5" fmla="*/ 63 h 64"/>
                <a:gd name="T6" fmla="*/ 0 w 63"/>
                <a:gd name="T7" fmla="*/ 33 h 64"/>
                <a:gd name="T8" fmla="*/ 30 w 63"/>
                <a:gd name="T9" fmla="*/ 0 h 64"/>
                <a:gd name="T10" fmla="*/ 62 w 63"/>
                <a:gd name="T1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4">
                  <a:moveTo>
                    <a:pt x="62" y="33"/>
                  </a:moveTo>
                  <a:lnTo>
                    <a:pt x="62" y="33"/>
                  </a:lnTo>
                  <a:cubicBezTo>
                    <a:pt x="62" y="49"/>
                    <a:pt x="46" y="63"/>
                    <a:pt x="30" y="63"/>
                  </a:cubicBezTo>
                  <a:cubicBezTo>
                    <a:pt x="13" y="63"/>
                    <a:pt x="0" y="49"/>
                    <a:pt x="0" y="33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62" y="14"/>
                    <a:pt x="62" y="3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4" name="Freeform 191">
              <a:extLst>
                <a:ext uri="{FF2B5EF4-FFF2-40B4-BE49-F238E27FC236}">
                  <a16:creationId xmlns:a16="http://schemas.microsoft.com/office/drawing/2014/main" id="{82B4C5C9-CDC6-BF42-A410-17E34C32E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7829" y="29916037"/>
              <a:ext cx="282793" cy="282793"/>
            </a:xfrm>
            <a:custGeom>
              <a:avLst/>
              <a:gdLst>
                <a:gd name="T0" fmla="*/ 88 w 95"/>
                <a:gd name="T1" fmla="*/ 59 h 96"/>
                <a:gd name="T2" fmla="*/ 88 w 95"/>
                <a:gd name="T3" fmla="*/ 59 h 96"/>
                <a:gd name="T4" fmla="*/ 36 w 95"/>
                <a:gd name="T5" fmla="*/ 88 h 96"/>
                <a:gd name="T6" fmla="*/ 6 w 95"/>
                <a:gd name="T7" fmla="*/ 36 h 96"/>
                <a:gd name="T8" fmla="*/ 58 w 95"/>
                <a:gd name="T9" fmla="*/ 6 h 96"/>
                <a:gd name="T10" fmla="*/ 88 w 95"/>
                <a:gd name="T11" fmla="*/ 5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6">
                  <a:moveTo>
                    <a:pt x="88" y="59"/>
                  </a:moveTo>
                  <a:lnTo>
                    <a:pt x="88" y="59"/>
                  </a:lnTo>
                  <a:cubicBezTo>
                    <a:pt x="81" y="82"/>
                    <a:pt x="58" y="95"/>
                    <a:pt x="36" y="88"/>
                  </a:cubicBezTo>
                  <a:cubicBezTo>
                    <a:pt x="13" y="82"/>
                    <a:pt x="0" y="59"/>
                    <a:pt x="6" y="36"/>
                  </a:cubicBezTo>
                  <a:cubicBezTo>
                    <a:pt x="13" y="13"/>
                    <a:pt x="36" y="0"/>
                    <a:pt x="58" y="6"/>
                  </a:cubicBezTo>
                  <a:cubicBezTo>
                    <a:pt x="81" y="13"/>
                    <a:pt x="94" y="36"/>
                    <a:pt x="88" y="5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" name="Freeform 192">
              <a:extLst>
                <a:ext uri="{FF2B5EF4-FFF2-40B4-BE49-F238E27FC236}">
                  <a16:creationId xmlns:a16="http://schemas.microsoft.com/office/drawing/2014/main" id="{48F0A8BD-E9BE-1541-A32B-823EB438F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0458" y="29877470"/>
              <a:ext cx="257084" cy="257084"/>
            </a:xfrm>
            <a:custGeom>
              <a:avLst/>
              <a:gdLst>
                <a:gd name="T0" fmla="*/ 85 w 86"/>
                <a:gd name="T1" fmla="*/ 42 h 86"/>
                <a:gd name="T2" fmla="*/ 85 w 86"/>
                <a:gd name="T3" fmla="*/ 42 h 86"/>
                <a:gd name="T4" fmla="*/ 42 w 86"/>
                <a:gd name="T5" fmla="*/ 85 h 86"/>
                <a:gd name="T6" fmla="*/ 0 w 86"/>
                <a:gd name="T7" fmla="*/ 42 h 86"/>
                <a:gd name="T8" fmla="*/ 42 w 86"/>
                <a:gd name="T9" fmla="*/ 0 h 86"/>
                <a:gd name="T10" fmla="*/ 85 w 86"/>
                <a:gd name="T11" fmla="*/ 4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6">
                  <a:moveTo>
                    <a:pt x="85" y="42"/>
                  </a:moveTo>
                  <a:lnTo>
                    <a:pt x="85" y="42"/>
                  </a:lnTo>
                  <a:cubicBezTo>
                    <a:pt x="85" y="65"/>
                    <a:pt x="65" y="85"/>
                    <a:pt x="42" y="85"/>
                  </a:cubicBezTo>
                  <a:cubicBezTo>
                    <a:pt x="19" y="85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5" y="19"/>
                    <a:pt x="85" y="4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6" name="Freeform 193">
              <a:extLst>
                <a:ext uri="{FF2B5EF4-FFF2-40B4-BE49-F238E27FC236}">
                  <a16:creationId xmlns:a16="http://schemas.microsoft.com/office/drawing/2014/main" id="{D6A1BD2A-C0B1-0646-8FBF-E950F533C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2038" y="31098625"/>
              <a:ext cx="308501" cy="347060"/>
            </a:xfrm>
            <a:custGeom>
              <a:avLst/>
              <a:gdLst>
                <a:gd name="T0" fmla="*/ 95 w 106"/>
                <a:gd name="T1" fmla="*/ 10 h 118"/>
                <a:gd name="T2" fmla="*/ 95 w 106"/>
                <a:gd name="T3" fmla="*/ 10 h 118"/>
                <a:gd name="T4" fmla="*/ 95 w 106"/>
                <a:gd name="T5" fmla="*/ 10 h 118"/>
                <a:gd name="T6" fmla="*/ 98 w 106"/>
                <a:gd name="T7" fmla="*/ 39 h 118"/>
                <a:gd name="T8" fmla="*/ 39 w 106"/>
                <a:gd name="T9" fmla="*/ 107 h 118"/>
                <a:gd name="T10" fmla="*/ 10 w 106"/>
                <a:gd name="T11" fmla="*/ 111 h 118"/>
                <a:gd name="T12" fmla="*/ 10 w 106"/>
                <a:gd name="T13" fmla="*/ 111 h 118"/>
                <a:gd name="T14" fmla="*/ 7 w 106"/>
                <a:gd name="T15" fmla="*/ 78 h 118"/>
                <a:gd name="T16" fmla="*/ 62 w 106"/>
                <a:gd name="T17" fmla="*/ 10 h 118"/>
                <a:gd name="T18" fmla="*/ 95 w 106"/>
                <a:gd name="T19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18">
                  <a:moveTo>
                    <a:pt x="95" y="10"/>
                  </a:moveTo>
                  <a:lnTo>
                    <a:pt x="95" y="10"/>
                  </a:lnTo>
                  <a:lnTo>
                    <a:pt x="95" y="10"/>
                  </a:lnTo>
                  <a:cubicBezTo>
                    <a:pt x="105" y="16"/>
                    <a:pt x="105" y="29"/>
                    <a:pt x="98" y="39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3" y="117"/>
                    <a:pt x="16" y="117"/>
                    <a:pt x="10" y="111"/>
                  </a:cubicBezTo>
                  <a:lnTo>
                    <a:pt x="10" y="111"/>
                  </a:lnTo>
                  <a:cubicBezTo>
                    <a:pt x="0" y="101"/>
                    <a:pt x="0" y="88"/>
                    <a:pt x="7" y="7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72" y="3"/>
                    <a:pt x="85" y="0"/>
                    <a:pt x="95" y="1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7" name="Freeform 194">
              <a:extLst>
                <a:ext uri="{FF2B5EF4-FFF2-40B4-BE49-F238E27FC236}">
                  <a16:creationId xmlns:a16="http://schemas.microsoft.com/office/drawing/2014/main" id="{9F896592-9B76-1F41-A3C8-BD9434D9F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7763" y="31214309"/>
              <a:ext cx="282793" cy="282793"/>
            </a:xfrm>
            <a:custGeom>
              <a:avLst/>
              <a:gdLst>
                <a:gd name="T0" fmla="*/ 10 w 96"/>
                <a:gd name="T1" fmla="*/ 33 h 99"/>
                <a:gd name="T2" fmla="*/ 10 w 96"/>
                <a:gd name="T3" fmla="*/ 33 h 99"/>
                <a:gd name="T4" fmla="*/ 65 w 96"/>
                <a:gd name="T5" fmla="*/ 10 h 99"/>
                <a:gd name="T6" fmla="*/ 85 w 96"/>
                <a:gd name="T7" fmla="*/ 69 h 99"/>
                <a:gd name="T8" fmla="*/ 30 w 96"/>
                <a:gd name="T9" fmla="*/ 88 h 99"/>
                <a:gd name="T10" fmla="*/ 10 w 96"/>
                <a:gd name="T11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99">
                  <a:moveTo>
                    <a:pt x="10" y="33"/>
                  </a:moveTo>
                  <a:lnTo>
                    <a:pt x="10" y="33"/>
                  </a:lnTo>
                  <a:cubicBezTo>
                    <a:pt x="20" y="10"/>
                    <a:pt x="46" y="0"/>
                    <a:pt x="65" y="10"/>
                  </a:cubicBezTo>
                  <a:cubicBezTo>
                    <a:pt x="88" y="23"/>
                    <a:pt x="95" y="46"/>
                    <a:pt x="85" y="69"/>
                  </a:cubicBezTo>
                  <a:cubicBezTo>
                    <a:pt x="75" y="88"/>
                    <a:pt x="49" y="98"/>
                    <a:pt x="30" y="88"/>
                  </a:cubicBezTo>
                  <a:cubicBezTo>
                    <a:pt x="7" y="79"/>
                    <a:pt x="0" y="52"/>
                    <a:pt x="10" y="3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8" name="Freeform 195">
              <a:extLst>
                <a:ext uri="{FF2B5EF4-FFF2-40B4-BE49-F238E27FC236}">
                  <a16:creationId xmlns:a16="http://schemas.microsoft.com/office/drawing/2014/main" id="{7DAAA60B-9165-8A41-A910-942C4D2F7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6551" y="30828683"/>
              <a:ext cx="282793" cy="269943"/>
            </a:xfrm>
            <a:custGeom>
              <a:avLst/>
              <a:gdLst>
                <a:gd name="T0" fmla="*/ 88 w 95"/>
                <a:gd name="T1" fmla="*/ 56 h 93"/>
                <a:gd name="T2" fmla="*/ 88 w 95"/>
                <a:gd name="T3" fmla="*/ 56 h 93"/>
                <a:gd name="T4" fmla="*/ 36 w 95"/>
                <a:gd name="T5" fmla="*/ 89 h 93"/>
                <a:gd name="T6" fmla="*/ 6 w 95"/>
                <a:gd name="T7" fmla="*/ 36 h 93"/>
                <a:gd name="T8" fmla="*/ 58 w 95"/>
                <a:gd name="T9" fmla="*/ 4 h 93"/>
                <a:gd name="T10" fmla="*/ 88 w 95"/>
                <a:gd name="T11" fmla="*/ 5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3">
                  <a:moveTo>
                    <a:pt x="88" y="56"/>
                  </a:moveTo>
                  <a:lnTo>
                    <a:pt x="88" y="56"/>
                  </a:lnTo>
                  <a:cubicBezTo>
                    <a:pt x="81" y="79"/>
                    <a:pt x="58" y="92"/>
                    <a:pt x="36" y="89"/>
                  </a:cubicBezTo>
                  <a:cubicBezTo>
                    <a:pt x="13" y="82"/>
                    <a:pt x="0" y="59"/>
                    <a:pt x="6" y="36"/>
                  </a:cubicBezTo>
                  <a:cubicBezTo>
                    <a:pt x="13" y="14"/>
                    <a:pt x="36" y="0"/>
                    <a:pt x="58" y="4"/>
                  </a:cubicBezTo>
                  <a:cubicBezTo>
                    <a:pt x="81" y="10"/>
                    <a:pt x="94" y="33"/>
                    <a:pt x="88" y="5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9" name="Freeform 196">
              <a:extLst>
                <a:ext uri="{FF2B5EF4-FFF2-40B4-BE49-F238E27FC236}">
                  <a16:creationId xmlns:a16="http://schemas.microsoft.com/office/drawing/2014/main" id="{49CC722F-B5E0-CA4B-8FA8-F061FED37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3349" y="31895587"/>
              <a:ext cx="257084" cy="257084"/>
            </a:xfrm>
            <a:custGeom>
              <a:avLst/>
              <a:gdLst>
                <a:gd name="T0" fmla="*/ 88 w 89"/>
                <a:gd name="T1" fmla="*/ 43 h 89"/>
                <a:gd name="T2" fmla="*/ 88 w 89"/>
                <a:gd name="T3" fmla="*/ 43 h 89"/>
                <a:gd name="T4" fmla="*/ 49 w 89"/>
                <a:gd name="T5" fmla="*/ 88 h 89"/>
                <a:gd name="T6" fmla="*/ 3 w 89"/>
                <a:gd name="T7" fmla="*/ 49 h 89"/>
                <a:gd name="T8" fmla="*/ 43 w 89"/>
                <a:gd name="T9" fmla="*/ 3 h 89"/>
                <a:gd name="T10" fmla="*/ 88 w 89"/>
                <a:gd name="T11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89">
                  <a:moveTo>
                    <a:pt x="88" y="43"/>
                  </a:moveTo>
                  <a:lnTo>
                    <a:pt x="88" y="43"/>
                  </a:lnTo>
                  <a:cubicBezTo>
                    <a:pt x="88" y="65"/>
                    <a:pt x="72" y="85"/>
                    <a:pt x="49" y="88"/>
                  </a:cubicBezTo>
                  <a:cubicBezTo>
                    <a:pt x="26" y="88"/>
                    <a:pt x="3" y="72"/>
                    <a:pt x="3" y="49"/>
                  </a:cubicBezTo>
                  <a:cubicBezTo>
                    <a:pt x="0" y="23"/>
                    <a:pt x="20" y="3"/>
                    <a:pt x="43" y="3"/>
                  </a:cubicBezTo>
                  <a:cubicBezTo>
                    <a:pt x="65" y="0"/>
                    <a:pt x="88" y="20"/>
                    <a:pt x="88" y="4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0" name="Freeform 197">
              <a:extLst>
                <a:ext uri="{FF2B5EF4-FFF2-40B4-BE49-F238E27FC236}">
                  <a16:creationId xmlns:a16="http://schemas.microsoft.com/office/drawing/2014/main" id="{E4AC6A5C-7BEA-E34A-ACCA-80CE0C4D4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477" y="30725849"/>
              <a:ext cx="282793" cy="282793"/>
            </a:xfrm>
            <a:custGeom>
              <a:avLst/>
              <a:gdLst>
                <a:gd name="T0" fmla="*/ 88 w 95"/>
                <a:gd name="T1" fmla="*/ 36 h 96"/>
                <a:gd name="T2" fmla="*/ 88 w 95"/>
                <a:gd name="T3" fmla="*/ 36 h 96"/>
                <a:gd name="T4" fmla="*/ 58 w 95"/>
                <a:gd name="T5" fmla="*/ 88 h 96"/>
                <a:gd name="T6" fmla="*/ 6 w 95"/>
                <a:gd name="T7" fmla="*/ 59 h 96"/>
                <a:gd name="T8" fmla="*/ 36 w 95"/>
                <a:gd name="T9" fmla="*/ 7 h 96"/>
                <a:gd name="T10" fmla="*/ 88 w 95"/>
                <a:gd name="T11" fmla="*/ 3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6">
                  <a:moveTo>
                    <a:pt x="88" y="36"/>
                  </a:moveTo>
                  <a:lnTo>
                    <a:pt x="88" y="36"/>
                  </a:lnTo>
                  <a:cubicBezTo>
                    <a:pt x="94" y="59"/>
                    <a:pt x="81" y="82"/>
                    <a:pt x="58" y="88"/>
                  </a:cubicBezTo>
                  <a:cubicBezTo>
                    <a:pt x="36" y="95"/>
                    <a:pt x="13" y="82"/>
                    <a:pt x="6" y="59"/>
                  </a:cubicBezTo>
                  <a:cubicBezTo>
                    <a:pt x="0" y="36"/>
                    <a:pt x="13" y="13"/>
                    <a:pt x="36" y="7"/>
                  </a:cubicBezTo>
                  <a:cubicBezTo>
                    <a:pt x="58" y="0"/>
                    <a:pt x="81" y="13"/>
                    <a:pt x="88" y="3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24431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6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3B4D56"/>
      </a:accent1>
      <a:accent2>
        <a:srgbClr val="F36E3F"/>
      </a:accent2>
      <a:accent3>
        <a:srgbClr val="92D2D1"/>
      </a:accent3>
      <a:accent4>
        <a:srgbClr val="83C2FF"/>
      </a:accent4>
      <a:accent5>
        <a:srgbClr val="464745"/>
      </a:accent5>
      <a:accent6>
        <a:srgbClr val="B1B2B1"/>
      </a:accent6>
      <a:hlink>
        <a:srgbClr val="3B4D56"/>
      </a:hlink>
      <a:folHlink>
        <a:srgbClr val="F36E3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92315</TotalTime>
  <Words>982</Words>
  <Application>Microsoft Macintosh PowerPoint</Application>
  <PresentationFormat>Personalizado</PresentationFormat>
  <Paragraphs>183</Paragraphs>
  <Slides>24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14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9" baseType="lpstr">
      <vt:lpstr>Arial</vt:lpstr>
      <vt:lpstr>Calibri</vt:lpstr>
      <vt:lpstr>Calibri Light</vt:lpstr>
      <vt:lpstr>Lato</vt:lpstr>
      <vt:lpstr>Lato Heavy</vt:lpstr>
      <vt:lpstr>Lato Medium</vt:lpstr>
      <vt:lpstr>Lato Regular</vt:lpstr>
      <vt:lpstr>Montserrat</vt:lpstr>
      <vt:lpstr>Montserrat Black</vt:lpstr>
      <vt:lpstr>Montserrat Light</vt:lpstr>
      <vt:lpstr>Montserrat Medium</vt:lpstr>
      <vt:lpstr>Muli</vt:lpstr>
      <vt:lpstr>Muli Light</vt:lpstr>
      <vt:lpstr>Roboto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16086</cp:revision>
  <dcterms:created xsi:type="dcterms:W3CDTF">2014-11-12T21:47:38Z</dcterms:created>
  <dcterms:modified xsi:type="dcterms:W3CDTF">2020-04-23T20:01:05Z</dcterms:modified>
  <cp:category/>
</cp:coreProperties>
</file>