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500" r:id="rId3"/>
    <p:sldId id="4418" r:id="rId4"/>
    <p:sldId id="4470" r:id="rId5"/>
    <p:sldId id="4493" r:id="rId6"/>
    <p:sldId id="4472" r:id="rId7"/>
    <p:sldId id="4495" r:id="rId8"/>
    <p:sldId id="4494" r:id="rId9"/>
    <p:sldId id="4473" r:id="rId10"/>
    <p:sldId id="4476" r:id="rId11"/>
    <p:sldId id="4467" r:id="rId12"/>
    <p:sldId id="4477" r:id="rId13"/>
    <p:sldId id="4496" r:id="rId14"/>
    <p:sldId id="4497" r:id="rId15"/>
    <p:sldId id="4481" r:id="rId16"/>
    <p:sldId id="4482" r:id="rId17"/>
    <p:sldId id="4475" r:id="rId18"/>
    <p:sldId id="4498" r:id="rId19"/>
    <p:sldId id="4499" r:id="rId20"/>
    <p:sldId id="4491" r:id="rId21"/>
    <p:sldId id="4483" r:id="rId22"/>
    <p:sldId id="4485" r:id="rId23"/>
    <p:sldId id="4468" r:id="rId24"/>
    <p:sldId id="4486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FE2A35"/>
    <a:srgbClr val="897E98"/>
    <a:srgbClr val="D7B4BE"/>
    <a:srgbClr val="F2F2F2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10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2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7-804B-B5B9-72D69D9960A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E7-804B-B5B9-72D69D9960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3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17-314E-AAE9-C644F792702D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17-314E-AAE9-C644F792702D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17-314E-AAE9-C644F79270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17-314E-AAE9-C644F79270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3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5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5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3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0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33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2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7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8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23D88DB-8E84-B148-B3FC-350E9631CD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42048" y="-268941"/>
            <a:ext cx="24850165" cy="1422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F4E06C6-2F18-094D-9635-FF8F4469DD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5"/>
            <a:ext cx="12666138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DA0A8-5E09-5044-A250-74D5A3B646CD}"/>
              </a:ext>
            </a:extLst>
          </p:cNvPr>
          <p:cNvSpPr/>
          <p:nvPr userDrawn="1"/>
        </p:nvSpPr>
        <p:spPr>
          <a:xfrm>
            <a:off x="23201023" y="2183"/>
            <a:ext cx="1185979" cy="1135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CDF2C60-E097-CE41-8308-8B1D8FCC2D67}"/>
              </a:ext>
            </a:extLst>
          </p:cNvPr>
          <p:cNvSpPr txBox="1"/>
          <p:nvPr userDrawn="1"/>
        </p:nvSpPr>
        <p:spPr>
          <a:xfrm>
            <a:off x="23306356" y="136984"/>
            <a:ext cx="1138699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4000" b="1" i="0" baseline="0" smtClean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pPr algn="ctr"/>
              <a:t>‹Nº›</a:t>
            </a:fld>
            <a:r>
              <a:rPr lang="id-ID" sz="2000" b="0" i="0" baseline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id-ID" sz="2000" b="0" i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BC25247-74D9-1448-A00B-7BCC6FB370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8453" y="3937383"/>
            <a:ext cx="7803667" cy="6512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8E3D921-082B-8849-A4D9-4612817195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561283" y="3937383"/>
            <a:ext cx="7803667" cy="6512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F4E06C6-2F18-094D-9635-FF8F4469DD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7077" y="3937383"/>
            <a:ext cx="7803667" cy="6512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DA0A8-5E09-5044-A250-74D5A3B646CD}"/>
              </a:ext>
            </a:extLst>
          </p:cNvPr>
          <p:cNvSpPr/>
          <p:nvPr userDrawn="1"/>
        </p:nvSpPr>
        <p:spPr>
          <a:xfrm>
            <a:off x="23201023" y="2183"/>
            <a:ext cx="1185979" cy="1135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CDF2C60-E097-CE41-8308-8B1D8FCC2D67}"/>
              </a:ext>
            </a:extLst>
          </p:cNvPr>
          <p:cNvSpPr txBox="1"/>
          <p:nvPr userDrawn="1"/>
        </p:nvSpPr>
        <p:spPr>
          <a:xfrm>
            <a:off x="23306356" y="136984"/>
            <a:ext cx="1138699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4000" b="1" i="0" baseline="0" smtClean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pPr algn="ctr"/>
              <a:t>‹Nº›</a:t>
            </a:fld>
            <a:r>
              <a:rPr lang="id-ID" sz="2000" b="0" i="0" baseline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id-ID" sz="2000" b="0" i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40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F4E06C6-2F18-094D-9635-FF8F4469DD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1018" y="3982903"/>
            <a:ext cx="3751904" cy="3751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2FE0A81-E550-E742-A664-DDD8BF10EE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11018" y="8521035"/>
            <a:ext cx="3751904" cy="3751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FEE71B8-F5E5-3547-A8F2-AB0133401B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67817" y="3982903"/>
            <a:ext cx="3751904" cy="3751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D6E0CB48-5E8D-004C-BC1C-8F3C2178E3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867817" y="8521035"/>
            <a:ext cx="3751904" cy="3751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DA0A8-5E09-5044-A250-74D5A3B646CD}"/>
              </a:ext>
            </a:extLst>
          </p:cNvPr>
          <p:cNvSpPr/>
          <p:nvPr userDrawn="1"/>
        </p:nvSpPr>
        <p:spPr>
          <a:xfrm>
            <a:off x="23201023" y="2183"/>
            <a:ext cx="1185979" cy="1135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CDF2C60-E097-CE41-8308-8B1D8FCC2D67}"/>
              </a:ext>
            </a:extLst>
          </p:cNvPr>
          <p:cNvSpPr txBox="1"/>
          <p:nvPr userDrawn="1"/>
        </p:nvSpPr>
        <p:spPr>
          <a:xfrm>
            <a:off x="23306356" y="136984"/>
            <a:ext cx="1138699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4000" b="1" i="0" baseline="0" smtClean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pPr algn="ctr"/>
              <a:t>‹Nº›</a:t>
            </a:fld>
            <a:r>
              <a:rPr lang="id-ID" sz="2000" b="0" i="0" baseline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id-ID" sz="2000" b="0" i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52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EF96C-59D7-9E44-9699-0E05B365B975}"/>
              </a:ext>
            </a:extLst>
          </p:cNvPr>
          <p:cNvSpPr txBox="1"/>
          <p:nvPr/>
        </p:nvSpPr>
        <p:spPr>
          <a:xfrm rot="16200000">
            <a:off x="21591211" y="10452329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spc="300" dirty="0">
                <a:solidFill>
                  <a:schemeClr val="bg1">
                    <a:lumMod val="50000"/>
                    <a:alpha val="30000"/>
                  </a:schemeClr>
                </a:solidFill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CORONAVIRUS 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8269A-75C1-4C47-A953-D82CCCF9F528}"/>
              </a:ext>
            </a:extLst>
          </p:cNvPr>
          <p:cNvSpPr/>
          <p:nvPr userDrawn="1"/>
        </p:nvSpPr>
        <p:spPr>
          <a:xfrm>
            <a:off x="23201023" y="2183"/>
            <a:ext cx="1185979" cy="1135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9C92A-76D4-2542-9ACC-640B5B9485F8}"/>
              </a:ext>
            </a:extLst>
          </p:cNvPr>
          <p:cNvSpPr txBox="1"/>
          <p:nvPr userDrawn="1"/>
        </p:nvSpPr>
        <p:spPr>
          <a:xfrm>
            <a:off x="23306356" y="136984"/>
            <a:ext cx="1138699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4000" b="1" i="0" baseline="0" smtClean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pPr algn="ctr"/>
              <a:t>‹Nº›</a:t>
            </a:fld>
            <a:r>
              <a:rPr lang="id-ID" sz="2000" b="0" i="0" baseline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id-ID" sz="2000" b="0" i="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3" r:id="rId3"/>
    <p:sldLayoutId id="2147483984" r:id="rId4"/>
    <p:sldLayoutId id="2147483985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1D5B-6090-EC49-85C9-6EAD2CD78498}"/>
              </a:ext>
            </a:extLst>
          </p:cNvPr>
          <p:cNvSpPr txBox="1"/>
          <p:nvPr/>
        </p:nvSpPr>
        <p:spPr>
          <a:xfrm flipH="1">
            <a:off x="1364461" y="3967825"/>
            <a:ext cx="865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>
                <a:solidFill>
                  <a:schemeClr val="accent1"/>
                </a:solidFill>
                <a:latin typeface="Muli" pitchFamily="2" charset="77"/>
                <a:ea typeface="Roboto Medium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D3938D9F-ABDC-E94C-8372-C6390BD1F9FC}"/>
              </a:ext>
            </a:extLst>
          </p:cNvPr>
          <p:cNvSpPr/>
          <p:nvPr/>
        </p:nvSpPr>
        <p:spPr>
          <a:xfrm>
            <a:off x="1364463" y="4643445"/>
            <a:ext cx="140699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0" b="1" dirty="0">
                <a:solidFill>
                  <a:schemeClr val="accent1"/>
                </a:solidFill>
                <a:latin typeface="Montserrat" pitchFamily="2" charset="77"/>
              </a:rPr>
              <a:t>spread of</a:t>
            </a:r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4BDD4B21-97E0-2840-91A5-5E4240F409A3}"/>
              </a:ext>
            </a:extLst>
          </p:cNvPr>
          <p:cNvSpPr/>
          <p:nvPr/>
        </p:nvSpPr>
        <p:spPr>
          <a:xfrm>
            <a:off x="1364463" y="6274553"/>
            <a:ext cx="140699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0" b="1" dirty="0">
                <a:solidFill>
                  <a:schemeClr val="bg1"/>
                </a:solidFill>
                <a:latin typeface="Montserrat" pitchFamily="2" charset="77"/>
              </a:rPr>
              <a:t>coronavirus</a:t>
            </a:r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id="{44998B5A-163C-AB47-9B80-4B373CAB711D}"/>
              </a:ext>
            </a:extLst>
          </p:cNvPr>
          <p:cNvSpPr/>
          <p:nvPr/>
        </p:nvSpPr>
        <p:spPr>
          <a:xfrm>
            <a:off x="1364462" y="9651964"/>
            <a:ext cx="12638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fever, and in more severe cases, difficulty breathing. </a:t>
            </a:r>
          </a:p>
        </p:txBody>
      </p:sp>
      <p:grpSp>
        <p:nvGrpSpPr>
          <p:cNvPr id="11" name="Grupo 4">
            <a:extLst>
              <a:ext uri="{FF2B5EF4-FFF2-40B4-BE49-F238E27FC236}">
                <a16:creationId xmlns:a16="http://schemas.microsoft.com/office/drawing/2014/main" id="{3F4997F0-BC7A-FF4C-B155-65C6D5ED7240}"/>
              </a:ext>
            </a:extLst>
          </p:cNvPr>
          <p:cNvGrpSpPr/>
          <p:nvPr/>
        </p:nvGrpSpPr>
        <p:grpSpPr>
          <a:xfrm>
            <a:off x="10867008" y="633819"/>
            <a:ext cx="21267618" cy="12209541"/>
            <a:chOff x="1125599" y="7304418"/>
            <a:chExt cx="13495215" cy="7747477"/>
          </a:xfrm>
          <a:solidFill>
            <a:schemeClr val="bg1"/>
          </a:solidFill>
        </p:grpSpPr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26F07100-DB09-184B-AF8D-0A7EF5CEB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95" y="7675630"/>
              <a:ext cx="7915119" cy="6490155"/>
            </a:xfrm>
            <a:custGeom>
              <a:avLst/>
              <a:gdLst>
                <a:gd name="T0" fmla="*/ 2224 w 2916"/>
                <a:gd name="T1" fmla="*/ 1158 h 2391"/>
                <a:gd name="T2" fmla="*/ 2283 w 2916"/>
                <a:gd name="T3" fmla="*/ 1183 h 2391"/>
                <a:gd name="T4" fmla="*/ 2410 w 2916"/>
                <a:gd name="T5" fmla="*/ 930 h 2391"/>
                <a:gd name="T6" fmla="*/ 2308 w 2916"/>
                <a:gd name="T7" fmla="*/ 790 h 2391"/>
                <a:gd name="T8" fmla="*/ 2452 w 2916"/>
                <a:gd name="T9" fmla="*/ 828 h 2391"/>
                <a:gd name="T10" fmla="*/ 2494 w 2916"/>
                <a:gd name="T11" fmla="*/ 684 h 2391"/>
                <a:gd name="T12" fmla="*/ 2403 w 2916"/>
                <a:gd name="T13" fmla="*/ 386 h 2391"/>
                <a:gd name="T14" fmla="*/ 2655 w 2916"/>
                <a:gd name="T15" fmla="*/ 295 h 2391"/>
                <a:gd name="T16" fmla="*/ 2764 w 2916"/>
                <a:gd name="T17" fmla="*/ 523 h 2391"/>
                <a:gd name="T18" fmla="*/ 2757 w 2916"/>
                <a:gd name="T19" fmla="*/ 376 h 2391"/>
                <a:gd name="T20" fmla="*/ 2827 w 2916"/>
                <a:gd name="T21" fmla="*/ 218 h 2391"/>
                <a:gd name="T22" fmla="*/ 2715 w 2916"/>
                <a:gd name="T23" fmla="*/ 155 h 2391"/>
                <a:gd name="T24" fmla="*/ 2238 w 2916"/>
                <a:gd name="T25" fmla="*/ 116 h 2391"/>
                <a:gd name="T26" fmla="*/ 1992 w 2916"/>
                <a:gd name="T27" fmla="*/ 105 h 2391"/>
                <a:gd name="T28" fmla="*/ 1522 w 2916"/>
                <a:gd name="T29" fmla="*/ 35 h 2391"/>
                <a:gd name="T30" fmla="*/ 1308 w 2916"/>
                <a:gd name="T31" fmla="*/ 112 h 2391"/>
                <a:gd name="T32" fmla="*/ 1245 w 2916"/>
                <a:gd name="T33" fmla="*/ 98 h 2391"/>
                <a:gd name="T34" fmla="*/ 1034 w 2916"/>
                <a:gd name="T35" fmla="*/ 169 h 2391"/>
                <a:gd name="T36" fmla="*/ 834 w 2916"/>
                <a:gd name="T37" fmla="*/ 155 h 2391"/>
                <a:gd name="T38" fmla="*/ 438 w 2916"/>
                <a:gd name="T39" fmla="*/ 362 h 2391"/>
                <a:gd name="T40" fmla="*/ 673 w 2916"/>
                <a:gd name="T41" fmla="*/ 242 h 2391"/>
                <a:gd name="T42" fmla="*/ 596 w 2916"/>
                <a:gd name="T43" fmla="*/ 439 h 2391"/>
                <a:gd name="T44" fmla="*/ 319 w 2916"/>
                <a:gd name="T45" fmla="*/ 534 h 2391"/>
                <a:gd name="T46" fmla="*/ 302 w 2916"/>
                <a:gd name="T47" fmla="*/ 590 h 2391"/>
                <a:gd name="T48" fmla="*/ 218 w 2916"/>
                <a:gd name="T49" fmla="*/ 677 h 2391"/>
                <a:gd name="T50" fmla="*/ 316 w 2916"/>
                <a:gd name="T51" fmla="*/ 811 h 2391"/>
                <a:gd name="T52" fmla="*/ 476 w 2916"/>
                <a:gd name="T53" fmla="*/ 670 h 2391"/>
                <a:gd name="T54" fmla="*/ 638 w 2916"/>
                <a:gd name="T55" fmla="*/ 730 h 2391"/>
                <a:gd name="T56" fmla="*/ 746 w 2916"/>
                <a:gd name="T57" fmla="*/ 740 h 2391"/>
                <a:gd name="T58" fmla="*/ 922 w 2916"/>
                <a:gd name="T59" fmla="*/ 891 h 2391"/>
                <a:gd name="T60" fmla="*/ 676 w 2916"/>
                <a:gd name="T61" fmla="*/ 895 h 2391"/>
                <a:gd name="T62" fmla="*/ 490 w 2916"/>
                <a:gd name="T63" fmla="*/ 807 h 2391"/>
                <a:gd name="T64" fmla="*/ 112 w 2916"/>
                <a:gd name="T65" fmla="*/ 1004 h 2391"/>
                <a:gd name="T66" fmla="*/ 74 w 2916"/>
                <a:gd name="T67" fmla="*/ 1435 h 2391"/>
                <a:gd name="T68" fmla="*/ 438 w 2916"/>
                <a:gd name="T69" fmla="*/ 1523 h 2391"/>
                <a:gd name="T70" fmla="*/ 540 w 2916"/>
                <a:gd name="T71" fmla="*/ 1779 h 2391"/>
                <a:gd name="T72" fmla="*/ 571 w 2916"/>
                <a:gd name="T73" fmla="*/ 2116 h 2391"/>
                <a:gd name="T74" fmla="*/ 655 w 2916"/>
                <a:gd name="T75" fmla="*/ 2372 h 2391"/>
                <a:gd name="T76" fmla="*/ 925 w 2916"/>
                <a:gd name="T77" fmla="*/ 2162 h 2391"/>
                <a:gd name="T78" fmla="*/ 1108 w 2916"/>
                <a:gd name="T79" fmla="*/ 1604 h 2391"/>
                <a:gd name="T80" fmla="*/ 922 w 2916"/>
                <a:gd name="T81" fmla="*/ 1028 h 2391"/>
                <a:gd name="T82" fmla="*/ 1283 w 2916"/>
                <a:gd name="T83" fmla="*/ 1246 h 2391"/>
                <a:gd name="T84" fmla="*/ 1364 w 2916"/>
                <a:gd name="T85" fmla="*/ 1130 h 2391"/>
                <a:gd name="T86" fmla="*/ 1462 w 2916"/>
                <a:gd name="T87" fmla="*/ 1077 h 2391"/>
                <a:gd name="T88" fmla="*/ 1603 w 2916"/>
                <a:gd name="T89" fmla="*/ 1158 h 2391"/>
                <a:gd name="T90" fmla="*/ 1743 w 2916"/>
                <a:gd name="T91" fmla="*/ 1407 h 2391"/>
                <a:gd name="T92" fmla="*/ 1883 w 2916"/>
                <a:gd name="T93" fmla="*/ 1137 h 2391"/>
                <a:gd name="T94" fmla="*/ 2027 w 2916"/>
                <a:gd name="T95" fmla="*/ 1288 h 2391"/>
                <a:gd name="T96" fmla="*/ 2101 w 2916"/>
                <a:gd name="T97" fmla="*/ 1341 h 2391"/>
                <a:gd name="T98" fmla="*/ 2227 w 2916"/>
                <a:gd name="T99" fmla="*/ 1404 h 2391"/>
                <a:gd name="T100" fmla="*/ 2213 w 2916"/>
                <a:gd name="T101" fmla="*/ 1225 h 2391"/>
                <a:gd name="T102" fmla="*/ 1294 w 2916"/>
                <a:gd name="T103" fmla="*/ 148 h 2391"/>
                <a:gd name="T104" fmla="*/ 1273 w 2916"/>
                <a:gd name="T105" fmla="*/ 1049 h 2391"/>
                <a:gd name="T106" fmla="*/ 1206 w 2916"/>
                <a:gd name="T107" fmla="*/ 1007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16" h="2391">
                  <a:moveTo>
                    <a:pt x="2213" y="1225"/>
                  </a:moveTo>
                  <a:lnTo>
                    <a:pt x="2213" y="1225"/>
                  </a:lnTo>
                  <a:cubicBezTo>
                    <a:pt x="2185" y="1193"/>
                    <a:pt x="2210" y="1186"/>
                    <a:pt x="2224" y="1158"/>
                  </a:cubicBezTo>
                  <a:cubicBezTo>
                    <a:pt x="2231" y="1169"/>
                    <a:pt x="2241" y="1172"/>
                    <a:pt x="2255" y="1172"/>
                  </a:cubicBezTo>
                  <a:cubicBezTo>
                    <a:pt x="2259" y="1190"/>
                    <a:pt x="2255" y="1207"/>
                    <a:pt x="2262" y="1225"/>
                  </a:cubicBezTo>
                  <a:cubicBezTo>
                    <a:pt x="2269" y="1211"/>
                    <a:pt x="2276" y="1197"/>
                    <a:pt x="2283" y="1183"/>
                  </a:cubicBezTo>
                  <a:cubicBezTo>
                    <a:pt x="2304" y="1190"/>
                    <a:pt x="2304" y="1158"/>
                    <a:pt x="2315" y="1148"/>
                  </a:cubicBezTo>
                  <a:cubicBezTo>
                    <a:pt x="2336" y="1130"/>
                    <a:pt x="2354" y="1123"/>
                    <a:pt x="2378" y="1105"/>
                  </a:cubicBezTo>
                  <a:cubicBezTo>
                    <a:pt x="2438" y="1060"/>
                    <a:pt x="2445" y="993"/>
                    <a:pt x="2410" y="930"/>
                  </a:cubicBezTo>
                  <a:cubicBezTo>
                    <a:pt x="2392" y="902"/>
                    <a:pt x="2375" y="888"/>
                    <a:pt x="2368" y="853"/>
                  </a:cubicBezTo>
                  <a:cubicBezTo>
                    <a:pt x="2360" y="832"/>
                    <a:pt x="2375" y="821"/>
                    <a:pt x="2357" y="804"/>
                  </a:cubicBezTo>
                  <a:cubicBezTo>
                    <a:pt x="2346" y="793"/>
                    <a:pt x="2311" y="814"/>
                    <a:pt x="2308" y="790"/>
                  </a:cubicBezTo>
                  <a:cubicBezTo>
                    <a:pt x="2304" y="779"/>
                    <a:pt x="2332" y="755"/>
                    <a:pt x="2339" y="748"/>
                  </a:cubicBezTo>
                  <a:cubicBezTo>
                    <a:pt x="2339" y="800"/>
                    <a:pt x="2382" y="755"/>
                    <a:pt x="2399" y="762"/>
                  </a:cubicBezTo>
                  <a:cubicBezTo>
                    <a:pt x="2403" y="762"/>
                    <a:pt x="2448" y="821"/>
                    <a:pt x="2452" y="828"/>
                  </a:cubicBezTo>
                  <a:cubicBezTo>
                    <a:pt x="2466" y="849"/>
                    <a:pt x="2469" y="909"/>
                    <a:pt x="2504" y="860"/>
                  </a:cubicBezTo>
                  <a:cubicBezTo>
                    <a:pt x="2525" y="825"/>
                    <a:pt x="2487" y="772"/>
                    <a:pt x="2455" y="758"/>
                  </a:cubicBezTo>
                  <a:cubicBezTo>
                    <a:pt x="2473" y="730"/>
                    <a:pt x="2473" y="705"/>
                    <a:pt x="2494" y="684"/>
                  </a:cubicBezTo>
                  <a:cubicBezTo>
                    <a:pt x="2508" y="667"/>
                    <a:pt x="2529" y="667"/>
                    <a:pt x="2539" y="639"/>
                  </a:cubicBezTo>
                  <a:cubicBezTo>
                    <a:pt x="2568" y="579"/>
                    <a:pt x="2557" y="512"/>
                    <a:pt x="2504" y="474"/>
                  </a:cubicBezTo>
                  <a:cubicBezTo>
                    <a:pt x="2459" y="439"/>
                    <a:pt x="2375" y="474"/>
                    <a:pt x="2403" y="386"/>
                  </a:cubicBezTo>
                  <a:cubicBezTo>
                    <a:pt x="2431" y="291"/>
                    <a:pt x="2564" y="418"/>
                    <a:pt x="2571" y="330"/>
                  </a:cubicBezTo>
                  <a:cubicBezTo>
                    <a:pt x="2596" y="337"/>
                    <a:pt x="2599" y="316"/>
                    <a:pt x="2606" y="302"/>
                  </a:cubicBezTo>
                  <a:cubicBezTo>
                    <a:pt x="2627" y="330"/>
                    <a:pt x="2638" y="284"/>
                    <a:pt x="2655" y="295"/>
                  </a:cubicBezTo>
                  <a:cubicBezTo>
                    <a:pt x="2690" y="319"/>
                    <a:pt x="2659" y="337"/>
                    <a:pt x="2662" y="369"/>
                  </a:cubicBezTo>
                  <a:cubicBezTo>
                    <a:pt x="2666" y="414"/>
                    <a:pt x="2708" y="505"/>
                    <a:pt x="2764" y="523"/>
                  </a:cubicBezTo>
                  <a:lnTo>
                    <a:pt x="2764" y="523"/>
                  </a:lnTo>
                  <a:lnTo>
                    <a:pt x="2764" y="523"/>
                  </a:lnTo>
                  <a:cubicBezTo>
                    <a:pt x="2764" y="505"/>
                    <a:pt x="2767" y="488"/>
                    <a:pt x="2767" y="470"/>
                  </a:cubicBezTo>
                  <a:cubicBezTo>
                    <a:pt x="2813" y="449"/>
                    <a:pt x="2761" y="397"/>
                    <a:pt x="2757" y="376"/>
                  </a:cubicBezTo>
                  <a:cubicBezTo>
                    <a:pt x="2753" y="365"/>
                    <a:pt x="2743" y="316"/>
                    <a:pt x="2771" y="347"/>
                  </a:cubicBezTo>
                  <a:lnTo>
                    <a:pt x="2852" y="291"/>
                  </a:lnTo>
                  <a:cubicBezTo>
                    <a:pt x="2855" y="267"/>
                    <a:pt x="2817" y="253"/>
                    <a:pt x="2827" y="218"/>
                  </a:cubicBezTo>
                  <a:cubicBezTo>
                    <a:pt x="2855" y="228"/>
                    <a:pt x="2887" y="242"/>
                    <a:pt x="2915" y="239"/>
                  </a:cubicBezTo>
                  <a:cubicBezTo>
                    <a:pt x="2904" y="218"/>
                    <a:pt x="2862" y="186"/>
                    <a:pt x="2834" y="193"/>
                  </a:cubicBezTo>
                  <a:cubicBezTo>
                    <a:pt x="2831" y="172"/>
                    <a:pt x="2732" y="158"/>
                    <a:pt x="2715" y="155"/>
                  </a:cubicBezTo>
                  <a:cubicBezTo>
                    <a:pt x="2662" y="144"/>
                    <a:pt x="2617" y="148"/>
                    <a:pt x="2564" y="148"/>
                  </a:cubicBezTo>
                  <a:cubicBezTo>
                    <a:pt x="2508" y="148"/>
                    <a:pt x="2455" y="137"/>
                    <a:pt x="2399" y="130"/>
                  </a:cubicBezTo>
                  <a:cubicBezTo>
                    <a:pt x="2346" y="119"/>
                    <a:pt x="2290" y="127"/>
                    <a:pt x="2238" y="116"/>
                  </a:cubicBezTo>
                  <a:cubicBezTo>
                    <a:pt x="2220" y="116"/>
                    <a:pt x="2203" y="102"/>
                    <a:pt x="2185" y="98"/>
                  </a:cubicBezTo>
                  <a:cubicBezTo>
                    <a:pt x="2129" y="95"/>
                    <a:pt x="2171" y="109"/>
                    <a:pt x="2118" y="119"/>
                  </a:cubicBezTo>
                  <a:cubicBezTo>
                    <a:pt x="2073" y="127"/>
                    <a:pt x="2034" y="116"/>
                    <a:pt x="1992" y="105"/>
                  </a:cubicBezTo>
                  <a:cubicBezTo>
                    <a:pt x="1964" y="98"/>
                    <a:pt x="1704" y="95"/>
                    <a:pt x="1722" y="60"/>
                  </a:cubicBezTo>
                  <a:lnTo>
                    <a:pt x="1722" y="60"/>
                  </a:lnTo>
                  <a:cubicBezTo>
                    <a:pt x="1733" y="0"/>
                    <a:pt x="1550" y="21"/>
                    <a:pt x="1522" y="35"/>
                  </a:cubicBezTo>
                  <a:cubicBezTo>
                    <a:pt x="1462" y="56"/>
                    <a:pt x="1396" y="91"/>
                    <a:pt x="1336" y="95"/>
                  </a:cubicBezTo>
                  <a:cubicBezTo>
                    <a:pt x="1346" y="127"/>
                    <a:pt x="1375" y="183"/>
                    <a:pt x="1325" y="155"/>
                  </a:cubicBezTo>
                  <a:cubicBezTo>
                    <a:pt x="1315" y="148"/>
                    <a:pt x="1318" y="116"/>
                    <a:pt x="1308" y="112"/>
                  </a:cubicBezTo>
                  <a:cubicBezTo>
                    <a:pt x="1287" y="105"/>
                    <a:pt x="1287" y="123"/>
                    <a:pt x="1294" y="141"/>
                  </a:cubicBezTo>
                  <a:cubicBezTo>
                    <a:pt x="1287" y="133"/>
                    <a:pt x="1280" y="137"/>
                    <a:pt x="1276" y="141"/>
                  </a:cubicBezTo>
                  <a:cubicBezTo>
                    <a:pt x="1266" y="123"/>
                    <a:pt x="1255" y="112"/>
                    <a:pt x="1245" y="98"/>
                  </a:cubicBezTo>
                  <a:cubicBezTo>
                    <a:pt x="1213" y="109"/>
                    <a:pt x="1189" y="130"/>
                    <a:pt x="1234" y="158"/>
                  </a:cubicBezTo>
                  <a:cubicBezTo>
                    <a:pt x="1220" y="197"/>
                    <a:pt x="1171" y="158"/>
                    <a:pt x="1150" y="155"/>
                  </a:cubicBezTo>
                  <a:cubicBezTo>
                    <a:pt x="1118" y="151"/>
                    <a:pt x="1066" y="162"/>
                    <a:pt x="1034" y="169"/>
                  </a:cubicBezTo>
                  <a:cubicBezTo>
                    <a:pt x="978" y="179"/>
                    <a:pt x="887" y="270"/>
                    <a:pt x="841" y="235"/>
                  </a:cubicBezTo>
                  <a:cubicBezTo>
                    <a:pt x="852" y="225"/>
                    <a:pt x="866" y="235"/>
                    <a:pt x="869" y="218"/>
                  </a:cubicBezTo>
                  <a:cubicBezTo>
                    <a:pt x="911" y="200"/>
                    <a:pt x="855" y="165"/>
                    <a:pt x="834" y="155"/>
                  </a:cubicBezTo>
                  <a:cubicBezTo>
                    <a:pt x="792" y="133"/>
                    <a:pt x="725" y="119"/>
                    <a:pt x="676" y="127"/>
                  </a:cubicBezTo>
                  <a:cubicBezTo>
                    <a:pt x="627" y="133"/>
                    <a:pt x="459" y="239"/>
                    <a:pt x="466" y="298"/>
                  </a:cubicBezTo>
                  <a:cubicBezTo>
                    <a:pt x="431" y="302"/>
                    <a:pt x="425" y="319"/>
                    <a:pt x="438" y="362"/>
                  </a:cubicBezTo>
                  <a:cubicBezTo>
                    <a:pt x="476" y="298"/>
                    <a:pt x="550" y="502"/>
                    <a:pt x="596" y="411"/>
                  </a:cubicBezTo>
                  <a:cubicBezTo>
                    <a:pt x="638" y="418"/>
                    <a:pt x="617" y="323"/>
                    <a:pt x="620" y="309"/>
                  </a:cubicBezTo>
                  <a:cubicBezTo>
                    <a:pt x="631" y="277"/>
                    <a:pt x="669" y="274"/>
                    <a:pt x="673" y="242"/>
                  </a:cubicBezTo>
                  <a:cubicBezTo>
                    <a:pt x="704" y="246"/>
                    <a:pt x="620" y="326"/>
                    <a:pt x="708" y="326"/>
                  </a:cubicBezTo>
                  <a:cubicBezTo>
                    <a:pt x="708" y="326"/>
                    <a:pt x="648" y="400"/>
                    <a:pt x="645" y="407"/>
                  </a:cubicBezTo>
                  <a:cubicBezTo>
                    <a:pt x="624" y="432"/>
                    <a:pt x="631" y="435"/>
                    <a:pt x="596" y="439"/>
                  </a:cubicBezTo>
                  <a:cubicBezTo>
                    <a:pt x="561" y="446"/>
                    <a:pt x="522" y="425"/>
                    <a:pt x="487" y="446"/>
                  </a:cubicBezTo>
                  <a:cubicBezTo>
                    <a:pt x="466" y="439"/>
                    <a:pt x="425" y="477"/>
                    <a:pt x="411" y="488"/>
                  </a:cubicBezTo>
                  <a:cubicBezTo>
                    <a:pt x="379" y="512"/>
                    <a:pt x="362" y="523"/>
                    <a:pt x="319" y="534"/>
                  </a:cubicBezTo>
                  <a:cubicBezTo>
                    <a:pt x="323" y="541"/>
                    <a:pt x="326" y="548"/>
                    <a:pt x="333" y="551"/>
                  </a:cubicBezTo>
                  <a:cubicBezTo>
                    <a:pt x="323" y="562"/>
                    <a:pt x="288" y="555"/>
                    <a:pt x="284" y="565"/>
                  </a:cubicBezTo>
                  <a:cubicBezTo>
                    <a:pt x="284" y="579"/>
                    <a:pt x="302" y="579"/>
                    <a:pt x="302" y="590"/>
                  </a:cubicBezTo>
                  <a:cubicBezTo>
                    <a:pt x="291" y="590"/>
                    <a:pt x="284" y="597"/>
                    <a:pt x="274" y="600"/>
                  </a:cubicBezTo>
                  <a:cubicBezTo>
                    <a:pt x="288" y="618"/>
                    <a:pt x="312" y="628"/>
                    <a:pt x="309" y="660"/>
                  </a:cubicBezTo>
                  <a:cubicBezTo>
                    <a:pt x="281" y="691"/>
                    <a:pt x="246" y="653"/>
                    <a:pt x="218" y="677"/>
                  </a:cubicBezTo>
                  <a:cubicBezTo>
                    <a:pt x="179" y="677"/>
                    <a:pt x="172" y="758"/>
                    <a:pt x="179" y="786"/>
                  </a:cubicBezTo>
                  <a:cubicBezTo>
                    <a:pt x="193" y="828"/>
                    <a:pt x="211" y="807"/>
                    <a:pt x="246" y="832"/>
                  </a:cubicBezTo>
                  <a:cubicBezTo>
                    <a:pt x="260" y="818"/>
                    <a:pt x="298" y="821"/>
                    <a:pt x="316" y="811"/>
                  </a:cubicBezTo>
                  <a:cubicBezTo>
                    <a:pt x="333" y="800"/>
                    <a:pt x="348" y="786"/>
                    <a:pt x="362" y="769"/>
                  </a:cubicBezTo>
                  <a:cubicBezTo>
                    <a:pt x="379" y="744"/>
                    <a:pt x="383" y="719"/>
                    <a:pt x="407" y="705"/>
                  </a:cubicBezTo>
                  <a:cubicBezTo>
                    <a:pt x="438" y="691"/>
                    <a:pt x="452" y="698"/>
                    <a:pt x="476" y="670"/>
                  </a:cubicBezTo>
                  <a:cubicBezTo>
                    <a:pt x="504" y="691"/>
                    <a:pt x="568" y="769"/>
                    <a:pt x="596" y="769"/>
                  </a:cubicBezTo>
                  <a:cubicBezTo>
                    <a:pt x="655" y="765"/>
                    <a:pt x="550" y="660"/>
                    <a:pt x="536" y="649"/>
                  </a:cubicBezTo>
                  <a:cubicBezTo>
                    <a:pt x="571" y="670"/>
                    <a:pt x="603" y="719"/>
                    <a:pt x="638" y="730"/>
                  </a:cubicBezTo>
                  <a:cubicBezTo>
                    <a:pt x="638" y="744"/>
                    <a:pt x="676" y="814"/>
                    <a:pt x="690" y="818"/>
                  </a:cubicBezTo>
                  <a:cubicBezTo>
                    <a:pt x="708" y="821"/>
                    <a:pt x="732" y="776"/>
                    <a:pt x="715" y="762"/>
                  </a:cubicBezTo>
                  <a:cubicBezTo>
                    <a:pt x="725" y="762"/>
                    <a:pt x="746" y="755"/>
                    <a:pt x="746" y="740"/>
                  </a:cubicBezTo>
                  <a:cubicBezTo>
                    <a:pt x="775" y="723"/>
                    <a:pt x="764" y="772"/>
                    <a:pt x="768" y="783"/>
                  </a:cubicBezTo>
                  <a:cubicBezTo>
                    <a:pt x="778" y="811"/>
                    <a:pt x="785" y="818"/>
                    <a:pt x="810" y="828"/>
                  </a:cubicBezTo>
                  <a:cubicBezTo>
                    <a:pt x="869" y="849"/>
                    <a:pt x="947" y="797"/>
                    <a:pt x="922" y="891"/>
                  </a:cubicBezTo>
                  <a:cubicBezTo>
                    <a:pt x="894" y="898"/>
                    <a:pt x="904" y="927"/>
                    <a:pt x="883" y="934"/>
                  </a:cubicBezTo>
                  <a:cubicBezTo>
                    <a:pt x="859" y="944"/>
                    <a:pt x="813" y="934"/>
                    <a:pt x="789" y="930"/>
                  </a:cubicBezTo>
                  <a:cubicBezTo>
                    <a:pt x="761" y="927"/>
                    <a:pt x="697" y="895"/>
                    <a:pt x="676" y="895"/>
                  </a:cubicBezTo>
                  <a:cubicBezTo>
                    <a:pt x="652" y="898"/>
                    <a:pt x="666" y="927"/>
                    <a:pt x="641" y="937"/>
                  </a:cubicBezTo>
                  <a:cubicBezTo>
                    <a:pt x="599" y="958"/>
                    <a:pt x="526" y="895"/>
                    <a:pt x="511" y="860"/>
                  </a:cubicBezTo>
                  <a:cubicBezTo>
                    <a:pt x="501" y="825"/>
                    <a:pt x="526" y="825"/>
                    <a:pt x="490" y="807"/>
                  </a:cubicBezTo>
                  <a:cubicBezTo>
                    <a:pt x="469" y="800"/>
                    <a:pt x="425" y="818"/>
                    <a:pt x="400" y="821"/>
                  </a:cubicBezTo>
                  <a:cubicBezTo>
                    <a:pt x="330" y="835"/>
                    <a:pt x="249" y="832"/>
                    <a:pt x="197" y="884"/>
                  </a:cubicBezTo>
                  <a:cubicBezTo>
                    <a:pt x="155" y="923"/>
                    <a:pt x="148" y="965"/>
                    <a:pt x="112" y="1004"/>
                  </a:cubicBezTo>
                  <a:cubicBezTo>
                    <a:pt x="63" y="1060"/>
                    <a:pt x="28" y="1109"/>
                    <a:pt x="25" y="1186"/>
                  </a:cubicBezTo>
                  <a:cubicBezTo>
                    <a:pt x="21" y="1239"/>
                    <a:pt x="0" y="1309"/>
                    <a:pt x="21" y="1358"/>
                  </a:cubicBezTo>
                  <a:cubicBezTo>
                    <a:pt x="32" y="1379"/>
                    <a:pt x="63" y="1411"/>
                    <a:pt x="74" y="1435"/>
                  </a:cubicBezTo>
                  <a:cubicBezTo>
                    <a:pt x="95" y="1467"/>
                    <a:pt x="119" y="1505"/>
                    <a:pt x="158" y="1520"/>
                  </a:cubicBezTo>
                  <a:cubicBezTo>
                    <a:pt x="228" y="1544"/>
                    <a:pt x="305" y="1463"/>
                    <a:pt x="376" y="1481"/>
                  </a:cubicBezTo>
                  <a:cubicBezTo>
                    <a:pt x="397" y="1488"/>
                    <a:pt x="425" y="1512"/>
                    <a:pt x="438" y="1523"/>
                  </a:cubicBezTo>
                  <a:cubicBezTo>
                    <a:pt x="469" y="1548"/>
                    <a:pt x="487" y="1541"/>
                    <a:pt x="487" y="1593"/>
                  </a:cubicBezTo>
                  <a:cubicBezTo>
                    <a:pt x="483" y="1649"/>
                    <a:pt x="473" y="1635"/>
                    <a:pt x="501" y="1684"/>
                  </a:cubicBezTo>
                  <a:cubicBezTo>
                    <a:pt x="518" y="1716"/>
                    <a:pt x="532" y="1744"/>
                    <a:pt x="540" y="1779"/>
                  </a:cubicBezTo>
                  <a:cubicBezTo>
                    <a:pt x="550" y="1814"/>
                    <a:pt x="561" y="1846"/>
                    <a:pt x="554" y="1881"/>
                  </a:cubicBezTo>
                  <a:cubicBezTo>
                    <a:pt x="550" y="1923"/>
                    <a:pt x="518" y="1955"/>
                    <a:pt x="522" y="1997"/>
                  </a:cubicBezTo>
                  <a:cubicBezTo>
                    <a:pt x="529" y="2039"/>
                    <a:pt x="561" y="2077"/>
                    <a:pt x="571" y="2116"/>
                  </a:cubicBezTo>
                  <a:cubicBezTo>
                    <a:pt x="578" y="2148"/>
                    <a:pt x="575" y="2190"/>
                    <a:pt x="585" y="2221"/>
                  </a:cubicBezTo>
                  <a:cubicBezTo>
                    <a:pt x="599" y="2249"/>
                    <a:pt x="620" y="2274"/>
                    <a:pt x="631" y="2305"/>
                  </a:cubicBezTo>
                  <a:cubicBezTo>
                    <a:pt x="638" y="2326"/>
                    <a:pt x="634" y="2358"/>
                    <a:pt x="655" y="2372"/>
                  </a:cubicBezTo>
                  <a:cubicBezTo>
                    <a:pt x="690" y="2390"/>
                    <a:pt x="778" y="2348"/>
                    <a:pt x="799" y="2320"/>
                  </a:cubicBezTo>
                  <a:lnTo>
                    <a:pt x="799" y="2320"/>
                  </a:lnTo>
                  <a:cubicBezTo>
                    <a:pt x="845" y="2267"/>
                    <a:pt x="894" y="2225"/>
                    <a:pt x="925" y="2162"/>
                  </a:cubicBezTo>
                  <a:cubicBezTo>
                    <a:pt x="957" y="2102"/>
                    <a:pt x="943" y="2046"/>
                    <a:pt x="992" y="1990"/>
                  </a:cubicBezTo>
                  <a:cubicBezTo>
                    <a:pt x="1059" y="1916"/>
                    <a:pt x="1038" y="1877"/>
                    <a:pt x="1027" y="1786"/>
                  </a:cubicBezTo>
                  <a:cubicBezTo>
                    <a:pt x="1017" y="1705"/>
                    <a:pt x="1062" y="1663"/>
                    <a:pt x="1108" y="1604"/>
                  </a:cubicBezTo>
                  <a:cubicBezTo>
                    <a:pt x="1147" y="1548"/>
                    <a:pt x="1210" y="1488"/>
                    <a:pt x="1224" y="1418"/>
                  </a:cubicBezTo>
                  <a:cubicBezTo>
                    <a:pt x="1248" y="1323"/>
                    <a:pt x="1164" y="1390"/>
                    <a:pt x="1111" y="1372"/>
                  </a:cubicBezTo>
                  <a:cubicBezTo>
                    <a:pt x="1062" y="1358"/>
                    <a:pt x="901" y="1035"/>
                    <a:pt x="922" y="1028"/>
                  </a:cubicBezTo>
                  <a:cubicBezTo>
                    <a:pt x="929" y="1035"/>
                    <a:pt x="939" y="1035"/>
                    <a:pt x="947" y="1032"/>
                  </a:cubicBezTo>
                  <a:cubicBezTo>
                    <a:pt x="996" y="1137"/>
                    <a:pt x="1048" y="1242"/>
                    <a:pt x="1108" y="1341"/>
                  </a:cubicBezTo>
                  <a:cubicBezTo>
                    <a:pt x="1139" y="1341"/>
                    <a:pt x="1259" y="1277"/>
                    <a:pt x="1283" y="1246"/>
                  </a:cubicBezTo>
                  <a:lnTo>
                    <a:pt x="1283" y="1246"/>
                  </a:lnTo>
                  <a:lnTo>
                    <a:pt x="1283" y="1246"/>
                  </a:lnTo>
                  <a:cubicBezTo>
                    <a:pt x="1311" y="1225"/>
                    <a:pt x="1371" y="1172"/>
                    <a:pt x="1364" y="1130"/>
                  </a:cubicBezTo>
                  <a:cubicBezTo>
                    <a:pt x="1364" y="1116"/>
                    <a:pt x="1311" y="1049"/>
                    <a:pt x="1297" y="1042"/>
                  </a:cubicBezTo>
                  <a:cubicBezTo>
                    <a:pt x="1325" y="1049"/>
                    <a:pt x="1336" y="1067"/>
                    <a:pt x="1368" y="1070"/>
                  </a:cubicBezTo>
                  <a:cubicBezTo>
                    <a:pt x="1399" y="1074"/>
                    <a:pt x="1431" y="1063"/>
                    <a:pt x="1462" y="1077"/>
                  </a:cubicBezTo>
                  <a:cubicBezTo>
                    <a:pt x="1494" y="1088"/>
                    <a:pt x="1515" y="1109"/>
                    <a:pt x="1536" y="1133"/>
                  </a:cubicBezTo>
                  <a:cubicBezTo>
                    <a:pt x="1546" y="1148"/>
                    <a:pt x="1557" y="1162"/>
                    <a:pt x="1571" y="1169"/>
                  </a:cubicBezTo>
                  <a:cubicBezTo>
                    <a:pt x="1582" y="1165"/>
                    <a:pt x="1592" y="1158"/>
                    <a:pt x="1603" y="1158"/>
                  </a:cubicBezTo>
                  <a:cubicBezTo>
                    <a:pt x="1627" y="1176"/>
                    <a:pt x="1613" y="1204"/>
                    <a:pt x="1617" y="1232"/>
                  </a:cubicBezTo>
                  <a:cubicBezTo>
                    <a:pt x="1620" y="1267"/>
                    <a:pt x="1645" y="1305"/>
                    <a:pt x="1659" y="1344"/>
                  </a:cubicBezTo>
                  <a:cubicBezTo>
                    <a:pt x="1676" y="1393"/>
                    <a:pt x="1687" y="1481"/>
                    <a:pt x="1743" y="1407"/>
                  </a:cubicBezTo>
                  <a:lnTo>
                    <a:pt x="1743" y="1407"/>
                  </a:lnTo>
                  <a:cubicBezTo>
                    <a:pt x="1764" y="1365"/>
                    <a:pt x="1750" y="1320"/>
                    <a:pt x="1764" y="1277"/>
                  </a:cubicBezTo>
                  <a:cubicBezTo>
                    <a:pt x="1778" y="1225"/>
                    <a:pt x="1841" y="1169"/>
                    <a:pt x="1883" y="1137"/>
                  </a:cubicBezTo>
                  <a:cubicBezTo>
                    <a:pt x="1925" y="1155"/>
                    <a:pt x="1936" y="1155"/>
                    <a:pt x="1964" y="1190"/>
                  </a:cubicBezTo>
                  <a:cubicBezTo>
                    <a:pt x="1978" y="1211"/>
                    <a:pt x="1999" y="1260"/>
                    <a:pt x="2013" y="1270"/>
                  </a:cubicBezTo>
                  <a:cubicBezTo>
                    <a:pt x="2013" y="1270"/>
                    <a:pt x="2031" y="1291"/>
                    <a:pt x="2027" y="1288"/>
                  </a:cubicBezTo>
                  <a:cubicBezTo>
                    <a:pt x="2027" y="1284"/>
                    <a:pt x="2052" y="1284"/>
                    <a:pt x="2059" y="1295"/>
                  </a:cubicBezTo>
                  <a:cubicBezTo>
                    <a:pt x="2094" y="1330"/>
                    <a:pt x="2055" y="1397"/>
                    <a:pt x="2083" y="1432"/>
                  </a:cubicBezTo>
                  <a:cubicBezTo>
                    <a:pt x="2101" y="1414"/>
                    <a:pt x="2094" y="1365"/>
                    <a:pt x="2101" y="1341"/>
                  </a:cubicBezTo>
                  <a:cubicBezTo>
                    <a:pt x="2108" y="1341"/>
                    <a:pt x="2108" y="1386"/>
                    <a:pt x="2115" y="1393"/>
                  </a:cubicBezTo>
                  <a:cubicBezTo>
                    <a:pt x="2125" y="1383"/>
                    <a:pt x="2118" y="1369"/>
                    <a:pt x="2125" y="1358"/>
                  </a:cubicBezTo>
                  <a:cubicBezTo>
                    <a:pt x="2161" y="1390"/>
                    <a:pt x="2182" y="1460"/>
                    <a:pt x="2227" y="1404"/>
                  </a:cubicBezTo>
                  <a:lnTo>
                    <a:pt x="2227" y="1404"/>
                  </a:lnTo>
                  <a:cubicBezTo>
                    <a:pt x="2248" y="1400"/>
                    <a:pt x="2273" y="1351"/>
                    <a:pt x="2273" y="1334"/>
                  </a:cubicBezTo>
                  <a:cubicBezTo>
                    <a:pt x="2273" y="1295"/>
                    <a:pt x="2234" y="1249"/>
                    <a:pt x="2213" y="1225"/>
                  </a:cubicBezTo>
                  <a:close/>
                  <a:moveTo>
                    <a:pt x="1297" y="158"/>
                  </a:moveTo>
                  <a:lnTo>
                    <a:pt x="1297" y="158"/>
                  </a:lnTo>
                  <a:cubicBezTo>
                    <a:pt x="1297" y="155"/>
                    <a:pt x="1297" y="151"/>
                    <a:pt x="1294" y="148"/>
                  </a:cubicBezTo>
                  <a:cubicBezTo>
                    <a:pt x="1297" y="151"/>
                    <a:pt x="1297" y="155"/>
                    <a:pt x="1297" y="158"/>
                  </a:cubicBezTo>
                  <a:close/>
                  <a:moveTo>
                    <a:pt x="1273" y="1049"/>
                  </a:moveTo>
                  <a:lnTo>
                    <a:pt x="1273" y="1049"/>
                  </a:lnTo>
                  <a:cubicBezTo>
                    <a:pt x="1248" y="1060"/>
                    <a:pt x="1266" y="1077"/>
                    <a:pt x="1238" y="1081"/>
                  </a:cubicBezTo>
                  <a:cubicBezTo>
                    <a:pt x="1196" y="1088"/>
                    <a:pt x="1189" y="1025"/>
                    <a:pt x="1178" y="1000"/>
                  </a:cubicBezTo>
                  <a:cubicBezTo>
                    <a:pt x="1185" y="1004"/>
                    <a:pt x="1196" y="1014"/>
                    <a:pt x="1206" y="1007"/>
                  </a:cubicBezTo>
                  <a:cubicBezTo>
                    <a:pt x="1217" y="1046"/>
                    <a:pt x="1269" y="1039"/>
                    <a:pt x="1294" y="1042"/>
                  </a:cubicBezTo>
                  <a:cubicBezTo>
                    <a:pt x="1287" y="1042"/>
                    <a:pt x="1280" y="1046"/>
                    <a:pt x="1273" y="10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05684DA4-0E56-6D43-9C5A-C3EB70437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86" y="11184142"/>
              <a:ext cx="2526614" cy="3867753"/>
            </a:xfrm>
            <a:custGeom>
              <a:avLst/>
              <a:gdLst>
                <a:gd name="T0" fmla="*/ 898 w 931"/>
                <a:gd name="T1" fmla="*/ 393 h 1426"/>
                <a:gd name="T2" fmla="*/ 898 w 931"/>
                <a:gd name="T3" fmla="*/ 393 h 1426"/>
                <a:gd name="T4" fmla="*/ 680 w 931"/>
                <a:gd name="T5" fmla="*/ 302 h 1426"/>
                <a:gd name="T6" fmla="*/ 610 w 931"/>
                <a:gd name="T7" fmla="*/ 257 h 1426"/>
                <a:gd name="T8" fmla="*/ 561 w 931"/>
                <a:gd name="T9" fmla="*/ 172 h 1426"/>
                <a:gd name="T10" fmla="*/ 484 w 931"/>
                <a:gd name="T11" fmla="*/ 137 h 1426"/>
                <a:gd name="T12" fmla="*/ 365 w 931"/>
                <a:gd name="T13" fmla="*/ 53 h 1426"/>
                <a:gd name="T14" fmla="*/ 266 w 931"/>
                <a:gd name="T15" fmla="*/ 39 h 1426"/>
                <a:gd name="T16" fmla="*/ 203 w 931"/>
                <a:gd name="T17" fmla="*/ 50 h 1426"/>
                <a:gd name="T18" fmla="*/ 88 w 931"/>
                <a:gd name="T19" fmla="*/ 106 h 1426"/>
                <a:gd name="T20" fmla="*/ 91 w 931"/>
                <a:gd name="T21" fmla="*/ 172 h 1426"/>
                <a:gd name="T22" fmla="*/ 28 w 931"/>
                <a:gd name="T23" fmla="*/ 285 h 1426"/>
                <a:gd name="T24" fmla="*/ 14 w 931"/>
                <a:gd name="T25" fmla="*/ 372 h 1426"/>
                <a:gd name="T26" fmla="*/ 0 w 931"/>
                <a:gd name="T27" fmla="*/ 404 h 1426"/>
                <a:gd name="T28" fmla="*/ 31 w 931"/>
                <a:gd name="T29" fmla="*/ 443 h 1426"/>
                <a:gd name="T30" fmla="*/ 151 w 931"/>
                <a:gd name="T31" fmla="*/ 625 h 1426"/>
                <a:gd name="T32" fmla="*/ 235 w 931"/>
                <a:gd name="T33" fmla="*/ 685 h 1426"/>
                <a:gd name="T34" fmla="*/ 252 w 931"/>
                <a:gd name="T35" fmla="*/ 783 h 1426"/>
                <a:gd name="T36" fmla="*/ 270 w 931"/>
                <a:gd name="T37" fmla="*/ 1085 h 1426"/>
                <a:gd name="T38" fmla="*/ 305 w 931"/>
                <a:gd name="T39" fmla="*/ 1197 h 1426"/>
                <a:gd name="T40" fmla="*/ 326 w 931"/>
                <a:gd name="T41" fmla="*/ 1239 h 1426"/>
                <a:gd name="T42" fmla="*/ 316 w 931"/>
                <a:gd name="T43" fmla="*/ 1288 h 1426"/>
                <a:gd name="T44" fmla="*/ 449 w 931"/>
                <a:gd name="T45" fmla="*/ 1425 h 1426"/>
                <a:gd name="T46" fmla="*/ 449 w 931"/>
                <a:gd name="T47" fmla="*/ 1376 h 1426"/>
                <a:gd name="T48" fmla="*/ 460 w 931"/>
                <a:gd name="T49" fmla="*/ 1267 h 1426"/>
                <a:gd name="T50" fmla="*/ 477 w 931"/>
                <a:gd name="T51" fmla="*/ 1158 h 1426"/>
                <a:gd name="T52" fmla="*/ 551 w 931"/>
                <a:gd name="T53" fmla="*/ 1053 h 1426"/>
                <a:gd name="T54" fmla="*/ 642 w 931"/>
                <a:gd name="T55" fmla="*/ 965 h 1426"/>
                <a:gd name="T56" fmla="*/ 684 w 931"/>
                <a:gd name="T57" fmla="*/ 864 h 1426"/>
                <a:gd name="T58" fmla="*/ 747 w 931"/>
                <a:gd name="T59" fmla="*/ 797 h 1426"/>
                <a:gd name="T60" fmla="*/ 891 w 931"/>
                <a:gd name="T61" fmla="*/ 485 h 1426"/>
                <a:gd name="T62" fmla="*/ 891 w 931"/>
                <a:gd name="T63" fmla="*/ 485 h 1426"/>
                <a:gd name="T64" fmla="*/ 898 w 931"/>
                <a:gd name="T65" fmla="*/ 393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1" h="1426">
                  <a:moveTo>
                    <a:pt x="898" y="393"/>
                  </a:moveTo>
                  <a:lnTo>
                    <a:pt x="898" y="393"/>
                  </a:lnTo>
                  <a:cubicBezTo>
                    <a:pt x="831" y="344"/>
                    <a:pt x="754" y="330"/>
                    <a:pt x="680" y="302"/>
                  </a:cubicBezTo>
                  <a:cubicBezTo>
                    <a:pt x="635" y="281"/>
                    <a:pt x="628" y="292"/>
                    <a:pt x="610" y="257"/>
                  </a:cubicBezTo>
                  <a:cubicBezTo>
                    <a:pt x="593" y="221"/>
                    <a:pt x="603" y="197"/>
                    <a:pt x="561" y="172"/>
                  </a:cubicBezTo>
                  <a:cubicBezTo>
                    <a:pt x="537" y="158"/>
                    <a:pt x="509" y="151"/>
                    <a:pt x="484" y="137"/>
                  </a:cubicBezTo>
                  <a:cubicBezTo>
                    <a:pt x="445" y="109"/>
                    <a:pt x="407" y="71"/>
                    <a:pt x="365" y="53"/>
                  </a:cubicBezTo>
                  <a:cubicBezTo>
                    <a:pt x="333" y="43"/>
                    <a:pt x="298" y="43"/>
                    <a:pt x="266" y="39"/>
                  </a:cubicBezTo>
                  <a:cubicBezTo>
                    <a:pt x="231" y="32"/>
                    <a:pt x="228" y="25"/>
                    <a:pt x="203" y="50"/>
                  </a:cubicBezTo>
                  <a:cubicBezTo>
                    <a:pt x="175" y="0"/>
                    <a:pt x="102" y="67"/>
                    <a:pt x="88" y="106"/>
                  </a:cubicBezTo>
                  <a:cubicBezTo>
                    <a:pt x="77" y="130"/>
                    <a:pt x="91" y="144"/>
                    <a:pt x="91" y="172"/>
                  </a:cubicBezTo>
                  <a:cubicBezTo>
                    <a:pt x="88" y="211"/>
                    <a:pt x="45" y="250"/>
                    <a:pt x="28" y="285"/>
                  </a:cubicBezTo>
                  <a:cubicBezTo>
                    <a:pt x="10" y="320"/>
                    <a:pt x="14" y="337"/>
                    <a:pt x="14" y="372"/>
                  </a:cubicBezTo>
                  <a:cubicBezTo>
                    <a:pt x="14" y="383"/>
                    <a:pt x="0" y="386"/>
                    <a:pt x="0" y="404"/>
                  </a:cubicBezTo>
                  <a:cubicBezTo>
                    <a:pt x="3" y="418"/>
                    <a:pt x="24" y="432"/>
                    <a:pt x="31" y="443"/>
                  </a:cubicBezTo>
                  <a:cubicBezTo>
                    <a:pt x="73" y="506"/>
                    <a:pt x="91" y="576"/>
                    <a:pt x="151" y="625"/>
                  </a:cubicBezTo>
                  <a:cubicBezTo>
                    <a:pt x="175" y="646"/>
                    <a:pt x="214" y="660"/>
                    <a:pt x="235" y="685"/>
                  </a:cubicBezTo>
                  <a:cubicBezTo>
                    <a:pt x="266" y="716"/>
                    <a:pt x="252" y="741"/>
                    <a:pt x="252" y="783"/>
                  </a:cubicBezTo>
                  <a:cubicBezTo>
                    <a:pt x="252" y="885"/>
                    <a:pt x="259" y="986"/>
                    <a:pt x="270" y="1085"/>
                  </a:cubicBezTo>
                  <a:cubicBezTo>
                    <a:pt x="273" y="1127"/>
                    <a:pt x="284" y="1158"/>
                    <a:pt x="305" y="1197"/>
                  </a:cubicBezTo>
                  <a:cubicBezTo>
                    <a:pt x="312" y="1211"/>
                    <a:pt x="326" y="1222"/>
                    <a:pt x="326" y="1239"/>
                  </a:cubicBezTo>
                  <a:cubicBezTo>
                    <a:pt x="333" y="1260"/>
                    <a:pt x="316" y="1274"/>
                    <a:pt x="316" y="1288"/>
                  </a:cubicBezTo>
                  <a:cubicBezTo>
                    <a:pt x="319" y="1351"/>
                    <a:pt x="389" y="1425"/>
                    <a:pt x="449" y="1425"/>
                  </a:cubicBezTo>
                  <a:cubicBezTo>
                    <a:pt x="452" y="1407"/>
                    <a:pt x="445" y="1393"/>
                    <a:pt x="449" y="1376"/>
                  </a:cubicBezTo>
                  <a:cubicBezTo>
                    <a:pt x="502" y="1355"/>
                    <a:pt x="463" y="1302"/>
                    <a:pt x="460" y="1267"/>
                  </a:cubicBezTo>
                  <a:cubicBezTo>
                    <a:pt x="460" y="1250"/>
                    <a:pt x="470" y="1172"/>
                    <a:pt x="477" y="1158"/>
                  </a:cubicBezTo>
                  <a:cubicBezTo>
                    <a:pt x="491" y="1141"/>
                    <a:pt x="614" y="1088"/>
                    <a:pt x="551" y="1053"/>
                  </a:cubicBezTo>
                  <a:cubicBezTo>
                    <a:pt x="589" y="1067"/>
                    <a:pt x="621" y="997"/>
                    <a:pt x="642" y="965"/>
                  </a:cubicBezTo>
                  <a:cubicBezTo>
                    <a:pt x="663" y="934"/>
                    <a:pt x="674" y="899"/>
                    <a:pt x="684" y="864"/>
                  </a:cubicBezTo>
                  <a:cubicBezTo>
                    <a:pt x="705" y="811"/>
                    <a:pt x="705" y="821"/>
                    <a:pt x="747" y="797"/>
                  </a:cubicBezTo>
                  <a:cubicBezTo>
                    <a:pt x="873" y="723"/>
                    <a:pt x="814" y="593"/>
                    <a:pt x="891" y="485"/>
                  </a:cubicBezTo>
                  <a:lnTo>
                    <a:pt x="891" y="485"/>
                  </a:lnTo>
                  <a:cubicBezTo>
                    <a:pt x="912" y="453"/>
                    <a:pt x="930" y="422"/>
                    <a:pt x="898" y="3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11BD17FD-00CA-9B48-8AE3-B03DE2A5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3689" y="12429485"/>
              <a:ext cx="2131453" cy="1676424"/>
            </a:xfrm>
            <a:custGeom>
              <a:avLst/>
              <a:gdLst>
                <a:gd name="T0" fmla="*/ 667 w 784"/>
                <a:gd name="T1" fmla="*/ 115 h 618"/>
                <a:gd name="T2" fmla="*/ 667 w 784"/>
                <a:gd name="T3" fmla="*/ 115 h 618"/>
                <a:gd name="T4" fmla="*/ 625 w 784"/>
                <a:gd name="T5" fmla="*/ 49 h 618"/>
                <a:gd name="T6" fmla="*/ 607 w 784"/>
                <a:gd name="T7" fmla="*/ 24 h 618"/>
                <a:gd name="T8" fmla="*/ 499 w 784"/>
                <a:gd name="T9" fmla="*/ 91 h 618"/>
                <a:gd name="T10" fmla="*/ 481 w 784"/>
                <a:gd name="T11" fmla="*/ 21 h 618"/>
                <a:gd name="T12" fmla="*/ 390 w 784"/>
                <a:gd name="T13" fmla="*/ 45 h 618"/>
                <a:gd name="T14" fmla="*/ 358 w 784"/>
                <a:gd name="T15" fmla="*/ 70 h 618"/>
                <a:gd name="T16" fmla="*/ 309 w 784"/>
                <a:gd name="T17" fmla="*/ 66 h 618"/>
                <a:gd name="T18" fmla="*/ 221 w 784"/>
                <a:gd name="T19" fmla="*/ 136 h 618"/>
                <a:gd name="T20" fmla="*/ 148 w 784"/>
                <a:gd name="T21" fmla="*/ 189 h 618"/>
                <a:gd name="T22" fmla="*/ 56 w 784"/>
                <a:gd name="T23" fmla="*/ 242 h 618"/>
                <a:gd name="T24" fmla="*/ 14 w 784"/>
                <a:gd name="T25" fmla="*/ 421 h 618"/>
                <a:gd name="T26" fmla="*/ 4 w 784"/>
                <a:gd name="T27" fmla="*/ 515 h 618"/>
                <a:gd name="T28" fmla="*/ 88 w 784"/>
                <a:gd name="T29" fmla="*/ 505 h 618"/>
                <a:gd name="T30" fmla="*/ 323 w 784"/>
                <a:gd name="T31" fmla="*/ 456 h 618"/>
                <a:gd name="T32" fmla="*/ 372 w 784"/>
                <a:gd name="T33" fmla="*/ 508 h 618"/>
                <a:gd name="T34" fmla="*/ 425 w 784"/>
                <a:gd name="T35" fmla="*/ 491 h 618"/>
                <a:gd name="T36" fmla="*/ 470 w 784"/>
                <a:gd name="T37" fmla="*/ 603 h 618"/>
                <a:gd name="T38" fmla="*/ 618 w 784"/>
                <a:gd name="T39" fmla="*/ 547 h 618"/>
                <a:gd name="T40" fmla="*/ 618 w 784"/>
                <a:gd name="T41" fmla="*/ 547 h 618"/>
                <a:gd name="T42" fmla="*/ 688 w 784"/>
                <a:gd name="T43" fmla="*/ 484 h 618"/>
                <a:gd name="T44" fmla="*/ 762 w 784"/>
                <a:gd name="T45" fmla="*/ 354 h 618"/>
                <a:gd name="T46" fmla="*/ 667 w 784"/>
                <a:gd name="T47" fmla="*/ 11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4" h="618">
                  <a:moveTo>
                    <a:pt x="667" y="115"/>
                  </a:moveTo>
                  <a:lnTo>
                    <a:pt x="667" y="115"/>
                  </a:lnTo>
                  <a:cubicBezTo>
                    <a:pt x="663" y="91"/>
                    <a:pt x="660" y="56"/>
                    <a:pt x="625" y="49"/>
                  </a:cubicBezTo>
                  <a:cubicBezTo>
                    <a:pt x="621" y="38"/>
                    <a:pt x="621" y="28"/>
                    <a:pt x="607" y="24"/>
                  </a:cubicBezTo>
                  <a:cubicBezTo>
                    <a:pt x="593" y="70"/>
                    <a:pt x="541" y="185"/>
                    <a:pt x="499" y="91"/>
                  </a:cubicBezTo>
                  <a:cubicBezTo>
                    <a:pt x="488" y="66"/>
                    <a:pt x="509" y="35"/>
                    <a:pt x="481" y="21"/>
                  </a:cubicBezTo>
                  <a:cubicBezTo>
                    <a:pt x="449" y="0"/>
                    <a:pt x="411" y="35"/>
                    <a:pt x="390" y="45"/>
                  </a:cubicBezTo>
                  <a:cubicBezTo>
                    <a:pt x="372" y="56"/>
                    <a:pt x="376" y="66"/>
                    <a:pt x="358" y="70"/>
                  </a:cubicBezTo>
                  <a:cubicBezTo>
                    <a:pt x="341" y="73"/>
                    <a:pt x="327" y="63"/>
                    <a:pt x="309" y="66"/>
                  </a:cubicBezTo>
                  <a:cubicBezTo>
                    <a:pt x="274" y="73"/>
                    <a:pt x="246" y="108"/>
                    <a:pt x="221" y="136"/>
                  </a:cubicBezTo>
                  <a:cubicBezTo>
                    <a:pt x="197" y="161"/>
                    <a:pt x="179" y="175"/>
                    <a:pt x="148" y="189"/>
                  </a:cubicBezTo>
                  <a:cubicBezTo>
                    <a:pt x="123" y="200"/>
                    <a:pt x="63" y="210"/>
                    <a:pt x="56" y="242"/>
                  </a:cubicBezTo>
                  <a:cubicBezTo>
                    <a:pt x="0" y="270"/>
                    <a:pt x="11" y="364"/>
                    <a:pt x="14" y="421"/>
                  </a:cubicBezTo>
                  <a:cubicBezTo>
                    <a:pt x="14" y="428"/>
                    <a:pt x="4" y="515"/>
                    <a:pt x="4" y="515"/>
                  </a:cubicBezTo>
                  <a:cubicBezTo>
                    <a:pt x="18" y="533"/>
                    <a:pt x="71" y="508"/>
                    <a:pt x="88" y="505"/>
                  </a:cubicBezTo>
                  <a:cubicBezTo>
                    <a:pt x="148" y="494"/>
                    <a:pt x="263" y="428"/>
                    <a:pt x="323" y="456"/>
                  </a:cubicBezTo>
                  <a:cubicBezTo>
                    <a:pt x="351" y="466"/>
                    <a:pt x="348" y="498"/>
                    <a:pt x="372" y="508"/>
                  </a:cubicBezTo>
                  <a:cubicBezTo>
                    <a:pt x="386" y="512"/>
                    <a:pt x="404" y="480"/>
                    <a:pt x="425" y="491"/>
                  </a:cubicBezTo>
                  <a:cubicBezTo>
                    <a:pt x="386" y="533"/>
                    <a:pt x="432" y="593"/>
                    <a:pt x="470" y="603"/>
                  </a:cubicBezTo>
                  <a:cubicBezTo>
                    <a:pt x="523" y="617"/>
                    <a:pt x="586" y="593"/>
                    <a:pt x="618" y="547"/>
                  </a:cubicBezTo>
                  <a:lnTo>
                    <a:pt x="618" y="547"/>
                  </a:lnTo>
                  <a:cubicBezTo>
                    <a:pt x="632" y="547"/>
                    <a:pt x="677" y="494"/>
                    <a:pt x="688" y="484"/>
                  </a:cubicBezTo>
                  <a:cubicBezTo>
                    <a:pt x="723" y="445"/>
                    <a:pt x="751" y="403"/>
                    <a:pt x="762" y="354"/>
                  </a:cubicBezTo>
                  <a:cubicBezTo>
                    <a:pt x="783" y="263"/>
                    <a:pt x="684" y="207"/>
                    <a:pt x="667" y="1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99">
              <a:extLst>
                <a:ext uri="{FF2B5EF4-FFF2-40B4-BE49-F238E27FC236}">
                  <a16:creationId xmlns:a16="http://schemas.microsoft.com/office/drawing/2014/main" id="{9854EA07-5F71-4342-B9EE-245D80BD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99" y="7855243"/>
              <a:ext cx="4478446" cy="3652213"/>
            </a:xfrm>
            <a:custGeom>
              <a:avLst/>
              <a:gdLst>
                <a:gd name="T0" fmla="*/ 874 w 1650"/>
                <a:gd name="T1" fmla="*/ 1263 h 1345"/>
                <a:gd name="T2" fmla="*/ 888 w 1650"/>
                <a:gd name="T3" fmla="*/ 1169 h 1345"/>
                <a:gd name="T4" fmla="*/ 825 w 1650"/>
                <a:gd name="T5" fmla="*/ 1042 h 1345"/>
                <a:gd name="T6" fmla="*/ 695 w 1650"/>
                <a:gd name="T7" fmla="*/ 913 h 1345"/>
                <a:gd name="T8" fmla="*/ 860 w 1650"/>
                <a:gd name="T9" fmla="*/ 853 h 1345"/>
                <a:gd name="T10" fmla="*/ 951 w 1650"/>
                <a:gd name="T11" fmla="*/ 916 h 1345"/>
                <a:gd name="T12" fmla="*/ 1102 w 1650"/>
                <a:gd name="T13" fmla="*/ 751 h 1345"/>
                <a:gd name="T14" fmla="*/ 1270 w 1650"/>
                <a:gd name="T15" fmla="*/ 593 h 1345"/>
                <a:gd name="T16" fmla="*/ 1365 w 1650"/>
                <a:gd name="T17" fmla="*/ 572 h 1345"/>
                <a:gd name="T18" fmla="*/ 1400 w 1650"/>
                <a:gd name="T19" fmla="*/ 513 h 1345"/>
                <a:gd name="T20" fmla="*/ 1386 w 1650"/>
                <a:gd name="T21" fmla="*/ 453 h 1345"/>
                <a:gd name="T22" fmla="*/ 1579 w 1650"/>
                <a:gd name="T23" fmla="*/ 397 h 1345"/>
                <a:gd name="T24" fmla="*/ 1568 w 1650"/>
                <a:gd name="T25" fmla="*/ 313 h 1345"/>
                <a:gd name="T26" fmla="*/ 1477 w 1650"/>
                <a:gd name="T27" fmla="*/ 239 h 1345"/>
                <a:gd name="T28" fmla="*/ 1326 w 1650"/>
                <a:gd name="T29" fmla="*/ 228 h 1345"/>
                <a:gd name="T30" fmla="*/ 1189 w 1650"/>
                <a:gd name="T31" fmla="*/ 369 h 1345"/>
                <a:gd name="T32" fmla="*/ 1081 w 1650"/>
                <a:gd name="T33" fmla="*/ 288 h 1345"/>
                <a:gd name="T34" fmla="*/ 1281 w 1650"/>
                <a:gd name="T35" fmla="*/ 116 h 1345"/>
                <a:gd name="T36" fmla="*/ 1291 w 1650"/>
                <a:gd name="T37" fmla="*/ 88 h 1345"/>
                <a:gd name="T38" fmla="*/ 1288 w 1650"/>
                <a:gd name="T39" fmla="*/ 88 h 1345"/>
                <a:gd name="T40" fmla="*/ 1221 w 1650"/>
                <a:gd name="T41" fmla="*/ 32 h 1345"/>
                <a:gd name="T42" fmla="*/ 1032 w 1650"/>
                <a:gd name="T43" fmla="*/ 67 h 1345"/>
                <a:gd name="T44" fmla="*/ 726 w 1650"/>
                <a:gd name="T45" fmla="*/ 35 h 1345"/>
                <a:gd name="T46" fmla="*/ 526 w 1650"/>
                <a:gd name="T47" fmla="*/ 21 h 1345"/>
                <a:gd name="T48" fmla="*/ 204 w 1650"/>
                <a:gd name="T49" fmla="*/ 64 h 1345"/>
                <a:gd name="T50" fmla="*/ 98 w 1650"/>
                <a:gd name="T51" fmla="*/ 263 h 1345"/>
                <a:gd name="T52" fmla="*/ 372 w 1650"/>
                <a:gd name="T53" fmla="*/ 253 h 1345"/>
                <a:gd name="T54" fmla="*/ 368 w 1650"/>
                <a:gd name="T55" fmla="*/ 516 h 1345"/>
                <a:gd name="T56" fmla="*/ 288 w 1650"/>
                <a:gd name="T57" fmla="*/ 748 h 1345"/>
                <a:gd name="T58" fmla="*/ 393 w 1650"/>
                <a:gd name="T59" fmla="*/ 983 h 1345"/>
                <a:gd name="T60" fmla="*/ 477 w 1650"/>
                <a:gd name="T61" fmla="*/ 1028 h 1345"/>
                <a:gd name="T62" fmla="*/ 607 w 1650"/>
                <a:gd name="T63" fmla="*/ 1169 h 1345"/>
                <a:gd name="T64" fmla="*/ 747 w 1650"/>
                <a:gd name="T65" fmla="*/ 1214 h 1345"/>
                <a:gd name="T66" fmla="*/ 839 w 1650"/>
                <a:gd name="T67" fmla="*/ 1292 h 1345"/>
                <a:gd name="T68" fmla="*/ 874 w 1650"/>
                <a:gd name="T69" fmla="*/ 126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0" h="1345">
                  <a:moveTo>
                    <a:pt x="874" y="1263"/>
                  </a:moveTo>
                  <a:lnTo>
                    <a:pt x="874" y="1263"/>
                  </a:lnTo>
                  <a:cubicBezTo>
                    <a:pt x="877" y="1260"/>
                    <a:pt x="877" y="1257"/>
                    <a:pt x="877" y="1253"/>
                  </a:cubicBezTo>
                  <a:cubicBezTo>
                    <a:pt x="898" y="1242"/>
                    <a:pt x="898" y="1186"/>
                    <a:pt x="888" y="1169"/>
                  </a:cubicBezTo>
                  <a:cubicBezTo>
                    <a:pt x="867" y="1141"/>
                    <a:pt x="832" y="1158"/>
                    <a:pt x="825" y="1127"/>
                  </a:cubicBezTo>
                  <a:cubicBezTo>
                    <a:pt x="818" y="1095"/>
                    <a:pt x="874" y="1056"/>
                    <a:pt x="825" y="1042"/>
                  </a:cubicBezTo>
                  <a:cubicBezTo>
                    <a:pt x="793" y="1032"/>
                    <a:pt x="761" y="1092"/>
                    <a:pt x="733" y="1099"/>
                  </a:cubicBezTo>
                  <a:cubicBezTo>
                    <a:pt x="621" y="1127"/>
                    <a:pt x="660" y="965"/>
                    <a:pt x="695" y="913"/>
                  </a:cubicBezTo>
                  <a:cubicBezTo>
                    <a:pt x="716" y="885"/>
                    <a:pt x="744" y="867"/>
                    <a:pt x="779" y="867"/>
                  </a:cubicBezTo>
                  <a:cubicBezTo>
                    <a:pt x="821" y="867"/>
                    <a:pt x="828" y="895"/>
                    <a:pt x="860" y="853"/>
                  </a:cubicBezTo>
                  <a:lnTo>
                    <a:pt x="860" y="853"/>
                  </a:lnTo>
                  <a:cubicBezTo>
                    <a:pt x="912" y="835"/>
                    <a:pt x="933" y="874"/>
                    <a:pt x="951" y="916"/>
                  </a:cubicBezTo>
                  <a:cubicBezTo>
                    <a:pt x="997" y="1028"/>
                    <a:pt x="1021" y="864"/>
                    <a:pt x="997" y="850"/>
                  </a:cubicBezTo>
                  <a:cubicBezTo>
                    <a:pt x="1032" y="814"/>
                    <a:pt x="1060" y="783"/>
                    <a:pt x="1102" y="751"/>
                  </a:cubicBezTo>
                  <a:cubicBezTo>
                    <a:pt x="1137" y="720"/>
                    <a:pt x="1161" y="677"/>
                    <a:pt x="1193" y="649"/>
                  </a:cubicBezTo>
                  <a:cubicBezTo>
                    <a:pt x="1221" y="625"/>
                    <a:pt x="1246" y="614"/>
                    <a:pt x="1270" y="593"/>
                  </a:cubicBezTo>
                  <a:cubicBezTo>
                    <a:pt x="1312" y="562"/>
                    <a:pt x="1326" y="548"/>
                    <a:pt x="1376" y="530"/>
                  </a:cubicBezTo>
                  <a:cubicBezTo>
                    <a:pt x="1382" y="541"/>
                    <a:pt x="1347" y="558"/>
                    <a:pt x="1365" y="572"/>
                  </a:cubicBezTo>
                  <a:cubicBezTo>
                    <a:pt x="1376" y="586"/>
                    <a:pt x="1400" y="555"/>
                    <a:pt x="1407" y="548"/>
                  </a:cubicBezTo>
                  <a:cubicBezTo>
                    <a:pt x="1400" y="537"/>
                    <a:pt x="1404" y="523"/>
                    <a:pt x="1400" y="513"/>
                  </a:cubicBezTo>
                  <a:cubicBezTo>
                    <a:pt x="1414" y="502"/>
                    <a:pt x="1446" y="488"/>
                    <a:pt x="1432" y="460"/>
                  </a:cubicBezTo>
                  <a:cubicBezTo>
                    <a:pt x="1418" y="442"/>
                    <a:pt x="1404" y="457"/>
                    <a:pt x="1386" y="453"/>
                  </a:cubicBezTo>
                  <a:cubicBezTo>
                    <a:pt x="1397" y="449"/>
                    <a:pt x="1400" y="446"/>
                    <a:pt x="1400" y="435"/>
                  </a:cubicBezTo>
                  <a:cubicBezTo>
                    <a:pt x="1460" y="425"/>
                    <a:pt x="1537" y="449"/>
                    <a:pt x="1579" y="397"/>
                  </a:cubicBezTo>
                  <a:lnTo>
                    <a:pt x="1579" y="397"/>
                  </a:lnTo>
                  <a:cubicBezTo>
                    <a:pt x="1649" y="358"/>
                    <a:pt x="1590" y="344"/>
                    <a:pt x="1568" y="313"/>
                  </a:cubicBezTo>
                  <a:cubicBezTo>
                    <a:pt x="1544" y="274"/>
                    <a:pt x="1572" y="246"/>
                    <a:pt x="1533" y="228"/>
                  </a:cubicBezTo>
                  <a:cubicBezTo>
                    <a:pt x="1519" y="225"/>
                    <a:pt x="1498" y="249"/>
                    <a:pt x="1477" y="239"/>
                  </a:cubicBezTo>
                  <a:cubicBezTo>
                    <a:pt x="1460" y="228"/>
                    <a:pt x="1453" y="200"/>
                    <a:pt x="1432" y="190"/>
                  </a:cubicBezTo>
                  <a:cubicBezTo>
                    <a:pt x="1393" y="169"/>
                    <a:pt x="1323" y="172"/>
                    <a:pt x="1326" y="228"/>
                  </a:cubicBezTo>
                  <a:cubicBezTo>
                    <a:pt x="1302" y="239"/>
                    <a:pt x="1295" y="260"/>
                    <a:pt x="1302" y="288"/>
                  </a:cubicBezTo>
                  <a:cubicBezTo>
                    <a:pt x="1284" y="299"/>
                    <a:pt x="1189" y="369"/>
                    <a:pt x="1189" y="369"/>
                  </a:cubicBezTo>
                  <a:cubicBezTo>
                    <a:pt x="1179" y="362"/>
                    <a:pt x="1189" y="334"/>
                    <a:pt x="1179" y="320"/>
                  </a:cubicBezTo>
                  <a:cubicBezTo>
                    <a:pt x="1158" y="295"/>
                    <a:pt x="1102" y="320"/>
                    <a:pt x="1081" y="288"/>
                  </a:cubicBezTo>
                  <a:cubicBezTo>
                    <a:pt x="1039" y="228"/>
                    <a:pt x="1151" y="197"/>
                    <a:pt x="1186" y="183"/>
                  </a:cubicBezTo>
                  <a:cubicBezTo>
                    <a:pt x="1228" y="165"/>
                    <a:pt x="1249" y="137"/>
                    <a:pt x="1281" y="116"/>
                  </a:cubicBezTo>
                  <a:cubicBezTo>
                    <a:pt x="1309" y="99"/>
                    <a:pt x="1365" y="102"/>
                    <a:pt x="1376" y="67"/>
                  </a:cubicBezTo>
                  <a:cubicBezTo>
                    <a:pt x="1354" y="64"/>
                    <a:pt x="1309" y="74"/>
                    <a:pt x="1291" y="88"/>
                  </a:cubicBezTo>
                  <a:lnTo>
                    <a:pt x="1291" y="88"/>
                  </a:lnTo>
                  <a:lnTo>
                    <a:pt x="1288" y="88"/>
                  </a:lnTo>
                  <a:cubicBezTo>
                    <a:pt x="1295" y="70"/>
                    <a:pt x="1291" y="21"/>
                    <a:pt x="1270" y="11"/>
                  </a:cubicBezTo>
                  <a:cubicBezTo>
                    <a:pt x="1253" y="0"/>
                    <a:pt x="1232" y="21"/>
                    <a:pt x="1221" y="32"/>
                  </a:cubicBezTo>
                  <a:cubicBezTo>
                    <a:pt x="1189" y="56"/>
                    <a:pt x="1200" y="74"/>
                    <a:pt x="1151" y="74"/>
                  </a:cubicBezTo>
                  <a:cubicBezTo>
                    <a:pt x="1109" y="74"/>
                    <a:pt x="1074" y="60"/>
                    <a:pt x="1032" y="67"/>
                  </a:cubicBezTo>
                  <a:cubicBezTo>
                    <a:pt x="954" y="74"/>
                    <a:pt x="905" y="53"/>
                    <a:pt x="832" y="42"/>
                  </a:cubicBezTo>
                  <a:cubicBezTo>
                    <a:pt x="800" y="39"/>
                    <a:pt x="758" y="32"/>
                    <a:pt x="726" y="35"/>
                  </a:cubicBezTo>
                  <a:cubicBezTo>
                    <a:pt x="688" y="39"/>
                    <a:pt x="646" y="64"/>
                    <a:pt x="604" y="60"/>
                  </a:cubicBezTo>
                  <a:cubicBezTo>
                    <a:pt x="565" y="56"/>
                    <a:pt x="558" y="35"/>
                    <a:pt x="526" y="21"/>
                  </a:cubicBezTo>
                  <a:cubicBezTo>
                    <a:pt x="491" y="4"/>
                    <a:pt x="435" y="14"/>
                    <a:pt x="400" y="18"/>
                  </a:cubicBezTo>
                  <a:cubicBezTo>
                    <a:pt x="330" y="25"/>
                    <a:pt x="263" y="35"/>
                    <a:pt x="204" y="64"/>
                  </a:cubicBezTo>
                  <a:cubicBezTo>
                    <a:pt x="140" y="92"/>
                    <a:pt x="0" y="162"/>
                    <a:pt x="0" y="242"/>
                  </a:cubicBezTo>
                  <a:cubicBezTo>
                    <a:pt x="39" y="274"/>
                    <a:pt x="49" y="281"/>
                    <a:pt x="98" y="263"/>
                  </a:cubicBezTo>
                  <a:cubicBezTo>
                    <a:pt x="144" y="246"/>
                    <a:pt x="158" y="235"/>
                    <a:pt x="200" y="232"/>
                  </a:cubicBezTo>
                  <a:cubicBezTo>
                    <a:pt x="249" y="228"/>
                    <a:pt x="330" y="214"/>
                    <a:pt x="372" y="253"/>
                  </a:cubicBezTo>
                  <a:cubicBezTo>
                    <a:pt x="414" y="292"/>
                    <a:pt x="389" y="351"/>
                    <a:pt x="397" y="400"/>
                  </a:cubicBezTo>
                  <a:cubicBezTo>
                    <a:pt x="400" y="457"/>
                    <a:pt x="400" y="471"/>
                    <a:pt x="368" y="516"/>
                  </a:cubicBezTo>
                  <a:cubicBezTo>
                    <a:pt x="340" y="555"/>
                    <a:pt x="291" y="607"/>
                    <a:pt x="277" y="653"/>
                  </a:cubicBezTo>
                  <a:cubicBezTo>
                    <a:pt x="270" y="674"/>
                    <a:pt x="277" y="723"/>
                    <a:pt x="288" y="748"/>
                  </a:cubicBezTo>
                  <a:cubicBezTo>
                    <a:pt x="298" y="776"/>
                    <a:pt x="323" y="783"/>
                    <a:pt x="337" y="811"/>
                  </a:cubicBezTo>
                  <a:cubicBezTo>
                    <a:pt x="365" y="867"/>
                    <a:pt x="351" y="927"/>
                    <a:pt x="393" y="983"/>
                  </a:cubicBezTo>
                  <a:cubicBezTo>
                    <a:pt x="393" y="955"/>
                    <a:pt x="337" y="825"/>
                    <a:pt x="383" y="835"/>
                  </a:cubicBezTo>
                  <a:cubicBezTo>
                    <a:pt x="407" y="906"/>
                    <a:pt x="453" y="962"/>
                    <a:pt x="477" y="1028"/>
                  </a:cubicBezTo>
                  <a:cubicBezTo>
                    <a:pt x="491" y="1070"/>
                    <a:pt x="484" y="1088"/>
                    <a:pt x="512" y="1116"/>
                  </a:cubicBezTo>
                  <a:cubicBezTo>
                    <a:pt x="537" y="1141"/>
                    <a:pt x="576" y="1162"/>
                    <a:pt x="607" y="1169"/>
                  </a:cubicBezTo>
                  <a:cubicBezTo>
                    <a:pt x="639" y="1179"/>
                    <a:pt x="667" y="1169"/>
                    <a:pt x="698" y="1183"/>
                  </a:cubicBezTo>
                  <a:cubicBezTo>
                    <a:pt x="716" y="1190"/>
                    <a:pt x="726" y="1207"/>
                    <a:pt x="747" y="1214"/>
                  </a:cubicBezTo>
                  <a:cubicBezTo>
                    <a:pt x="761" y="1221"/>
                    <a:pt x="779" y="1214"/>
                    <a:pt x="793" y="1221"/>
                  </a:cubicBezTo>
                  <a:cubicBezTo>
                    <a:pt x="828" y="1239"/>
                    <a:pt x="821" y="1267"/>
                    <a:pt x="839" y="1292"/>
                  </a:cubicBezTo>
                  <a:cubicBezTo>
                    <a:pt x="863" y="1323"/>
                    <a:pt x="891" y="1327"/>
                    <a:pt x="923" y="1344"/>
                  </a:cubicBezTo>
                  <a:cubicBezTo>
                    <a:pt x="909" y="1316"/>
                    <a:pt x="870" y="1306"/>
                    <a:pt x="874" y="1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E86B493F-E7D6-2942-B6B5-A95A49E5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33" y="7795374"/>
              <a:ext cx="754394" cy="598723"/>
            </a:xfrm>
            <a:custGeom>
              <a:avLst/>
              <a:gdLst>
                <a:gd name="T0" fmla="*/ 46 w 279"/>
                <a:gd name="T1" fmla="*/ 63 h 222"/>
                <a:gd name="T2" fmla="*/ 46 w 279"/>
                <a:gd name="T3" fmla="*/ 63 h 222"/>
                <a:gd name="T4" fmla="*/ 148 w 279"/>
                <a:gd name="T5" fmla="*/ 113 h 222"/>
                <a:gd name="T6" fmla="*/ 134 w 279"/>
                <a:gd name="T7" fmla="*/ 141 h 222"/>
                <a:gd name="T8" fmla="*/ 109 w 279"/>
                <a:gd name="T9" fmla="*/ 183 h 222"/>
                <a:gd name="T10" fmla="*/ 158 w 279"/>
                <a:gd name="T11" fmla="*/ 207 h 222"/>
                <a:gd name="T12" fmla="*/ 204 w 279"/>
                <a:gd name="T13" fmla="*/ 176 h 222"/>
                <a:gd name="T14" fmla="*/ 242 w 279"/>
                <a:gd name="T15" fmla="*/ 141 h 222"/>
                <a:gd name="T16" fmla="*/ 274 w 279"/>
                <a:gd name="T17" fmla="*/ 130 h 222"/>
                <a:gd name="T18" fmla="*/ 246 w 279"/>
                <a:gd name="T19" fmla="*/ 81 h 222"/>
                <a:gd name="T20" fmla="*/ 148 w 279"/>
                <a:gd name="T21" fmla="*/ 18 h 222"/>
                <a:gd name="T22" fmla="*/ 42 w 279"/>
                <a:gd name="T23" fmla="*/ 0 h 222"/>
                <a:gd name="T24" fmla="*/ 46 w 279"/>
                <a:gd name="T25" fmla="*/ 6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222">
                  <a:moveTo>
                    <a:pt x="46" y="63"/>
                  </a:moveTo>
                  <a:lnTo>
                    <a:pt x="46" y="63"/>
                  </a:lnTo>
                  <a:cubicBezTo>
                    <a:pt x="88" y="32"/>
                    <a:pt x="127" y="95"/>
                    <a:pt x="148" y="113"/>
                  </a:cubicBezTo>
                  <a:cubicBezTo>
                    <a:pt x="137" y="120"/>
                    <a:pt x="130" y="127"/>
                    <a:pt x="134" y="141"/>
                  </a:cubicBezTo>
                  <a:cubicBezTo>
                    <a:pt x="99" y="134"/>
                    <a:pt x="95" y="162"/>
                    <a:pt x="109" y="183"/>
                  </a:cubicBezTo>
                  <a:cubicBezTo>
                    <a:pt x="113" y="193"/>
                    <a:pt x="148" y="204"/>
                    <a:pt x="158" y="207"/>
                  </a:cubicBezTo>
                  <a:cubicBezTo>
                    <a:pt x="207" y="221"/>
                    <a:pt x="204" y="218"/>
                    <a:pt x="204" y="176"/>
                  </a:cubicBezTo>
                  <a:cubicBezTo>
                    <a:pt x="260" y="193"/>
                    <a:pt x="225" y="169"/>
                    <a:pt x="242" y="141"/>
                  </a:cubicBezTo>
                  <a:cubicBezTo>
                    <a:pt x="250" y="127"/>
                    <a:pt x="274" y="151"/>
                    <a:pt x="274" y="130"/>
                  </a:cubicBezTo>
                  <a:cubicBezTo>
                    <a:pt x="278" y="113"/>
                    <a:pt x="253" y="91"/>
                    <a:pt x="246" y="81"/>
                  </a:cubicBezTo>
                  <a:cubicBezTo>
                    <a:pt x="207" y="28"/>
                    <a:pt x="211" y="32"/>
                    <a:pt x="148" y="18"/>
                  </a:cubicBezTo>
                  <a:cubicBezTo>
                    <a:pt x="116" y="11"/>
                    <a:pt x="60" y="21"/>
                    <a:pt x="42" y="0"/>
                  </a:cubicBezTo>
                  <a:cubicBezTo>
                    <a:pt x="0" y="25"/>
                    <a:pt x="25" y="81"/>
                    <a:pt x="46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01">
              <a:extLst>
                <a:ext uri="{FF2B5EF4-FFF2-40B4-BE49-F238E27FC236}">
                  <a16:creationId xmlns:a16="http://schemas.microsoft.com/office/drawing/2014/main" id="{F2B7870E-A9C8-7148-9964-68262BCE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527" y="7304418"/>
              <a:ext cx="2670307" cy="1233373"/>
            </a:xfrm>
            <a:custGeom>
              <a:avLst/>
              <a:gdLst>
                <a:gd name="T0" fmla="*/ 825 w 983"/>
                <a:gd name="T1" fmla="*/ 228 h 453"/>
                <a:gd name="T2" fmla="*/ 825 w 983"/>
                <a:gd name="T3" fmla="*/ 228 h 453"/>
                <a:gd name="T4" fmla="*/ 825 w 983"/>
                <a:gd name="T5" fmla="*/ 221 h 453"/>
                <a:gd name="T6" fmla="*/ 863 w 983"/>
                <a:gd name="T7" fmla="*/ 158 h 453"/>
                <a:gd name="T8" fmla="*/ 930 w 983"/>
                <a:gd name="T9" fmla="*/ 116 h 453"/>
                <a:gd name="T10" fmla="*/ 905 w 983"/>
                <a:gd name="T11" fmla="*/ 35 h 453"/>
                <a:gd name="T12" fmla="*/ 670 w 983"/>
                <a:gd name="T13" fmla="*/ 35 h 453"/>
                <a:gd name="T14" fmla="*/ 432 w 983"/>
                <a:gd name="T15" fmla="*/ 35 h 453"/>
                <a:gd name="T16" fmla="*/ 432 w 983"/>
                <a:gd name="T17" fmla="*/ 35 h 453"/>
                <a:gd name="T18" fmla="*/ 228 w 983"/>
                <a:gd name="T19" fmla="*/ 24 h 453"/>
                <a:gd name="T20" fmla="*/ 119 w 983"/>
                <a:gd name="T21" fmla="*/ 63 h 453"/>
                <a:gd name="T22" fmla="*/ 35 w 983"/>
                <a:gd name="T23" fmla="*/ 77 h 453"/>
                <a:gd name="T24" fmla="*/ 140 w 983"/>
                <a:gd name="T25" fmla="*/ 133 h 453"/>
                <a:gd name="T26" fmla="*/ 214 w 983"/>
                <a:gd name="T27" fmla="*/ 98 h 453"/>
                <a:gd name="T28" fmla="*/ 326 w 983"/>
                <a:gd name="T29" fmla="*/ 74 h 453"/>
                <a:gd name="T30" fmla="*/ 326 w 983"/>
                <a:gd name="T31" fmla="*/ 74 h 453"/>
                <a:gd name="T32" fmla="*/ 382 w 983"/>
                <a:gd name="T33" fmla="*/ 88 h 453"/>
                <a:gd name="T34" fmla="*/ 295 w 983"/>
                <a:gd name="T35" fmla="*/ 105 h 453"/>
                <a:gd name="T36" fmla="*/ 379 w 983"/>
                <a:gd name="T37" fmla="*/ 133 h 453"/>
                <a:gd name="T38" fmla="*/ 442 w 983"/>
                <a:gd name="T39" fmla="*/ 245 h 453"/>
                <a:gd name="T40" fmla="*/ 418 w 983"/>
                <a:gd name="T41" fmla="*/ 281 h 453"/>
                <a:gd name="T42" fmla="*/ 393 w 983"/>
                <a:gd name="T43" fmla="*/ 361 h 453"/>
                <a:gd name="T44" fmla="*/ 491 w 983"/>
                <a:gd name="T45" fmla="*/ 396 h 453"/>
                <a:gd name="T46" fmla="*/ 491 w 983"/>
                <a:gd name="T47" fmla="*/ 396 h 453"/>
                <a:gd name="T48" fmla="*/ 540 w 983"/>
                <a:gd name="T49" fmla="*/ 347 h 453"/>
                <a:gd name="T50" fmla="*/ 625 w 983"/>
                <a:gd name="T51" fmla="*/ 298 h 453"/>
                <a:gd name="T52" fmla="*/ 733 w 983"/>
                <a:gd name="T53" fmla="*/ 263 h 453"/>
                <a:gd name="T54" fmla="*/ 825 w 983"/>
                <a:gd name="T55" fmla="*/ 2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3" h="453">
                  <a:moveTo>
                    <a:pt x="825" y="228"/>
                  </a:moveTo>
                  <a:lnTo>
                    <a:pt x="825" y="228"/>
                  </a:lnTo>
                  <a:cubicBezTo>
                    <a:pt x="825" y="224"/>
                    <a:pt x="825" y="224"/>
                    <a:pt x="825" y="221"/>
                  </a:cubicBezTo>
                  <a:cubicBezTo>
                    <a:pt x="846" y="203"/>
                    <a:pt x="842" y="179"/>
                    <a:pt x="863" y="158"/>
                  </a:cubicBezTo>
                  <a:cubicBezTo>
                    <a:pt x="877" y="144"/>
                    <a:pt x="912" y="137"/>
                    <a:pt x="930" y="116"/>
                  </a:cubicBezTo>
                  <a:cubicBezTo>
                    <a:pt x="975" y="74"/>
                    <a:pt x="982" y="38"/>
                    <a:pt x="905" y="35"/>
                  </a:cubicBezTo>
                  <a:cubicBezTo>
                    <a:pt x="832" y="28"/>
                    <a:pt x="747" y="38"/>
                    <a:pt x="670" y="35"/>
                  </a:cubicBezTo>
                  <a:cubicBezTo>
                    <a:pt x="625" y="35"/>
                    <a:pt x="463" y="0"/>
                    <a:pt x="432" y="35"/>
                  </a:cubicBezTo>
                  <a:lnTo>
                    <a:pt x="432" y="35"/>
                  </a:lnTo>
                  <a:cubicBezTo>
                    <a:pt x="368" y="17"/>
                    <a:pt x="288" y="7"/>
                    <a:pt x="228" y="24"/>
                  </a:cubicBezTo>
                  <a:cubicBezTo>
                    <a:pt x="189" y="38"/>
                    <a:pt x="158" y="56"/>
                    <a:pt x="119" y="63"/>
                  </a:cubicBezTo>
                  <a:cubicBezTo>
                    <a:pt x="105" y="63"/>
                    <a:pt x="46" y="63"/>
                    <a:pt x="35" y="77"/>
                  </a:cubicBezTo>
                  <a:cubicBezTo>
                    <a:pt x="0" y="126"/>
                    <a:pt x="112" y="140"/>
                    <a:pt x="140" y="133"/>
                  </a:cubicBezTo>
                  <a:cubicBezTo>
                    <a:pt x="165" y="126"/>
                    <a:pt x="189" y="105"/>
                    <a:pt x="214" y="98"/>
                  </a:cubicBezTo>
                  <a:cubicBezTo>
                    <a:pt x="249" y="84"/>
                    <a:pt x="291" y="80"/>
                    <a:pt x="326" y="74"/>
                  </a:cubicBezTo>
                  <a:lnTo>
                    <a:pt x="326" y="74"/>
                  </a:lnTo>
                  <a:cubicBezTo>
                    <a:pt x="347" y="77"/>
                    <a:pt x="365" y="80"/>
                    <a:pt x="382" y="88"/>
                  </a:cubicBezTo>
                  <a:cubicBezTo>
                    <a:pt x="368" y="102"/>
                    <a:pt x="298" y="84"/>
                    <a:pt x="295" y="105"/>
                  </a:cubicBezTo>
                  <a:cubicBezTo>
                    <a:pt x="295" y="116"/>
                    <a:pt x="372" y="126"/>
                    <a:pt x="379" y="133"/>
                  </a:cubicBezTo>
                  <a:cubicBezTo>
                    <a:pt x="418" y="158"/>
                    <a:pt x="435" y="203"/>
                    <a:pt x="442" y="245"/>
                  </a:cubicBezTo>
                  <a:cubicBezTo>
                    <a:pt x="414" y="242"/>
                    <a:pt x="411" y="259"/>
                    <a:pt x="418" y="281"/>
                  </a:cubicBezTo>
                  <a:cubicBezTo>
                    <a:pt x="358" y="277"/>
                    <a:pt x="375" y="312"/>
                    <a:pt x="393" y="361"/>
                  </a:cubicBezTo>
                  <a:cubicBezTo>
                    <a:pt x="414" y="410"/>
                    <a:pt x="453" y="452"/>
                    <a:pt x="491" y="396"/>
                  </a:cubicBezTo>
                  <a:lnTo>
                    <a:pt x="491" y="396"/>
                  </a:lnTo>
                  <a:cubicBezTo>
                    <a:pt x="516" y="396"/>
                    <a:pt x="530" y="358"/>
                    <a:pt x="540" y="347"/>
                  </a:cubicBezTo>
                  <a:cubicBezTo>
                    <a:pt x="565" y="323"/>
                    <a:pt x="593" y="316"/>
                    <a:pt x="625" y="298"/>
                  </a:cubicBezTo>
                  <a:cubicBezTo>
                    <a:pt x="663" y="281"/>
                    <a:pt x="691" y="270"/>
                    <a:pt x="733" y="263"/>
                  </a:cubicBezTo>
                  <a:cubicBezTo>
                    <a:pt x="765" y="259"/>
                    <a:pt x="807" y="263"/>
                    <a:pt x="82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8353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id="{44998B5A-163C-AB47-9B80-4B373CAB711D}"/>
              </a:ext>
            </a:extLst>
          </p:cNvPr>
          <p:cNvSpPr/>
          <p:nvPr/>
        </p:nvSpPr>
        <p:spPr>
          <a:xfrm>
            <a:off x="10068047" y="8561899"/>
            <a:ext cx="11122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(like the flu) with symptoms such as a cough, fever, and in more severe cases, difficulty breathing. The disease causes respiratory illness.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13050-0E2A-5247-A1CE-BFE1F9DD4803}"/>
              </a:ext>
            </a:extLst>
          </p:cNvPr>
          <p:cNvSpPr/>
          <p:nvPr/>
        </p:nvSpPr>
        <p:spPr>
          <a:xfrm>
            <a:off x="2146852" y="-309795"/>
            <a:ext cx="6456667" cy="1025668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B0071-0BA0-E041-A0E6-32FD2531C050}"/>
              </a:ext>
            </a:extLst>
          </p:cNvPr>
          <p:cNvGrpSpPr/>
          <p:nvPr/>
        </p:nvGrpSpPr>
        <p:grpSpPr>
          <a:xfrm>
            <a:off x="10068046" y="5154851"/>
            <a:ext cx="13190212" cy="3218282"/>
            <a:chOff x="2520335" y="3398386"/>
            <a:chExt cx="13190212" cy="3218282"/>
          </a:xfrm>
        </p:grpSpPr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D3938D9F-ABDC-E94C-8372-C6390BD1F9FC}"/>
                </a:ext>
              </a:extLst>
            </p:cNvPr>
            <p:cNvSpPr/>
            <p:nvPr/>
          </p:nvSpPr>
          <p:spPr>
            <a:xfrm>
              <a:off x="2520335" y="3398386"/>
              <a:ext cx="34025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dirty="0">
                  <a:solidFill>
                    <a:schemeClr val="bg1"/>
                  </a:solidFill>
                  <a:latin typeface="Montserrat" pitchFamily="2" charset="77"/>
                </a:rPr>
                <a:t>01</a:t>
              </a:r>
            </a:p>
          </p:txBody>
        </p:sp>
        <p:sp>
          <p:nvSpPr>
            <p:cNvPr id="8" name="Rectángulo 4">
              <a:extLst>
                <a:ext uri="{FF2B5EF4-FFF2-40B4-BE49-F238E27FC236}">
                  <a16:creationId xmlns:a16="http://schemas.microsoft.com/office/drawing/2014/main" id="{5A8EA3C7-44AB-604F-99F0-1B8EDC534B7B}"/>
                </a:ext>
              </a:extLst>
            </p:cNvPr>
            <p:cNvSpPr/>
            <p:nvPr/>
          </p:nvSpPr>
          <p:spPr>
            <a:xfrm>
              <a:off x="2520335" y="4677676"/>
              <a:ext cx="1319021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dirty="0">
                  <a:solidFill>
                    <a:schemeClr val="bg1"/>
                  </a:solidFill>
                  <a:latin typeface="Montserrat" pitchFamily="2" charset="77"/>
                </a:rPr>
                <a:t>section break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E00133-58A4-D54D-80EF-81E40BEC204A}"/>
              </a:ext>
            </a:extLst>
          </p:cNvPr>
          <p:cNvGrpSpPr/>
          <p:nvPr/>
        </p:nvGrpSpPr>
        <p:grpSpPr>
          <a:xfrm>
            <a:off x="2705432" y="4204317"/>
            <a:ext cx="5289061" cy="5073200"/>
            <a:chOff x="6084128" y="6801756"/>
            <a:chExt cx="1760242" cy="1688402"/>
          </a:xfrm>
          <a:solidFill>
            <a:schemeClr val="accent4"/>
          </a:solidFill>
        </p:grpSpPr>
        <p:sp>
          <p:nvSpPr>
            <p:cNvPr id="18" name="Freeform 197">
              <a:extLst>
                <a:ext uri="{FF2B5EF4-FFF2-40B4-BE49-F238E27FC236}">
                  <a16:creationId xmlns:a16="http://schemas.microsoft.com/office/drawing/2014/main" id="{BEB366CF-D4AE-594D-B75E-C97BD88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98">
              <a:extLst>
                <a:ext uri="{FF2B5EF4-FFF2-40B4-BE49-F238E27FC236}">
                  <a16:creationId xmlns:a16="http://schemas.microsoft.com/office/drawing/2014/main" id="{A19B2096-9D47-FF4C-85EF-E914A1D7E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99">
              <a:extLst>
                <a:ext uri="{FF2B5EF4-FFF2-40B4-BE49-F238E27FC236}">
                  <a16:creationId xmlns:a16="http://schemas.microsoft.com/office/drawing/2014/main" id="{13EE3E0F-3E99-3E46-A5A0-408B0773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00">
              <a:extLst>
                <a:ext uri="{FF2B5EF4-FFF2-40B4-BE49-F238E27FC236}">
                  <a16:creationId xmlns:a16="http://schemas.microsoft.com/office/drawing/2014/main" id="{EC3B40A9-2F7A-0947-8888-E2BF4B73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201">
              <a:extLst>
                <a:ext uri="{FF2B5EF4-FFF2-40B4-BE49-F238E27FC236}">
                  <a16:creationId xmlns:a16="http://schemas.microsoft.com/office/drawing/2014/main" id="{4428403E-D890-6D42-B97F-ACEC25C7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202">
              <a:extLst>
                <a:ext uri="{FF2B5EF4-FFF2-40B4-BE49-F238E27FC236}">
                  <a16:creationId xmlns:a16="http://schemas.microsoft.com/office/drawing/2014/main" id="{D590015A-B51E-0043-8D71-D77D1C06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03">
              <a:extLst>
                <a:ext uri="{FF2B5EF4-FFF2-40B4-BE49-F238E27FC236}">
                  <a16:creationId xmlns:a16="http://schemas.microsoft.com/office/drawing/2014/main" id="{D84B0B68-968F-6841-BFEF-76475ADB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04">
              <a:extLst>
                <a:ext uri="{FF2B5EF4-FFF2-40B4-BE49-F238E27FC236}">
                  <a16:creationId xmlns:a16="http://schemas.microsoft.com/office/drawing/2014/main" id="{902A1A4D-4950-9D45-8357-5A6690BE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05">
              <a:extLst>
                <a:ext uri="{FF2B5EF4-FFF2-40B4-BE49-F238E27FC236}">
                  <a16:creationId xmlns:a16="http://schemas.microsoft.com/office/drawing/2014/main" id="{3017B3D5-B350-CE4D-8726-E229FBF6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06">
              <a:extLst>
                <a:ext uri="{FF2B5EF4-FFF2-40B4-BE49-F238E27FC236}">
                  <a16:creationId xmlns:a16="http://schemas.microsoft.com/office/drawing/2014/main" id="{F680DFF1-0766-1643-A453-CA477A224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07">
              <a:extLst>
                <a:ext uri="{FF2B5EF4-FFF2-40B4-BE49-F238E27FC236}">
                  <a16:creationId xmlns:a16="http://schemas.microsoft.com/office/drawing/2014/main" id="{6ACE580A-8D33-824B-992B-F6910A10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208">
              <a:extLst>
                <a:ext uri="{FF2B5EF4-FFF2-40B4-BE49-F238E27FC236}">
                  <a16:creationId xmlns:a16="http://schemas.microsoft.com/office/drawing/2014/main" id="{118EB6C6-C12E-7843-B0E6-5FEE9AB7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209">
              <a:extLst>
                <a:ext uri="{FF2B5EF4-FFF2-40B4-BE49-F238E27FC236}">
                  <a16:creationId xmlns:a16="http://schemas.microsoft.com/office/drawing/2014/main" id="{A2022BD7-AFD8-D24B-B19A-00BA42A2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210">
              <a:extLst>
                <a:ext uri="{FF2B5EF4-FFF2-40B4-BE49-F238E27FC236}">
                  <a16:creationId xmlns:a16="http://schemas.microsoft.com/office/drawing/2014/main" id="{C6AF6132-14B3-A946-BA30-E8B96D55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211">
              <a:extLst>
                <a:ext uri="{FF2B5EF4-FFF2-40B4-BE49-F238E27FC236}">
                  <a16:creationId xmlns:a16="http://schemas.microsoft.com/office/drawing/2014/main" id="{76E98E68-8738-B74B-90A8-11A8F5E9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212">
              <a:extLst>
                <a:ext uri="{FF2B5EF4-FFF2-40B4-BE49-F238E27FC236}">
                  <a16:creationId xmlns:a16="http://schemas.microsoft.com/office/drawing/2014/main" id="{7486EF4A-287D-BE41-8A8B-922E9D41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213">
              <a:extLst>
                <a:ext uri="{FF2B5EF4-FFF2-40B4-BE49-F238E27FC236}">
                  <a16:creationId xmlns:a16="http://schemas.microsoft.com/office/drawing/2014/main" id="{409BF52F-5CAC-5C47-AC70-47C7FA05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214">
              <a:extLst>
                <a:ext uri="{FF2B5EF4-FFF2-40B4-BE49-F238E27FC236}">
                  <a16:creationId xmlns:a16="http://schemas.microsoft.com/office/drawing/2014/main" id="{B366B8B3-D82E-194F-ABCC-17EB8EEC1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215">
              <a:extLst>
                <a:ext uri="{FF2B5EF4-FFF2-40B4-BE49-F238E27FC236}">
                  <a16:creationId xmlns:a16="http://schemas.microsoft.com/office/drawing/2014/main" id="{05668B2B-2DF2-0945-9AD3-5BD131A3E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16">
              <a:extLst>
                <a:ext uri="{FF2B5EF4-FFF2-40B4-BE49-F238E27FC236}">
                  <a16:creationId xmlns:a16="http://schemas.microsoft.com/office/drawing/2014/main" id="{50D3F1E1-ABDF-6744-A9A6-263811A6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822" y="7376530"/>
              <a:ext cx="239489" cy="239489"/>
            </a:xfrm>
            <a:custGeom>
              <a:avLst/>
              <a:gdLst>
                <a:gd name="T0" fmla="*/ 64 w 86"/>
                <a:gd name="T1" fmla="*/ 63 h 88"/>
                <a:gd name="T2" fmla="*/ 64 w 86"/>
                <a:gd name="T3" fmla="*/ 63 h 88"/>
                <a:gd name="T4" fmla="*/ 11 w 86"/>
                <a:gd name="T5" fmla="*/ 77 h 88"/>
                <a:gd name="T6" fmla="*/ 21 w 86"/>
                <a:gd name="T7" fmla="*/ 24 h 88"/>
                <a:gd name="T8" fmla="*/ 74 w 86"/>
                <a:gd name="T9" fmla="*/ 14 h 88"/>
                <a:gd name="T10" fmla="*/ 64 w 86"/>
                <a:gd name="T11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8">
                  <a:moveTo>
                    <a:pt x="64" y="63"/>
                  </a:moveTo>
                  <a:lnTo>
                    <a:pt x="64" y="63"/>
                  </a:lnTo>
                  <a:cubicBezTo>
                    <a:pt x="46" y="80"/>
                    <a:pt x="25" y="87"/>
                    <a:pt x="11" y="77"/>
                  </a:cubicBezTo>
                  <a:cubicBezTo>
                    <a:pt x="0" y="63"/>
                    <a:pt x="4" y="42"/>
                    <a:pt x="21" y="24"/>
                  </a:cubicBezTo>
                  <a:cubicBezTo>
                    <a:pt x="39" y="7"/>
                    <a:pt x="60" y="0"/>
                    <a:pt x="74" y="14"/>
                  </a:cubicBezTo>
                  <a:cubicBezTo>
                    <a:pt x="85" y="24"/>
                    <a:pt x="81" y="45"/>
                    <a:pt x="64" y="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217">
              <a:extLst>
                <a:ext uri="{FF2B5EF4-FFF2-40B4-BE49-F238E27FC236}">
                  <a16:creationId xmlns:a16="http://schemas.microsoft.com/office/drawing/2014/main" id="{89605EC2-0304-2F48-B6FC-699F2AF8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085" y="7532201"/>
              <a:ext cx="263438" cy="191591"/>
            </a:xfrm>
            <a:custGeom>
              <a:avLst/>
              <a:gdLst>
                <a:gd name="T0" fmla="*/ 98 w 99"/>
                <a:gd name="T1" fmla="*/ 42 h 71"/>
                <a:gd name="T2" fmla="*/ 98 w 99"/>
                <a:gd name="T3" fmla="*/ 42 h 71"/>
                <a:gd name="T4" fmla="*/ 45 w 99"/>
                <a:gd name="T5" fmla="*/ 67 h 71"/>
                <a:gd name="T6" fmla="*/ 3 w 99"/>
                <a:gd name="T7" fmla="*/ 28 h 71"/>
                <a:gd name="T8" fmla="*/ 56 w 99"/>
                <a:gd name="T9" fmla="*/ 3 h 71"/>
                <a:gd name="T10" fmla="*/ 98 w 99"/>
                <a:gd name="T11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1">
                  <a:moveTo>
                    <a:pt x="98" y="42"/>
                  </a:moveTo>
                  <a:lnTo>
                    <a:pt x="98" y="42"/>
                  </a:lnTo>
                  <a:cubicBezTo>
                    <a:pt x="95" y="60"/>
                    <a:pt x="70" y="70"/>
                    <a:pt x="45" y="67"/>
                  </a:cubicBezTo>
                  <a:cubicBezTo>
                    <a:pt x="21" y="63"/>
                    <a:pt x="0" y="45"/>
                    <a:pt x="3" y="28"/>
                  </a:cubicBezTo>
                  <a:cubicBezTo>
                    <a:pt x="7" y="10"/>
                    <a:pt x="28" y="0"/>
                    <a:pt x="56" y="3"/>
                  </a:cubicBezTo>
                  <a:cubicBezTo>
                    <a:pt x="81" y="7"/>
                    <a:pt x="98" y="24"/>
                    <a:pt x="98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218">
              <a:extLst>
                <a:ext uri="{FF2B5EF4-FFF2-40B4-BE49-F238E27FC236}">
                  <a16:creationId xmlns:a16="http://schemas.microsoft.com/office/drawing/2014/main" id="{23731AC3-21F4-CE4E-8B85-197977D4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6203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961">
            <a:extLst>
              <a:ext uri="{FF2B5EF4-FFF2-40B4-BE49-F238E27FC236}">
                <a16:creationId xmlns:a16="http://schemas.microsoft.com/office/drawing/2014/main" id="{E45BE81F-DDFC-FA45-AC9C-50D590AE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43" y="6459991"/>
            <a:ext cx="5973184" cy="7534304"/>
          </a:xfrm>
          <a:custGeom>
            <a:avLst/>
            <a:gdLst>
              <a:gd name="T0" fmla="*/ 1387 w 1388"/>
              <a:gd name="T1" fmla="*/ 3221 h 3222"/>
              <a:gd name="T2" fmla="*/ 0 w 1388"/>
              <a:gd name="T3" fmla="*/ 3221 h 3222"/>
              <a:gd name="T4" fmla="*/ 0 w 1388"/>
              <a:gd name="T5" fmla="*/ 0 h 3222"/>
              <a:gd name="T6" fmla="*/ 1387 w 1388"/>
              <a:gd name="T7" fmla="*/ 0 h 3222"/>
              <a:gd name="T8" fmla="*/ 1387 w 1388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3222">
                <a:moveTo>
                  <a:pt x="1387" y="3221"/>
                </a:moveTo>
                <a:lnTo>
                  <a:pt x="0" y="3221"/>
                </a:lnTo>
                <a:lnTo>
                  <a:pt x="0" y="0"/>
                </a:lnTo>
                <a:lnTo>
                  <a:pt x="1387" y="0"/>
                </a:lnTo>
                <a:lnTo>
                  <a:pt x="1387" y="3221"/>
                </a:lnTo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962">
            <a:extLst>
              <a:ext uri="{FF2B5EF4-FFF2-40B4-BE49-F238E27FC236}">
                <a16:creationId xmlns:a16="http://schemas.microsoft.com/office/drawing/2014/main" id="{1364F2EA-DBAF-5A45-90F8-4D4A6FA8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58" y="6459991"/>
            <a:ext cx="5954215" cy="7534304"/>
          </a:xfrm>
          <a:custGeom>
            <a:avLst/>
            <a:gdLst>
              <a:gd name="T0" fmla="*/ 1383 w 1384"/>
              <a:gd name="T1" fmla="*/ 3221 h 3222"/>
              <a:gd name="T2" fmla="*/ 0 w 1384"/>
              <a:gd name="T3" fmla="*/ 3221 h 3222"/>
              <a:gd name="T4" fmla="*/ 0 w 1384"/>
              <a:gd name="T5" fmla="*/ 0 h 3222"/>
              <a:gd name="T6" fmla="*/ 1383 w 1384"/>
              <a:gd name="T7" fmla="*/ 0 h 3222"/>
              <a:gd name="T8" fmla="*/ 1383 w 1384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4" h="3222">
                <a:moveTo>
                  <a:pt x="1383" y="3221"/>
                </a:moveTo>
                <a:lnTo>
                  <a:pt x="0" y="3221"/>
                </a:lnTo>
                <a:lnTo>
                  <a:pt x="0" y="0"/>
                </a:lnTo>
                <a:lnTo>
                  <a:pt x="1383" y="0"/>
                </a:lnTo>
                <a:lnTo>
                  <a:pt x="1383" y="32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63">
            <a:extLst>
              <a:ext uri="{FF2B5EF4-FFF2-40B4-BE49-F238E27FC236}">
                <a16:creationId xmlns:a16="http://schemas.microsoft.com/office/drawing/2014/main" id="{730B242B-FCB6-AE4B-9866-90EB7E57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8721" y="6459991"/>
            <a:ext cx="5973184" cy="7534304"/>
          </a:xfrm>
          <a:custGeom>
            <a:avLst/>
            <a:gdLst>
              <a:gd name="T0" fmla="*/ 1388 w 1389"/>
              <a:gd name="T1" fmla="*/ 3221 h 3222"/>
              <a:gd name="T2" fmla="*/ 0 w 1389"/>
              <a:gd name="T3" fmla="*/ 3221 h 3222"/>
              <a:gd name="T4" fmla="*/ 0 w 1389"/>
              <a:gd name="T5" fmla="*/ 0 h 3222"/>
              <a:gd name="T6" fmla="*/ 1388 w 1389"/>
              <a:gd name="T7" fmla="*/ 0 h 3222"/>
              <a:gd name="T8" fmla="*/ 1388 w 1389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9" h="3222">
                <a:moveTo>
                  <a:pt x="1388" y="3221"/>
                </a:moveTo>
                <a:lnTo>
                  <a:pt x="0" y="3221"/>
                </a:lnTo>
                <a:lnTo>
                  <a:pt x="0" y="0"/>
                </a:lnTo>
                <a:lnTo>
                  <a:pt x="1388" y="0"/>
                </a:lnTo>
                <a:lnTo>
                  <a:pt x="1388" y="3221"/>
                </a:lnTo>
              </a:path>
            </a:pathLst>
          </a:custGeom>
          <a:noFill/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20FBC0-0996-F042-941E-888A48D6D46D}"/>
              </a:ext>
            </a:extLst>
          </p:cNvPr>
          <p:cNvGrpSpPr/>
          <p:nvPr/>
        </p:nvGrpSpPr>
        <p:grpSpPr>
          <a:xfrm>
            <a:off x="16525594" y="8895992"/>
            <a:ext cx="4941604" cy="3395116"/>
            <a:chOff x="16909497" y="7754122"/>
            <a:chExt cx="4941604" cy="3395116"/>
          </a:xfrm>
        </p:grpSpPr>
        <p:sp>
          <p:nvSpPr>
            <p:cNvPr id="133" name="Rectángulo 1337">
              <a:extLst>
                <a:ext uri="{FF2B5EF4-FFF2-40B4-BE49-F238E27FC236}">
                  <a16:creationId xmlns:a16="http://schemas.microsoft.com/office/drawing/2014/main" id="{F5FE1217-8830-0A40-B398-9233F5CC99C7}"/>
                </a:ext>
              </a:extLst>
            </p:cNvPr>
            <p:cNvSpPr/>
            <p:nvPr/>
          </p:nvSpPr>
          <p:spPr>
            <a:xfrm>
              <a:off x="16909497" y="9333356"/>
              <a:ext cx="49416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50000"/>
                    </a:schemeClr>
                  </a:solidFill>
                  <a:latin typeface="Muli" pitchFamily="2" charset="77"/>
                </a:rPr>
                <a:t>The disease causes respiratory illness with symptoms such as a cough, fever. </a:t>
              </a:r>
            </a:p>
          </p:txBody>
        </p:sp>
        <p:sp>
          <p:nvSpPr>
            <p:cNvPr id="134" name="Rectángulo 1338">
              <a:extLst>
                <a:ext uri="{FF2B5EF4-FFF2-40B4-BE49-F238E27FC236}">
                  <a16:creationId xmlns:a16="http://schemas.microsoft.com/office/drawing/2014/main" id="{934B28A7-C2B2-DC41-9D5D-C9B7A90066F3}"/>
                </a:ext>
              </a:extLst>
            </p:cNvPr>
            <p:cNvSpPr/>
            <p:nvPr/>
          </p:nvSpPr>
          <p:spPr>
            <a:xfrm>
              <a:off x="16919440" y="7754122"/>
              <a:ext cx="42369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accent3"/>
                  </a:solidFill>
                  <a:latin typeface="Raleway" panose="020B0503030101060003" pitchFamily="34" charset="77"/>
                </a:rPr>
                <a:t>revovered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D3A24-E541-D84F-89EC-4B247CBF2682}"/>
              </a:ext>
            </a:extLst>
          </p:cNvPr>
          <p:cNvGrpSpPr/>
          <p:nvPr/>
        </p:nvGrpSpPr>
        <p:grpSpPr>
          <a:xfrm>
            <a:off x="9773801" y="8916149"/>
            <a:ext cx="4960997" cy="3374959"/>
            <a:chOff x="9864109" y="7774279"/>
            <a:chExt cx="4960997" cy="3374959"/>
          </a:xfrm>
        </p:grpSpPr>
        <p:sp>
          <p:nvSpPr>
            <p:cNvPr id="132" name="Rectángulo 1336">
              <a:extLst>
                <a:ext uri="{FF2B5EF4-FFF2-40B4-BE49-F238E27FC236}">
                  <a16:creationId xmlns:a16="http://schemas.microsoft.com/office/drawing/2014/main" id="{4894558F-FA82-EB4B-AF71-675F11D46045}"/>
                </a:ext>
              </a:extLst>
            </p:cNvPr>
            <p:cNvSpPr/>
            <p:nvPr/>
          </p:nvSpPr>
          <p:spPr>
            <a:xfrm>
              <a:off x="9864109" y="7774279"/>
              <a:ext cx="35570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bg1"/>
                  </a:solidFill>
                  <a:latin typeface="Montserrat" pitchFamily="2" charset="77"/>
                </a:rPr>
                <a:t>countries</a:t>
              </a:r>
            </a:p>
          </p:txBody>
        </p:sp>
        <p:sp>
          <p:nvSpPr>
            <p:cNvPr id="135" name="Rectángulo 1337">
              <a:extLst>
                <a:ext uri="{FF2B5EF4-FFF2-40B4-BE49-F238E27FC236}">
                  <a16:creationId xmlns:a16="http://schemas.microsoft.com/office/drawing/2014/main" id="{00C8CF91-939B-4046-8958-905ED7A26D5F}"/>
                </a:ext>
              </a:extLst>
            </p:cNvPr>
            <p:cNvSpPr/>
            <p:nvPr/>
          </p:nvSpPr>
          <p:spPr>
            <a:xfrm>
              <a:off x="9900019" y="9333356"/>
              <a:ext cx="492508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uli" pitchFamily="2" charset="77"/>
                </a:rPr>
                <a:t>The disease causes respiratory illness with symptoms such as a cough, fever.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48884-FC90-D045-94CA-558F16C4BFDC}"/>
              </a:ext>
            </a:extLst>
          </p:cNvPr>
          <p:cNvGrpSpPr/>
          <p:nvPr/>
        </p:nvGrpSpPr>
        <p:grpSpPr>
          <a:xfrm>
            <a:off x="2898388" y="8909981"/>
            <a:ext cx="4905909" cy="3381127"/>
            <a:chOff x="3901169" y="7768111"/>
            <a:chExt cx="4905909" cy="3381127"/>
          </a:xfrm>
        </p:grpSpPr>
        <p:sp>
          <p:nvSpPr>
            <p:cNvPr id="130" name="Rectángulo 9">
              <a:extLst>
                <a:ext uri="{FF2B5EF4-FFF2-40B4-BE49-F238E27FC236}">
                  <a16:creationId xmlns:a16="http://schemas.microsoft.com/office/drawing/2014/main" id="{663F9783-2EE6-8A4A-9180-90B656A56747}"/>
                </a:ext>
              </a:extLst>
            </p:cNvPr>
            <p:cNvSpPr/>
            <p:nvPr/>
          </p:nvSpPr>
          <p:spPr>
            <a:xfrm>
              <a:off x="3913233" y="7768111"/>
              <a:ext cx="35570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accent1"/>
                  </a:solidFill>
                  <a:latin typeface="Montserrat" pitchFamily="2" charset="77"/>
                </a:rPr>
                <a:t>virus</a:t>
              </a:r>
            </a:p>
          </p:txBody>
        </p:sp>
        <p:sp>
          <p:nvSpPr>
            <p:cNvPr id="136" name="Rectángulo 1337">
              <a:extLst>
                <a:ext uri="{FF2B5EF4-FFF2-40B4-BE49-F238E27FC236}">
                  <a16:creationId xmlns:a16="http://schemas.microsoft.com/office/drawing/2014/main" id="{E4031779-1118-B741-8655-9ABF7F4BB36F}"/>
                </a:ext>
              </a:extLst>
            </p:cNvPr>
            <p:cNvSpPr/>
            <p:nvPr/>
          </p:nvSpPr>
          <p:spPr>
            <a:xfrm>
              <a:off x="3901169" y="9333356"/>
              <a:ext cx="490590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fever. </a:t>
              </a:r>
            </a:p>
          </p:txBody>
        </p:sp>
      </p:grpSp>
      <p:sp>
        <p:nvSpPr>
          <p:cNvPr id="73" name="Freeform 350">
            <a:extLst>
              <a:ext uri="{FF2B5EF4-FFF2-40B4-BE49-F238E27FC236}">
                <a16:creationId xmlns:a16="http://schemas.microsoft.com/office/drawing/2014/main" id="{1B634AA9-1761-AB41-AF84-FCD8DBB2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4189" y="4773773"/>
            <a:ext cx="1944987" cy="3123773"/>
          </a:xfrm>
          <a:custGeom>
            <a:avLst/>
            <a:gdLst>
              <a:gd name="T0" fmla="*/ 1151 w 1310"/>
              <a:gd name="T1" fmla="*/ 1972 h 2103"/>
              <a:gd name="T2" fmla="*/ 1151 w 1310"/>
              <a:gd name="T3" fmla="*/ 1972 h 2103"/>
              <a:gd name="T4" fmla="*/ 898 w 1310"/>
              <a:gd name="T5" fmla="*/ 638 h 2103"/>
              <a:gd name="T6" fmla="*/ 1105 w 1310"/>
              <a:gd name="T7" fmla="*/ 396 h 2103"/>
              <a:gd name="T8" fmla="*/ 1281 w 1310"/>
              <a:gd name="T9" fmla="*/ 91 h 2103"/>
              <a:gd name="T10" fmla="*/ 1193 w 1310"/>
              <a:gd name="T11" fmla="*/ 45 h 2103"/>
              <a:gd name="T12" fmla="*/ 1004 w 1310"/>
              <a:gd name="T13" fmla="*/ 333 h 2103"/>
              <a:gd name="T14" fmla="*/ 811 w 1310"/>
              <a:gd name="T15" fmla="*/ 484 h 2103"/>
              <a:gd name="T16" fmla="*/ 706 w 1310"/>
              <a:gd name="T17" fmla="*/ 424 h 2103"/>
              <a:gd name="T18" fmla="*/ 793 w 1310"/>
              <a:gd name="T19" fmla="*/ 277 h 2103"/>
              <a:gd name="T20" fmla="*/ 653 w 1310"/>
              <a:gd name="T21" fmla="*/ 119 h 2103"/>
              <a:gd name="T22" fmla="*/ 513 w 1310"/>
              <a:gd name="T23" fmla="*/ 277 h 2103"/>
              <a:gd name="T24" fmla="*/ 593 w 1310"/>
              <a:gd name="T25" fmla="*/ 421 h 2103"/>
              <a:gd name="T26" fmla="*/ 481 w 1310"/>
              <a:gd name="T27" fmla="*/ 484 h 2103"/>
              <a:gd name="T28" fmla="*/ 270 w 1310"/>
              <a:gd name="T29" fmla="*/ 319 h 2103"/>
              <a:gd name="T30" fmla="*/ 102 w 1310"/>
              <a:gd name="T31" fmla="*/ 42 h 2103"/>
              <a:gd name="T32" fmla="*/ 14 w 1310"/>
              <a:gd name="T33" fmla="*/ 91 h 2103"/>
              <a:gd name="T34" fmla="*/ 186 w 1310"/>
              <a:gd name="T35" fmla="*/ 393 h 2103"/>
              <a:gd name="T36" fmla="*/ 397 w 1310"/>
              <a:gd name="T37" fmla="*/ 638 h 2103"/>
              <a:gd name="T38" fmla="*/ 141 w 1310"/>
              <a:gd name="T39" fmla="*/ 1972 h 2103"/>
              <a:gd name="T40" fmla="*/ 291 w 1310"/>
              <a:gd name="T41" fmla="*/ 1958 h 2103"/>
              <a:gd name="T42" fmla="*/ 586 w 1310"/>
              <a:gd name="T43" fmla="*/ 1270 h 2103"/>
              <a:gd name="T44" fmla="*/ 646 w 1310"/>
              <a:gd name="T45" fmla="*/ 1231 h 2103"/>
              <a:gd name="T46" fmla="*/ 706 w 1310"/>
              <a:gd name="T47" fmla="*/ 1270 h 2103"/>
              <a:gd name="T48" fmla="*/ 1000 w 1310"/>
              <a:gd name="T49" fmla="*/ 1958 h 2103"/>
              <a:gd name="T50" fmla="*/ 1151 w 1310"/>
              <a:gd name="T51" fmla="*/ 1972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10" h="2103">
                <a:moveTo>
                  <a:pt x="1151" y="1972"/>
                </a:moveTo>
                <a:lnTo>
                  <a:pt x="1151" y="1972"/>
                </a:lnTo>
                <a:cubicBezTo>
                  <a:pt x="1014" y="1466"/>
                  <a:pt x="748" y="849"/>
                  <a:pt x="898" y="638"/>
                </a:cubicBezTo>
                <a:cubicBezTo>
                  <a:pt x="958" y="551"/>
                  <a:pt x="1035" y="487"/>
                  <a:pt x="1105" y="396"/>
                </a:cubicBezTo>
                <a:cubicBezTo>
                  <a:pt x="1148" y="347"/>
                  <a:pt x="1246" y="140"/>
                  <a:pt x="1281" y="91"/>
                </a:cubicBezTo>
                <a:cubicBezTo>
                  <a:pt x="1309" y="49"/>
                  <a:pt x="1221" y="0"/>
                  <a:pt x="1193" y="45"/>
                </a:cubicBezTo>
                <a:cubicBezTo>
                  <a:pt x="1183" y="66"/>
                  <a:pt x="1028" y="302"/>
                  <a:pt x="1004" y="333"/>
                </a:cubicBezTo>
                <a:cubicBezTo>
                  <a:pt x="923" y="424"/>
                  <a:pt x="828" y="473"/>
                  <a:pt x="811" y="484"/>
                </a:cubicBezTo>
                <a:cubicBezTo>
                  <a:pt x="758" y="512"/>
                  <a:pt x="723" y="463"/>
                  <a:pt x="706" y="424"/>
                </a:cubicBezTo>
                <a:cubicBezTo>
                  <a:pt x="758" y="400"/>
                  <a:pt x="793" y="344"/>
                  <a:pt x="793" y="277"/>
                </a:cubicBezTo>
                <a:cubicBezTo>
                  <a:pt x="793" y="189"/>
                  <a:pt x="730" y="119"/>
                  <a:pt x="653" y="119"/>
                </a:cubicBezTo>
                <a:cubicBezTo>
                  <a:pt x="576" y="119"/>
                  <a:pt x="513" y="189"/>
                  <a:pt x="513" y="277"/>
                </a:cubicBezTo>
                <a:cubicBezTo>
                  <a:pt x="513" y="340"/>
                  <a:pt x="544" y="393"/>
                  <a:pt x="593" y="421"/>
                </a:cubicBezTo>
                <a:cubicBezTo>
                  <a:pt x="579" y="459"/>
                  <a:pt x="548" y="516"/>
                  <a:pt x="481" y="484"/>
                </a:cubicBezTo>
                <a:cubicBezTo>
                  <a:pt x="463" y="473"/>
                  <a:pt x="351" y="410"/>
                  <a:pt x="270" y="319"/>
                </a:cubicBezTo>
                <a:cubicBezTo>
                  <a:pt x="246" y="287"/>
                  <a:pt x="112" y="66"/>
                  <a:pt x="102" y="42"/>
                </a:cubicBezTo>
                <a:cubicBezTo>
                  <a:pt x="84" y="3"/>
                  <a:pt x="0" y="17"/>
                  <a:pt x="14" y="91"/>
                </a:cubicBezTo>
                <a:cubicBezTo>
                  <a:pt x="28" y="151"/>
                  <a:pt x="151" y="365"/>
                  <a:pt x="186" y="393"/>
                </a:cubicBezTo>
                <a:cubicBezTo>
                  <a:pt x="260" y="484"/>
                  <a:pt x="334" y="551"/>
                  <a:pt x="397" y="638"/>
                </a:cubicBezTo>
                <a:cubicBezTo>
                  <a:pt x="544" y="849"/>
                  <a:pt x="277" y="1466"/>
                  <a:pt x="141" y="1972"/>
                </a:cubicBezTo>
                <a:cubicBezTo>
                  <a:pt x="109" y="2087"/>
                  <a:pt x="232" y="2102"/>
                  <a:pt x="291" y="1958"/>
                </a:cubicBezTo>
                <a:cubicBezTo>
                  <a:pt x="365" y="1786"/>
                  <a:pt x="555" y="1322"/>
                  <a:pt x="586" y="1270"/>
                </a:cubicBezTo>
                <a:cubicBezTo>
                  <a:pt x="604" y="1245"/>
                  <a:pt x="628" y="1235"/>
                  <a:pt x="646" y="1231"/>
                </a:cubicBezTo>
                <a:cubicBezTo>
                  <a:pt x="667" y="1235"/>
                  <a:pt x="692" y="1245"/>
                  <a:pt x="706" y="1270"/>
                </a:cubicBezTo>
                <a:cubicBezTo>
                  <a:pt x="741" y="1322"/>
                  <a:pt x="927" y="1786"/>
                  <a:pt x="1000" y="1958"/>
                </a:cubicBezTo>
                <a:cubicBezTo>
                  <a:pt x="1063" y="2102"/>
                  <a:pt x="1183" y="2087"/>
                  <a:pt x="1151" y="1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D51AFB-2C6C-9A4B-8944-D0DC1DBD1A29}"/>
              </a:ext>
            </a:extLst>
          </p:cNvPr>
          <p:cNvGrpSpPr/>
          <p:nvPr/>
        </p:nvGrpSpPr>
        <p:grpSpPr>
          <a:xfrm>
            <a:off x="3564192" y="4563578"/>
            <a:ext cx="3475826" cy="3333968"/>
            <a:chOff x="6084128" y="6801756"/>
            <a:chExt cx="1760242" cy="1688402"/>
          </a:xfrm>
        </p:grpSpPr>
        <p:sp>
          <p:nvSpPr>
            <p:cNvPr id="75" name="Freeform 197">
              <a:extLst>
                <a:ext uri="{FF2B5EF4-FFF2-40B4-BE49-F238E27FC236}">
                  <a16:creationId xmlns:a16="http://schemas.microsoft.com/office/drawing/2014/main" id="{782B4849-6897-1842-9926-E63B71AB0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98">
              <a:extLst>
                <a:ext uri="{FF2B5EF4-FFF2-40B4-BE49-F238E27FC236}">
                  <a16:creationId xmlns:a16="http://schemas.microsoft.com/office/drawing/2014/main" id="{D1ADC40D-054F-2A49-A034-12681A2D5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99">
              <a:extLst>
                <a:ext uri="{FF2B5EF4-FFF2-40B4-BE49-F238E27FC236}">
                  <a16:creationId xmlns:a16="http://schemas.microsoft.com/office/drawing/2014/main" id="{992280BF-B912-F94D-B2C0-7F27DD97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00">
              <a:extLst>
                <a:ext uri="{FF2B5EF4-FFF2-40B4-BE49-F238E27FC236}">
                  <a16:creationId xmlns:a16="http://schemas.microsoft.com/office/drawing/2014/main" id="{E06020F3-268F-9742-B792-6A9EED1B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01">
              <a:extLst>
                <a:ext uri="{FF2B5EF4-FFF2-40B4-BE49-F238E27FC236}">
                  <a16:creationId xmlns:a16="http://schemas.microsoft.com/office/drawing/2014/main" id="{B45DACC4-6CE3-5140-A8B5-D86925D6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02">
              <a:extLst>
                <a:ext uri="{FF2B5EF4-FFF2-40B4-BE49-F238E27FC236}">
                  <a16:creationId xmlns:a16="http://schemas.microsoft.com/office/drawing/2014/main" id="{91FA4B81-0553-F240-9113-C798EFD55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03">
              <a:extLst>
                <a:ext uri="{FF2B5EF4-FFF2-40B4-BE49-F238E27FC236}">
                  <a16:creationId xmlns:a16="http://schemas.microsoft.com/office/drawing/2014/main" id="{F172E438-FE3C-584E-9657-38E2C565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04">
              <a:extLst>
                <a:ext uri="{FF2B5EF4-FFF2-40B4-BE49-F238E27FC236}">
                  <a16:creationId xmlns:a16="http://schemas.microsoft.com/office/drawing/2014/main" id="{3FC7167E-BC41-AC43-8BDB-DDFFBDB83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05">
              <a:extLst>
                <a:ext uri="{FF2B5EF4-FFF2-40B4-BE49-F238E27FC236}">
                  <a16:creationId xmlns:a16="http://schemas.microsoft.com/office/drawing/2014/main" id="{546C1F0B-CA05-1946-B279-C3D6401D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06">
              <a:extLst>
                <a:ext uri="{FF2B5EF4-FFF2-40B4-BE49-F238E27FC236}">
                  <a16:creationId xmlns:a16="http://schemas.microsoft.com/office/drawing/2014/main" id="{490AF881-E795-EC4A-94FF-4A07678D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07">
              <a:extLst>
                <a:ext uri="{FF2B5EF4-FFF2-40B4-BE49-F238E27FC236}">
                  <a16:creationId xmlns:a16="http://schemas.microsoft.com/office/drawing/2014/main" id="{203006F6-B824-0E46-AE33-1D95D080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08">
              <a:extLst>
                <a:ext uri="{FF2B5EF4-FFF2-40B4-BE49-F238E27FC236}">
                  <a16:creationId xmlns:a16="http://schemas.microsoft.com/office/drawing/2014/main" id="{52C15A2F-EED3-7A49-A04F-44C94F07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09">
              <a:extLst>
                <a:ext uri="{FF2B5EF4-FFF2-40B4-BE49-F238E27FC236}">
                  <a16:creationId xmlns:a16="http://schemas.microsoft.com/office/drawing/2014/main" id="{DEBE0424-959A-9D46-B8E0-44FE3810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10">
              <a:extLst>
                <a:ext uri="{FF2B5EF4-FFF2-40B4-BE49-F238E27FC236}">
                  <a16:creationId xmlns:a16="http://schemas.microsoft.com/office/drawing/2014/main" id="{C76FF43F-244A-3D42-AFB5-86EBC034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11">
              <a:extLst>
                <a:ext uri="{FF2B5EF4-FFF2-40B4-BE49-F238E27FC236}">
                  <a16:creationId xmlns:a16="http://schemas.microsoft.com/office/drawing/2014/main" id="{84AE8253-77ED-0141-A783-659F6B39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12">
              <a:extLst>
                <a:ext uri="{FF2B5EF4-FFF2-40B4-BE49-F238E27FC236}">
                  <a16:creationId xmlns:a16="http://schemas.microsoft.com/office/drawing/2014/main" id="{4D4BBD1B-700A-004F-A998-84802B85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3">
              <a:extLst>
                <a:ext uri="{FF2B5EF4-FFF2-40B4-BE49-F238E27FC236}">
                  <a16:creationId xmlns:a16="http://schemas.microsoft.com/office/drawing/2014/main" id="{3B763726-8AAA-5944-ADAB-FAE835DF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14">
              <a:extLst>
                <a:ext uri="{FF2B5EF4-FFF2-40B4-BE49-F238E27FC236}">
                  <a16:creationId xmlns:a16="http://schemas.microsoft.com/office/drawing/2014/main" id="{0A803AF2-5B3D-2449-ADD0-739EEA722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15">
              <a:extLst>
                <a:ext uri="{FF2B5EF4-FFF2-40B4-BE49-F238E27FC236}">
                  <a16:creationId xmlns:a16="http://schemas.microsoft.com/office/drawing/2014/main" id="{7C0D380A-38E7-7F4F-BEC0-17069F3E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16">
              <a:extLst>
                <a:ext uri="{FF2B5EF4-FFF2-40B4-BE49-F238E27FC236}">
                  <a16:creationId xmlns:a16="http://schemas.microsoft.com/office/drawing/2014/main" id="{7B9927C3-0EE9-CD40-941F-DF4C7A88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822" y="7376530"/>
              <a:ext cx="239489" cy="239489"/>
            </a:xfrm>
            <a:custGeom>
              <a:avLst/>
              <a:gdLst>
                <a:gd name="T0" fmla="*/ 64 w 86"/>
                <a:gd name="T1" fmla="*/ 63 h 88"/>
                <a:gd name="T2" fmla="*/ 64 w 86"/>
                <a:gd name="T3" fmla="*/ 63 h 88"/>
                <a:gd name="T4" fmla="*/ 11 w 86"/>
                <a:gd name="T5" fmla="*/ 77 h 88"/>
                <a:gd name="T6" fmla="*/ 21 w 86"/>
                <a:gd name="T7" fmla="*/ 24 h 88"/>
                <a:gd name="T8" fmla="*/ 74 w 86"/>
                <a:gd name="T9" fmla="*/ 14 h 88"/>
                <a:gd name="T10" fmla="*/ 64 w 86"/>
                <a:gd name="T11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8">
                  <a:moveTo>
                    <a:pt x="64" y="63"/>
                  </a:moveTo>
                  <a:lnTo>
                    <a:pt x="64" y="63"/>
                  </a:lnTo>
                  <a:cubicBezTo>
                    <a:pt x="46" y="80"/>
                    <a:pt x="25" y="87"/>
                    <a:pt x="11" y="77"/>
                  </a:cubicBezTo>
                  <a:cubicBezTo>
                    <a:pt x="0" y="63"/>
                    <a:pt x="4" y="42"/>
                    <a:pt x="21" y="24"/>
                  </a:cubicBezTo>
                  <a:cubicBezTo>
                    <a:pt x="39" y="7"/>
                    <a:pt x="60" y="0"/>
                    <a:pt x="74" y="14"/>
                  </a:cubicBezTo>
                  <a:cubicBezTo>
                    <a:pt x="85" y="24"/>
                    <a:pt x="81" y="45"/>
                    <a:pt x="64" y="6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17">
              <a:extLst>
                <a:ext uri="{FF2B5EF4-FFF2-40B4-BE49-F238E27FC236}">
                  <a16:creationId xmlns:a16="http://schemas.microsoft.com/office/drawing/2014/main" id="{DFFF57B0-ACE7-EB4D-8E3C-B8D04F40B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085" y="7532201"/>
              <a:ext cx="263438" cy="191591"/>
            </a:xfrm>
            <a:custGeom>
              <a:avLst/>
              <a:gdLst>
                <a:gd name="T0" fmla="*/ 98 w 99"/>
                <a:gd name="T1" fmla="*/ 42 h 71"/>
                <a:gd name="T2" fmla="*/ 98 w 99"/>
                <a:gd name="T3" fmla="*/ 42 h 71"/>
                <a:gd name="T4" fmla="*/ 45 w 99"/>
                <a:gd name="T5" fmla="*/ 67 h 71"/>
                <a:gd name="T6" fmla="*/ 3 w 99"/>
                <a:gd name="T7" fmla="*/ 28 h 71"/>
                <a:gd name="T8" fmla="*/ 56 w 99"/>
                <a:gd name="T9" fmla="*/ 3 h 71"/>
                <a:gd name="T10" fmla="*/ 98 w 99"/>
                <a:gd name="T11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1">
                  <a:moveTo>
                    <a:pt x="98" y="42"/>
                  </a:moveTo>
                  <a:lnTo>
                    <a:pt x="98" y="42"/>
                  </a:lnTo>
                  <a:cubicBezTo>
                    <a:pt x="95" y="60"/>
                    <a:pt x="70" y="70"/>
                    <a:pt x="45" y="67"/>
                  </a:cubicBezTo>
                  <a:cubicBezTo>
                    <a:pt x="21" y="63"/>
                    <a:pt x="0" y="45"/>
                    <a:pt x="3" y="28"/>
                  </a:cubicBezTo>
                  <a:cubicBezTo>
                    <a:pt x="7" y="10"/>
                    <a:pt x="28" y="0"/>
                    <a:pt x="56" y="3"/>
                  </a:cubicBezTo>
                  <a:cubicBezTo>
                    <a:pt x="81" y="7"/>
                    <a:pt x="98" y="24"/>
                    <a:pt x="98" y="4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18">
              <a:extLst>
                <a:ext uri="{FF2B5EF4-FFF2-40B4-BE49-F238E27FC236}">
                  <a16:creationId xmlns:a16="http://schemas.microsoft.com/office/drawing/2014/main" id="{8A2652F7-42E0-0640-9BD8-45AC19F3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" name="Grupo 4">
            <a:extLst>
              <a:ext uri="{FF2B5EF4-FFF2-40B4-BE49-F238E27FC236}">
                <a16:creationId xmlns:a16="http://schemas.microsoft.com/office/drawing/2014/main" id="{6937425A-DFD1-A74C-ADB4-AEE8B9110A57}"/>
              </a:ext>
            </a:extLst>
          </p:cNvPr>
          <p:cNvGrpSpPr/>
          <p:nvPr/>
        </p:nvGrpSpPr>
        <p:grpSpPr>
          <a:xfrm>
            <a:off x="9644325" y="4944381"/>
            <a:ext cx="5145879" cy="2954201"/>
            <a:chOff x="1125599" y="7304418"/>
            <a:chExt cx="13495215" cy="7747477"/>
          </a:xfrm>
          <a:solidFill>
            <a:schemeClr val="accent1"/>
          </a:solidFill>
        </p:grpSpPr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AF307264-3081-3F4D-9F32-4ACE506A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95" y="7675630"/>
              <a:ext cx="7915119" cy="6490155"/>
            </a:xfrm>
            <a:custGeom>
              <a:avLst/>
              <a:gdLst>
                <a:gd name="T0" fmla="*/ 2224 w 2916"/>
                <a:gd name="T1" fmla="*/ 1158 h 2391"/>
                <a:gd name="T2" fmla="*/ 2283 w 2916"/>
                <a:gd name="T3" fmla="*/ 1183 h 2391"/>
                <a:gd name="T4" fmla="*/ 2410 w 2916"/>
                <a:gd name="T5" fmla="*/ 930 h 2391"/>
                <a:gd name="T6" fmla="*/ 2308 w 2916"/>
                <a:gd name="T7" fmla="*/ 790 h 2391"/>
                <a:gd name="T8" fmla="*/ 2452 w 2916"/>
                <a:gd name="T9" fmla="*/ 828 h 2391"/>
                <a:gd name="T10" fmla="*/ 2494 w 2916"/>
                <a:gd name="T11" fmla="*/ 684 h 2391"/>
                <a:gd name="T12" fmla="*/ 2403 w 2916"/>
                <a:gd name="T13" fmla="*/ 386 h 2391"/>
                <a:gd name="T14" fmla="*/ 2655 w 2916"/>
                <a:gd name="T15" fmla="*/ 295 h 2391"/>
                <a:gd name="T16" fmla="*/ 2764 w 2916"/>
                <a:gd name="T17" fmla="*/ 523 h 2391"/>
                <a:gd name="T18" fmla="*/ 2757 w 2916"/>
                <a:gd name="T19" fmla="*/ 376 h 2391"/>
                <a:gd name="T20" fmla="*/ 2827 w 2916"/>
                <a:gd name="T21" fmla="*/ 218 h 2391"/>
                <a:gd name="T22" fmla="*/ 2715 w 2916"/>
                <a:gd name="T23" fmla="*/ 155 h 2391"/>
                <a:gd name="T24" fmla="*/ 2238 w 2916"/>
                <a:gd name="T25" fmla="*/ 116 h 2391"/>
                <a:gd name="T26" fmla="*/ 1992 w 2916"/>
                <a:gd name="T27" fmla="*/ 105 h 2391"/>
                <a:gd name="T28" fmla="*/ 1522 w 2916"/>
                <a:gd name="T29" fmla="*/ 35 h 2391"/>
                <a:gd name="T30" fmla="*/ 1308 w 2916"/>
                <a:gd name="T31" fmla="*/ 112 h 2391"/>
                <a:gd name="T32" fmla="*/ 1245 w 2916"/>
                <a:gd name="T33" fmla="*/ 98 h 2391"/>
                <a:gd name="T34" fmla="*/ 1034 w 2916"/>
                <a:gd name="T35" fmla="*/ 169 h 2391"/>
                <a:gd name="T36" fmla="*/ 834 w 2916"/>
                <a:gd name="T37" fmla="*/ 155 h 2391"/>
                <a:gd name="T38" fmla="*/ 438 w 2916"/>
                <a:gd name="T39" fmla="*/ 362 h 2391"/>
                <a:gd name="T40" fmla="*/ 673 w 2916"/>
                <a:gd name="T41" fmla="*/ 242 h 2391"/>
                <a:gd name="T42" fmla="*/ 596 w 2916"/>
                <a:gd name="T43" fmla="*/ 439 h 2391"/>
                <a:gd name="T44" fmla="*/ 319 w 2916"/>
                <a:gd name="T45" fmla="*/ 534 h 2391"/>
                <a:gd name="T46" fmla="*/ 302 w 2916"/>
                <a:gd name="T47" fmla="*/ 590 h 2391"/>
                <a:gd name="T48" fmla="*/ 218 w 2916"/>
                <a:gd name="T49" fmla="*/ 677 h 2391"/>
                <a:gd name="T50" fmla="*/ 316 w 2916"/>
                <a:gd name="T51" fmla="*/ 811 h 2391"/>
                <a:gd name="T52" fmla="*/ 476 w 2916"/>
                <a:gd name="T53" fmla="*/ 670 h 2391"/>
                <a:gd name="T54" fmla="*/ 638 w 2916"/>
                <a:gd name="T55" fmla="*/ 730 h 2391"/>
                <a:gd name="T56" fmla="*/ 746 w 2916"/>
                <a:gd name="T57" fmla="*/ 740 h 2391"/>
                <a:gd name="T58" fmla="*/ 922 w 2916"/>
                <a:gd name="T59" fmla="*/ 891 h 2391"/>
                <a:gd name="T60" fmla="*/ 676 w 2916"/>
                <a:gd name="T61" fmla="*/ 895 h 2391"/>
                <a:gd name="T62" fmla="*/ 490 w 2916"/>
                <a:gd name="T63" fmla="*/ 807 h 2391"/>
                <a:gd name="T64" fmla="*/ 112 w 2916"/>
                <a:gd name="T65" fmla="*/ 1004 h 2391"/>
                <a:gd name="T66" fmla="*/ 74 w 2916"/>
                <a:gd name="T67" fmla="*/ 1435 h 2391"/>
                <a:gd name="T68" fmla="*/ 438 w 2916"/>
                <a:gd name="T69" fmla="*/ 1523 h 2391"/>
                <a:gd name="T70" fmla="*/ 540 w 2916"/>
                <a:gd name="T71" fmla="*/ 1779 h 2391"/>
                <a:gd name="T72" fmla="*/ 571 w 2916"/>
                <a:gd name="T73" fmla="*/ 2116 h 2391"/>
                <a:gd name="T74" fmla="*/ 655 w 2916"/>
                <a:gd name="T75" fmla="*/ 2372 h 2391"/>
                <a:gd name="T76" fmla="*/ 925 w 2916"/>
                <a:gd name="T77" fmla="*/ 2162 h 2391"/>
                <a:gd name="T78" fmla="*/ 1108 w 2916"/>
                <a:gd name="T79" fmla="*/ 1604 h 2391"/>
                <a:gd name="T80" fmla="*/ 922 w 2916"/>
                <a:gd name="T81" fmla="*/ 1028 h 2391"/>
                <a:gd name="T82" fmla="*/ 1283 w 2916"/>
                <a:gd name="T83" fmla="*/ 1246 h 2391"/>
                <a:gd name="T84" fmla="*/ 1364 w 2916"/>
                <a:gd name="T85" fmla="*/ 1130 h 2391"/>
                <a:gd name="T86" fmla="*/ 1462 w 2916"/>
                <a:gd name="T87" fmla="*/ 1077 h 2391"/>
                <a:gd name="T88" fmla="*/ 1603 w 2916"/>
                <a:gd name="T89" fmla="*/ 1158 h 2391"/>
                <a:gd name="T90" fmla="*/ 1743 w 2916"/>
                <a:gd name="T91" fmla="*/ 1407 h 2391"/>
                <a:gd name="T92" fmla="*/ 1883 w 2916"/>
                <a:gd name="T93" fmla="*/ 1137 h 2391"/>
                <a:gd name="T94" fmla="*/ 2027 w 2916"/>
                <a:gd name="T95" fmla="*/ 1288 h 2391"/>
                <a:gd name="T96" fmla="*/ 2101 w 2916"/>
                <a:gd name="T97" fmla="*/ 1341 h 2391"/>
                <a:gd name="T98" fmla="*/ 2227 w 2916"/>
                <a:gd name="T99" fmla="*/ 1404 h 2391"/>
                <a:gd name="T100" fmla="*/ 2213 w 2916"/>
                <a:gd name="T101" fmla="*/ 1225 h 2391"/>
                <a:gd name="T102" fmla="*/ 1294 w 2916"/>
                <a:gd name="T103" fmla="*/ 148 h 2391"/>
                <a:gd name="T104" fmla="*/ 1273 w 2916"/>
                <a:gd name="T105" fmla="*/ 1049 h 2391"/>
                <a:gd name="T106" fmla="*/ 1206 w 2916"/>
                <a:gd name="T107" fmla="*/ 1007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16" h="2391">
                  <a:moveTo>
                    <a:pt x="2213" y="1225"/>
                  </a:moveTo>
                  <a:lnTo>
                    <a:pt x="2213" y="1225"/>
                  </a:lnTo>
                  <a:cubicBezTo>
                    <a:pt x="2185" y="1193"/>
                    <a:pt x="2210" y="1186"/>
                    <a:pt x="2224" y="1158"/>
                  </a:cubicBezTo>
                  <a:cubicBezTo>
                    <a:pt x="2231" y="1169"/>
                    <a:pt x="2241" y="1172"/>
                    <a:pt x="2255" y="1172"/>
                  </a:cubicBezTo>
                  <a:cubicBezTo>
                    <a:pt x="2259" y="1190"/>
                    <a:pt x="2255" y="1207"/>
                    <a:pt x="2262" y="1225"/>
                  </a:cubicBezTo>
                  <a:cubicBezTo>
                    <a:pt x="2269" y="1211"/>
                    <a:pt x="2276" y="1197"/>
                    <a:pt x="2283" y="1183"/>
                  </a:cubicBezTo>
                  <a:cubicBezTo>
                    <a:pt x="2304" y="1190"/>
                    <a:pt x="2304" y="1158"/>
                    <a:pt x="2315" y="1148"/>
                  </a:cubicBezTo>
                  <a:cubicBezTo>
                    <a:pt x="2336" y="1130"/>
                    <a:pt x="2354" y="1123"/>
                    <a:pt x="2378" y="1105"/>
                  </a:cubicBezTo>
                  <a:cubicBezTo>
                    <a:pt x="2438" y="1060"/>
                    <a:pt x="2445" y="993"/>
                    <a:pt x="2410" y="930"/>
                  </a:cubicBezTo>
                  <a:cubicBezTo>
                    <a:pt x="2392" y="902"/>
                    <a:pt x="2375" y="888"/>
                    <a:pt x="2368" y="853"/>
                  </a:cubicBezTo>
                  <a:cubicBezTo>
                    <a:pt x="2360" y="832"/>
                    <a:pt x="2375" y="821"/>
                    <a:pt x="2357" y="804"/>
                  </a:cubicBezTo>
                  <a:cubicBezTo>
                    <a:pt x="2346" y="793"/>
                    <a:pt x="2311" y="814"/>
                    <a:pt x="2308" y="790"/>
                  </a:cubicBezTo>
                  <a:cubicBezTo>
                    <a:pt x="2304" y="779"/>
                    <a:pt x="2332" y="755"/>
                    <a:pt x="2339" y="748"/>
                  </a:cubicBezTo>
                  <a:cubicBezTo>
                    <a:pt x="2339" y="800"/>
                    <a:pt x="2382" y="755"/>
                    <a:pt x="2399" y="762"/>
                  </a:cubicBezTo>
                  <a:cubicBezTo>
                    <a:pt x="2403" y="762"/>
                    <a:pt x="2448" y="821"/>
                    <a:pt x="2452" y="828"/>
                  </a:cubicBezTo>
                  <a:cubicBezTo>
                    <a:pt x="2466" y="849"/>
                    <a:pt x="2469" y="909"/>
                    <a:pt x="2504" y="860"/>
                  </a:cubicBezTo>
                  <a:cubicBezTo>
                    <a:pt x="2525" y="825"/>
                    <a:pt x="2487" y="772"/>
                    <a:pt x="2455" y="758"/>
                  </a:cubicBezTo>
                  <a:cubicBezTo>
                    <a:pt x="2473" y="730"/>
                    <a:pt x="2473" y="705"/>
                    <a:pt x="2494" y="684"/>
                  </a:cubicBezTo>
                  <a:cubicBezTo>
                    <a:pt x="2508" y="667"/>
                    <a:pt x="2529" y="667"/>
                    <a:pt x="2539" y="639"/>
                  </a:cubicBezTo>
                  <a:cubicBezTo>
                    <a:pt x="2568" y="579"/>
                    <a:pt x="2557" y="512"/>
                    <a:pt x="2504" y="474"/>
                  </a:cubicBezTo>
                  <a:cubicBezTo>
                    <a:pt x="2459" y="439"/>
                    <a:pt x="2375" y="474"/>
                    <a:pt x="2403" y="386"/>
                  </a:cubicBezTo>
                  <a:cubicBezTo>
                    <a:pt x="2431" y="291"/>
                    <a:pt x="2564" y="418"/>
                    <a:pt x="2571" y="330"/>
                  </a:cubicBezTo>
                  <a:cubicBezTo>
                    <a:pt x="2596" y="337"/>
                    <a:pt x="2599" y="316"/>
                    <a:pt x="2606" y="302"/>
                  </a:cubicBezTo>
                  <a:cubicBezTo>
                    <a:pt x="2627" y="330"/>
                    <a:pt x="2638" y="284"/>
                    <a:pt x="2655" y="295"/>
                  </a:cubicBezTo>
                  <a:cubicBezTo>
                    <a:pt x="2690" y="319"/>
                    <a:pt x="2659" y="337"/>
                    <a:pt x="2662" y="369"/>
                  </a:cubicBezTo>
                  <a:cubicBezTo>
                    <a:pt x="2666" y="414"/>
                    <a:pt x="2708" y="505"/>
                    <a:pt x="2764" y="523"/>
                  </a:cubicBezTo>
                  <a:lnTo>
                    <a:pt x="2764" y="523"/>
                  </a:lnTo>
                  <a:lnTo>
                    <a:pt x="2764" y="523"/>
                  </a:lnTo>
                  <a:cubicBezTo>
                    <a:pt x="2764" y="505"/>
                    <a:pt x="2767" y="488"/>
                    <a:pt x="2767" y="470"/>
                  </a:cubicBezTo>
                  <a:cubicBezTo>
                    <a:pt x="2813" y="449"/>
                    <a:pt x="2761" y="397"/>
                    <a:pt x="2757" y="376"/>
                  </a:cubicBezTo>
                  <a:cubicBezTo>
                    <a:pt x="2753" y="365"/>
                    <a:pt x="2743" y="316"/>
                    <a:pt x="2771" y="347"/>
                  </a:cubicBezTo>
                  <a:lnTo>
                    <a:pt x="2852" y="291"/>
                  </a:lnTo>
                  <a:cubicBezTo>
                    <a:pt x="2855" y="267"/>
                    <a:pt x="2817" y="253"/>
                    <a:pt x="2827" y="218"/>
                  </a:cubicBezTo>
                  <a:cubicBezTo>
                    <a:pt x="2855" y="228"/>
                    <a:pt x="2887" y="242"/>
                    <a:pt x="2915" y="239"/>
                  </a:cubicBezTo>
                  <a:cubicBezTo>
                    <a:pt x="2904" y="218"/>
                    <a:pt x="2862" y="186"/>
                    <a:pt x="2834" y="193"/>
                  </a:cubicBezTo>
                  <a:cubicBezTo>
                    <a:pt x="2831" y="172"/>
                    <a:pt x="2732" y="158"/>
                    <a:pt x="2715" y="155"/>
                  </a:cubicBezTo>
                  <a:cubicBezTo>
                    <a:pt x="2662" y="144"/>
                    <a:pt x="2617" y="148"/>
                    <a:pt x="2564" y="148"/>
                  </a:cubicBezTo>
                  <a:cubicBezTo>
                    <a:pt x="2508" y="148"/>
                    <a:pt x="2455" y="137"/>
                    <a:pt x="2399" y="130"/>
                  </a:cubicBezTo>
                  <a:cubicBezTo>
                    <a:pt x="2346" y="119"/>
                    <a:pt x="2290" y="127"/>
                    <a:pt x="2238" y="116"/>
                  </a:cubicBezTo>
                  <a:cubicBezTo>
                    <a:pt x="2220" y="116"/>
                    <a:pt x="2203" y="102"/>
                    <a:pt x="2185" y="98"/>
                  </a:cubicBezTo>
                  <a:cubicBezTo>
                    <a:pt x="2129" y="95"/>
                    <a:pt x="2171" y="109"/>
                    <a:pt x="2118" y="119"/>
                  </a:cubicBezTo>
                  <a:cubicBezTo>
                    <a:pt x="2073" y="127"/>
                    <a:pt x="2034" y="116"/>
                    <a:pt x="1992" y="105"/>
                  </a:cubicBezTo>
                  <a:cubicBezTo>
                    <a:pt x="1964" y="98"/>
                    <a:pt x="1704" y="95"/>
                    <a:pt x="1722" y="60"/>
                  </a:cubicBezTo>
                  <a:lnTo>
                    <a:pt x="1722" y="60"/>
                  </a:lnTo>
                  <a:cubicBezTo>
                    <a:pt x="1733" y="0"/>
                    <a:pt x="1550" y="21"/>
                    <a:pt x="1522" y="35"/>
                  </a:cubicBezTo>
                  <a:cubicBezTo>
                    <a:pt x="1462" y="56"/>
                    <a:pt x="1396" y="91"/>
                    <a:pt x="1336" y="95"/>
                  </a:cubicBezTo>
                  <a:cubicBezTo>
                    <a:pt x="1346" y="127"/>
                    <a:pt x="1375" y="183"/>
                    <a:pt x="1325" y="155"/>
                  </a:cubicBezTo>
                  <a:cubicBezTo>
                    <a:pt x="1315" y="148"/>
                    <a:pt x="1318" y="116"/>
                    <a:pt x="1308" y="112"/>
                  </a:cubicBezTo>
                  <a:cubicBezTo>
                    <a:pt x="1287" y="105"/>
                    <a:pt x="1287" y="123"/>
                    <a:pt x="1294" y="141"/>
                  </a:cubicBezTo>
                  <a:cubicBezTo>
                    <a:pt x="1287" y="133"/>
                    <a:pt x="1280" y="137"/>
                    <a:pt x="1276" y="141"/>
                  </a:cubicBezTo>
                  <a:cubicBezTo>
                    <a:pt x="1266" y="123"/>
                    <a:pt x="1255" y="112"/>
                    <a:pt x="1245" y="98"/>
                  </a:cubicBezTo>
                  <a:cubicBezTo>
                    <a:pt x="1213" y="109"/>
                    <a:pt x="1189" y="130"/>
                    <a:pt x="1234" y="158"/>
                  </a:cubicBezTo>
                  <a:cubicBezTo>
                    <a:pt x="1220" y="197"/>
                    <a:pt x="1171" y="158"/>
                    <a:pt x="1150" y="155"/>
                  </a:cubicBezTo>
                  <a:cubicBezTo>
                    <a:pt x="1118" y="151"/>
                    <a:pt x="1066" y="162"/>
                    <a:pt x="1034" y="169"/>
                  </a:cubicBezTo>
                  <a:cubicBezTo>
                    <a:pt x="978" y="179"/>
                    <a:pt x="887" y="270"/>
                    <a:pt x="841" y="235"/>
                  </a:cubicBezTo>
                  <a:cubicBezTo>
                    <a:pt x="852" y="225"/>
                    <a:pt x="866" y="235"/>
                    <a:pt x="869" y="218"/>
                  </a:cubicBezTo>
                  <a:cubicBezTo>
                    <a:pt x="911" y="200"/>
                    <a:pt x="855" y="165"/>
                    <a:pt x="834" y="155"/>
                  </a:cubicBezTo>
                  <a:cubicBezTo>
                    <a:pt x="792" y="133"/>
                    <a:pt x="725" y="119"/>
                    <a:pt x="676" y="127"/>
                  </a:cubicBezTo>
                  <a:cubicBezTo>
                    <a:pt x="627" y="133"/>
                    <a:pt x="459" y="239"/>
                    <a:pt x="466" y="298"/>
                  </a:cubicBezTo>
                  <a:cubicBezTo>
                    <a:pt x="431" y="302"/>
                    <a:pt x="425" y="319"/>
                    <a:pt x="438" y="362"/>
                  </a:cubicBezTo>
                  <a:cubicBezTo>
                    <a:pt x="476" y="298"/>
                    <a:pt x="550" y="502"/>
                    <a:pt x="596" y="411"/>
                  </a:cubicBezTo>
                  <a:cubicBezTo>
                    <a:pt x="638" y="418"/>
                    <a:pt x="617" y="323"/>
                    <a:pt x="620" y="309"/>
                  </a:cubicBezTo>
                  <a:cubicBezTo>
                    <a:pt x="631" y="277"/>
                    <a:pt x="669" y="274"/>
                    <a:pt x="673" y="242"/>
                  </a:cubicBezTo>
                  <a:cubicBezTo>
                    <a:pt x="704" y="246"/>
                    <a:pt x="620" y="326"/>
                    <a:pt x="708" y="326"/>
                  </a:cubicBezTo>
                  <a:cubicBezTo>
                    <a:pt x="708" y="326"/>
                    <a:pt x="648" y="400"/>
                    <a:pt x="645" y="407"/>
                  </a:cubicBezTo>
                  <a:cubicBezTo>
                    <a:pt x="624" y="432"/>
                    <a:pt x="631" y="435"/>
                    <a:pt x="596" y="439"/>
                  </a:cubicBezTo>
                  <a:cubicBezTo>
                    <a:pt x="561" y="446"/>
                    <a:pt x="522" y="425"/>
                    <a:pt x="487" y="446"/>
                  </a:cubicBezTo>
                  <a:cubicBezTo>
                    <a:pt x="466" y="439"/>
                    <a:pt x="425" y="477"/>
                    <a:pt x="411" y="488"/>
                  </a:cubicBezTo>
                  <a:cubicBezTo>
                    <a:pt x="379" y="512"/>
                    <a:pt x="362" y="523"/>
                    <a:pt x="319" y="534"/>
                  </a:cubicBezTo>
                  <a:cubicBezTo>
                    <a:pt x="323" y="541"/>
                    <a:pt x="326" y="548"/>
                    <a:pt x="333" y="551"/>
                  </a:cubicBezTo>
                  <a:cubicBezTo>
                    <a:pt x="323" y="562"/>
                    <a:pt x="288" y="555"/>
                    <a:pt x="284" y="565"/>
                  </a:cubicBezTo>
                  <a:cubicBezTo>
                    <a:pt x="284" y="579"/>
                    <a:pt x="302" y="579"/>
                    <a:pt x="302" y="590"/>
                  </a:cubicBezTo>
                  <a:cubicBezTo>
                    <a:pt x="291" y="590"/>
                    <a:pt x="284" y="597"/>
                    <a:pt x="274" y="600"/>
                  </a:cubicBezTo>
                  <a:cubicBezTo>
                    <a:pt x="288" y="618"/>
                    <a:pt x="312" y="628"/>
                    <a:pt x="309" y="660"/>
                  </a:cubicBezTo>
                  <a:cubicBezTo>
                    <a:pt x="281" y="691"/>
                    <a:pt x="246" y="653"/>
                    <a:pt x="218" y="677"/>
                  </a:cubicBezTo>
                  <a:cubicBezTo>
                    <a:pt x="179" y="677"/>
                    <a:pt x="172" y="758"/>
                    <a:pt x="179" y="786"/>
                  </a:cubicBezTo>
                  <a:cubicBezTo>
                    <a:pt x="193" y="828"/>
                    <a:pt x="211" y="807"/>
                    <a:pt x="246" y="832"/>
                  </a:cubicBezTo>
                  <a:cubicBezTo>
                    <a:pt x="260" y="818"/>
                    <a:pt x="298" y="821"/>
                    <a:pt x="316" y="811"/>
                  </a:cubicBezTo>
                  <a:cubicBezTo>
                    <a:pt x="333" y="800"/>
                    <a:pt x="348" y="786"/>
                    <a:pt x="362" y="769"/>
                  </a:cubicBezTo>
                  <a:cubicBezTo>
                    <a:pt x="379" y="744"/>
                    <a:pt x="383" y="719"/>
                    <a:pt x="407" y="705"/>
                  </a:cubicBezTo>
                  <a:cubicBezTo>
                    <a:pt x="438" y="691"/>
                    <a:pt x="452" y="698"/>
                    <a:pt x="476" y="670"/>
                  </a:cubicBezTo>
                  <a:cubicBezTo>
                    <a:pt x="504" y="691"/>
                    <a:pt x="568" y="769"/>
                    <a:pt x="596" y="769"/>
                  </a:cubicBezTo>
                  <a:cubicBezTo>
                    <a:pt x="655" y="765"/>
                    <a:pt x="550" y="660"/>
                    <a:pt x="536" y="649"/>
                  </a:cubicBezTo>
                  <a:cubicBezTo>
                    <a:pt x="571" y="670"/>
                    <a:pt x="603" y="719"/>
                    <a:pt x="638" y="730"/>
                  </a:cubicBezTo>
                  <a:cubicBezTo>
                    <a:pt x="638" y="744"/>
                    <a:pt x="676" y="814"/>
                    <a:pt x="690" y="818"/>
                  </a:cubicBezTo>
                  <a:cubicBezTo>
                    <a:pt x="708" y="821"/>
                    <a:pt x="732" y="776"/>
                    <a:pt x="715" y="762"/>
                  </a:cubicBezTo>
                  <a:cubicBezTo>
                    <a:pt x="725" y="762"/>
                    <a:pt x="746" y="755"/>
                    <a:pt x="746" y="740"/>
                  </a:cubicBezTo>
                  <a:cubicBezTo>
                    <a:pt x="775" y="723"/>
                    <a:pt x="764" y="772"/>
                    <a:pt x="768" y="783"/>
                  </a:cubicBezTo>
                  <a:cubicBezTo>
                    <a:pt x="778" y="811"/>
                    <a:pt x="785" y="818"/>
                    <a:pt x="810" y="828"/>
                  </a:cubicBezTo>
                  <a:cubicBezTo>
                    <a:pt x="869" y="849"/>
                    <a:pt x="947" y="797"/>
                    <a:pt x="922" y="891"/>
                  </a:cubicBezTo>
                  <a:cubicBezTo>
                    <a:pt x="894" y="898"/>
                    <a:pt x="904" y="927"/>
                    <a:pt x="883" y="934"/>
                  </a:cubicBezTo>
                  <a:cubicBezTo>
                    <a:pt x="859" y="944"/>
                    <a:pt x="813" y="934"/>
                    <a:pt x="789" y="930"/>
                  </a:cubicBezTo>
                  <a:cubicBezTo>
                    <a:pt x="761" y="927"/>
                    <a:pt x="697" y="895"/>
                    <a:pt x="676" y="895"/>
                  </a:cubicBezTo>
                  <a:cubicBezTo>
                    <a:pt x="652" y="898"/>
                    <a:pt x="666" y="927"/>
                    <a:pt x="641" y="937"/>
                  </a:cubicBezTo>
                  <a:cubicBezTo>
                    <a:pt x="599" y="958"/>
                    <a:pt x="526" y="895"/>
                    <a:pt x="511" y="860"/>
                  </a:cubicBezTo>
                  <a:cubicBezTo>
                    <a:pt x="501" y="825"/>
                    <a:pt x="526" y="825"/>
                    <a:pt x="490" y="807"/>
                  </a:cubicBezTo>
                  <a:cubicBezTo>
                    <a:pt x="469" y="800"/>
                    <a:pt x="425" y="818"/>
                    <a:pt x="400" y="821"/>
                  </a:cubicBezTo>
                  <a:cubicBezTo>
                    <a:pt x="330" y="835"/>
                    <a:pt x="249" y="832"/>
                    <a:pt x="197" y="884"/>
                  </a:cubicBezTo>
                  <a:cubicBezTo>
                    <a:pt x="155" y="923"/>
                    <a:pt x="148" y="965"/>
                    <a:pt x="112" y="1004"/>
                  </a:cubicBezTo>
                  <a:cubicBezTo>
                    <a:pt x="63" y="1060"/>
                    <a:pt x="28" y="1109"/>
                    <a:pt x="25" y="1186"/>
                  </a:cubicBezTo>
                  <a:cubicBezTo>
                    <a:pt x="21" y="1239"/>
                    <a:pt x="0" y="1309"/>
                    <a:pt x="21" y="1358"/>
                  </a:cubicBezTo>
                  <a:cubicBezTo>
                    <a:pt x="32" y="1379"/>
                    <a:pt x="63" y="1411"/>
                    <a:pt x="74" y="1435"/>
                  </a:cubicBezTo>
                  <a:cubicBezTo>
                    <a:pt x="95" y="1467"/>
                    <a:pt x="119" y="1505"/>
                    <a:pt x="158" y="1520"/>
                  </a:cubicBezTo>
                  <a:cubicBezTo>
                    <a:pt x="228" y="1544"/>
                    <a:pt x="305" y="1463"/>
                    <a:pt x="376" y="1481"/>
                  </a:cubicBezTo>
                  <a:cubicBezTo>
                    <a:pt x="397" y="1488"/>
                    <a:pt x="425" y="1512"/>
                    <a:pt x="438" y="1523"/>
                  </a:cubicBezTo>
                  <a:cubicBezTo>
                    <a:pt x="469" y="1548"/>
                    <a:pt x="487" y="1541"/>
                    <a:pt x="487" y="1593"/>
                  </a:cubicBezTo>
                  <a:cubicBezTo>
                    <a:pt x="483" y="1649"/>
                    <a:pt x="473" y="1635"/>
                    <a:pt x="501" y="1684"/>
                  </a:cubicBezTo>
                  <a:cubicBezTo>
                    <a:pt x="518" y="1716"/>
                    <a:pt x="532" y="1744"/>
                    <a:pt x="540" y="1779"/>
                  </a:cubicBezTo>
                  <a:cubicBezTo>
                    <a:pt x="550" y="1814"/>
                    <a:pt x="561" y="1846"/>
                    <a:pt x="554" y="1881"/>
                  </a:cubicBezTo>
                  <a:cubicBezTo>
                    <a:pt x="550" y="1923"/>
                    <a:pt x="518" y="1955"/>
                    <a:pt x="522" y="1997"/>
                  </a:cubicBezTo>
                  <a:cubicBezTo>
                    <a:pt x="529" y="2039"/>
                    <a:pt x="561" y="2077"/>
                    <a:pt x="571" y="2116"/>
                  </a:cubicBezTo>
                  <a:cubicBezTo>
                    <a:pt x="578" y="2148"/>
                    <a:pt x="575" y="2190"/>
                    <a:pt x="585" y="2221"/>
                  </a:cubicBezTo>
                  <a:cubicBezTo>
                    <a:pt x="599" y="2249"/>
                    <a:pt x="620" y="2274"/>
                    <a:pt x="631" y="2305"/>
                  </a:cubicBezTo>
                  <a:cubicBezTo>
                    <a:pt x="638" y="2326"/>
                    <a:pt x="634" y="2358"/>
                    <a:pt x="655" y="2372"/>
                  </a:cubicBezTo>
                  <a:cubicBezTo>
                    <a:pt x="690" y="2390"/>
                    <a:pt x="778" y="2348"/>
                    <a:pt x="799" y="2320"/>
                  </a:cubicBezTo>
                  <a:lnTo>
                    <a:pt x="799" y="2320"/>
                  </a:lnTo>
                  <a:cubicBezTo>
                    <a:pt x="845" y="2267"/>
                    <a:pt x="894" y="2225"/>
                    <a:pt x="925" y="2162"/>
                  </a:cubicBezTo>
                  <a:cubicBezTo>
                    <a:pt x="957" y="2102"/>
                    <a:pt x="943" y="2046"/>
                    <a:pt x="992" y="1990"/>
                  </a:cubicBezTo>
                  <a:cubicBezTo>
                    <a:pt x="1059" y="1916"/>
                    <a:pt x="1038" y="1877"/>
                    <a:pt x="1027" y="1786"/>
                  </a:cubicBezTo>
                  <a:cubicBezTo>
                    <a:pt x="1017" y="1705"/>
                    <a:pt x="1062" y="1663"/>
                    <a:pt x="1108" y="1604"/>
                  </a:cubicBezTo>
                  <a:cubicBezTo>
                    <a:pt x="1147" y="1548"/>
                    <a:pt x="1210" y="1488"/>
                    <a:pt x="1224" y="1418"/>
                  </a:cubicBezTo>
                  <a:cubicBezTo>
                    <a:pt x="1248" y="1323"/>
                    <a:pt x="1164" y="1390"/>
                    <a:pt x="1111" y="1372"/>
                  </a:cubicBezTo>
                  <a:cubicBezTo>
                    <a:pt x="1062" y="1358"/>
                    <a:pt x="901" y="1035"/>
                    <a:pt x="922" y="1028"/>
                  </a:cubicBezTo>
                  <a:cubicBezTo>
                    <a:pt x="929" y="1035"/>
                    <a:pt x="939" y="1035"/>
                    <a:pt x="947" y="1032"/>
                  </a:cubicBezTo>
                  <a:cubicBezTo>
                    <a:pt x="996" y="1137"/>
                    <a:pt x="1048" y="1242"/>
                    <a:pt x="1108" y="1341"/>
                  </a:cubicBezTo>
                  <a:cubicBezTo>
                    <a:pt x="1139" y="1341"/>
                    <a:pt x="1259" y="1277"/>
                    <a:pt x="1283" y="1246"/>
                  </a:cubicBezTo>
                  <a:lnTo>
                    <a:pt x="1283" y="1246"/>
                  </a:lnTo>
                  <a:lnTo>
                    <a:pt x="1283" y="1246"/>
                  </a:lnTo>
                  <a:cubicBezTo>
                    <a:pt x="1311" y="1225"/>
                    <a:pt x="1371" y="1172"/>
                    <a:pt x="1364" y="1130"/>
                  </a:cubicBezTo>
                  <a:cubicBezTo>
                    <a:pt x="1364" y="1116"/>
                    <a:pt x="1311" y="1049"/>
                    <a:pt x="1297" y="1042"/>
                  </a:cubicBezTo>
                  <a:cubicBezTo>
                    <a:pt x="1325" y="1049"/>
                    <a:pt x="1336" y="1067"/>
                    <a:pt x="1368" y="1070"/>
                  </a:cubicBezTo>
                  <a:cubicBezTo>
                    <a:pt x="1399" y="1074"/>
                    <a:pt x="1431" y="1063"/>
                    <a:pt x="1462" y="1077"/>
                  </a:cubicBezTo>
                  <a:cubicBezTo>
                    <a:pt x="1494" y="1088"/>
                    <a:pt x="1515" y="1109"/>
                    <a:pt x="1536" y="1133"/>
                  </a:cubicBezTo>
                  <a:cubicBezTo>
                    <a:pt x="1546" y="1148"/>
                    <a:pt x="1557" y="1162"/>
                    <a:pt x="1571" y="1169"/>
                  </a:cubicBezTo>
                  <a:cubicBezTo>
                    <a:pt x="1582" y="1165"/>
                    <a:pt x="1592" y="1158"/>
                    <a:pt x="1603" y="1158"/>
                  </a:cubicBezTo>
                  <a:cubicBezTo>
                    <a:pt x="1627" y="1176"/>
                    <a:pt x="1613" y="1204"/>
                    <a:pt x="1617" y="1232"/>
                  </a:cubicBezTo>
                  <a:cubicBezTo>
                    <a:pt x="1620" y="1267"/>
                    <a:pt x="1645" y="1305"/>
                    <a:pt x="1659" y="1344"/>
                  </a:cubicBezTo>
                  <a:cubicBezTo>
                    <a:pt x="1676" y="1393"/>
                    <a:pt x="1687" y="1481"/>
                    <a:pt x="1743" y="1407"/>
                  </a:cubicBezTo>
                  <a:lnTo>
                    <a:pt x="1743" y="1407"/>
                  </a:lnTo>
                  <a:cubicBezTo>
                    <a:pt x="1764" y="1365"/>
                    <a:pt x="1750" y="1320"/>
                    <a:pt x="1764" y="1277"/>
                  </a:cubicBezTo>
                  <a:cubicBezTo>
                    <a:pt x="1778" y="1225"/>
                    <a:pt x="1841" y="1169"/>
                    <a:pt x="1883" y="1137"/>
                  </a:cubicBezTo>
                  <a:cubicBezTo>
                    <a:pt x="1925" y="1155"/>
                    <a:pt x="1936" y="1155"/>
                    <a:pt x="1964" y="1190"/>
                  </a:cubicBezTo>
                  <a:cubicBezTo>
                    <a:pt x="1978" y="1211"/>
                    <a:pt x="1999" y="1260"/>
                    <a:pt x="2013" y="1270"/>
                  </a:cubicBezTo>
                  <a:cubicBezTo>
                    <a:pt x="2013" y="1270"/>
                    <a:pt x="2031" y="1291"/>
                    <a:pt x="2027" y="1288"/>
                  </a:cubicBezTo>
                  <a:cubicBezTo>
                    <a:pt x="2027" y="1284"/>
                    <a:pt x="2052" y="1284"/>
                    <a:pt x="2059" y="1295"/>
                  </a:cubicBezTo>
                  <a:cubicBezTo>
                    <a:pt x="2094" y="1330"/>
                    <a:pt x="2055" y="1397"/>
                    <a:pt x="2083" y="1432"/>
                  </a:cubicBezTo>
                  <a:cubicBezTo>
                    <a:pt x="2101" y="1414"/>
                    <a:pt x="2094" y="1365"/>
                    <a:pt x="2101" y="1341"/>
                  </a:cubicBezTo>
                  <a:cubicBezTo>
                    <a:pt x="2108" y="1341"/>
                    <a:pt x="2108" y="1386"/>
                    <a:pt x="2115" y="1393"/>
                  </a:cubicBezTo>
                  <a:cubicBezTo>
                    <a:pt x="2125" y="1383"/>
                    <a:pt x="2118" y="1369"/>
                    <a:pt x="2125" y="1358"/>
                  </a:cubicBezTo>
                  <a:cubicBezTo>
                    <a:pt x="2161" y="1390"/>
                    <a:pt x="2182" y="1460"/>
                    <a:pt x="2227" y="1404"/>
                  </a:cubicBezTo>
                  <a:lnTo>
                    <a:pt x="2227" y="1404"/>
                  </a:lnTo>
                  <a:cubicBezTo>
                    <a:pt x="2248" y="1400"/>
                    <a:pt x="2273" y="1351"/>
                    <a:pt x="2273" y="1334"/>
                  </a:cubicBezTo>
                  <a:cubicBezTo>
                    <a:pt x="2273" y="1295"/>
                    <a:pt x="2234" y="1249"/>
                    <a:pt x="2213" y="1225"/>
                  </a:cubicBezTo>
                  <a:close/>
                  <a:moveTo>
                    <a:pt x="1297" y="158"/>
                  </a:moveTo>
                  <a:lnTo>
                    <a:pt x="1297" y="158"/>
                  </a:lnTo>
                  <a:cubicBezTo>
                    <a:pt x="1297" y="155"/>
                    <a:pt x="1297" y="151"/>
                    <a:pt x="1294" y="148"/>
                  </a:cubicBezTo>
                  <a:cubicBezTo>
                    <a:pt x="1297" y="151"/>
                    <a:pt x="1297" y="155"/>
                    <a:pt x="1297" y="158"/>
                  </a:cubicBezTo>
                  <a:close/>
                  <a:moveTo>
                    <a:pt x="1273" y="1049"/>
                  </a:moveTo>
                  <a:lnTo>
                    <a:pt x="1273" y="1049"/>
                  </a:lnTo>
                  <a:cubicBezTo>
                    <a:pt x="1248" y="1060"/>
                    <a:pt x="1266" y="1077"/>
                    <a:pt x="1238" y="1081"/>
                  </a:cubicBezTo>
                  <a:cubicBezTo>
                    <a:pt x="1196" y="1088"/>
                    <a:pt x="1189" y="1025"/>
                    <a:pt x="1178" y="1000"/>
                  </a:cubicBezTo>
                  <a:cubicBezTo>
                    <a:pt x="1185" y="1004"/>
                    <a:pt x="1196" y="1014"/>
                    <a:pt x="1206" y="1007"/>
                  </a:cubicBezTo>
                  <a:cubicBezTo>
                    <a:pt x="1217" y="1046"/>
                    <a:pt x="1269" y="1039"/>
                    <a:pt x="1294" y="1042"/>
                  </a:cubicBezTo>
                  <a:cubicBezTo>
                    <a:pt x="1287" y="1042"/>
                    <a:pt x="1280" y="1046"/>
                    <a:pt x="1273" y="10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FD658A05-23A0-5A4A-A039-ECC0D374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86" y="11184142"/>
              <a:ext cx="2526614" cy="3867753"/>
            </a:xfrm>
            <a:custGeom>
              <a:avLst/>
              <a:gdLst>
                <a:gd name="T0" fmla="*/ 898 w 931"/>
                <a:gd name="T1" fmla="*/ 393 h 1426"/>
                <a:gd name="T2" fmla="*/ 898 w 931"/>
                <a:gd name="T3" fmla="*/ 393 h 1426"/>
                <a:gd name="T4" fmla="*/ 680 w 931"/>
                <a:gd name="T5" fmla="*/ 302 h 1426"/>
                <a:gd name="T6" fmla="*/ 610 w 931"/>
                <a:gd name="T7" fmla="*/ 257 h 1426"/>
                <a:gd name="T8" fmla="*/ 561 w 931"/>
                <a:gd name="T9" fmla="*/ 172 h 1426"/>
                <a:gd name="T10" fmla="*/ 484 w 931"/>
                <a:gd name="T11" fmla="*/ 137 h 1426"/>
                <a:gd name="T12" fmla="*/ 365 w 931"/>
                <a:gd name="T13" fmla="*/ 53 h 1426"/>
                <a:gd name="T14" fmla="*/ 266 w 931"/>
                <a:gd name="T15" fmla="*/ 39 h 1426"/>
                <a:gd name="T16" fmla="*/ 203 w 931"/>
                <a:gd name="T17" fmla="*/ 50 h 1426"/>
                <a:gd name="T18" fmla="*/ 88 w 931"/>
                <a:gd name="T19" fmla="*/ 106 h 1426"/>
                <a:gd name="T20" fmla="*/ 91 w 931"/>
                <a:gd name="T21" fmla="*/ 172 h 1426"/>
                <a:gd name="T22" fmla="*/ 28 w 931"/>
                <a:gd name="T23" fmla="*/ 285 h 1426"/>
                <a:gd name="T24" fmla="*/ 14 w 931"/>
                <a:gd name="T25" fmla="*/ 372 h 1426"/>
                <a:gd name="T26" fmla="*/ 0 w 931"/>
                <a:gd name="T27" fmla="*/ 404 h 1426"/>
                <a:gd name="T28" fmla="*/ 31 w 931"/>
                <a:gd name="T29" fmla="*/ 443 h 1426"/>
                <a:gd name="T30" fmla="*/ 151 w 931"/>
                <a:gd name="T31" fmla="*/ 625 h 1426"/>
                <a:gd name="T32" fmla="*/ 235 w 931"/>
                <a:gd name="T33" fmla="*/ 685 h 1426"/>
                <a:gd name="T34" fmla="*/ 252 w 931"/>
                <a:gd name="T35" fmla="*/ 783 h 1426"/>
                <a:gd name="T36" fmla="*/ 270 w 931"/>
                <a:gd name="T37" fmla="*/ 1085 h 1426"/>
                <a:gd name="T38" fmla="*/ 305 w 931"/>
                <a:gd name="T39" fmla="*/ 1197 h 1426"/>
                <a:gd name="T40" fmla="*/ 326 w 931"/>
                <a:gd name="T41" fmla="*/ 1239 h 1426"/>
                <a:gd name="T42" fmla="*/ 316 w 931"/>
                <a:gd name="T43" fmla="*/ 1288 h 1426"/>
                <a:gd name="T44" fmla="*/ 449 w 931"/>
                <a:gd name="T45" fmla="*/ 1425 h 1426"/>
                <a:gd name="T46" fmla="*/ 449 w 931"/>
                <a:gd name="T47" fmla="*/ 1376 h 1426"/>
                <a:gd name="T48" fmla="*/ 460 w 931"/>
                <a:gd name="T49" fmla="*/ 1267 h 1426"/>
                <a:gd name="T50" fmla="*/ 477 w 931"/>
                <a:gd name="T51" fmla="*/ 1158 h 1426"/>
                <a:gd name="T52" fmla="*/ 551 w 931"/>
                <a:gd name="T53" fmla="*/ 1053 h 1426"/>
                <a:gd name="T54" fmla="*/ 642 w 931"/>
                <a:gd name="T55" fmla="*/ 965 h 1426"/>
                <a:gd name="T56" fmla="*/ 684 w 931"/>
                <a:gd name="T57" fmla="*/ 864 h 1426"/>
                <a:gd name="T58" fmla="*/ 747 w 931"/>
                <a:gd name="T59" fmla="*/ 797 h 1426"/>
                <a:gd name="T60" fmla="*/ 891 w 931"/>
                <a:gd name="T61" fmla="*/ 485 h 1426"/>
                <a:gd name="T62" fmla="*/ 891 w 931"/>
                <a:gd name="T63" fmla="*/ 485 h 1426"/>
                <a:gd name="T64" fmla="*/ 898 w 931"/>
                <a:gd name="T65" fmla="*/ 393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1" h="1426">
                  <a:moveTo>
                    <a:pt x="898" y="393"/>
                  </a:moveTo>
                  <a:lnTo>
                    <a:pt x="898" y="393"/>
                  </a:lnTo>
                  <a:cubicBezTo>
                    <a:pt x="831" y="344"/>
                    <a:pt x="754" y="330"/>
                    <a:pt x="680" y="302"/>
                  </a:cubicBezTo>
                  <a:cubicBezTo>
                    <a:pt x="635" y="281"/>
                    <a:pt x="628" y="292"/>
                    <a:pt x="610" y="257"/>
                  </a:cubicBezTo>
                  <a:cubicBezTo>
                    <a:pt x="593" y="221"/>
                    <a:pt x="603" y="197"/>
                    <a:pt x="561" y="172"/>
                  </a:cubicBezTo>
                  <a:cubicBezTo>
                    <a:pt x="537" y="158"/>
                    <a:pt x="509" y="151"/>
                    <a:pt x="484" y="137"/>
                  </a:cubicBezTo>
                  <a:cubicBezTo>
                    <a:pt x="445" y="109"/>
                    <a:pt x="407" y="71"/>
                    <a:pt x="365" y="53"/>
                  </a:cubicBezTo>
                  <a:cubicBezTo>
                    <a:pt x="333" y="43"/>
                    <a:pt x="298" y="43"/>
                    <a:pt x="266" y="39"/>
                  </a:cubicBezTo>
                  <a:cubicBezTo>
                    <a:pt x="231" y="32"/>
                    <a:pt x="228" y="25"/>
                    <a:pt x="203" y="50"/>
                  </a:cubicBezTo>
                  <a:cubicBezTo>
                    <a:pt x="175" y="0"/>
                    <a:pt x="102" y="67"/>
                    <a:pt x="88" y="106"/>
                  </a:cubicBezTo>
                  <a:cubicBezTo>
                    <a:pt x="77" y="130"/>
                    <a:pt x="91" y="144"/>
                    <a:pt x="91" y="172"/>
                  </a:cubicBezTo>
                  <a:cubicBezTo>
                    <a:pt x="88" y="211"/>
                    <a:pt x="45" y="250"/>
                    <a:pt x="28" y="285"/>
                  </a:cubicBezTo>
                  <a:cubicBezTo>
                    <a:pt x="10" y="320"/>
                    <a:pt x="14" y="337"/>
                    <a:pt x="14" y="372"/>
                  </a:cubicBezTo>
                  <a:cubicBezTo>
                    <a:pt x="14" y="383"/>
                    <a:pt x="0" y="386"/>
                    <a:pt x="0" y="404"/>
                  </a:cubicBezTo>
                  <a:cubicBezTo>
                    <a:pt x="3" y="418"/>
                    <a:pt x="24" y="432"/>
                    <a:pt x="31" y="443"/>
                  </a:cubicBezTo>
                  <a:cubicBezTo>
                    <a:pt x="73" y="506"/>
                    <a:pt x="91" y="576"/>
                    <a:pt x="151" y="625"/>
                  </a:cubicBezTo>
                  <a:cubicBezTo>
                    <a:pt x="175" y="646"/>
                    <a:pt x="214" y="660"/>
                    <a:pt x="235" y="685"/>
                  </a:cubicBezTo>
                  <a:cubicBezTo>
                    <a:pt x="266" y="716"/>
                    <a:pt x="252" y="741"/>
                    <a:pt x="252" y="783"/>
                  </a:cubicBezTo>
                  <a:cubicBezTo>
                    <a:pt x="252" y="885"/>
                    <a:pt x="259" y="986"/>
                    <a:pt x="270" y="1085"/>
                  </a:cubicBezTo>
                  <a:cubicBezTo>
                    <a:pt x="273" y="1127"/>
                    <a:pt x="284" y="1158"/>
                    <a:pt x="305" y="1197"/>
                  </a:cubicBezTo>
                  <a:cubicBezTo>
                    <a:pt x="312" y="1211"/>
                    <a:pt x="326" y="1222"/>
                    <a:pt x="326" y="1239"/>
                  </a:cubicBezTo>
                  <a:cubicBezTo>
                    <a:pt x="333" y="1260"/>
                    <a:pt x="316" y="1274"/>
                    <a:pt x="316" y="1288"/>
                  </a:cubicBezTo>
                  <a:cubicBezTo>
                    <a:pt x="319" y="1351"/>
                    <a:pt x="389" y="1425"/>
                    <a:pt x="449" y="1425"/>
                  </a:cubicBezTo>
                  <a:cubicBezTo>
                    <a:pt x="452" y="1407"/>
                    <a:pt x="445" y="1393"/>
                    <a:pt x="449" y="1376"/>
                  </a:cubicBezTo>
                  <a:cubicBezTo>
                    <a:pt x="502" y="1355"/>
                    <a:pt x="463" y="1302"/>
                    <a:pt x="460" y="1267"/>
                  </a:cubicBezTo>
                  <a:cubicBezTo>
                    <a:pt x="460" y="1250"/>
                    <a:pt x="470" y="1172"/>
                    <a:pt x="477" y="1158"/>
                  </a:cubicBezTo>
                  <a:cubicBezTo>
                    <a:pt x="491" y="1141"/>
                    <a:pt x="614" y="1088"/>
                    <a:pt x="551" y="1053"/>
                  </a:cubicBezTo>
                  <a:cubicBezTo>
                    <a:pt x="589" y="1067"/>
                    <a:pt x="621" y="997"/>
                    <a:pt x="642" y="965"/>
                  </a:cubicBezTo>
                  <a:cubicBezTo>
                    <a:pt x="663" y="934"/>
                    <a:pt x="674" y="899"/>
                    <a:pt x="684" y="864"/>
                  </a:cubicBezTo>
                  <a:cubicBezTo>
                    <a:pt x="705" y="811"/>
                    <a:pt x="705" y="821"/>
                    <a:pt x="747" y="797"/>
                  </a:cubicBezTo>
                  <a:cubicBezTo>
                    <a:pt x="873" y="723"/>
                    <a:pt x="814" y="593"/>
                    <a:pt x="891" y="485"/>
                  </a:cubicBezTo>
                  <a:lnTo>
                    <a:pt x="891" y="485"/>
                  </a:lnTo>
                  <a:cubicBezTo>
                    <a:pt x="912" y="453"/>
                    <a:pt x="930" y="422"/>
                    <a:pt x="898" y="3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324C78A0-0CA0-E34E-AD00-8EE64CA3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3689" y="12429485"/>
              <a:ext cx="2131453" cy="1676424"/>
            </a:xfrm>
            <a:custGeom>
              <a:avLst/>
              <a:gdLst>
                <a:gd name="T0" fmla="*/ 667 w 784"/>
                <a:gd name="T1" fmla="*/ 115 h 618"/>
                <a:gd name="T2" fmla="*/ 667 w 784"/>
                <a:gd name="T3" fmla="*/ 115 h 618"/>
                <a:gd name="T4" fmla="*/ 625 w 784"/>
                <a:gd name="T5" fmla="*/ 49 h 618"/>
                <a:gd name="T6" fmla="*/ 607 w 784"/>
                <a:gd name="T7" fmla="*/ 24 h 618"/>
                <a:gd name="T8" fmla="*/ 499 w 784"/>
                <a:gd name="T9" fmla="*/ 91 h 618"/>
                <a:gd name="T10" fmla="*/ 481 w 784"/>
                <a:gd name="T11" fmla="*/ 21 h 618"/>
                <a:gd name="T12" fmla="*/ 390 w 784"/>
                <a:gd name="T13" fmla="*/ 45 h 618"/>
                <a:gd name="T14" fmla="*/ 358 w 784"/>
                <a:gd name="T15" fmla="*/ 70 h 618"/>
                <a:gd name="T16" fmla="*/ 309 w 784"/>
                <a:gd name="T17" fmla="*/ 66 h 618"/>
                <a:gd name="T18" fmla="*/ 221 w 784"/>
                <a:gd name="T19" fmla="*/ 136 h 618"/>
                <a:gd name="T20" fmla="*/ 148 w 784"/>
                <a:gd name="T21" fmla="*/ 189 h 618"/>
                <a:gd name="T22" fmla="*/ 56 w 784"/>
                <a:gd name="T23" fmla="*/ 242 h 618"/>
                <a:gd name="T24" fmla="*/ 14 w 784"/>
                <a:gd name="T25" fmla="*/ 421 h 618"/>
                <a:gd name="T26" fmla="*/ 4 w 784"/>
                <a:gd name="T27" fmla="*/ 515 h 618"/>
                <a:gd name="T28" fmla="*/ 88 w 784"/>
                <a:gd name="T29" fmla="*/ 505 h 618"/>
                <a:gd name="T30" fmla="*/ 323 w 784"/>
                <a:gd name="T31" fmla="*/ 456 h 618"/>
                <a:gd name="T32" fmla="*/ 372 w 784"/>
                <a:gd name="T33" fmla="*/ 508 h 618"/>
                <a:gd name="T34" fmla="*/ 425 w 784"/>
                <a:gd name="T35" fmla="*/ 491 h 618"/>
                <a:gd name="T36" fmla="*/ 470 w 784"/>
                <a:gd name="T37" fmla="*/ 603 h 618"/>
                <a:gd name="T38" fmla="*/ 618 w 784"/>
                <a:gd name="T39" fmla="*/ 547 h 618"/>
                <a:gd name="T40" fmla="*/ 618 w 784"/>
                <a:gd name="T41" fmla="*/ 547 h 618"/>
                <a:gd name="T42" fmla="*/ 688 w 784"/>
                <a:gd name="T43" fmla="*/ 484 h 618"/>
                <a:gd name="T44" fmla="*/ 762 w 784"/>
                <a:gd name="T45" fmla="*/ 354 h 618"/>
                <a:gd name="T46" fmla="*/ 667 w 784"/>
                <a:gd name="T47" fmla="*/ 11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4" h="618">
                  <a:moveTo>
                    <a:pt x="667" y="115"/>
                  </a:moveTo>
                  <a:lnTo>
                    <a:pt x="667" y="115"/>
                  </a:lnTo>
                  <a:cubicBezTo>
                    <a:pt x="663" y="91"/>
                    <a:pt x="660" y="56"/>
                    <a:pt x="625" y="49"/>
                  </a:cubicBezTo>
                  <a:cubicBezTo>
                    <a:pt x="621" y="38"/>
                    <a:pt x="621" y="28"/>
                    <a:pt x="607" y="24"/>
                  </a:cubicBezTo>
                  <a:cubicBezTo>
                    <a:pt x="593" y="70"/>
                    <a:pt x="541" y="185"/>
                    <a:pt x="499" y="91"/>
                  </a:cubicBezTo>
                  <a:cubicBezTo>
                    <a:pt x="488" y="66"/>
                    <a:pt x="509" y="35"/>
                    <a:pt x="481" y="21"/>
                  </a:cubicBezTo>
                  <a:cubicBezTo>
                    <a:pt x="449" y="0"/>
                    <a:pt x="411" y="35"/>
                    <a:pt x="390" y="45"/>
                  </a:cubicBezTo>
                  <a:cubicBezTo>
                    <a:pt x="372" y="56"/>
                    <a:pt x="376" y="66"/>
                    <a:pt x="358" y="70"/>
                  </a:cubicBezTo>
                  <a:cubicBezTo>
                    <a:pt x="341" y="73"/>
                    <a:pt x="327" y="63"/>
                    <a:pt x="309" y="66"/>
                  </a:cubicBezTo>
                  <a:cubicBezTo>
                    <a:pt x="274" y="73"/>
                    <a:pt x="246" y="108"/>
                    <a:pt x="221" y="136"/>
                  </a:cubicBezTo>
                  <a:cubicBezTo>
                    <a:pt x="197" y="161"/>
                    <a:pt x="179" y="175"/>
                    <a:pt x="148" y="189"/>
                  </a:cubicBezTo>
                  <a:cubicBezTo>
                    <a:pt x="123" y="200"/>
                    <a:pt x="63" y="210"/>
                    <a:pt x="56" y="242"/>
                  </a:cubicBezTo>
                  <a:cubicBezTo>
                    <a:pt x="0" y="270"/>
                    <a:pt x="11" y="364"/>
                    <a:pt x="14" y="421"/>
                  </a:cubicBezTo>
                  <a:cubicBezTo>
                    <a:pt x="14" y="428"/>
                    <a:pt x="4" y="515"/>
                    <a:pt x="4" y="515"/>
                  </a:cubicBezTo>
                  <a:cubicBezTo>
                    <a:pt x="18" y="533"/>
                    <a:pt x="71" y="508"/>
                    <a:pt x="88" y="505"/>
                  </a:cubicBezTo>
                  <a:cubicBezTo>
                    <a:pt x="148" y="494"/>
                    <a:pt x="263" y="428"/>
                    <a:pt x="323" y="456"/>
                  </a:cubicBezTo>
                  <a:cubicBezTo>
                    <a:pt x="351" y="466"/>
                    <a:pt x="348" y="498"/>
                    <a:pt x="372" y="508"/>
                  </a:cubicBezTo>
                  <a:cubicBezTo>
                    <a:pt x="386" y="512"/>
                    <a:pt x="404" y="480"/>
                    <a:pt x="425" y="491"/>
                  </a:cubicBezTo>
                  <a:cubicBezTo>
                    <a:pt x="386" y="533"/>
                    <a:pt x="432" y="593"/>
                    <a:pt x="470" y="603"/>
                  </a:cubicBezTo>
                  <a:cubicBezTo>
                    <a:pt x="523" y="617"/>
                    <a:pt x="586" y="593"/>
                    <a:pt x="618" y="547"/>
                  </a:cubicBezTo>
                  <a:lnTo>
                    <a:pt x="618" y="547"/>
                  </a:lnTo>
                  <a:cubicBezTo>
                    <a:pt x="632" y="547"/>
                    <a:pt x="677" y="494"/>
                    <a:pt x="688" y="484"/>
                  </a:cubicBezTo>
                  <a:cubicBezTo>
                    <a:pt x="723" y="445"/>
                    <a:pt x="751" y="403"/>
                    <a:pt x="762" y="354"/>
                  </a:cubicBezTo>
                  <a:cubicBezTo>
                    <a:pt x="783" y="263"/>
                    <a:pt x="684" y="207"/>
                    <a:pt x="667" y="1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BD59B0AE-7B54-274E-9646-65BB46A0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99" y="7855243"/>
              <a:ext cx="4478446" cy="3652213"/>
            </a:xfrm>
            <a:custGeom>
              <a:avLst/>
              <a:gdLst>
                <a:gd name="T0" fmla="*/ 874 w 1650"/>
                <a:gd name="T1" fmla="*/ 1263 h 1345"/>
                <a:gd name="T2" fmla="*/ 888 w 1650"/>
                <a:gd name="T3" fmla="*/ 1169 h 1345"/>
                <a:gd name="T4" fmla="*/ 825 w 1650"/>
                <a:gd name="T5" fmla="*/ 1042 h 1345"/>
                <a:gd name="T6" fmla="*/ 695 w 1650"/>
                <a:gd name="T7" fmla="*/ 913 h 1345"/>
                <a:gd name="T8" fmla="*/ 860 w 1650"/>
                <a:gd name="T9" fmla="*/ 853 h 1345"/>
                <a:gd name="T10" fmla="*/ 951 w 1650"/>
                <a:gd name="T11" fmla="*/ 916 h 1345"/>
                <a:gd name="T12" fmla="*/ 1102 w 1650"/>
                <a:gd name="T13" fmla="*/ 751 h 1345"/>
                <a:gd name="T14" fmla="*/ 1270 w 1650"/>
                <a:gd name="T15" fmla="*/ 593 h 1345"/>
                <a:gd name="T16" fmla="*/ 1365 w 1650"/>
                <a:gd name="T17" fmla="*/ 572 h 1345"/>
                <a:gd name="T18" fmla="*/ 1400 w 1650"/>
                <a:gd name="T19" fmla="*/ 513 h 1345"/>
                <a:gd name="T20" fmla="*/ 1386 w 1650"/>
                <a:gd name="T21" fmla="*/ 453 h 1345"/>
                <a:gd name="T22" fmla="*/ 1579 w 1650"/>
                <a:gd name="T23" fmla="*/ 397 h 1345"/>
                <a:gd name="T24" fmla="*/ 1568 w 1650"/>
                <a:gd name="T25" fmla="*/ 313 h 1345"/>
                <a:gd name="T26" fmla="*/ 1477 w 1650"/>
                <a:gd name="T27" fmla="*/ 239 h 1345"/>
                <a:gd name="T28" fmla="*/ 1326 w 1650"/>
                <a:gd name="T29" fmla="*/ 228 h 1345"/>
                <a:gd name="T30" fmla="*/ 1189 w 1650"/>
                <a:gd name="T31" fmla="*/ 369 h 1345"/>
                <a:gd name="T32" fmla="*/ 1081 w 1650"/>
                <a:gd name="T33" fmla="*/ 288 h 1345"/>
                <a:gd name="T34" fmla="*/ 1281 w 1650"/>
                <a:gd name="T35" fmla="*/ 116 h 1345"/>
                <a:gd name="T36" fmla="*/ 1291 w 1650"/>
                <a:gd name="T37" fmla="*/ 88 h 1345"/>
                <a:gd name="T38" fmla="*/ 1288 w 1650"/>
                <a:gd name="T39" fmla="*/ 88 h 1345"/>
                <a:gd name="T40" fmla="*/ 1221 w 1650"/>
                <a:gd name="T41" fmla="*/ 32 h 1345"/>
                <a:gd name="T42" fmla="*/ 1032 w 1650"/>
                <a:gd name="T43" fmla="*/ 67 h 1345"/>
                <a:gd name="T44" fmla="*/ 726 w 1650"/>
                <a:gd name="T45" fmla="*/ 35 h 1345"/>
                <a:gd name="T46" fmla="*/ 526 w 1650"/>
                <a:gd name="T47" fmla="*/ 21 h 1345"/>
                <a:gd name="T48" fmla="*/ 204 w 1650"/>
                <a:gd name="T49" fmla="*/ 64 h 1345"/>
                <a:gd name="T50" fmla="*/ 98 w 1650"/>
                <a:gd name="T51" fmla="*/ 263 h 1345"/>
                <a:gd name="T52" fmla="*/ 372 w 1650"/>
                <a:gd name="T53" fmla="*/ 253 h 1345"/>
                <a:gd name="T54" fmla="*/ 368 w 1650"/>
                <a:gd name="T55" fmla="*/ 516 h 1345"/>
                <a:gd name="T56" fmla="*/ 288 w 1650"/>
                <a:gd name="T57" fmla="*/ 748 h 1345"/>
                <a:gd name="T58" fmla="*/ 393 w 1650"/>
                <a:gd name="T59" fmla="*/ 983 h 1345"/>
                <a:gd name="T60" fmla="*/ 477 w 1650"/>
                <a:gd name="T61" fmla="*/ 1028 h 1345"/>
                <a:gd name="T62" fmla="*/ 607 w 1650"/>
                <a:gd name="T63" fmla="*/ 1169 h 1345"/>
                <a:gd name="T64" fmla="*/ 747 w 1650"/>
                <a:gd name="T65" fmla="*/ 1214 h 1345"/>
                <a:gd name="T66" fmla="*/ 839 w 1650"/>
                <a:gd name="T67" fmla="*/ 1292 h 1345"/>
                <a:gd name="T68" fmla="*/ 874 w 1650"/>
                <a:gd name="T69" fmla="*/ 126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0" h="1345">
                  <a:moveTo>
                    <a:pt x="874" y="1263"/>
                  </a:moveTo>
                  <a:lnTo>
                    <a:pt x="874" y="1263"/>
                  </a:lnTo>
                  <a:cubicBezTo>
                    <a:pt x="877" y="1260"/>
                    <a:pt x="877" y="1257"/>
                    <a:pt x="877" y="1253"/>
                  </a:cubicBezTo>
                  <a:cubicBezTo>
                    <a:pt x="898" y="1242"/>
                    <a:pt x="898" y="1186"/>
                    <a:pt x="888" y="1169"/>
                  </a:cubicBezTo>
                  <a:cubicBezTo>
                    <a:pt x="867" y="1141"/>
                    <a:pt x="832" y="1158"/>
                    <a:pt x="825" y="1127"/>
                  </a:cubicBezTo>
                  <a:cubicBezTo>
                    <a:pt x="818" y="1095"/>
                    <a:pt x="874" y="1056"/>
                    <a:pt x="825" y="1042"/>
                  </a:cubicBezTo>
                  <a:cubicBezTo>
                    <a:pt x="793" y="1032"/>
                    <a:pt x="761" y="1092"/>
                    <a:pt x="733" y="1099"/>
                  </a:cubicBezTo>
                  <a:cubicBezTo>
                    <a:pt x="621" y="1127"/>
                    <a:pt x="660" y="965"/>
                    <a:pt x="695" y="913"/>
                  </a:cubicBezTo>
                  <a:cubicBezTo>
                    <a:pt x="716" y="885"/>
                    <a:pt x="744" y="867"/>
                    <a:pt x="779" y="867"/>
                  </a:cubicBezTo>
                  <a:cubicBezTo>
                    <a:pt x="821" y="867"/>
                    <a:pt x="828" y="895"/>
                    <a:pt x="860" y="853"/>
                  </a:cubicBezTo>
                  <a:lnTo>
                    <a:pt x="860" y="853"/>
                  </a:lnTo>
                  <a:cubicBezTo>
                    <a:pt x="912" y="835"/>
                    <a:pt x="933" y="874"/>
                    <a:pt x="951" y="916"/>
                  </a:cubicBezTo>
                  <a:cubicBezTo>
                    <a:pt x="997" y="1028"/>
                    <a:pt x="1021" y="864"/>
                    <a:pt x="997" y="850"/>
                  </a:cubicBezTo>
                  <a:cubicBezTo>
                    <a:pt x="1032" y="814"/>
                    <a:pt x="1060" y="783"/>
                    <a:pt x="1102" y="751"/>
                  </a:cubicBezTo>
                  <a:cubicBezTo>
                    <a:pt x="1137" y="720"/>
                    <a:pt x="1161" y="677"/>
                    <a:pt x="1193" y="649"/>
                  </a:cubicBezTo>
                  <a:cubicBezTo>
                    <a:pt x="1221" y="625"/>
                    <a:pt x="1246" y="614"/>
                    <a:pt x="1270" y="593"/>
                  </a:cubicBezTo>
                  <a:cubicBezTo>
                    <a:pt x="1312" y="562"/>
                    <a:pt x="1326" y="548"/>
                    <a:pt x="1376" y="530"/>
                  </a:cubicBezTo>
                  <a:cubicBezTo>
                    <a:pt x="1382" y="541"/>
                    <a:pt x="1347" y="558"/>
                    <a:pt x="1365" y="572"/>
                  </a:cubicBezTo>
                  <a:cubicBezTo>
                    <a:pt x="1376" y="586"/>
                    <a:pt x="1400" y="555"/>
                    <a:pt x="1407" y="548"/>
                  </a:cubicBezTo>
                  <a:cubicBezTo>
                    <a:pt x="1400" y="537"/>
                    <a:pt x="1404" y="523"/>
                    <a:pt x="1400" y="513"/>
                  </a:cubicBezTo>
                  <a:cubicBezTo>
                    <a:pt x="1414" y="502"/>
                    <a:pt x="1446" y="488"/>
                    <a:pt x="1432" y="460"/>
                  </a:cubicBezTo>
                  <a:cubicBezTo>
                    <a:pt x="1418" y="442"/>
                    <a:pt x="1404" y="457"/>
                    <a:pt x="1386" y="453"/>
                  </a:cubicBezTo>
                  <a:cubicBezTo>
                    <a:pt x="1397" y="449"/>
                    <a:pt x="1400" y="446"/>
                    <a:pt x="1400" y="435"/>
                  </a:cubicBezTo>
                  <a:cubicBezTo>
                    <a:pt x="1460" y="425"/>
                    <a:pt x="1537" y="449"/>
                    <a:pt x="1579" y="397"/>
                  </a:cubicBezTo>
                  <a:lnTo>
                    <a:pt x="1579" y="397"/>
                  </a:lnTo>
                  <a:cubicBezTo>
                    <a:pt x="1649" y="358"/>
                    <a:pt x="1590" y="344"/>
                    <a:pt x="1568" y="313"/>
                  </a:cubicBezTo>
                  <a:cubicBezTo>
                    <a:pt x="1544" y="274"/>
                    <a:pt x="1572" y="246"/>
                    <a:pt x="1533" y="228"/>
                  </a:cubicBezTo>
                  <a:cubicBezTo>
                    <a:pt x="1519" y="225"/>
                    <a:pt x="1498" y="249"/>
                    <a:pt x="1477" y="239"/>
                  </a:cubicBezTo>
                  <a:cubicBezTo>
                    <a:pt x="1460" y="228"/>
                    <a:pt x="1453" y="200"/>
                    <a:pt x="1432" y="190"/>
                  </a:cubicBezTo>
                  <a:cubicBezTo>
                    <a:pt x="1393" y="169"/>
                    <a:pt x="1323" y="172"/>
                    <a:pt x="1326" y="228"/>
                  </a:cubicBezTo>
                  <a:cubicBezTo>
                    <a:pt x="1302" y="239"/>
                    <a:pt x="1295" y="260"/>
                    <a:pt x="1302" y="288"/>
                  </a:cubicBezTo>
                  <a:cubicBezTo>
                    <a:pt x="1284" y="299"/>
                    <a:pt x="1189" y="369"/>
                    <a:pt x="1189" y="369"/>
                  </a:cubicBezTo>
                  <a:cubicBezTo>
                    <a:pt x="1179" y="362"/>
                    <a:pt x="1189" y="334"/>
                    <a:pt x="1179" y="320"/>
                  </a:cubicBezTo>
                  <a:cubicBezTo>
                    <a:pt x="1158" y="295"/>
                    <a:pt x="1102" y="320"/>
                    <a:pt x="1081" y="288"/>
                  </a:cubicBezTo>
                  <a:cubicBezTo>
                    <a:pt x="1039" y="228"/>
                    <a:pt x="1151" y="197"/>
                    <a:pt x="1186" y="183"/>
                  </a:cubicBezTo>
                  <a:cubicBezTo>
                    <a:pt x="1228" y="165"/>
                    <a:pt x="1249" y="137"/>
                    <a:pt x="1281" y="116"/>
                  </a:cubicBezTo>
                  <a:cubicBezTo>
                    <a:pt x="1309" y="99"/>
                    <a:pt x="1365" y="102"/>
                    <a:pt x="1376" y="67"/>
                  </a:cubicBezTo>
                  <a:cubicBezTo>
                    <a:pt x="1354" y="64"/>
                    <a:pt x="1309" y="74"/>
                    <a:pt x="1291" y="88"/>
                  </a:cubicBezTo>
                  <a:lnTo>
                    <a:pt x="1291" y="88"/>
                  </a:lnTo>
                  <a:lnTo>
                    <a:pt x="1288" y="88"/>
                  </a:lnTo>
                  <a:cubicBezTo>
                    <a:pt x="1295" y="70"/>
                    <a:pt x="1291" y="21"/>
                    <a:pt x="1270" y="11"/>
                  </a:cubicBezTo>
                  <a:cubicBezTo>
                    <a:pt x="1253" y="0"/>
                    <a:pt x="1232" y="21"/>
                    <a:pt x="1221" y="32"/>
                  </a:cubicBezTo>
                  <a:cubicBezTo>
                    <a:pt x="1189" y="56"/>
                    <a:pt x="1200" y="74"/>
                    <a:pt x="1151" y="74"/>
                  </a:cubicBezTo>
                  <a:cubicBezTo>
                    <a:pt x="1109" y="74"/>
                    <a:pt x="1074" y="60"/>
                    <a:pt x="1032" y="67"/>
                  </a:cubicBezTo>
                  <a:cubicBezTo>
                    <a:pt x="954" y="74"/>
                    <a:pt x="905" y="53"/>
                    <a:pt x="832" y="42"/>
                  </a:cubicBezTo>
                  <a:cubicBezTo>
                    <a:pt x="800" y="39"/>
                    <a:pt x="758" y="32"/>
                    <a:pt x="726" y="35"/>
                  </a:cubicBezTo>
                  <a:cubicBezTo>
                    <a:pt x="688" y="39"/>
                    <a:pt x="646" y="64"/>
                    <a:pt x="604" y="60"/>
                  </a:cubicBezTo>
                  <a:cubicBezTo>
                    <a:pt x="565" y="56"/>
                    <a:pt x="558" y="35"/>
                    <a:pt x="526" y="21"/>
                  </a:cubicBezTo>
                  <a:cubicBezTo>
                    <a:pt x="491" y="4"/>
                    <a:pt x="435" y="14"/>
                    <a:pt x="400" y="18"/>
                  </a:cubicBezTo>
                  <a:cubicBezTo>
                    <a:pt x="330" y="25"/>
                    <a:pt x="263" y="35"/>
                    <a:pt x="204" y="64"/>
                  </a:cubicBezTo>
                  <a:cubicBezTo>
                    <a:pt x="140" y="92"/>
                    <a:pt x="0" y="162"/>
                    <a:pt x="0" y="242"/>
                  </a:cubicBezTo>
                  <a:cubicBezTo>
                    <a:pt x="39" y="274"/>
                    <a:pt x="49" y="281"/>
                    <a:pt x="98" y="263"/>
                  </a:cubicBezTo>
                  <a:cubicBezTo>
                    <a:pt x="144" y="246"/>
                    <a:pt x="158" y="235"/>
                    <a:pt x="200" y="232"/>
                  </a:cubicBezTo>
                  <a:cubicBezTo>
                    <a:pt x="249" y="228"/>
                    <a:pt x="330" y="214"/>
                    <a:pt x="372" y="253"/>
                  </a:cubicBezTo>
                  <a:cubicBezTo>
                    <a:pt x="414" y="292"/>
                    <a:pt x="389" y="351"/>
                    <a:pt x="397" y="400"/>
                  </a:cubicBezTo>
                  <a:cubicBezTo>
                    <a:pt x="400" y="457"/>
                    <a:pt x="400" y="471"/>
                    <a:pt x="368" y="516"/>
                  </a:cubicBezTo>
                  <a:cubicBezTo>
                    <a:pt x="340" y="555"/>
                    <a:pt x="291" y="607"/>
                    <a:pt x="277" y="653"/>
                  </a:cubicBezTo>
                  <a:cubicBezTo>
                    <a:pt x="270" y="674"/>
                    <a:pt x="277" y="723"/>
                    <a:pt x="288" y="748"/>
                  </a:cubicBezTo>
                  <a:cubicBezTo>
                    <a:pt x="298" y="776"/>
                    <a:pt x="323" y="783"/>
                    <a:pt x="337" y="811"/>
                  </a:cubicBezTo>
                  <a:cubicBezTo>
                    <a:pt x="365" y="867"/>
                    <a:pt x="351" y="927"/>
                    <a:pt x="393" y="983"/>
                  </a:cubicBezTo>
                  <a:cubicBezTo>
                    <a:pt x="393" y="955"/>
                    <a:pt x="337" y="825"/>
                    <a:pt x="383" y="835"/>
                  </a:cubicBezTo>
                  <a:cubicBezTo>
                    <a:pt x="407" y="906"/>
                    <a:pt x="453" y="962"/>
                    <a:pt x="477" y="1028"/>
                  </a:cubicBezTo>
                  <a:cubicBezTo>
                    <a:pt x="491" y="1070"/>
                    <a:pt x="484" y="1088"/>
                    <a:pt x="512" y="1116"/>
                  </a:cubicBezTo>
                  <a:cubicBezTo>
                    <a:pt x="537" y="1141"/>
                    <a:pt x="576" y="1162"/>
                    <a:pt x="607" y="1169"/>
                  </a:cubicBezTo>
                  <a:cubicBezTo>
                    <a:pt x="639" y="1179"/>
                    <a:pt x="667" y="1169"/>
                    <a:pt x="698" y="1183"/>
                  </a:cubicBezTo>
                  <a:cubicBezTo>
                    <a:pt x="716" y="1190"/>
                    <a:pt x="726" y="1207"/>
                    <a:pt x="747" y="1214"/>
                  </a:cubicBezTo>
                  <a:cubicBezTo>
                    <a:pt x="761" y="1221"/>
                    <a:pt x="779" y="1214"/>
                    <a:pt x="793" y="1221"/>
                  </a:cubicBezTo>
                  <a:cubicBezTo>
                    <a:pt x="828" y="1239"/>
                    <a:pt x="821" y="1267"/>
                    <a:pt x="839" y="1292"/>
                  </a:cubicBezTo>
                  <a:cubicBezTo>
                    <a:pt x="863" y="1323"/>
                    <a:pt x="891" y="1327"/>
                    <a:pt x="923" y="1344"/>
                  </a:cubicBezTo>
                  <a:cubicBezTo>
                    <a:pt x="909" y="1316"/>
                    <a:pt x="870" y="1306"/>
                    <a:pt x="874" y="1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290AC21E-3790-9D47-B110-3B195C50E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33" y="7795374"/>
              <a:ext cx="754394" cy="598723"/>
            </a:xfrm>
            <a:custGeom>
              <a:avLst/>
              <a:gdLst>
                <a:gd name="T0" fmla="*/ 46 w 279"/>
                <a:gd name="T1" fmla="*/ 63 h 222"/>
                <a:gd name="T2" fmla="*/ 46 w 279"/>
                <a:gd name="T3" fmla="*/ 63 h 222"/>
                <a:gd name="T4" fmla="*/ 148 w 279"/>
                <a:gd name="T5" fmla="*/ 113 h 222"/>
                <a:gd name="T6" fmla="*/ 134 w 279"/>
                <a:gd name="T7" fmla="*/ 141 h 222"/>
                <a:gd name="T8" fmla="*/ 109 w 279"/>
                <a:gd name="T9" fmla="*/ 183 h 222"/>
                <a:gd name="T10" fmla="*/ 158 w 279"/>
                <a:gd name="T11" fmla="*/ 207 h 222"/>
                <a:gd name="T12" fmla="*/ 204 w 279"/>
                <a:gd name="T13" fmla="*/ 176 h 222"/>
                <a:gd name="T14" fmla="*/ 242 w 279"/>
                <a:gd name="T15" fmla="*/ 141 h 222"/>
                <a:gd name="T16" fmla="*/ 274 w 279"/>
                <a:gd name="T17" fmla="*/ 130 h 222"/>
                <a:gd name="T18" fmla="*/ 246 w 279"/>
                <a:gd name="T19" fmla="*/ 81 h 222"/>
                <a:gd name="T20" fmla="*/ 148 w 279"/>
                <a:gd name="T21" fmla="*/ 18 h 222"/>
                <a:gd name="T22" fmla="*/ 42 w 279"/>
                <a:gd name="T23" fmla="*/ 0 h 222"/>
                <a:gd name="T24" fmla="*/ 46 w 279"/>
                <a:gd name="T25" fmla="*/ 6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222">
                  <a:moveTo>
                    <a:pt x="46" y="63"/>
                  </a:moveTo>
                  <a:lnTo>
                    <a:pt x="46" y="63"/>
                  </a:lnTo>
                  <a:cubicBezTo>
                    <a:pt x="88" y="32"/>
                    <a:pt x="127" y="95"/>
                    <a:pt x="148" y="113"/>
                  </a:cubicBezTo>
                  <a:cubicBezTo>
                    <a:pt x="137" y="120"/>
                    <a:pt x="130" y="127"/>
                    <a:pt x="134" y="141"/>
                  </a:cubicBezTo>
                  <a:cubicBezTo>
                    <a:pt x="99" y="134"/>
                    <a:pt x="95" y="162"/>
                    <a:pt x="109" y="183"/>
                  </a:cubicBezTo>
                  <a:cubicBezTo>
                    <a:pt x="113" y="193"/>
                    <a:pt x="148" y="204"/>
                    <a:pt x="158" y="207"/>
                  </a:cubicBezTo>
                  <a:cubicBezTo>
                    <a:pt x="207" y="221"/>
                    <a:pt x="204" y="218"/>
                    <a:pt x="204" y="176"/>
                  </a:cubicBezTo>
                  <a:cubicBezTo>
                    <a:pt x="260" y="193"/>
                    <a:pt x="225" y="169"/>
                    <a:pt x="242" y="141"/>
                  </a:cubicBezTo>
                  <a:cubicBezTo>
                    <a:pt x="250" y="127"/>
                    <a:pt x="274" y="151"/>
                    <a:pt x="274" y="130"/>
                  </a:cubicBezTo>
                  <a:cubicBezTo>
                    <a:pt x="278" y="113"/>
                    <a:pt x="253" y="91"/>
                    <a:pt x="246" y="81"/>
                  </a:cubicBezTo>
                  <a:cubicBezTo>
                    <a:pt x="207" y="28"/>
                    <a:pt x="211" y="32"/>
                    <a:pt x="148" y="18"/>
                  </a:cubicBezTo>
                  <a:cubicBezTo>
                    <a:pt x="116" y="11"/>
                    <a:pt x="60" y="21"/>
                    <a:pt x="42" y="0"/>
                  </a:cubicBezTo>
                  <a:cubicBezTo>
                    <a:pt x="0" y="25"/>
                    <a:pt x="25" y="81"/>
                    <a:pt x="46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5636378F-DC93-2942-8001-ECB4DB76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527" y="7304418"/>
              <a:ext cx="2670307" cy="1233373"/>
            </a:xfrm>
            <a:custGeom>
              <a:avLst/>
              <a:gdLst>
                <a:gd name="T0" fmla="*/ 825 w 983"/>
                <a:gd name="T1" fmla="*/ 228 h 453"/>
                <a:gd name="T2" fmla="*/ 825 w 983"/>
                <a:gd name="T3" fmla="*/ 228 h 453"/>
                <a:gd name="T4" fmla="*/ 825 w 983"/>
                <a:gd name="T5" fmla="*/ 221 h 453"/>
                <a:gd name="T6" fmla="*/ 863 w 983"/>
                <a:gd name="T7" fmla="*/ 158 h 453"/>
                <a:gd name="T8" fmla="*/ 930 w 983"/>
                <a:gd name="T9" fmla="*/ 116 h 453"/>
                <a:gd name="T10" fmla="*/ 905 w 983"/>
                <a:gd name="T11" fmla="*/ 35 h 453"/>
                <a:gd name="T12" fmla="*/ 670 w 983"/>
                <a:gd name="T13" fmla="*/ 35 h 453"/>
                <a:gd name="T14" fmla="*/ 432 w 983"/>
                <a:gd name="T15" fmla="*/ 35 h 453"/>
                <a:gd name="T16" fmla="*/ 432 w 983"/>
                <a:gd name="T17" fmla="*/ 35 h 453"/>
                <a:gd name="T18" fmla="*/ 228 w 983"/>
                <a:gd name="T19" fmla="*/ 24 h 453"/>
                <a:gd name="T20" fmla="*/ 119 w 983"/>
                <a:gd name="T21" fmla="*/ 63 h 453"/>
                <a:gd name="T22" fmla="*/ 35 w 983"/>
                <a:gd name="T23" fmla="*/ 77 h 453"/>
                <a:gd name="T24" fmla="*/ 140 w 983"/>
                <a:gd name="T25" fmla="*/ 133 h 453"/>
                <a:gd name="T26" fmla="*/ 214 w 983"/>
                <a:gd name="T27" fmla="*/ 98 h 453"/>
                <a:gd name="T28" fmla="*/ 326 w 983"/>
                <a:gd name="T29" fmla="*/ 74 h 453"/>
                <a:gd name="T30" fmla="*/ 326 w 983"/>
                <a:gd name="T31" fmla="*/ 74 h 453"/>
                <a:gd name="T32" fmla="*/ 382 w 983"/>
                <a:gd name="T33" fmla="*/ 88 h 453"/>
                <a:gd name="T34" fmla="*/ 295 w 983"/>
                <a:gd name="T35" fmla="*/ 105 h 453"/>
                <a:gd name="T36" fmla="*/ 379 w 983"/>
                <a:gd name="T37" fmla="*/ 133 h 453"/>
                <a:gd name="T38" fmla="*/ 442 w 983"/>
                <a:gd name="T39" fmla="*/ 245 h 453"/>
                <a:gd name="T40" fmla="*/ 418 w 983"/>
                <a:gd name="T41" fmla="*/ 281 h 453"/>
                <a:gd name="T42" fmla="*/ 393 w 983"/>
                <a:gd name="T43" fmla="*/ 361 h 453"/>
                <a:gd name="T44" fmla="*/ 491 w 983"/>
                <a:gd name="T45" fmla="*/ 396 h 453"/>
                <a:gd name="T46" fmla="*/ 491 w 983"/>
                <a:gd name="T47" fmla="*/ 396 h 453"/>
                <a:gd name="T48" fmla="*/ 540 w 983"/>
                <a:gd name="T49" fmla="*/ 347 h 453"/>
                <a:gd name="T50" fmla="*/ 625 w 983"/>
                <a:gd name="T51" fmla="*/ 298 h 453"/>
                <a:gd name="T52" fmla="*/ 733 w 983"/>
                <a:gd name="T53" fmla="*/ 263 h 453"/>
                <a:gd name="T54" fmla="*/ 825 w 983"/>
                <a:gd name="T55" fmla="*/ 2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3" h="453">
                  <a:moveTo>
                    <a:pt x="825" y="228"/>
                  </a:moveTo>
                  <a:lnTo>
                    <a:pt x="825" y="228"/>
                  </a:lnTo>
                  <a:cubicBezTo>
                    <a:pt x="825" y="224"/>
                    <a:pt x="825" y="224"/>
                    <a:pt x="825" y="221"/>
                  </a:cubicBezTo>
                  <a:cubicBezTo>
                    <a:pt x="846" y="203"/>
                    <a:pt x="842" y="179"/>
                    <a:pt x="863" y="158"/>
                  </a:cubicBezTo>
                  <a:cubicBezTo>
                    <a:pt x="877" y="144"/>
                    <a:pt x="912" y="137"/>
                    <a:pt x="930" y="116"/>
                  </a:cubicBezTo>
                  <a:cubicBezTo>
                    <a:pt x="975" y="74"/>
                    <a:pt x="982" y="38"/>
                    <a:pt x="905" y="35"/>
                  </a:cubicBezTo>
                  <a:cubicBezTo>
                    <a:pt x="832" y="28"/>
                    <a:pt x="747" y="38"/>
                    <a:pt x="670" y="35"/>
                  </a:cubicBezTo>
                  <a:cubicBezTo>
                    <a:pt x="625" y="35"/>
                    <a:pt x="463" y="0"/>
                    <a:pt x="432" y="35"/>
                  </a:cubicBezTo>
                  <a:lnTo>
                    <a:pt x="432" y="35"/>
                  </a:lnTo>
                  <a:cubicBezTo>
                    <a:pt x="368" y="17"/>
                    <a:pt x="288" y="7"/>
                    <a:pt x="228" y="24"/>
                  </a:cubicBezTo>
                  <a:cubicBezTo>
                    <a:pt x="189" y="38"/>
                    <a:pt x="158" y="56"/>
                    <a:pt x="119" y="63"/>
                  </a:cubicBezTo>
                  <a:cubicBezTo>
                    <a:pt x="105" y="63"/>
                    <a:pt x="46" y="63"/>
                    <a:pt x="35" y="77"/>
                  </a:cubicBezTo>
                  <a:cubicBezTo>
                    <a:pt x="0" y="126"/>
                    <a:pt x="112" y="140"/>
                    <a:pt x="140" y="133"/>
                  </a:cubicBezTo>
                  <a:cubicBezTo>
                    <a:pt x="165" y="126"/>
                    <a:pt x="189" y="105"/>
                    <a:pt x="214" y="98"/>
                  </a:cubicBezTo>
                  <a:cubicBezTo>
                    <a:pt x="249" y="84"/>
                    <a:pt x="291" y="80"/>
                    <a:pt x="326" y="74"/>
                  </a:cubicBezTo>
                  <a:lnTo>
                    <a:pt x="326" y="74"/>
                  </a:lnTo>
                  <a:cubicBezTo>
                    <a:pt x="347" y="77"/>
                    <a:pt x="365" y="80"/>
                    <a:pt x="382" y="88"/>
                  </a:cubicBezTo>
                  <a:cubicBezTo>
                    <a:pt x="368" y="102"/>
                    <a:pt x="298" y="84"/>
                    <a:pt x="295" y="105"/>
                  </a:cubicBezTo>
                  <a:cubicBezTo>
                    <a:pt x="295" y="116"/>
                    <a:pt x="372" y="126"/>
                    <a:pt x="379" y="133"/>
                  </a:cubicBezTo>
                  <a:cubicBezTo>
                    <a:pt x="418" y="158"/>
                    <a:pt x="435" y="203"/>
                    <a:pt x="442" y="245"/>
                  </a:cubicBezTo>
                  <a:cubicBezTo>
                    <a:pt x="414" y="242"/>
                    <a:pt x="411" y="259"/>
                    <a:pt x="418" y="281"/>
                  </a:cubicBezTo>
                  <a:cubicBezTo>
                    <a:pt x="358" y="277"/>
                    <a:pt x="375" y="312"/>
                    <a:pt x="393" y="361"/>
                  </a:cubicBezTo>
                  <a:cubicBezTo>
                    <a:pt x="414" y="410"/>
                    <a:pt x="453" y="452"/>
                    <a:pt x="491" y="396"/>
                  </a:cubicBezTo>
                  <a:lnTo>
                    <a:pt x="491" y="396"/>
                  </a:lnTo>
                  <a:cubicBezTo>
                    <a:pt x="516" y="396"/>
                    <a:pt x="530" y="358"/>
                    <a:pt x="540" y="347"/>
                  </a:cubicBezTo>
                  <a:cubicBezTo>
                    <a:pt x="565" y="323"/>
                    <a:pt x="593" y="316"/>
                    <a:pt x="625" y="298"/>
                  </a:cubicBezTo>
                  <a:cubicBezTo>
                    <a:pt x="663" y="281"/>
                    <a:pt x="691" y="270"/>
                    <a:pt x="733" y="263"/>
                  </a:cubicBezTo>
                  <a:cubicBezTo>
                    <a:pt x="765" y="259"/>
                    <a:pt x="807" y="263"/>
                    <a:pt x="82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4" name="Rectángulo 1161">
            <a:extLst>
              <a:ext uri="{FF2B5EF4-FFF2-40B4-BE49-F238E27FC236}">
                <a16:creationId xmlns:a16="http://schemas.microsoft.com/office/drawing/2014/main" id="{75604BAA-5F2B-D741-B2AE-69821123517A}"/>
              </a:ext>
            </a:extLst>
          </p:cNvPr>
          <p:cNvSpPr/>
          <p:nvPr/>
        </p:nvSpPr>
        <p:spPr>
          <a:xfrm>
            <a:off x="10417980" y="1799133"/>
            <a:ext cx="38715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30143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1B2A93A-472C-634C-9AB8-3AA9AE95DC56}"/>
              </a:ext>
            </a:extLst>
          </p:cNvPr>
          <p:cNvGrpSpPr/>
          <p:nvPr/>
        </p:nvGrpSpPr>
        <p:grpSpPr>
          <a:xfrm flipH="1">
            <a:off x="15326258" y="4978543"/>
            <a:ext cx="7260871" cy="7407386"/>
            <a:chOff x="546538" y="5116349"/>
            <a:chExt cx="7260871" cy="7407386"/>
          </a:xfrm>
        </p:grpSpPr>
        <p:sp>
          <p:nvSpPr>
            <p:cNvPr id="65" name="Rectángulo 8">
              <a:extLst>
                <a:ext uri="{FF2B5EF4-FFF2-40B4-BE49-F238E27FC236}">
                  <a16:creationId xmlns:a16="http://schemas.microsoft.com/office/drawing/2014/main" id="{E3BC0641-D467-CC47-B087-4ED067A97D40}"/>
                </a:ext>
              </a:extLst>
            </p:cNvPr>
            <p:cNvSpPr/>
            <p:nvPr/>
          </p:nvSpPr>
          <p:spPr>
            <a:xfrm>
              <a:off x="546538" y="6398981"/>
              <a:ext cx="7176839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Raleway Light" panose="020B0403030101060003" pitchFamily="34" charset="77"/>
              </a:endParaRPr>
            </a:p>
            <a:p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Raleway Light" panose="020B0403030101060003" pitchFamily="34" charset="77"/>
              </a:endParaRPr>
            </a:p>
            <a:p>
              <a:r>
                <a:rPr lang="es-MX" sz="2800" dirty="0">
                  <a:latin typeface="Raleway Light" panose="020B0403030101060003" pitchFamily="34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130BC4-ACFA-B84C-8780-3CD93B325C2D}"/>
                </a:ext>
              </a:extLst>
            </p:cNvPr>
            <p:cNvSpPr txBox="1"/>
            <p:nvPr/>
          </p:nvSpPr>
          <p:spPr>
            <a:xfrm flipH="1">
              <a:off x="546538" y="5116349"/>
              <a:ext cx="72608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Montserrat" pitchFamily="2" charset="77"/>
                </a:rPr>
                <a:t>2 - 14 days</a:t>
              </a:r>
            </a:p>
          </p:txBody>
        </p:sp>
      </p:grpSp>
      <p:sp>
        <p:nvSpPr>
          <p:cNvPr id="10" name="Rectángulo 1161">
            <a:extLst>
              <a:ext uri="{FF2B5EF4-FFF2-40B4-BE49-F238E27FC236}">
                <a16:creationId xmlns:a16="http://schemas.microsoft.com/office/drawing/2014/main" id="{C30E477C-CE96-4B4C-B246-6F5D68326BAB}"/>
              </a:ext>
            </a:extLst>
          </p:cNvPr>
          <p:cNvSpPr/>
          <p:nvPr/>
        </p:nvSpPr>
        <p:spPr>
          <a:xfrm>
            <a:off x="7173865" y="1878643"/>
            <a:ext cx="97706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incubation period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92C64-AC36-E343-A8F9-894290D22E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060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1B68EC4-9070-AD42-AC54-B1459AD75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9B1B13B-5069-5744-8566-04FB6BA98A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C1B0FC6-73B4-DC47-A19F-D330C4985B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B1081-A36F-FB4E-9D14-2B1EA96A79F5}"/>
              </a:ext>
            </a:extLst>
          </p:cNvPr>
          <p:cNvSpPr/>
          <p:nvPr/>
        </p:nvSpPr>
        <p:spPr>
          <a:xfrm>
            <a:off x="-57077" y="10678891"/>
            <a:ext cx="7810017" cy="706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1B4CA-5733-CC41-ACA1-F5FCA7D34134}"/>
              </a:ext>
            </a:extLst>
          </p:cNvPr>
          <p:cNvSpPr/>
          <p:nvPr/>
        </p:nvSpPr>
        <p:spPr>
          <a:xfrm>
            <a:off x="8252103" y="10678891"/>
            <a:ext cx="7810017" cy="706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2629-7CD0-EA48-83EC-FE572EA9B23A}"/>
              </a:ext>
            </a:extLst>
          </p:cNvPr>
          <p:cNvSpPr/>
          <p:nvPr/>
        </p:nvSpPr>
        <p:spPr>
          <a:xfrm>
            <a:off x="16567633" y="10678891"/>
            <a:ext cx="7810017" cy="706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C6D33-6875-AD4E-AB95-3973E0C383D0}"/>
              </a:ext>
            </a:extLst>
          </p:cNvPr>
          <p:cNvSpPr txBox="1"/>
          <p:nvPr/>
        </p:nvSpPr>
        <p:spPr>
          <a:xfrm>
            <a:off x="1731966" y="10739093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fever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EFC253-C46A-DE47-8C0B-E9E02E92DA58}"/>
              </a:ext>
            </a:extLst>
          </p:cNvPr>
          <p:cNvSpPr txBox="1"/>
          <p:nvPr/>
        </p:nvSpPr>
        <p:spPr>
          <a:xfrm>
            <a:off x="9857481" y="10739093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tiredness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081BF-A8AB-F44B-8E3E-B0A203BEA4FF}"/>
              </a:ext>
            </a:extLst>
          </p:cNvPr>
          <p:cNvSpPr txBox="1"/>
          <p:nvPr/>
        </p:nvSpPr>
        <p:spPr>
          <a:xfrm>
            <a:off x="18173011" y="10739093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dry cough</a:t>
            </a:r>
          </a:p>
        </p:txBody>
      </p:sp>
      <p:sp>
        <p:nvSpPr>
          <p:cNvPr id="23" name="Rectángulo 1161">
            <a:extLst>
              <a:ext uri="{FF2B5EF4-FFF2-40B4-BE49-F238E27FC236}">
                <a16:creationId xmlns:a16="http://schemas.microsoft.com/office/drawing/2014/main" id="{4D3E346F-6144-6D49-B735-521E373AE3F3}"/>
              </a:ext>
            </a:extLst>
          </p:cNvPr>
          <p:cNvSpPr/>
          <p:nvPr/>
        </p:nvSpPr>
        <p:spPr>
          <a:xfrm>
            <a:off x="9420914" y="1799133"/>
            <a:ext cx="58657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symptoms</a:t>
            </a:r>
          </a:p>
        </p:txBody>
      </p:sp>
    </p:spTree>
    <p:extLst>
      <p:ext uri="{BB962C8B-B14F-4D97-AF65-F5344CB8AC3E}">
        <p14:creationId xmlns:p14="http://schemas.microsoft.com/office/powerpoint/2010/main" val="39272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ángulo 9">
            <a:extLst>
              <a:ext uri="{FF2B5EF4-FFF2-40B4-BE49-F238E27FC236}">
                <a16:creationId xmlns:a16="http://schemas.microsoft.com/office/drawing/2014/main" id="{FD55829B-96CA-F74D-99D5-D8EDC7300BF7}"/>
              </a:ext>
            </a:extLst>
          </p:cNvPr>
          <p:cNvSpPr/>
          <p:nvPr/>
        </p:nvSpPr>
        <p:spPr>
          <a:xfrm>
            <a:off x="2946483" y="1869230"/>
            <a:ext cx="179379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4"/>
                </a:solidFill>
                <a:latin typeface="Montserrat" pitchFamily="2" charset="77"/>
              </a:rPr>
              <a:t>total coronavirus cases in the US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B91F71-9D30-4747-9E4C-D7A432F6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10325"/>
              </p:ext>
            </p:extLst>
          </p:nvPr>
        </p:nvGraphicFramePr>
        <p:xfrm>
          <a:off x="1740654" y="3624946"/>
          <a:ext cx="20712948" cy="829491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178237">
                  <a:extLst>
                    <a:ext uri="{9D8B030D-6E8A-4147-A177-3AD203B41FA5}">
                      <a16:colId xmlns:a16="http://schemas.microsoft.com/office/drawing/2014/main" val="570605544"/>
                    </a:ext>
                  </a:extLst>
                </a:gridCol>
                <a:gridCol w="5178237">
                  <a:extLst>
                    <a:ext uri="{9D8B030D-6E8A-4147-A177-3AD203B41FA5}">
                      <a16:colId xmlns:a16="http://schemas.microsoft.com/office/drawing/2014/main" val="1087325355"/>
                    </a:ext>
                  </a:extLst>
                </a:gridCol>
                <a:gridCol w="5178237">
                  <a:extLst>
                    <a:ext uri="{9D8B030D-6E8A-4147-A177-3AD203B41FA5}">
                      <a16:colId xmlns:a16="http://schemas.microsoft.com/office/drawing/2014/main" val="3876873511"/>
                    </a:ext>
                  </a:extLst>
                </a:gridCol>
                <a:gridCol w="5178237">
                  <a:extLst>
                    <a:ext uri="{9D8B030D-6E8A-4147-A177-3AD203B41FA5}">
                      <a16:colId xmlns:a16="http://schemas.microsoft.com/office/drawing/2014/main" val="1865190701"/>
                    </a:ext>
                  </a:extLst>
                </a:gridCol>
              </a:tblGrid>
              <a:tr h="226462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USA state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Montserrat Light" pitchFamily="2" charset="77"/>
                      </a:endParaRPr>
                    </a:p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total cases</a:t>
                      </a:r>
                    </a:p>
                    <a:p>
                      <a:pPr algn="ctr"/>
                      <a:endParaRPr lang="en-US" sz="3200" b="1" i="0" dirty="0">
                        <a:latin typeface="Montserrat Light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Montserrat Light" pitchFamily="2" charset="77"/>
                      </a:endParaRPr>
                    </a:p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new cases</a:t>
                      </a:r>
                    </a:p>
                    <a:p>
                      <a:pPr algn="ctr"/>
                      <a:endParaRPr lang="en-US" sz="3200" b="1" i="0" dirty="0">
                        <a:latin typeface="Montserrat Light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Montserrat Light" pitchFamily="2" charset="77"/>
                      </a:endParaRPr>
                    </a:p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total deaths</a:t>
                      </a:r>
                    </a:p>
                    <a:p>
                      <a:pPr algn="ctr"/>
                      <a:endParaRPr lang="en-US" sz="3200" b="1" i="0" dirty="0">
                        <a:latin typeface="Montserrat Light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50976"/>
                  </a:ext>
                </a:extLst>
              </a:tr>
              <a:tr h="155415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new </a:t>
                      </a:r>
                      <a:r>
                        <a:rPr lang="en-US" sz="3200" b="0" i="0" dirty="0" err="1">
                          <a:solidFill>
                            <a:schemeClr val="bg1"/>
                          </a:solidFill>
                          <a:latin typeface="Montserrat Light" pitchFamily="2" charset="77"/>
                        </a:rPr>
                        <a:t>york</a:t>
                      </a:r>
                      <a:endParaRPr lang="en-US" sz="3200" b="0" i="0" dirty="0">
                        <a:solidFill>
                          <a:schemeClr val="bg1"/>
                        </a:solidFill>
                        <a:latin typeface="Montserrat Light" pitchFamily="2" charset="77"/>
                      </a:endParaRPr>
                    </a:p>
                    <a:p>
                      <a:pPr algn="ctr"/>
                      <a:endParaRPr lang="en-US" sz="3200" b="0" i="0" dirty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170,000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9,000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7,374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835139"/>
                  </a:ext>
                </a:extLst>
              </a:tr>
              <a:tr h="14920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54,000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1,048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9414"/>
                  </a:ext>
                </a:extLst>
              </a:tr>
              <a:tr h="14920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err="1">
                          <a:latin typeface="Montserrat Light" pitchFamily="2" charset="77"/>
                        </a:rPr>
                        <a:t>pennsylvania</a:t>
                      </a:r>
                      <a:endParaRPr lang="en-US" sz="3200" b="0" i="0" dirty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18,678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1,500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436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31958"/>
                  </a:ext>
                </a:extLst>
              </a:tr>
              <a:tr h="14920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err="1">
                          <a:latin typeface="Montserrat Light" pitchFamily="2" charset="77"/>
                        </a:rPr>
                        <a:t>louisiana</a:t>
                      </a:r>
                      <a:endParaRPr lang="en-US" sz="3200" b="0" i="0" dirty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19,367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Montserrat Light" pitchFamily="2" charset="77"/>
                        </a:rPr>
                        <a:t>788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9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AE8FB0D-4752-854B-957F-65E4D9754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661558"/>
              </p:ext>
            </p:extLst>
          </p:nvPr>
        </p:nvGraphicFramePr>
        <p:xfrm>
          <a:off x="4365955" y="3122572"/>
          <a:ext cx="16077231" cy="665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E0D0987-FCEA-EB48-ABBD-13E51DD80B64}"/>
              </a:ext>
            </a:extLst>
          </p:cNvPr>
          <p:cNvSpPr txBox="1"/>
          <p:nvPr/>
        </p:nvSpPr>
        <p:spPr>
          <a:xfrm>
            <a:off x="5351040" y="10793733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confirmed cases</a:t>
            </a:r>
          </a:p>
        </p:txBody>
      </p:sp>
      <p:sp>
        <p:nvSpPr>
          <p:cNvPr id="23" name="Rectángulo 8">
            <a:extLst>
              <a:ext uri="{FF2B5EF4-FFF2-40B4-BE49-F238E27FC236}">
                <a16:creationId xmlns:a16="http://schemas.microsoft.com/office/drawing/2014/main" id="{3F8141FF-0722-AD4F-9679-D20FC5C2E3D3}"/>
              </a:ext>
            </a:extLst>
          </p:cNvPr>
          <p:cNvSpPr/>
          <p:nvPr/>
        </p:nvSpPr>
        <p:spPr>
          <a:xfrm flipH="1">
            <a:off x="5292044" y="11440064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cough.</a:t>
            </a:r>
          </a:p>
        </p:txBody>
      </p:sp>
      <p:sp>
        <p:nvSpPr>
          <p:cNvPr id="52" name="Rectángulo 1161">
            <a:extLst>
              <a:ext uri="{FF2B5EF4-FFF2-40B4-BE49-F238E27FC236}">
                <a16:creationId xmlns:a16="http://schemas.microsoft.com/office/drawing/2014/main" id="{298274BA-36A4-AC4B-950C-71428B779DEC}"/>
              </a:ext>
            </a:extLst>
          </p:cNvPr>
          <p:cNvSpPr/>
          <p:nvPr/>
        </p:nvSpPr>
        <p:spPr>
          <a:xfrm>
            <a:off x="4682444" y="1799133"/>
            <a:ext cx="153426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confirmed cases and deaths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B12428-374D-3E40-95BE-C0ECC460F032}"/>
              </a:ext>
            </a:extLst>
          </p:cNvPr>
          <p:cNvSpPr txBox="1"/>
          <p:nvPr/>
        </p:nvSpPr>
        <p:spPr>
          <a:xfrm>
            <a:off x="14755065" y="10793733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deaths</a:t>
            </a:r>
          </a:p>
        </p:txBody>
      </p:sp>
      <p:sp>
        <p:nvSpPr>
          <p:cNvPr id="55" name="Rectángulo 8">
            <a:extLst>
              <a:ext uri="{FF2B5EF4-FFF2-40B4-BE49-F238E27FC236}">
                <a16:creationId xmlns:a16="http://schemas.microsoft.com/office/drawing/2014/main" id="{5191A7E6-299A-074F-B19E-9888BC208405}"/>
              </a:ext>
            </a:extLst>
          </p:cNvPr>
          <p:cNvSpPr/>
          <p:nvPr/>
        </p:nvSpPr>
        <p:spPr>
          <a:xfrm flipH="1">
            <a:off x="14696069" y="11440064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B2D5D0-7854-9C4B-81AA-7CA6318F85F3}"/>
              </a:ext>
            </a:extLst>
          </p:cNvPr>
          <p:cNvGrpSpPr/>
          <p:nvPr/>
        </p:nvGrpSpPr>
        <p:grpSpPr>
          <a:xfrm>
            <a:off x="3308592" y="10793733"/>
            <a:ext cx="1677052" cy="1608607"/>
            <a:chOff x="6084128" y="6801756"/>
            <a:chExt cx="1760242" cy="1688402"/>
          </a:xfrm>
        </p:grpSpPr>
        <p:sp>
          <p:nvSpPr>
            <p:cNvPr id="65" name="Freeform 197">
              <a:extLst>
                <a:ext uri="{FF2B5EF4-FFF2-40B4-BE49-F238E27FC236}">
                  <a16:creationId xmlns:a16="http://schemas.microsoft.com/office/drawing/2014/main" id="{EF77BB6B-C520-1044-8C7E-1889D71C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98">
              <a:extLst>
                <a:ext uri="{FF2B5EF4-FFF2-40B4-BE49-F238E27FC236}">
                  <a16:creationId xmlns:a16="http://schemas.microsoft.com/office/drawing/2014/main" id="{AECA4A25-B5DB-864F-9F94-8DD0456E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99">
              <a:extLst>
                <a:ext uri="{FF2B5EF4-FFF2-40B4-BE49-F238E27FC236}">
                  <a16:creationId xmlns:a16="http://schemas.microsoft.com/office/drawing/2014/main" id="{68C1BDB6-BF3A-1648-9CEC-FCEC82E1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00">
              <a:extLst>
                <a:ext uri="{FF2B5EF4-FFF2-40B4-BE49-F238E27FC236}">
                  <a16:creationId xmlns:a16="http://schemas.microsoft.com/office/drawing/2014/main" id="{75EA0129-835E-3449-B11D-A7EFE8732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01">
              <a:extLst>
                <a:ext uri="{FF2B5EF4-FFF2-40B4-BE49-F238E27FC236}">
                  <a16:creationId xmlns:a16="http://schemas.microsoft.com/office/drawing/2014/main" id="{C17087B1-22E4-1B4E-A500-2B99B04B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02">
              <a:extLst>
                <a:ext uri="{FF2B5EF4-FFF2-40B4-BE49-F238E27FC236}">
                  <a16:creationId xmlns:a16="http://schemas.microsoft.com/office/drawing/2014/main" id="{8A51E8AE-D1F1-AB4F-B050-22D4E03B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03">
              <a:extLst>
                <a:ext uri="{FF2B5EF4-FFF2-40B4-BE49-F238E27FC236}">
                  <a16:creationId xmlns:a16="http://schemas.microsoft.com/office/drawing/2014/main" id="{0649DFFD-16DE-EC46-8B08-411F4DC3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04">
              <a:extLst>
                <a:ext uri="{FF2B5EF4-FFF2-40B4-BE49-F238E27FC236}">
                  <a16:creationId xmlns:a16="http://schemas.microsoft.com/office/drawing/2014/main" id="{EC1C822E-F122-AA4E-98C7-9D1C4B5B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05">
              <a:extLst>
                <a:ext uri="{FF2B5EF4-FFF2-40B4-BE49-F238E27FC236}">
                  <a16:creationId xmlns:a16="http://schemas.microsoft.com/office/drawing/2014/main" id="{75F5FCBF-6BDF-A544-8B35-4E869E01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06">
              <a:extLst>
                <a:ext uri="{FF2B5EF4-FFF2-40B4-BE49-F238E27FC236}">
                  <a16:creationId xmlns:a16="http://schemas.microsoft.com/office/drawing/2014/main" id="{8D0F74CF-45AC-F24D-AB03-786CBC3C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07">
              <a:extLst>
                <a:ext uri="{FF2B5EF4-FFF2-40B4-BE49-F238E27FC236}">
                  <a16:creationId xmlns:a16="http://schemas.microsoft.com/office/drawing/2014/main" id="{715D684E-6392-1144-BF6C-35C2A964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08">
              <a:extLst>
                <a:ext uri="{FF2B5EF4-FFF2-40B4-BE49-F238E27FC236}">
                  <a16:creationId xmlns:a16="http://schemas.microsoft.com/office/drawing/2014/main" id="{BAE1D8CC-4C94-1A4E-AF1B-010EE650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09">
              <a:extLst>
                <a:ext uri="{FF2B5EF4-FFF2-40B4-BE49-F238E27FC236}">
                  <a16:creationId xmlns:a16="http://schemas.microsoft.com/office/drawing/2014/main" id="{968F8949-6B40-3941-A126-1A18AEB5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10">
              <a:extLst>
                <a:ext uri="{FF2B5EF4-FFF2-40B4-BE49-F238E27FC236}">
                  <a16:creationId xmlns:a16="http://schemas.microsoft.com/office/drawing/2014/main" id="{B94B7AFD-46A8-C645-8823-1859E418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11">
              <a:extLst>
                <a:ext uri="{FF2B5EF4-FFF2-40B4-BE49-F238E27FC236}">
                  <a16:creationId xmlns:a16="http://schemas.microsoft.com/office/drawing/2014/main" id="{3F6649BB-20A9-E541-AAEF-B88F28DA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12">
              <a:extLst>
                <a:ext uri="{FF2B5EF4-FFF2-40B4-BE49-F238E27FC236}">
                  <a16:creationId xmlns:a16="http://schemas.microsoft.com/office/drawing/2014/main" id="{77C928D0-65C5-8F40-9FD2-8365B535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13">
              <a:extLst>
                <a:ext uri="{FF2B5EF4-FFF2-40B4-BE49-F238E27FC236}">
                  <a16:creationId xmlns:a16="http://schemas.microsoft.com/office/drawing/2014/main" id="{970420CD-3601-8E4A-8CFB-31278F9E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14">
              <a:extLst>
                <a:ext uri="{FF2B5EF4-FFF2-40B4-BE49-F238E27FC236}">
                  <a16:creationId xmlns:a16="http://schemas.microsoft.com/office/drawing/2014/main" id="{87F840C8-FAD7-7B42-A976-0B7C8F751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15">
              <a:extLst>
                <a:ext uri="{FF2B5EF4-FFF2-40B4-BE49-F238E27FC236}">
                  <a16:creationId xmlns:a16="http://schemas.microsoft.com/office/drawing/2014/main" id="{F44F4201-1C64-C44B-894A-E9FC3D7D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18">
              <a:extLst>
                <a:ext uri="{FF2B5EF4-FFF2-40B4-BE49-F238E27FC236}">
                  <a16:creationId xmlns:a16="http://schemas.microsoft.com/office/drawing/2014/main" id="{196DC24C-005F-F24A-B81C-CE11830D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7" name="Freeform 350">
            <a:extLst>
              <a:ext uri="{FF2B5EF4-FFF2-40B4-BE49-F238E27FC236}">
                <a16:creationId xmlns:a16="http://schemas.microsoft.com/office/drawing/2014/main" id="{273F2CA4-F206-4944-8A2D-8464404318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733032" y="10630869"/>
            <a:ext cx="1329080" cy="2134587"/>
          </a:xfrm>
          <a:custGeom>
            <a:avLst/>
            <a:gdLst>
              <a:gd name="T0" fmla="*/ 1151 w 1310"/>
              <a:gd name="T1" fmla="*/ 1972 h 2103"/>
              <a:gd name="T2" fmla="*/ 1151 w 1310"/>
              <a:gd name="T3" fmla="*/ 1972 h 2103"/>
              <a:gd name="T4" fmla="*/ 898 w 1310"/>
              <a:gd name="T5" fmla="*/ 638 h 2103"/>
              <a:gd name="T6" fmla="*/ 1105 w 1310"/>
              <a:gd name="T7" fmla="*/ 396 h 2103"/>
              <a:gd name="T8" fmla="*/ 1281 w 1310"/>
              <a:gd name="T9" fmla="*/ 91 h 2103"/>
              <a:gd name="T10" fmla="*/ 1193 w 1310"/>
              <a:gd name="T11" fmla="*/ 45 h 2103"/>
              <a:gd name="T12" fmla="*/ 1004 w 1310"/>
              <a:gd name="T13" fmla="*/ 333 h 2103"/>
              <a:gd name="T14" fmla="*/ 811 w 1310"/>
              <a:gd name="T15" fmla="*/ 484 h 2103"/>
              <a:gd name="T16" fmla="*/ 706 w 1310"/>
              <a:gd name="T17" fmla="*/ 424 h 2103"/>
              <a:gd name="T18" fmla="*/ 793 w 1310"/>
              <a:gd name="T19" fmla="*/ 277 h 2103"/>
              <a:gd name="T20" fmla="*/ 653 w 1310"/>
              <a:gd name="T21" fmla="*/ 119 h 2103"/>
              <a:gd name="T22" fmla="*/ 513 w 1310"/>
              <a:gd name="T23" fmla="*/ 277 h 2103"/>
              <a:gd name="T24" fmla="*/ 593 w 1310"/>
              <a:gd name="T25" fmla="*/ 421 h 2103"/>
              <a:gd name="T26" fmla="*/ 481 w 1310"/>
              <a:gd name="T27" fmla="*/ 484 h 2103"/>
              <a:gd name="T28" fmla="*/ 270 w 1310"/>
              <a:gd name="T29" fmla="*/ 319 h 2103"/>
              <a:gd name="T30" fmla="*/ 102 w 1310"/>
              <a:gd name="T31" fmla="*/ 42 h 2103"/>
              <a:gd name="T32" fmla="*/ 14 w 1310"/>
              <a:gd name="T33" fmla="*/ 91 h 2103"/>
              <a:gd name="T34" fmla="*/ 186 w 1310"/>
              <a:gd name="T35" fmla="*/ 393 h 2103"/>
              <a:gd name="T36" fmla="*/ 397 w 1310"/>
              <a:gd name="T37" fmla="*/ 638 h 2103"/>
              <a:gd name="T38" fmla="*/ 141 w 1310"/>
              <a:gd name="T39" fmla="*/ 1972 h 2103"/>
              <a:gd name="T40" fmla="*/ 291 w 1310"/>
              <a:gd name="T41" fmla="*/ 1958 h 2103"/>
              <a:gd name="T42" fmla="*/ 586 w 1310"/>
              <a:gd name="T43" fmla="*/ 1270 h 2103"/>
              <a:gd name="T44" fmla="*/ 646 w 1310"/>
              <a:gd name="T45" fmla="*/ 1231 h 2103"/>
              <a:gd name="T46" fmla="*/ 706 w 1310"/>
              <a:gd name="T47" fmla="*/ 1270 h 2103"/>
              <a:gd name="T48" fmla="*/ 1000 w 1310"/>
              <a:gd name="T49" fmla="*/ 1958 h 2103"/>
              <a:gd name="T50" fmla="*/ 1151 w 1310"/>
              <a:gd name="T51" fmla="*/ 1972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10" h="2103">
                <a:moveTo>
                  <a:pt x="1151" y="1972"/>
                </a:moveTo>
                <a:lnTo>
                  <a:pt x="1151" y="1972"/>
                </a:lnTo>
                <a:cubicBezTo>
                  <a:pt x="1014" y="1466"/>
                  <a:pt x="748" y="849"/>
                  <a:pt x="898" y="638"/>
                </a:cubicBezTo>
                <a:cubicBezTo>
                  <a:pt x="958" y="551"/>
                  <a:pt x="1035" y="487"/>
                  <a:pt x="1105" y="396"/>
                </a:cubicBezTo>
                <a:cubicBezTo>
                  <a:pt x="1148" y="347"/>
                  <a:pt x="1246" y="140"/>
                  <a:pt x="1281" y="91"/>
                </a:cubicBezTo>
                <a:cubicBezTo>
                  <a:pt x="1309" y="49"/>
                  <a:pt x="1221" y="0"/>
                  <a:pt x="1193" y="45"/>
                </a:cubicBezTo>
                <a:cubicBezTo>
                  <a:pt x="1183" y="66"/>
                  <a:pt x="1028" y="302"/>
                  <a:pt x="1004" y="333"/>
                </a:cubicBezTo>
                <a:cubicBezTo>
                  <a:pt x="923" y="424"/>
                  <a:pt x="828" y="473"/>
                  <a:pt x="811" y="484"/>
                </a:cubicBezTo>
                <a:cubicBezTo>
                  <a:pt x="758" y="512"/>
                  <a:pt x="723" y="463"/>
                  <a:pt x="706" y="424"/>
                </a:cubicBezTo>
                <a:cubicBezTo>
                  <a:pt x="758" y="400"/>
                  <a:pt x="793" y="344"/>
                  <a:pt x="793" y="277"/>
                </a:cubicBezTo>
                <a:cubicBezTo>
                  <a:pt x="793" y="189"/>
                  <a:pt x="730" y="119"/>
                  <a:pt x="653" y="119"/>
                </a:cubicBezTo>
                <a:cubicBezTo>
                  <a:pt x="576" y="119"/>
                  <a:pt x="513" y="189"/>
                  <a:pt x="513" y="277"/>
                </a:cubicBezTo>
                <a:cubicBezTo>
                  <a:pt x="513" y="340"/>
                  <a:pt x="544" y="393"/>
                  <a:pt x="593" y="421"/>
                </a:cubicBezTo>
                <a:cubicBezTo>
                  <a:pt x="579" y="459"/>
                  <a:pt x="548" y="516"/>
                  <a:pt x="481" y="484"/>
                </a:cubicBezTo>
                <a:cubicBezTo>
                  <a:pt x="463" y="473"/>
                  <a:pt x="351" y="410"/>
                  <a:pt x="270" y="319"/>
                </a:cubicBezTo>
                <a:cubicBezTo>
                  <a:pt x="246" y="287"/>
                  <a:pt x="112" y="66"/>
                  <a:pt x="102" y="42"/>
                </a:cubicBezTo>
                <a:cubicBezTo>
                  <a:pt x="84" y="3"/>
                  <a:pt x="0" y="17"/>
                  <a:pt x="14" y="91"/>
                </a:cubicBezTo>
                <a:cubicBezTo>
                  <a:pt x="28" y="151"/>
                  <a:pt x="151" y="365"/>
                  <a:pt x="186" y="393"/>
                </a:cubicBezTo>
                <a:cubicBezTo>
                  <a:pt x="260" y="484"/>
                  <a:pt x="334" y="551"/>
                  <a:pt x="397" y="638"/>
                </a:cubicBezTo>
                <a:cubicBezTo>
                  <a:pt x="544" y="849"/>
                  <a:pt x="277" y="1466"/>
                  <a:pt x="141" y="1972"/>
                </a:cubicBezTo>
                <a:cubicBezTo>
                  <a:pt x="109" y="2087"/>
                  <a:pt x="232" y="2102"/>
                  <a:pt x="291" y="1958"/>
                </a:cubicBezTo>
                <a:cubicBezTo>
                  <a:pt x="365" y="1786"/>
                  <a:pt x="555" y="1322"/>
                  <a:pt x="586" y="1270"/>
                </a:cubicBezTo>
                <a:cubicBezTo>
                  <a:pt x="604" y="1245"/>
                  <a:pt x="628" y="1235"/>
                  <a:pt x="646" y="1231"/>
                </a:cubicBezTo>
                <a:cubicBezTo>
                  <a:pt x="667" y="1235"/>
                  <a:pt x="692" y="1245"/>
                  <a:pt x="706" y="1270"/>
                </a:cubicBezTo>
                <a:cubicBezTo>
                  <a:pt x="741" y="1322"/>
                  <a:pt x="927" y="1786"/>
                  <a:pt x="1000" y="1958"/>
                </a:cubicBezTo>
                <a:cubicBezTo>
                  <a:pt x="1063" y="2102"/>
                  <a:pt x="1183" y="2087"/>
                  <a:pt x="1151" y="1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46980343-182D-ED43-B4FD-B1E9A1319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868495"/>
              </p:ext>
            </p:extLst>
          </p:nvPr>
        </p:nvGraphicFramePr>
        <p:xfrm>
          <a:off x="3716158" y="4640353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165F9151-8B79-5B40-89E0-E83280C4C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092447"/>
              </p:ext>
            </p:extLst>
          </p:nvPr>
        </p:nvGraphicFramePr>
        <p:xfrm>
          <a:off x="15342021" y="4640353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3158686" y="9961995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3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2780113" y="10745486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76AD8AE-DEAB-BE40-9730-0F338BBEBD28}"/>
              </a:ext>
            </a:extLst>
          </p:cNvPr>
          <p:cNvSpPr txBox="1"/>
          <p:nvPr/>
        </p:nvSpPr>
        <p:spPr>
          <a:xfrm>
            <a:off x="14784549" y="9961995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164" name="Rectángulo 8">
            <a:extLst>
              <a:ext uri="{FF2B5EF4-FFF2-40B4-BE49-F238E27FC236}">
                <a16:creationId xmlns:a16="http://schemas.microsoft.com/office/drawing/2014/main" id="{16CA2CA8-1768-D940-BFA6-9091BFB931D2}"/>
              </a:ext>
            </a:extLst>
          </p:cNvPr>
          <p:cNvSpPr/>
          <p:nvPr/>
        </p:nvSpPr>
        <p:spPr>
          <a:xfrm flipH="1">
            <a:off x="14405976" y="10745486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864E64-11C2-6548-A3F1-D961E4223169}"/>
              </a:ext>
            </a:extLst>
          </p:cNvPr>
          <p:cNvSpPr txBox="1"/>
          <p:nvPr/>
        </p:nvSpPr>
        <p:spPr>
          <a:xfrm>
            <a:off x="4949367" y="6659363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bg1"/>
                </a:solidFill>
                <a:latin typeface="Montserrat" pitchFamily="2" charset="77"/>
              </a:rPr>
              <a:t>25%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F4181D-35F2-0040-8FBF-6CEC6701E5AE}"/>
              </a:ext>
            </a:extLst>
          </p:cNvPr>
          <p:cNvSpPr txBox="1"/>
          <p:nvPr/>
        </p:nvSpPr>
        <p:spPr>
          <a:xfrm>
            <a:off x="16575230" y="6659363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bg1"/>
                </a:solidFill>
                <a:latin typeface="Montserrat" pitchFamily="2" charset="77"/>
              </a:rPr>
              <a:t>40%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4B693F-F253-9742-988C-B240BF25B1EC}"/>
              </a:ext>
            </a:extLst>
          </p:cNvPr>
          <p:cNvCxnSpPr>
            <a:cxnSpLocks/>
          </p:cNvCxnSpPr>
          <p:nvPr/>
        </p:nvCxnSpPr>
        <p:spPr>
          <a:xfrm>
            <a:off x="12165493" y="3180520"/>
            <a:ext cx="0" cy="27034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7A9372-041E-EE44-B4D1-E66A0B9FB96A}"/>
              </a:ext>
            </a:extLst>
          </p:cNvPr>
          <p:cNvCxnSpPr>
            <a:cxnSpLocks/>
          </p:cNvCxnSpPr>
          <p:nvPr/>
        </p:nvCxnSpPr>
        <p:spPr>
          <a:xfrm>
            <a:off x="12165493" y="8706673"/>
            <a:ext cx="0" cy="27034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83FDB7-F656-B84A-934F-0886AA5A9E83}"/>
              </a:ext>
            </a:extLst>
          </p:cNvPr>
          <p:cNvSpPr/>
          <p:nvPr/>
        </p:nvSpPr>
        <p:spPr>
          <a:xfrm>
            <a:off x="10694502" y="5883964"/>
            <a:ext cx="2822713" cy="282271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7EFFE-15DB-5C49-A3E4-5116624735A5}"/>
              </a:ext>
            </a:extLst>
          </p:cNvPr>
          <p:cNvSpPr/>
          <p:nvPr/>
        </p:nvSpPr>
        <p:spPr>
          <a:xfrm>
            <a:off x="10986551" y="6695155"/>
            <a:ext cx="2212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VS</a:t>
            </a:r>
            <a:endParaRPr lang="en-US" sz="8000" dirty="0"/>
          </a:p>
        </p:txBody>
      </p:sp>
      <p:sp>
        <p:nvSpPr>
          <p:cNvPr id="18" name="Rectángulo 1161">
            <a:extLst>
              <a:ext uri="{FF2B5EF4-FFF2-40B4-BE49-F238E27FC236}">
                <a16:creationId xmlns:a16="http://schemas.microsoft.com/office/drawing/2014/main" id="{FD29ED56-F930-BE4E-BA37-756263527279}"/>
              </a:ext>
            </a:extLst>
          </p:cNvPr>
          <p:cNvSpPr/>
          <p:nvPr/>
        </p:nvSpPr>
        <p:spPr>
          <a:xfrm>
            <a:off x="2780113" y="2628831"/>
            <a:ext cx="65341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coronavirus</a:t>
            </a:r>
          </a:p>
        </p:txBody>
      </p:sp>
      <p:sp>
        <p:nvSpPr>
          <p:cNvPr id="19" name="Rectángulo 1161">
            <a:extLst>
              <a:ext uri="{FF2B5EF4-FFF2-40B4-BE49-F238E27FC236}">
                <a16:creationId xmlns:a16="http://schemas.microsoft.com/office/drawing/2014/main" id="{438B5933-D54C-744C-91E0-ECB3AEB519BC}"/>
              </a:ext>
            </a:extLst>
          </p:cNvPr>
          <p:cNvSpPr/>
          <p:nvPr/>
        </p:nvSpPr>
        <p:spPr>
          <a:xfrm>
            <a:off x="16104449" y="2628831"/>
            <a:ext cx="36888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the flu</a:t>
            </a:r>
          </a:p>
        </p:txBody>
      </p:sp>
    </p:spTree>
    <p:extLst>
      <p:ext uri="{BB962C8B-B14F-4D97-AF65-F5344CB8AC3E}">
        <p14:creationId xmlns:p14="http://schemas.microsoft.com/office/powerpoint/2010/main" val="32940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2CD68B0-1F3B-B340-8CB6-34655EFBD491}"/>
              </a:ext>
            </a:extLst>
          </p:cNvPr>
          <p:cNvGrpSpPr/>
          <p:nvPr/>
        </p:nvGrpSpPr>
        <p:grpSpPr>
          <a:xfrm>
            <a:off x="915354" y="4781067"/>
            <a:ext cx="13465866" cy="7047310"/>
            <a:chOff x="3843495" y="3719582"/>
            <a:chExt cx="16665602" cy="8244191"/>
          </a:xfrm>
          <a:solidFill>
            <a:schemeClr val="accent4">
              <a:alpha val="60000"/>
            </a:schemeClr>
          </a:solidFill>
        </p:grpSpPr>
        <p:sp>
          <p:nvSpPr>
            <p:cNvPr id="72" name="Freeform 781">
              <a:extLst>
                <a:ext uri="{FF2B5EF4-FFF2-40B4-BE49-F238E27FC236}">
                  <a16:creationId xmlns:a16="http://schemas.microsoft.com/office/drawing/2014/main" id="{66E37FC1-0C43-C84A-8FF1-D2402CAE5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03">
              <a:extLst>
                <a:ext uri="{FF2B5EF4-FFF2-40B4-BE49-F238E27FC236}">
                  <a16:creationId xmlns:a16="http://schemas.microsoft.com/office/drawing/2014/main" id="{5BE2D49A-5B56-274A-AF03-12116F81F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04">
              <a:extLst>
                <a:ext uri="{FF2B5EF4-FFF2-40B4-BE49-F238E27FC236}">
                  <a16:creationId xmlns:a16="http://schemas.microsoft.com/office/drawing/2014/main" id="{1E766094-474A-FA4C-A1E6-F0CF21AA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05">
              <a:extLst>
                <a:ext uri="{FF2B5EF4-FFF2-40B4-BE49-F238E27FC236}">
                  <a16:creationId xmlns:a16="http://schemas.microsoft.com/office/drawing/2014/main" id="{A8E03589-D2BA-7541-94DC-2004B677F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06">
              <a:extLst>
                <a:ext uri="{FF2B5EF4-FFF2-40B4-BE49-F238E27FC236}">
                  <a16:creationId xmlns:a16="http://schemas.microsoft.com/office/drawing/2014/main" id="{485F2C4B-4473-9E4B-96C5-8E5CB34DA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07">
              <a:extLst>
                <a:ext uri="{FF2B5EF4-FFF2-40B4-BE49-F238E27FC236}">
                  <a16:creationId xmlns:a16="http://schemas.microsoft.com/office/drawing/2014/main" id="{118A973B-EF9F-504B-9E02-BEEF3A285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08">
              <a:extLst>
                <a:ext uri="{FF2B5EF4-FFF2-40B4-BE49-F238E27FC236}">
                  <a16:creationId xmlns:a16="http://schemas.microsoft.com/office/drawing/2014/main" id="{DD535B8D-9F0B-1F4C-A305-8F3F45D1E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09">
              <a:extLst>
                <a:ext uri="{FF2B5EF4-FFF2-40B4-BE49-F238E27FC236}">
                  <a16:creationId xmlns:a16="http://schemas.microsoft.com/office/drawing/2014/main" id="{86A6A426-4E14-0C45-BDB1-4FA8FE9D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10">
              <a:extLst>
                <a:ext uri="{FF2B5EF4-FFF2-40B4-BE49-F238E27FC236}">
                  <a16:creationId xmlns:a16="http://schemas.microsoft.com/office/drawing/2014/main" id="{A304C2C0-1B26-0D4F-A2D5-8922C1040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11">
              <a:extLst>
                <a:ext uri="{FF2B5EF4-FFF2-40B4-BE49-F238E27FC236}">
                  <a16:creationId xmlns:a16="http://schemas.microsoft.com/office/drawing/2014/main" id="{4CD8012F-C397-184B-893C-1822C7B56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12">
              <a:extLst>
                <a:ext uri="{FF2B5EF4-FFF2-40B4-BE49-F238E27FC236}">
                  <a16:creationId xmlns:a16="http://schemas.microsoft.com/office/drawing/2014/main" id="{191F6354-9075-8949-A89D-0F1CFD0F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13">
              <a:extLst>
                <a:ext uri="{FF2B5EF4-FFF2-40B4-BE49-F238E27FC236}">
                  <a16:creationId xmlns:a16="http://schemas.microsoft.com/office/drawing/2014/main" id="{16616D09-AD9D-3949-A15C-808E0D8E1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14">
              <a:extLst>
                <a:ext uri="{FF2B5EF4-FFF2-40B4-BE49-F238E27FC236}">
                  <a16:creationId xmlns:a16="http://schemas.microsoft.com/office/drawing/2014/main" id="{2A8D947D-D585-B642-A2A8-59E4646EA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15">
              <a:extLst>
                <a:ext uri="{FF2B5EF4-FFF2-40B4-BE49-F238E27FC236}">
                  <a16:creationId xmlns:a16="http://schemas.microsoft.com/office/drawing/2014/main" id="{5BE62CEE-DACE-044D-83EB-3658FFD05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16">
              <a:extLst>
                <a:ext uri="{FF2B5EF4-FFF2-40B4-BE49-F238E27FC236}">
                  <a16:creationId xmlns:a16="http://schemas.microsoft.com/office/drawing/2014/main" id="{3C896557-574C-8D41-B850-318606BE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17">
              <a:extLst>
                <a:ext uri="{FF2B5EF4-FFF2-40B4-BE49-F238E27FC236}">
                  <a16:creationId xmlns:a16="http://schemas.microsoft.com/office/drawing/2014/main" id="{897C5DC6-D1CE-6340-B37F-E94FC030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18">
              <a:extLst>
                <a:ext uri="{FF2B5EF4-FFF2-40B4-BE49-F238E27FC236}">
                  <a16:creationId xmlns:a16="http://schemas.microsoft.com/office/drawing/2014/main" id="{DFAE8D45-BDB0-AE44-A094-981EB82F6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19">
              <a:extLst>
                <a:ext uri="{FF2B5EF4-FFF2-40B4-BE49-F238E27FC236}">
                  <a16:creationId xmlns:a16="http://schemas.microsoft.com/office/drawing/2014/main" id="{13F07D6F-F574-824A-B453-D00570333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20">
              <a:extLst>
                <a:ext uri="{FF2B5EF4-FFF2-40B4-BE49-F238E27FC236}">
                  <a16:creationId xmlns:a16="http://schemas.microsoft.com/office/drawing/2014/main" id="{188E7B4F-0E0C-9841-A10E-F659A55D4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21">
              <a:extLst>
                <a:ext uri="{FF2B5EF4-FFF2-40B4-BE49-F238E27FC236}">
                  <a16:creationId xmlns:a16="http://schemas.microsoft.com/office/drawing/2014/main" id="{A3EDC58C-7D09-544B-8285-AB9E136F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22">
              <a:extLst>
                <a:ext uri="{FF2B5EF4-FFF2-40B4-BE49-F238E27FC236}">
                  <a16:creationId xmlns:a16="http://schemas.microsoft.com/office/drawing/2014/main" id="{538130B2-195A-0C4D-BE25-B1F0AC69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23">
              <a:extLst>
                <a:ext uri="{FF2B5EF4-FFF2-40B4-BE49-F238E27FC236}">
                  <a16:creationId xmlns:a16="http://schemas.microsoft.com/office/drawing/2014/main" id="{71A40375-1F2E-6140-940E-06CA87158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24">
              <a:extLst>
                <a:ext uri="{FF2B5EF4-FFF2-40B4-BE49-F238E27FC236}">
                  <a16:creationId xmlns:a16="http://schemas.microsoft.com/office/drawing/2014/main" id="{8807D3DB-9F70-1E46-8C4D-7B0887A21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25">
              <a:extLst>
                <a:ext uri="{FF2B5EF4-FFF2-40B4-BE49-F238E27FC236}">
                  <a16:creationId xmlns:a16="http://schemas.microsoft.com/office/drawing/2014/main" id="{BA92A3E1-D2AE-B045-913E-F132764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26">
              <a:extLst>
                <a:ext uri="{FF2B5EF4-FFF2-40B4-BE49-F238E27FC236}">
                  <a16:creationId xmlns:a16="http://schemas.microsoft.com/office/drawing/2014/main" id="{37D4EFCC-7CCB-4D47-89BD-3D59DF520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27">
              <a:extLst>
                <a:ext uri="{FF2B5EF4-FFF2-40B4-BE49-F238E27FC236}">
                  <a16:creationId xmlns:a16="http://schemas.microsoft.com/office/drawing/2014/main" id="{8C4C2A9D-582B-F548-AB65-E17CF89F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28">
              <a:extLst>
                <a:ext uri="{FF2B5EF4-FFF2-40B4-BE49-F238E27FC236}">
                  <a16:creationId xmlns:a16="http://schemas.microsoft.com/office/drawing/2014/main" id="{B5D4AD42-AD35-E64A-9B7A-8103C0377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29">
              <a:extLst>
                <a:ext uri="{FF2B5EF4-FFF2-40B4-BE49-F238E27FC236}">
                  <a16:creationId xmlns:a16="http://schemas.microsoft.com/office/drawing/2014/main" id="{75B190AD-67E1-A647-8D4A-A17C2088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DA1D30-11B9-3549-823C-7D4F217585E9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515" name="Freeform 430">
                <a:extLst>
                  <a:ext uri="{FF2B5EF4-FFF2-40B4-BE49-F238E27FC236}">
                    <a16:creationId xmlns:a16="http://schemas.microsoft.com/office/drawing/2014/main" id="{C71FCAC9-4CE8-A24D-AE71-9DE27D113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431">
                <a:extLst>
                  <a:ext uri="{FF2B5EF4-FFF2-40B4-BE49-F238E27FC236}">
                    <a16:creationId xmlns:a16="http://schemas.microsoft.com/office/drawing/2014/main" id="{DE181D3F-7BF2-C34E-B69F-AACABEE49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05" name="Freeform 432">
              <a:extLst>
                <a:ext uri="{FF2B5EF4-FFF2-40B4-BE49-F238E27FC236}">
                  <a16:creationId xmlns:a16="http://schemas.microsoft.com/office/drawing/2014/main" id="{47D2CAB9-4D62-7F49-8C97-E59DDD407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33">
              <a:extLst>
                <a:ext uri="{FF2B5EF4-FFF2-40B4-BE49-F238E27FC236}">
                  <a16:creationId xmlns:a16="http://schemas.microsoft.com/office/drawing/2014/main" id="{563FB7D8-44E2-164B-95F5-310EC45B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34">
              <a:extLst>
                <a:ext uri="{FF2B5EF4-FFF2-40B4-BE49-F238E27FC236}">
                  <a16:creationId xmlns:a16="http://schemas.microsoft.com/office/drawing/2014/main" id="{1E368829-2B31-974A-B849-91A9976DA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35">
              <a:extLst>
                <a:ext uri="{FF2B5EF4-FFF2-40B4-BE49-F238E27FC236}">
                  <a16:creationId xmlns:a16="http://schemas.microsoft.com/office/drawing/2014/main" id="{00B1DA76-F6D7-3F4F-8DBD-79518BBF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36">
              <a:extLst>
                <a:ext uri="{FF2B5EF4-FFF2-40B4-BE49-F238E27FC236}">
                  <a16:creationId xmlns:a16="http://schemas.microsoft.com/office/drawing/2014/main" id="{883B4E18-0504-6F4C-A814-EECD5C64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37">
              <a:extLst>
                <a:ext uri="{FF2B5EF4-FFF2-40B4-BE49-F238E27FC236}">
                  <a16:creationId xmlns:a16="http://schemas.microsoft.com/office/drawing/2014/main" id="{DD6406EA-AAF9-BF42-AF64-4456964FB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38">
              <a:extLst>
                <a:ext uri="{FF2B5EF4-FFF2-40B4-BE49-F238E27FC236}">
                  <a16:creationId xmlns:a16="http://schemas.microsoft.com/office/drawing/2014/main" id="{7903AC2A-1798-7C41-ABF0-085BA17BE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39">
              <a:extLst>
                <a:ext uri="{FF2B5EF4-FFF2-40B4-BE49-F238E27FC236}">
                  <a16:creationId xmlns:a16="http://schemas.microsoft.com/office/drawing/2014/main" id="{5375F685-7F7F-B043-8D79-FCEC8A81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40">
              <a:extLst>
                <a:ext uri="{FF2B5EF4-FFF2-40B4-BE49-F238E27FC236}">
                  <a16:creationId xmlns:a16="http://schemas.microsoft.com/office/drawing/2014/main" id="{17DCDE8C-48D6-1442-9445-4A312305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41">
              <a:extLst>
                <a:ext uri="{FF2B5EF4-FFF2-40B4-BE49-F238E27FC236}">
                  <a16:creationId xmlns:a16="http://schemas.microsoft.com/office/drawing/2014/main" id="{FBAA4B68-E7C3-3E46-9B1A-0AFEFF5F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42">
              <a:extLst>
                <a:ext uri="{FF2B5EF4-FFF2-40B4-BE49-F238E27FC236}">
                  <a16:creationId xmlns:a16="http://schemas.microsoft.com/office/drawing/2014/main" id="{84425781-E5CB-A94B-A621-C3AB23C31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43">
              <a:extLst>
                <a:ext uri="{FF2B5EF4-FFF2-40B4-BE49-F238E27FC236}">
                  <a16:creationId xmlns:a16="http://schemas.microsoft.com/office/drawing/2014/main" id="{7C341E40-8CB8-1C43-BE5C-F2D44EBA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44">
              <a:extLst>
                <a:ext uri="{FF2B5EF4-FFF2-40B4-BE49-F238E27FC236}">
                  <a16:creationId xmlns:a16="http://schemas.microsoft.com/office/drawing/2014/main" id="{6A74525B-EAA6-F94F-A043-1AB74A98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45">
              <a:extLst>
                <a:ext uri="{FF2B5EF4-FFF2-40B4-BE49-F238E27FC236}">
                  <a16:creationId xmlns:a16="http://schemas.microsoft.com/office/drawing/2014/main" id="{3AD63420-DF91-FC45-BEC1-0165A97C2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46">
              <a:extLst>
                <a:ext uri="{FF2B5EF4-FFF2-40B4-BE49-F238E27FC236}">
                  <a16:creationId xmlns:a16="http://schemas.microsoft.com/office/drawing/2014/main" id="{731525C5-4DC8-7E4B-BC19-EC3435745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47">
              <a:extLst>
                <a:ext uri="{FF2B5EF4-FFF2-40B4-BE49-F238E27FC236}">
                  <a16:creationId xmlns:a16="http://schemas.microsoft.com/office/drawing/2014/main" id="{37CC4673-A13F-464C-BC9A-81C6BBF9B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48">
              <a:extLst>
                <a:ext uri="{FF2B5EF4-FFF2-40B4-BE49-F238E27FC236}">
                  <a16:creationId xmlns:a16="http://schemas.microsoft.com/office/drawing/2014/main" id="{08EAB7B3-C0FD-4C4D-9761-6A13D90E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49">
              <a:extLst>
                <a:ext uri="{FF2B5EF4-FFF2-40B4-BE49-F238E27FC236}">
                  <a16:creationId xmlns:a16="http://schemas.microsoft.com/office/drawing/2014/main" id="{6FB4AB76-E6B8-E047-8FD3-B0C7B3581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50">
              <a:extLst>
                <a:ext uri="{FF2B5EF4-FFF2-40B4-BE49-F238E27FC236}">
                  <a16:creationId xmlns:a16="http://schemas.microsoft.com/office/drawing/2014/main" id="{A60168DC-5FCD-454E-BF96-1DBD9476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51">
              <a:extLst>
                <a:ext uri="{FF2B5EF4-FFF2-40B4-BE49-F238E27FC236}">
                  <a16:creationId xmlns:a16="http://schemas.microsoft.com/office/drawing/2014/main" id="{2ECE6CE5-DA4D-284A-8519-43FF7F648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52">
              <a:extLst>
                <a:ext uri="{FF2B5EF4-FFF2-40B4-BE49-F238E27FC236}">
                  <a16:creationId xmlns:a16="http://schemas.microsoft.com/office/drawing/2014/main" id="{979D90C3-F369-5E4A-A0AE-58163D8A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53">
              <a:extLst>
                <a:ext uri="{FF2B5EF4-FFF2-40B4-BE49-F238E27FC236}">
                  <a16:creationId xmlns:a16="http://schemas.microsoft.com/office/drawing/2014/main" id="{0CE7B10B-AE0C-EE46-92BA-9263F0521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54">
              <a:extLst>
                <a:ext uri="{FF2B5EF4-FFF2-40B4-BE49-F238E27FC236}">
                  <a16:creationId xmlns:a16="http://schemas.microsoft.com/office/drawing/2014/main" id="{B314C430-1D97-B842-A3CC-89C15D3DC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55">
              <a:extLst>
                <a:ext uri="{FF2B5EF4-FFF2-40B4-BE49-F238E27FC236}">
                  <a16:creationId xmlns:a16="http://schemas.microsoft.com/office/drawing/2014/main" id="{3A573803-C006-4844-92EB-61D425E9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56">
              <a:extLst>
                <a:ext uri="{FF2B5EF4-FFF2-40B4-BE49-F238E27FC236}">
                  <a16:creationId xmlns:a16="http://schemas.microsoft.com/office/drawing/2014/main" id="{1BAB9783-758E-E14D-ACEE-CF138BDA5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57">
              <a:extLst>
                <a:ext uri="{FF2B5EF4-FFF2-40B4-BE49-F238E27FC236}">
                  <a16:creationId xmlns:a16="http://schemas.microsoft.com/office/drawing/2014/main" id="{5464D4A3-9E4F-8843-8672-D491DE39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58">
              <a:extLst>
                <a:ext uri="{FF2B5EF4-FFF2-40B4-BE49-F238E27FC236}">
                  <a16:creationId xmlns:a16="http://schemas.microsoft.com/office/drawing/2014/main" id="{34759B46-F453-514C-AB97-B587E0EBF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59">
              <a:extLst>
                <a:ext uri="{FF2B5EF4-FFF2-40B4-BE49-F238E27FC236}">
                  <a16:creationId xmlns:a16="http://schemas.microsoft.com/office/drawing/2014/main" id="{98D4991A-3329-F643-8D5C-BFFE52C4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60">
              <a:extLst>
                <a:ext uri="{FF2B5EF4-FFF2-40B4-BE49-F238E27FC236}">
                  <a16:creationId xmlns:a16="http://schemas.microsoft.com/office/drawing/2014/main" id="{5807D8D4-4A48-9043-9602-2FF0F2D1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61">
              <a:extLst>
                <a:ext uri="{FF2B5EF4-FFF2-40B4-BE49-F238E27FC236}">
                  <a16:creationId xmlns:a16="http://schemas.microsoft.com/office/drawing/2014/main" id="{2B9CDB3A-2E29-7B44-8DA3-0AC5F6F84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62">
              <a:extLst>
                <a:ext uri="{FF2B5EF4-FFF2-40B4-BE49-F238E27FC236}">
                  <a16:creationId xmlns:a16="http://schemas.microsoft.com/office/drawing/2014/main" id="{13DD3BEF-E513-594D-9D3B-7C1DB19C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63">
              <a:extLst>
                <a:ext uri="{FF2B5EF4-FFF2-40B4-BE49-F238E27FC236}">
                  <a16:creationId xmlns:a16="http://schemas.microsoft.com/office/drawing/2014/main" id="{14C32167-B379-6549-8C9D-43764D65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64">
              <a:extLst>
                <a:ext uri="{FF2B5EF4-FFF2-40B4-BE49-F238E27FC236}">
                  <a16:creationId xmlns:a16="http://schemas.microsoft.com/office/drawing/2014/main" id="{4370F769-6777-A94C-A9BF-3E4033017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65">
              <a:extLst>
                <a:ext uri="{FF2B5EF4-FFF2-40B4-BE49-F238E27FC236}">
                  <a16:creationId xmlns:a16="http://schemas.microsoft.com/office/drawing/2014/main" id="{594FD1C0-B20F-784F-A9A1-FB11CEDE4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66">
              <a:extLst>
                <a:ext uri="{FF2B5EF4-FFF2-40B4-BE49-F238E27FC236}">
                  <a16:creationId xmlns:a16="http://schemas.microsoft.com/office/drawing/2014/main" id="{1859316F-294A-B441-A703-576B36B0C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67">
              <a:extLst>
                <a:ext uri="{FF2B5EF4-FFF2-40B4-BE49-F238E27FC236}">
                  <a16:creationId xmlns:a16="http://schemas.microsoft.com/office/drawing/2014/main" id="{9C0E0A78-2F88-0A40-BB28-0F45A310E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68">
              <a:extLst>
                <a:ext uri="{FF2B5EF4-FFF2-40B4-BE49-F238E27FC236}">
                  <a16:creationId xmlns:a16="http://schemas.microsoft.com/office/drawing/2014/main" id="{8E97C1E4-2DEC-CB43-8E8B-2A767B38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69">
              <a:extLst>
                <a:ext uri="{FF2B5EF4-FFF2-40B4-BE49-F238E27FC236}">
                  <a16:creationId xmlns:a16="http://schemas.microsoft.com/office/drawing/2014/main" id="{BE91DA01-B9BA-3A42-95D7-2D7E892B4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70">
              <a:extLst>
                <a:ext uri="{FF2B5EF4-FFF2-40B4-BE49-F238E27FC236}">
                  <a16:creationId xmlns:a16="http://schemas.microsoft.com/office/drawing/2014/main" id="{3D27C9A2-7131-5846-A707-E00F3D00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71">
              <a:extLst>
                <a:ext uri="{FF2B5EF4-FFF2-40B4-BE49-F238E27FC236}">
                  <a16:creationId xmlns:a16="http://schemas.microsoft.com/office/drawing/2014/main" id="{62AD0249-D1EC-2E4C-AF43-E917DC353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72">
              <a:extLst>
                <a:ext uri="{FF2B5EF4-FFF2-40B4-BE49-F238E27FC236}">
                  <a16:creationId xmlns:a16="http://schemas.microsoft.com/office/drawing/2014/main" id="{FC91A552-92C1-B042-909E-64A7283C4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73">
              <a:extLst>
                <a:ext uri="{FF2B5EF4-FFF2-40B4-BE49-F238E27FC236}">
                  <a16:creationId xmlns:a16="http://schemas.microsoft.com/office/drawing/2014/main" id="{96212CDE-BD53-5E49-B9AE-D1AABEE47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74">
              <a:extLst>
                <a:ext uri="{FF2B5EF4-FFF2-40B4-BE49-F238E27FC236}">
                  <a16:creationId xmlns:a16="http://schemas.microsoft.com/office/drawing/2014/main" id="{604E5281-82EC-F843-8E8D-1152A330C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75">
              <a:extLst>
                <a:ext uri="{FF2B5EF4-FFF2-40B4-BE49-F238E27FC236}">
                  <a16:creationId xmlns:a16="http://schemas.microsoft.com/office/drawing/2014/main" id="{307A91AE-9358-0B4E-9A3D-87D525C4F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76">
              <a:extLst>
                <a:ext uri="{FF2B5EF4-FFF2-40B4-BE49-F238E27FC236}">
                  <a16:creationId xmlns:a16="http://schemas.microsoft.com/office/drawing/2014/main" id="{955381B4-0807-1040-8DA6-2F4028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77">
              <a:extLst>
                <a:ext uri="{FF2B5EF4-FFF2-40B4-BE49-F238E27FC236}">
                  <a16:creationId xmlns:a16="http://schemas.microsoft.com/office/drawing/2014/main" id="{C87146CC-D3FF-6148-BEF1-93347A89F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78">
              <a:extLst>
                <a:ext uri="{FF2B5EF4-FFF2-40B4-BE49-F238E27FC236}">
                  <a16:creationId xmlns:a16="http://schemas.microsoft.com/office/drawing/2014/main" id="{5F62AD85-2D91-414D-800C-D9C60887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79">
              <a:extLst>
                <a:ext uri="{FF2B5EF4-FFF2-40B4-BE49-F238E27FC236}">
                  <a16:creationId xmlns:a16="http://schemas.microsoft.com/office/drawing/2014/main" id="{D28E3E9B-155A-A745-BA21-609FD3E0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80">
              <a:extLst>
                <a:ext uri="{FF2B5EF4-FFF2-40B4-BE49-F238E27FC236}">
                  <a16:creationId xmlns:a16="http://schemas.microsoft.com/office/drawing/2014/main" id="{D1A29126-2B5D-4C4D-8B9C-725B2744B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81">
              <a:extLst>
                <a:ext uri="{FF2B5EF4-FFF2-40B4-BE49-F238E27FC236}">
                  <a16:creationId xmlns:a16="http://schemas.microsoft.com/office/drawing/2014/main" id="{56DAA093-44EC-8243-BB52-EFAF1A8C5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82">
              <a:extLst>
                <a:ext uri="{FF2B5EF4-FFF2-40B4-BE49-F238E27FC236}">
                  <a16:creationId xmlns:a16="http://schemas.microsoft.com/office/drawing/2014/main" id="{FBD9FFE9-8D33-9348-A53A-6C80C511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83">
              <a:extLst>
                <a:ext uri="{FF2B5EF4-FFF2-40B4-BE49-F238E27FC236}">
                  <a16:creationId xmlns:a16="http://schemas.microsoft.com/office/drawing/2014/main" id="{796EAF4C-4659-2E4E-88C6-8261A5823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84">
              <a:extLst>
                <a:ext uri="{FF2B5EF4-FFF2-40B4-BE49-F238E27FC236}">
                  <a16:creationId xmlns:a16="http://schemas.microsoft.com/office/drawing/2014/main" id="{9A4B44DB-F688-2245-B04D-25327F2F5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85">
              <a:extLst>
                <a:ext uri="{FF2B5EF4-FFF2-40B4-BE49-F238E27FC236}">
                  <a16:creationId xmlns:a16="http://schemas.microsoft.com/office/drawing/2014/main" id="{EA53CD9F-0226-454D-AB0C-E557B150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86">
              <a:extLst>
                <a:ext uri="{FF2B5EF4-FFF2-40B4-BE49-F238E27FC236}">
                  <a16:creationId xmlns:a16="http://schemas.microsoft.com/office/drawing/2014/main" id="{DB84A401-1CBD-704D-8AAC-D09A0A2D8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87">
              <a:extLst>
                <a:ext uri="{FF2B5EF4-FFF2-40B4-BE49-F238E27FC236}">
                  <a16:creationId xmlns:a16="http://schemas.microsoft.com/office/drawing/2014/main" id="{82C606A8-393A-B344-8D56-C222CEC6F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88">
              <a:extLst>
                <a:ext uri="{FF2B5EF4-FFF2-40B4-BE49-F238E27FC236}">
                  <a16:creationId xmlns:a16="http://schemas.microsoft.com/office/drawing/2014/main" id="{BCA69412-D570-B341-A494-C425E5723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89">
              <a:extLst>
                <a:ext uri="{FF2B5EF4-FFF2-40B4-BE49-F238E27FC236}">
                  <a16:creationId xmlns:a16="http://schemas.microsoft.com/office/drawing/2014/main" id="{35B3DBF3-94FE-3449-B28B-D68B4CCA7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90">
              <a:extLst>
                <a:ext uri="{FF2B5EF4-FFF2-40B4-BE49-F238E27FC236}">
                  <a16:creationId xmlns:a16="http://schemas.microsoft.com/office/drawing/2014/main" id="{4A909EB9-AD41-BD49-BA6F-D139635CA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91">
              <a:extLst>
                <a:ext uri="{FF2B5EF4-FFF2-40B4-BE49-F238E27FC236}">
                  <a16:creationId xmlns:a16="http://schemas.microsoft.com/office/drawing/2014/main" id="{AE4EDFB6-4293-2440-B566-46D7F012D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92">
              <a:extLst>
                <a:ext uri="{FF2B5EF4-FFF2-40B4-BE49-F238E27FC236}">
                  <a16:creationId xmlns:a16="http://schemas.microsoft.com/office/drawing/2014/main" id="{B981200A-F24E-B14C-926E-DA2C5EF4A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93">
              <a:extLst>
                <a:ext uri="{FF2B5EF4-FFF2-40B4-BE49-F238E27FC236}">
                  <a16:creationId xmlns:a16="http://schemas.microsoft.com/office/drawing/2014/main" id="{E7CB8959-2474-2E4C-A552-7308513F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94">
              <a:extLst>
                <a:ext uri="{FF2B5EF4-FFF2-40B4-BE49-F238E27FC236}">
                  <a16:creationId xmlns:a16="http://schemas.microsoft.com/office/drawing/2014/main" id="{7D931BFF-BF1B-8F43-AA29-9A0EA372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95">
              <a:extLst>
                <a:ext uri="{FF2B5EF4-FFF2-40B4-BE49-F238E27FC236}">
                  <a16:creationId xmlns:a16="http://schemas.microsoft.com/office/drawing/2014/main" id="{948E85E5-BD00-7443-933E-A3FD46D38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96">
              <a:extLst>
                <a:ext uri="{FF2B5EF4-FFF2-40B4-BE49-F238E27FC236}">
                  <a16:creationId xmlns:a16="http://schemas.microsoft.com/office/drawing/2014/main" id="{F0EB47CA-40A9-9848-84AB-D60902E3B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97">
              <a:extLst>
                <a:ext uri="{FF2B5EF4-FFF2-40B4-BE49-F238E27FC236}">
                  <a16:creationId xmlns:a16="http://schemas.microsoft.com/office/drawing/2014/main" id="{CFE6E883-42A2-1E48-8828-AB5E611F5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98">
              <a:extLst>
                <a:ext uri="{FF2B5EF4-FFF2-40B4-BE49-F238E27FC236}">
                  <a16:creationId xmlns:a16="http://schemas.microsoft.com/office/drawing/2014/main" id="{D4D5C834-141E-8343-91F2-D015B766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99">
              <a:extLst>
                <a:ext uri="{FF2B5EF4-FFF2-40B4-BE49-F238E27FC236}">
                  <a16:creationId xmlns:a16="http://schemas.microsoft.com/office/drawing/2014/main" id="{62F4007B-9176-144B-A57C-3ADB0591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00">
              <a:extLst>
                <a:ext uri="{FF2B5EF4-FFF2-40B4-BE49-F238E27FC236}">
                  <a16:creationId xmlns:a16="http://schemas.microsoft.com/office/drawing/2014/main" id="{B05C1E9D-635E-3E44-B42B-F3B892476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01">
              <a:extLst>
                <a:ext uri="{FF2B5EF4-FFF2-40B4-BE49-F238E27FC236}">
                  <a16:creationId xmlns:a16="http://schemas.microsoft.com/office/drawing/2014/main" id="{6E4CE643-7738-D340-814C-ABA9B51D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02">
              <a:extLst>
                <a:ext uri="{FF2B5EF4-FFF2-40B4-BE49-F238E27FC236}">
                  <a16:creationId xmlns:a16="http://schemas.microsoft.com/office/drawing/2014/main" id="{508B79C4-A347-3D49-BAF4-6D5498CD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03">
              <a:extLst>
                <a:ext uri="{FF2B5EF4-FFF2-40B4-BE49-F238E27FC236}">
                  <a16:creationId xmlns:a16="http://schemas.microsoft.com/office/drawing/2014/main" id="{7ABC76A9-C794-0A40-96CB-DE8654A8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04">
              <a:extLst>
                <a:ext uri="{FF2B5EF4-FFF2-40B4-BE49-F238E27FC236}">
                  <a16:creationId xmlns:a16="http://schemas.microsoft.com/office/drawing/2014/main" id="{702C80C4-2AED-C94B-A9F7-3F4FDFE2A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05">
              <a:extLst>
                <a:ext uri="{FF2B5EF4-FFF2-40B4-BE49-F238E27FC236}">
                  <a16:creationId xmlns:a16="http://schemas.microsoft.com/office/drawing/2014/main" id="{3560BEA1-3086-724C-BDB6-CEC800FC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06">
              <a:extLst>
                <a:ext uri="{FF2B5EF4-FFF2-40B4-BE49-F238E27FC236}">
                  <a16:creationId xmlns:a16="http://schemas.microsoft.com/office/drawing/2014/main" id="{431018D9-7383-B142-BCEB-36D9A81A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07">
              <a:extLst>
                <a:ext uri="{FF2B5EF4-FFF2-40B4-BE49-F238E27FC236}">
                  <a16:creationId xmlns:a16="http://schemas.microsoft.com/office/drawing/2014/main" id="{2789BA10-FE2D-F444-AF2D-D941FCFCD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08">
              <a:extLst>
                <a:ext uri="{FF2B5EF4-FFF2-40B4-BE49-F238E27FC236}">
                  <a16:creationId xmlns:a16="http://schemas.microsoft.com/office/drawing/2014/main" id="{FAD72EB3-DCE5-E34C-9E67-5171EDEB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09">
              <a:extLst>
                <a:ext uri="{FF2B5EF4-FFF2-40B4-BE49-F238E27FC236}">
                  <a16:creationId xmlns:a16="http://schemas.microsoft.com/office/drawing/2014/main" id="{F7250BFE-8B69-0948-8AA9-741588698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10">
              <a:extLst>
                <a:ext uri="{FF2B5EF4-FFF2-40B4-BE49-F238E27FC236}">
                  <a16:creationId xmlns:a16="http://schemas.microsoft.com/office/drawing/2014/main" id="{DBB25E75-BC6B-544F-867C-2632885D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11">
              <a:extLst>
                <a:ext uri="{FF2B5EF4-FFF2-40B4-BE49-F238E27FC236}">
                  <a16:creationId xmlns:a16="http://schemas.microsoft.com/office/drawing/2014/main" id="{1F0E8B94-B613-6E4B-A5EF-890666789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12">
              <a:extLst>
                <a:ext uri="{FF2B5EF4-FFF2-40B4-BE49-F238E27FC236}">
                  <a16:creationId xmlns:a16="http://schemas.microsoft.com/office/drawing/2014/main" id="{309D483E-73E8-534B-9440-D7C1A26F2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13">
              <a:extLst>
                <a:ext uri="{FF2B5EF4-FFF2-40B4-BE49-F238E27FC236}">
                  <a16:creationId xmlns:a16="http://schemas.microsoft.com/office/drawing/2014/main" id="{84968833-2426-6A45-A78A-02FA45DC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14">
              <a:extLst>
                <a:ext uri="{FF2B5EF4-FFF2-40B4-BE49-F238E27FC236}">
                  <a16:creationId xmlns:a16="http://schemas.microsoft.com/office/drawing/2014/main" id="{2B47DE93-EA7D-6842-A957-C69218A4B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15">
              <a:extLst>
                <a:ext uri="{FF2B5EF4-FFF2-40B4-BE49-F238E27FC236}">
                  <a16:creationId xmlns:a16="http://schemas.microsoft.com/office/drawing/2014/main" id="{3D29A17C-7DB8-434B-A61C-839DE171A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16">
              <a:extLst>
                <a:ext uri="{FF2B5EF4-FFF2-40B4-BE49-F238E27FC236}">
                  <a16:creationId xmlns:a16="http://schemas.microsoft.com/office/drawing/2014/main" id="{5CB0A320-E58F-A747-BE7D-35A504011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17">
              <a:extLst>
                <a:ext uri="{FF2B5EF4-FFF2-40B4-BE49-F238E27FC236}">
                  <a16:creationId xmlns:a16="http://schemas.microsoft.com/office/drawing/2014/main" id="{A0017C4B-7261-7949-9D0A-6B00A4947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18">
              <a:extLst>
                <a:ext uri="{FF2B5EF4-FFF2-40B4-BE49-F238E27FC236}">
                  <a16:creationId xmlns:a16="http://schemas.microsoft.com/office/drawing/2014/main" id="{FCAD53CD-E306-9843-A8A4-DB7047E6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19">
              <a:extLst>
                <a:ext uri="{FF2B5EF4-FFF2-40B4-BE49-F238E27FC236}">
                  <a16:creationId xmlns:a16="http://schemas.microsoft.com/office/drawing/2014/main" id="{45D6A8B8-8DD1-D441-8329-167D420BC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20">
              <a:extLst>
                <a:ext uri="{FF2B5EF4-FFF2-40B4-BE49-F238E27FC236}">
                  <a16:creationId xmlns:a16="http://schemas.microsoft.com/office/drawing/2014/main" id="{07A62435-4EDF-A14C-ADD0-F90C346AE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21">
              <a:extLst>
                <a:ext uri="{FF2B5EF4-FFF2-40B4-BE49-F238E27FC236}">
                  <a16:creationId xmlns:a16="http://schemas.microsoft.com/office/drawing/2014/main" id="{6B1EC88D-1C82-5D4A-B3E9-4E462E92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22">
              <a:extLst>
                <a:ext uri="{FF2B5EF4-FFF2-40B4-BE49-F238E27FC236}">
                  <a16:creationId xmlns:a16="http://schemas.microsoft.com/office/drawing/2014/main" id="{3C97B2F8-0CE6-3542-92B7-FB4B234C3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23">
              <a:extLst>
                <a:ext uri="{FF2B5EF4-FFF2-40B4-BE49-F238E27FC236}">
                  <a16:creationId xmlns:a16="http://schemas.microsoft.com/office/drawing/2014/main" id="{2889AD17-CDFA-2B49-9F7C-B067CA2BB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24">
              <a:extLst>
                <a:ext uri="{FF2B5EF4-FFF2-40B4-BE49-F238E27FC236}">
                  <a16:creationId xmlns:a16="http://schemas.microsoft.com/office/drawing/2014/main" id="{7B184A94-5CEA-B04C-A32C-3A8B0D2CF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25">
              <a:extLst>
                <a:ext uri="{FF2B5EF4-FFF2-40B4-BE49-F238E27FC236}">
                  <a16:creationId xmlns:a16="http://schemas.microsoft.com/office/drawing/2014/main" id="{D4131855-38AE-064D-9918-E723FA46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26">
              <a:extLst>
                <a:ext uri="{FF2B5EF4-FFF2-40B4-BE49-F238E27FC236}">
                  <a16:creationId xmlns:a16="http://schemas.microsoft.com/office/drawing/2014/main" id="{CB749D03-BD15-4145-8715-8C84C9FFE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27">
              <a:extLst>
                <a:ext uri="{FF2B5EF4-FFF2-40B4-BE49-F238E27FC236}">
                  <a16:creationId xmlns:a16="http://schemas.microsoft.com/office/drawing/2014/main" id="{EFC247E9-B8AD-644D-9CF3-0EA90971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28">
              <a:extLst>
                <a:ext uri="{FF2B5EF4-FFF2-40B4-BE49-F238E27FC236}">
                  <a16:creationId xmlns:a16="http://schemas.microsoft.com/office/drawing/2014/main" id="{37A6D131-433E-E44B-B170-2F98EAF4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29">
              <a:extLst>
                <a:ext uri="{FF2B5EF4-FFF2-40B4-BE49-F238E27FC236}">
                  <a16:creationId xmlns:a16="http://schemas.microsoft.com/office/drawing/2014/main" id="{E7710D78-CDDF-8D47-9A91-E33F17A0D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30">
              <a:extLst>
                <a:ext uri="{FF2B5EF4-FFF2-40B4-BE49-F238E27FC236}">
                  <a16:creationId xmlns:a16="http://schemas.microsoft.com/office/drawing/2014/main" id="{7F678E62-B0BA-A443-8B72-AF67F86A1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31">
              <a:extLst>
                <a:ext uri="{FF2B5EF4-FFF2-40B4-BE49-F238E27FC236}">
                  <a16:creationId xmlns:a16="http://schemas.microsoft.com/office/drawing/2014/main" id="{852CE9B4-358E-364D-A590-B5CC2062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32">
              <a:extLst>
                <a:ext uri="{FF2B5EF4-FFF2-40B4-BE49-F238E27FC236}">
                  <a16:creationId xmlns:a16="http://schemas.microsoft.com/office/drawing/2014/main" id="{026BFD0A-79FF-3246-A22F-BA78918F7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33">
              <a:extLst>
                <a:ext uri="{FF2B5EF4-FFF2-40B4-BE49-F238E27FC236}">
                  <a16:creationId xmlns:a16="http://schemas.microsoft.com/office/drawing/2014/main" id="{66D39E68-97D9-1A48-8B53-DBD898E3E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34">
              <a:extLst>
                <a:ext uri="{FF2B5EF4-FFF2-40B4-BE49-F238E27FC236}">
                  <a16:creationId xmlns:a16="http://schemas.microsoft.com/office/drawing/2014/main" id="{7E80E183-B2DB-3A4A-81B2-68D4C627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35">
              <a:extLst>
                <a:ext uri="{FF2B5EF4-FFF2-40B4-BE49-F238E27FC236}">
                  <a16:creationId xmlns:a16="http://schemas.microsoft.com/office/drawing/2014/main" id="{F2B1693C-9792-8F40-8231-95A888E0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36">
              <a:extLst>
                <a:ext uri="{FF2B5EF4-FFF2-40B4-BE49-F238E27FC236}">
                  <a16:creationId xmlns:a16="http://schemas.microsoft.com/office/drawing/2014/main" id="{88845CA8-33E6-044C-8D3E-92586C8F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37">
              <a:extLst>
                <a:ext uri="{FF2B5EF4-FFF2-40B4-BE49-F238E27FC236}">
                  <a16:creationId xmlns:a16="http://schemas.microsoft.com/office/drawing/2014/main" id="{6D74AB9A-0048-894D-83CE-50203606A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38">
              <a:extLst>
                <a:ext uri="{FF2B5EF4-FFF2-40B4-BE49-F238E27FC236}">
                  <a16:creationId xmlns:a16="http://schemas.microsoft.com/office/drawing/2014/main" id="{2D177346-BFCD-764A-985B-6CF2491CE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39">
              <a:extLst>
                <a:ext uri="{FF2B5EF4-FFF2-40B4-BE49-F238E27FC236}">
                  <a16:creationId xmlns:a16="http://schemas.microsoft.com/office/drawing/2014/main" id="{B20C6897-D599-3D43-9352-CCC4F4190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40">
              <a:extLst>
                <a:ext uri="{FF2B5EF4-FFF2-40B4-BE49-F238E27FC236}">
                  <a16:creationId xmlns:a16="http://schemas.microsoft.com/office/drawing/2014/main" id="{F27A085B-1165-3444-9F99-221D712AF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41">
              <a:extLst>
                <a:ext uri="{FF2B5EF4-FFF2-40B4-BE49-F238E27FC236}">
                  <a16:creationId xmlns:a16="http://schemas.microsoft.com/office/drawing/2014/main" id="{1B8467F1-4E27-FF4D-BBB0-C3180290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42">
              <a:extLst>
                <a:ext uri="{FF2B5EF4-FFF2-40B4-BE49-F238E27FC236}">
                  <a16:creationId xmlns:a16="http://schemas.microsoft.com/office/drawing/2014/main" id="{DC226162-E5CE-F443-B5F1-FD03211C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43">
              <a:extLst>
                <a:ext uri="{FF2B5EF4-FFF2-40B4-BE49-F238E27FC236}">
                  <a16:creationId xmlns:a16="http://schemas.microsoft.com/office/drawing/2014/main" id="{9E9CD5B8-19FA-7F43-90DC-ED51C45C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44">
              <a:extLst>
                <a:ext uri="{FF2B5EF4-FFF2-40B4-BE49-F238E27FC236}">
                  <a16:creationId xmlns:a16="http://schemas.microsoft.com/office/drawing/2014/main" id="{6DB40929-A358-4644-9F4E-948BBC3BE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45">
              <a:extLst>
                <a:ext uri="{FF2B5EF4-FFF2-40B4-BE49-F238E27FC236}">
                  <a16:creationId xmlns:a16="http://schemas.microsoft.com/office/drawing/2014/main" id="{5D1B68B2-9E1C-A84C-9B3C-2CB47C35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46">
              <a:extLst>
                <a:ext uri="{FF2B5EF4-FFF2-40B4-BE49-F238E27FC236}">
                  <a16:creationId xmlns:a16="http://schemas.microsoft.com/office/drawing/2014/main" id="{55A2D195-77A9-3A45-B394-04F2B8FB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47">
              <a:extLst>
                <a:ext uri="{FF2B5EF4-FFF2-40B4-BE49-F238E27FC236}">
                  <a16:creationId xmlns:a16="http://schemas.microsoft.com/office/drawing/2014/main" id="{6EDF9DF7-265D-A443-A22B-D4ACA8FA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48">
              <a:extLst>
                <a:ext uri="{FF2B5EF4-FFF2-40B4-BE49-F238E27FC236}">
                  <a16:creationId xmlns:a16="http://schemas.microsoft.com/office/drawing/2014/main" id="{D229C880-3A6B-4640-A90A-452609AF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49">
              <a:extLst>
                <a:ext uri="{FF2B5EF4-FFF2-40B4-BE49-F238E27FC236}">
                  <a16:creationId xmlns:a16="http://schemas.microsoft.com/office/drawing/2014/main" id="{F5AE004F-2DBC-3649-83A3-0C1EEB49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50">
              <a:extLst>
                <a:ext uri="{FF2B5EF4-FFF2-40B4-BE49-F238E27FC236}">
                  <a16:creationId xmlns:a16="http://schemas.microsoft.com/office/drawing/2014/main" id="{D233869F-92B9-674C-A90F-36659DE5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51">
              <a:extLst>
                <a:ext uri="{FF2B5EF4-FFF2-40B4-BE49-F238E27FC236}">
                  <a16:creationId xmlns:a16="http://schemas.microsoft.com/office/drawing/2014/main" id="{857ACA9F-6525-B943-808C-97421A357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52">
              <a:extLst>
                <a:ext uri="{FF2B5EF4-FFF2-40B4-BE49-F238E27FC236}">
                  <a16:creationId xmlns:a16="http://schemas.microsoft.com/office/drawing/2014/main" id="{97FE1528-C949-EA49-AA46-02A3B6021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53">
              <a:extLst>
                <a:ext uri="{FF2B5EF4-FFF2-40B4-BE49-F238E27FC236}">
                  <a16:creationId xmlns:a16="http://schemas.microsoft.com/office/drawing/2014/main" id="{5D8E4978-6153-7542-AC66-65E876613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54">
              <a:extLst>
                <a:ext uri="{FF2B5EF4-FFF2-40B4-BE49-F238E27FC236}">
                  <a16:creationId xmlns:a16="http://schemas.microsoft.com/office/drawing/2014/main" id="{23BAD70F-8E20-ED4B-B838-53C588920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55">
              <a:extLst>
                <a:ext uri="{FF2B5EF4-FFF2-40B4-BE49-F238E27FC236}">
                  <a16:creationId xmlns:a16="http://schemas.microsoft.com/office/drawing/2014/main" id="{31FB434D-701D-FF4C-8394-C94650F97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56">
              <a:extLst>
                <a:ext uri="{FF2B5EF4-FFF2-40B4-BE49-F238E27FC236}">
                  <a16:creationId xmlns:a16="http://schemas.microsoft.com/office/drawing/2014/main" id="{3C6EC5A5-3FDB-DE42-8BD6-2E213A66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57">
              <a:extLst>
                <a:ext uri="{FF2B5EF4-FFF2-40B4-BE49-F238E27FC236}">
                  <a16:creationId xmlns:a16="http://schemas.microsoft.com/office/drawing/2014/main" id="{CE38E573-E13F-4C47-8019-26167E7D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58">
              <a:extLst>
                <a:ext uri="{FF2B5EF4-FFF2-40B4-BE49-F238E27FC236}">
                  <a16:creationId xmlns:a16="http://schemas.microsoft.com/office/drawing/2014/main" id="{BCC37DBD-9743-8849-8839-551F9AF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59">
              <a:extLst>
                <a:ext uri="{FF2B5EF4-FFF2-40B4-BE49-F238E27FC236}">
                  <a16:creationId xmlns:a16="http://schemas.microsoft.com/office/drawing/2014/main" id="{68F6622F-DFBE-5848-A84E-C50200C2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560">
              <a:extLst>
                <a:ext uri="{FF2B5EF4-FFF2-40B4-BE49-F238E27FC236}">
                  <a16:creationId xmlns:a16="http://schemas.microsoft.com/office/drawing/2014/main" id="{13074A2E-C4EB-EB49-BD64-C33C506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561">
              <a:extLst>
                <a:ext uri="{FF2B5EF4-FFF2-40B4-BE49-F238E27FC236}">
                  <a16:creationId xmlns:a16="http://schemas.microsoft.com/office/drawing/2014/main" id="{371CC4C3-E521-9644-9969-377E1116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562">
              <a:extLst>
                <a:ext uri="{FF2B5EF4-FFF2-40B4-BE49-F238E27FC236}">
                  <a16:creationId xmlns:a16="http://schemas.microsoft.com/office/drawing/2014/main" id="{15E64294-C103-754D-BC82-31F03FA4F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563">
              <a:extLst>
                <a:ext uri="{FF2B5EF4-FFF2-40B4-BE49-F238E27FC236}">
                  <a16:creationId xmlns:a16="http://schemas.microsoft.com/office/drawing/2014/main" id="{19FAE202-3C3A-1B40-AB7A-F0346CE0A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564">
              <a:extLst>
                <a:ext uri="{FF2B5EF4-FFF2-40B4-BE49-F238E27FC236}">
                  <a16:creationId xmlns:a16="http://schemas.microsoft.com/office/drawing/2014/main" id="{54951920-3E18-9F45-9A91-9FFD1F7E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565">
              <a:extLst>
                <a:ext uri="{FF2B5EF4-FFF2-40B4-BE49-F238E27FC236}">
                  <a16:creationId xmlns:a16="http://schemas.microsoft.com/office/drawing/2014/main" id="{E314EE0E-3F8D-5B4B-BA42-1F2540338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566">
              <a:extLst>
                <a:ext uri="{FF2B5EF4-FFF2-40B4-BE49-F238E27FC236}">
                  <a16:creationId xmlns:a16="http://schemas.microsoft.com/office/drawing/2014/main" id="{EA7BE4AC-ED70-344A-BBBB-6093537F8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567">
              <a:extLst>
                <a:ext uri="{FF2B5EF4-FFF2-40B4-BE49-F238E27FC236}">
                  <a16:creationId xmlns:a16="http://schemas.microsoft.com/office/drawing/2014/main" id="{DE2731D8-7FCE-0446-B443-74C6F1AF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568">
              <a:extLst>
                <a:ext uri="{FF2B5EF4-FFF2-40B4-BE49-F238E27FC236}">
                  <a16:creationId xmlns:a16="http://schemas.microsoft.com/office/drawing/2014/main" id="{5356F317-2658-004F-BB28-AA6B12F9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569">
              <a:extLst>
                <a:ext uri="{FF2B5EF4-FFF2-40B4-BE49-F238E27FC236}">
                  <a16:creationId xmlns:a16="http://schemas.microsoft.com/office/drawing/2014/main" id="{C47B2829-0A19-B646-AA95-E8C4B6E9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570">
              <a:extLst>
                <a:ext uri="{FF2B5EF4-FFF2-40B4-BE49-F238E27FC236}">
                  <a16:creationId xmlns:a16="http://schemas.microsoft.com/office/drawing/2014/main" id="{2B570EDB-E4F2-AF46-B7F6-0DAAC76D3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571">
              <a:extLst>
                <a:ext uri="{FF2B5EF4-FFF2-40B4-BE49-F238E27FC236}">
                  <a16:creationId xmlns:a16="http://schemas.microsoft.com/office/drawing/2014/main" id="{CD55C560-EA6A-874D-AC61-BC893E933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72">
              <a:extLst>
                <a:ext uri="{FF2B5EF4-FFF2-40B4-BE49-F238E27FC236}">
                  <a16:creationId xmlns:a16="http://schemas.microsoft.com/office/drawing/2014/main" id="{AC37C2A2-EEB8-1E4C-AD99-7E3FBA19F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73">
              <a:extLst>
                <a:ext uri="{FF2B5EF4-FFF2-40B4-BE49-F238E27FC236}">
                  <a16:creationId xmlns:a16="http://schemas.microsoft.com/office/drawing/2014/main" id="{2C072E52-9F7F-0441-9A0C-0B75E6CCD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74">
              <a:extLst>
                <a:ext uri="{FF2B5EF4-FFF2-40B4-BE49-F238E27FC236}">
                  <a16:creationId xmlns:a16="http://schemas.microsoft.com/office/drawing/2014/main" id="{A65CF1B9-970C-824B-949C-19904F76D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75">
              <a:extLst>
                <a:ext uri="{FF2B5EF4-FFF2-40B4-BE49-F238E27FC236}">
                  <a16:creationId xmlns:a16="http://schemas.microsoft.com/office/drawing/2014/main" id="{090B8350-A523-5041-825F-817E9144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76">
              <a:extLst>
                <a:ext uri="{FF2B5EF4-FFF2-40B4-BE49-F238E27FC236}">
                  <a16:creationId xmlns:a16="http://schemas.microsoft.com/office/drawing/2014/main" id="{46E0453B-C6E2-E24A-8E4A-DFC7084F2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77">
              <a:extLst>
                <a:ext uri="{FF2B5EF4-FFF2-40B4-BE49-F238E27FC236}">
                  <a16:creationId xmlns:a16="http://schemas.microsoft.com/office/drawing/2014/main" id="{C9AE6EC9-0F40-AB46-9BA8-A3679DAC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78">
              <a:extLst>
                <a:ext uri="{FF2B5EF4-FFF2-40B4-BE49-F238E27FC236}">
                  <a16:creationId xmlns:a16="http://schemas.microsoft.com/office/drawing/2014/main" id="{89838221-754E-C747-936A-662691BF0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79">
              <a:extLst>
                <a:ext uri="{FF2B5EF4-FFF2-40B4-BE49-F238E27FC236}">
                  <a16:creationId xmlns:a16="http://schemas.microsoft.com/office/drawing/2014/main" id="{174B3172-B7F7-EE4B-B315-96E07FDE0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80">
              <a:extLst>
                <a:ext uri="{FF2B5EF4-FFF2-40B4-BE49-F238E27FC236}">
                  <a16:creationId xmlns:a16="http://schemas.microsoft.com/office/drawing/2014/main" id="{B3ABA7DF-CF78-7746-AF43-4CFB2CF8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81">
              <a:extLst>
                <a:ext uri="{FF2B5EF4-FFF2-40B4-BE49-F238E27FC236}">
                  <a16:creationId xmlns:a16="http://schemas.microsoft.com/office/drawing/2014/main" id="{8FA8E575-9B74-044F-A3C5-32ECCAC73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582">
              <a:extLst>
                <a:ext uri="{FF2B5EF4-FFF2-40B4-BE49-F238E27FC236}">
                  <a16:creationId xmlns:a16="http://schemas.microsoft.com/office/drawing/2014/main" id="{DAFBF052-E8F8-0E48-A17E-0442E37FB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583">
              <a:extLst>
                <a:ext uri="{FF2B5EF4-FFF2-40B4-BE49-F238E27FC236}">
                  <a16:creationId xmlns:a16="http://schemas.microsoft.com/office/drawing/2014/main" id="{3DB4D1EA-743E-9241-BE4A-B74B6E509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584">
              <a:extLst>
                <a:ext uri="{FF2B5EF4-FFF2-40B4-BE49-F238E27FC236}">
                  <a16:creationId xmlns:a16="http://schemas.microsoft.com/office/drawing/2014/main" id="{E6D6DFE0-4553-014C-8870-765E5032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585">
              <a:extLst>
                <a:ext uri="{FF2B5EF4-FFF2-40B4-BE49-F238E27FC236}">
                  <a16:creationId xmlns:a16="http://schemas.microsoft.com/office/drawing/2014/main" id="{EF494DF5-7E02-8748-BE9F-567BF27CB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586">
              <a:extLst>
                <a:ext uri="{FF2B5EF4-FFF2-40B4-BE49-F238E27FC236}">
                  <a16:creationId xmlns:a16="http://schemas.microsoft.com/office/drawing/2014/main" id="{16133A68-FF3C-F74E-B838-D144FDAE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587">
              <a:extLst>
                <a:ext uri="{FF2B5EF4-FFF2-40B4-BE49-F238E27FC236}">
                  <a16:creationId xmlns:a16="http://schemas.microsoft.com/office/drawing/2014/main" id="{5B744EF0-5FA1-FB42-9E66-79FD3B4BD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588">
              <a:extLst>
                <a:ext uri="{FF2B5EF4-FFF2-40B4-BE49-F238E27FC236}">
                  <a16:creationId xmlns:a16="http://schemas.microsoft.com/office/drawing/2014/main" id="{96F7C244-A8E1-3442-882E-B2FE86C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589">
              <a:extLst>
                <a:ext uri="{FF2B5EF4-FFF2-40B4-BE49-F238E27FC236}">
                  <a16:creationId xmlns:a16="http://schemas.microsoft.com/office/drawing/2014/main" id="{B39C8CE4-56AD-C846-92B3-26751A99B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590">
              <a:extLst>
                <a:ext uri="{FF2B5EF4-FFF2-40B4-BE49-F238E27FC236}">
                  <a16:creationId xmlns:a16="http://schemas.microsoft.com/office/drawing/2014/main" id="{1B8A063F-30D5-3A41-9F6A-F1A9DBB2E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591">
              <a:extLst>
                <a:ext uri="{FF2B5EF4-FFF2-40B4-BE49-F238E27FC236}">
                  <a16:creationId xmlns:a16="http://schemas.microsoft.com/office/drawing/2014/main" id="{CA1A0E8A-2F45-234C-8C01-F7CBDD079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592">
              <a:extLst>
                <a:ext uri="{FF2B5EF4-FFF2-40B4-BE49-F238E27FC236}">
                  <a16:creationId xmlns:a16="http://schemas.microsoft.com/office/drawing/2014/main" id="{FCECF867-50E5-1748-A441-8DD3ED51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593">
              <a:extLst>
                <a:ext uri="{FF2B5EF4-FFF2-40B4-BE49-F238E27FC236}">
                  <a16:creationId xmlns:a16="http://schemas.microsoft.com/office/drawing/2014/main" id="{64AF7710-7E38-3541-8848-BBF05828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594">
              <a:extLst>
                <a:ext uri="{FF2B5EF4-FFF2-40B4-BE49-F238E27FC236}">
                  <a16:creationId xmlns:a16="http://schemas.microsoft.com/office/drawing/2014/main" id="{1E1F4773-4BDC-0E4D-9CDF-A2E92DADC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595">
              <a:extLst>
                <a:ext uri="{FF2B5EF4-FFF2-40B4-BE49-F238E27FC236}">
                  <a16:creationId xmlns:a16="http://schemas.microsoft.com/office/drawing/2014/main" id="{A1B05FA6-6D3D-4147-B3C6-43B656850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596">
              <a:extLst>
                <a:ext uri="{FF2B5EF4-FFF2-40B4-BE49-F238E27FC236}">
                  <a16:creationId xmlns:a16="http://schemas.microsoft.com/office/drawing/2014/main" id="{5407FF26-7FF3-CE4C-A3FD-BB77D44C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597">
              <a:extLst>
                <a:ext uri="{FF2B5EF4-FFF2-40B4-BE49-F238E27FC236}">
                  <a16:creationId xmlns:a16="http://schemas.microsoft.com/office/drawing/2014/main" id="{D55A5A3A-2C15-0C4F-8364-A972A2AA0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598">
              <a:extLst>
                <a:ext uri="{FF2B5EF4-FFF2-40B4-BE49-F238E27FC236}">
                  <a16:creationId xmlns:a16="http://schemas.microsoft.com/office/drawing/2014/main" id="{9367D1B1-F979-F045-B897-3FD841D7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599">
              <a:extLst>
                <a:ext uri="{FF2B5EF4-FFF2-40B4-BE49-F238E27FC236}">
                  <a16:creationId xmlns:a16="http://schemas.microsoft.com/office/drawing/2014/main" id="{EDCEB03F-11ED-9147-8402-A5BA63A9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00">
              <a:extLst>
                <a:ext uri="{FF2B5EF4-FFF2-40B4-BE49-F238E27FC236}">
                  <a16:creationId xmlns:a16="http://schemas.microsoft.com/office/drawing/2014/main" id="{743104F5-6DAE-3440-9719-19D9EA8B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01">
              <a:extLst>
                <a:ext uri="{FF2B5EF4-FFF2-40B4-BE49-F238E27FC236}">
                  <a16:creationId xmlns:a16="http://schemas.microsoft.com/office/drawing/2014/main" id="{54ED8CFD-7B5C-3248-910A-C5E38537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02">
              <a:extLst>
                <a:ext uri="{FF2B5EF4-FFF2-40B4-BE49-F238E27FC236}">
                  <a16:creationId xmlns:a16="http://schemas.microsoft.com/office/drawing/2014/main" id="{655D6364-F39E-4144-B872-97907F8B4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04">
              <a:extLst>
                <a:ext uri="{FF2B5EF4-FFF2-40B4-BE49-F238E27FC236}">
                  <a16:creationId xmlns:a16="http://schemas.microsoft.com/office/drawing/2014/main" id="{968E8F38-411E-E44E-8A59-9AC071A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05">
              <a:extLst>
                <a:ext uri="{FF2B5EF4-FFF2-40B4-BE49-F238E27FC236}">
                  <a16:creationId xmlns:a16="http://schemas.microsoft.com/office/drawing/2014/main" id="{E2C2776C-5786-584C-99AB-6C8545B26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06">
              <a:extLst>
                <a:ext uri="{FF2B5EF4-FFF2-40B4-BE49-F238E27FC236}">
                  <a16:creationId xmlns:a16="http://schemas.microsoft.com/office/drawing/2014/main" id="{DDC346F9-8C83-1540-9FBF-25DF2A88E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07">
              <a:extLst>
                <a:ext uri="{FF2B5EF4-FFF2-40B4-BE49-F238E27FC236}">
                  <a16:creationId xmlns:a16="http://schemas.microsoft.com/office/drawing/2014/main" id="{F958A18D-011E-F447-8566-3495A916C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08">
              <a:extLst>
                <a:ext uri="{FF2B5EF4-FFF2-40B4-BE49-F238E27FC236}">
                  <a16:creationId xmlns:a16="http://schemas.microsoft.com/office/drawing/2014/main" id="{52F69F6C-562E-EA41-B8F3-1BE42C7E0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09">
              <a:extLst>
                <a:ext uri="{FF2B5EF4-FFF2-40B4-BE49-F238E27FC236}">
                  <a16:creationId xmlns:a16="http://schemas.microsoft.com/office/drawing/2014/main" id="{439CC4EA-3F0F-264B-A78E-430985730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10">
              <a:extLst>
                <a:ext uri="{FF2B5EF4-FFF2-40B4-BE49-F238E27FC236}">
                  <a16:creationId xmlns:a16="http://schemas.microsoft.com/office/drawing/2014/main" id="{B4E6E1F1-7BF0-2548-9178-E2E50CFF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11">
              <a:extLst>
                <a:ext uri="{FF2B5EF4-FFF2-40B4-BE49-F238E27FC236}">
                  <a16:creationId xmlns:a16="http://schemas.microsoft.com/office/drawing/2014/main" id="{0BE3DE28-EE29-994E-8340-497EDB10D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12">
              <a:extLst>
                <a:ext uri="{FF2B5EF4-FFF2-40B4-BE49-F238E27FC236}">
                  <a16:creationId xmlns:a16="http://schemas.microsoft.com/office/drawing/2014/main" id="{609BA7E5-7DC1-C748-9716-65F0D9FA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Rectangle 613">
              <a:extLst>
                <a:ext uri="{FF2B5EF4-FFF2-40B4-BE49-F238E27FC236}">
                  <a16:creationId xmlns:a16="http://schemas.microsoft.com/office/drawing/2014/main" id="{E2CDC63D-932A-984A-956E-4970C2C9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14">
              <a:extLst>
                <a:ext uri="{FF2B5EF4-FFF2-40B4-BE49-F238E27FC236}">
                  <a16:creationId xmlns:a16="http://schemas.microsoft.com/office/drawing/2014/main" id="{EE03F952-1074-0548-BDBA-3F955EBB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15">
              <a:extLst>
                <a:ext uri="{FF2B5EF4-FFF2-40B4-BE49-F238E27FC236}">
                  <a16:creationId xmlns:a16="http://schemas.microsoft.com/office/drawing/2014/main" id="{93C35A7A-D893-E944-B91D-17D6CD732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16">
              <a:extLst>
                <a:ext uri="{FF2B5EF4-FFF2-40B4-BE49-F238E27FC236}">
                  <a16:creationId xmlns:a16="http://schemas.microsoft.com/office/drawing/2014/main" id="{853ADEAC-EE85-D943-ABC4-40F32EBDF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17">
              <a:extLst>
                <a:ext uri="{FF2B5EF4-FFF2-40B4-BE49-F238E27FC236}">
                  <a16:creationId xmlns:a16="http://schemas.microsoft.com/office/drawing/2014/main" id="{B9782D80-7747-1B4B-8519-6E3F8B6F5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18">
              <a:extLst>
                <a:ext uri="{FF2B5EF4-FFF2-40B4-BE49-F238E27FC236}">
                  <a16:creationId xmlns:a16="http://schemas.microsoft.com/office/drawing/2014/main" id="{E464EADC-42EE-8444-AA00-E9FC104BF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19">
              <a:extLst>
                <a:ext uri="{FF2B5EF4-FFF2-40B4-BE49-F238E27FC236}">
                  <a16:creationId xmlns:a16="http://schemas.microsoft.com/office/drawing/2014/main" id="{F669036D-144E-244D-ADFD-B723A3702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20">
              <a:extLst>
                <a:ext uri="{FF2B5EF4-FFF2-40B4-BE49-F238E27FC236}">
                  <a16:creationId xmlns:a16="http://schemas.microsoft.com/office/drawing/2014/main" id="{0815C174-C36B-544A-8F8F-8DFC3F0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21">
              <a:extLst>
                <a:ext uri="{FF2B5EF4-FFF2-40B4-BE49-F238E27FC236}">
                  <a16:creationId xmlns:a16="http://schemas.microsoft.com/office/drawing/2014/main" id="{F3E22980-25A5-7D4A-930D-E194FA630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22">
              <a:extLst>
                <a:ext uri="{FF2B5EF4-FFF2-40B4-BE49-F238E27FC236}">
                  <a16:creationId xmlns:a16="http://schemas.microsoft.com/office/drawing/2014/main" id="{84BEAB9E-81C0-6E4F-9A82-A0B7D5531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23">
              <a:extLst>
                <a:ext uri="{FF2B5EF4-FFF2-40B4-BE49-F238E27FC236}">
                  <a16:creationId xmlns:a16="http://schemas.microsoft.com/office/drawing/2014/main" id="{91534F13-F8F3-B640-A070-8CE9337A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24">
              <a:extLst>
                <a:ext uri="{FF2B5EF4-FFF2-40B4-BE49-F238E27FC236}">
                  <a16:creationId xmlns:a16="http://schemas.microsoft.com/office/drawing/2014/main" id="{E8EB9DC7-EA7F-904C-B24F-00C3638DD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25">
              <a:extLst>
                <a:ext uri="{FF2B5EF4-FFF2-40B4-BE49-F238E27FC236}">
                  <a16:creationId xmlns:a16="http://schemas.microsoft.com/office/drawing/2014/main" id="{D7FCC851-C3EB-EE47-BA53-CD939AAC5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26">
              <a:extLst>
                <a:ext uri="{FF2B5EF4-FFF2-40B4-BE49-F238E27FC236}">
                  <a16:creationId xmlns:a16="http://schemas.microsoft.com/office/drawing/2014/main" id="{0C944740-44DB-8943-865E-113EA3C7B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27">
              <a:extLst>
                <a:ext uri="{FF2B5EF4-FFF2-40B4-BE49-F238E27FC236}">
                  <a16:creationId xmlns:a16="http://schemas.microsoft.com/office/drawing/2014/main" id="{FB2EE427-4AF3-BE40-8E59-41390899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28">
              <a:extLst>
                <a:ext uri="{FF2B5EF4-FFF2-40B4-BE49-F238E27FC236}">
                  <a16:creationId xmlns:a16="http://schemas.microsoft.com/office/drawing/2014/main" id="{632E7C29-5808-A54A-964D-0B06CC4FC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29">
              <a:extLst>
                <a:ext uri="{FF2B5EF4-FFF2-40B4-BE49-F238E27FC236}">
                  <a16:creationId xmlns:a16="http://schemas.microsoft.com/office/drawing/2014/main" id="{AE444F6F-198B-0649-98CC-2D40809E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30">
              <a:extLst>
                <a:ext uri="{FF2B5EF4-FFF2-40B4-BE49-F238E27FC236}">
                  <a16:creationId xmlns:a16="http://schemas.microsoft.com/office/drawing/2014/main" id="{ADB687E8-9163-0045-BB50-0012B631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31">
              <a:extLst>
                <a:ext uri="{FF2B5EF4-FFF2-40B4-BE49-F238E27FC236}">
                  <a16:creationId xmlns:a16="http://schemas.microsoft.com/office/drawing/2014/main" id="{FA0B5BF1-6F63-2941-B234-65F67C65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32">
              <a:extLst>
                <a:ext uri="{FF2B5EF4-FFF2-40B4-BE49-F238E27FC236}">
                  <a16:creationId xmlns:a16="http://schemas.microsoft.com/office/drawing/2014/main" id="{BC16CAB3-DAAE-2A4D-935F-1C28AC07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33">
              <a:extLst>
                <a:ext uri="{FF2B5EF4-FFF2-40B4-BE49-F238E27FC236}">
                  <a16:creationId xmlns:a16="http://schemas.microsoft.com/office/drawing/2014/main" id="{99A39820-1734-9A48-9C69-41DB87EA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34">
              <a:extLst>
                <a:ext uri="{FF2B5EF4-FFF2-40B4-BE49-F238E27FC236}">
                  <a16:creationId xmlns:a16="http://schemas.microsoft.com/office/drawing/2014/main" id="{578C0FA3-AFF5-8F4F-A663-3EA8EA39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35">
              <a:extLst>
                <a:ext uri="{FF2B5EF4-FFF2-40B4-BE49-F238E27FC236}">
                  <a16:creationId xmlns:a16="http://schemas.microsoft.com/office/drawing/2014/main" id="{E60AD74E-3618-0B40-8E18-A245F18E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36">
              <a:extLst>
                <a:ext uri="{FF2B5EF4-FFF2-40B4-BE49-F238E27FC236}">
                  <a16:creationId xmlns:a16="http://schemas.microsoft.com/office/drawing/2014/main" id="{6F50051F-5150-BA4C-896E-722858EA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37">
              <a:extLst>
                <a:ext uri="{FF2B5EF4-FFF2-40B4-BE49-F238E27FC236}">
                  <a16:creationId xmlns:a16="http://schemas.microsoft.com/office/drawing/2014/main" id="{038489B0-92E7-2544-A98B-3434E1F9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38">
              <a:extLst>
                <a:ext uri="{FF2B5EF4-FFF2-40B4-BE49-F238E27FC236}">
                  <a16:creationId xmlns:a16="http://schemas.microsoft.com/office/drawing/2014/main" id="{9C754E32-087E-0F42-8BB2-22DEAF058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39">
              <a:extLst>
                <a:ext uri="{FF2B5EF4-FFF2-40B4-BE49-F238E27FC236}">
                  <a16:creationId xmlns:a16="http://schemas.microsoft.com/office/drawing/2014/main" id="{D077D4AB-611D-8D45-A354-BD1A9BA40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40">
              <a:extLst>
                <a:ext uri="{FF2B5EF4-FFF2-40B4-BE49-F238E27FC236}">
                  <a16:creationId xmlns:a16="http://schemas.microsoft.com/office/drawing/2014/main" id="{7D39CE9B-C8FA-FC49-B40B-6FF631F63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41">
              <a:extLst>
                <a:ext uri="{FF2B5EF4-FFF2-40B4-BE49-F238E27FC236}">
                  <a16:creationId xmlns:a16="http://schemas.microsoft.com/office/drawing/2014/main" id="{69738AE1-A538-0D49-A81F-AE8F09CF3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42">
              <a:extLst>
                <a:ext uri="{FF2B5EF4-FFF2-40B4-BE49-F238E27FC236}">
                  <a16:creationId xmlns:a16="http://schemas.microsoft.com/office/drawing/2014/main" id="{AFC5A6A4-925F-6344-A9C4-E8D030D32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43">
              <a:extLst>
                <a:ext uri="{FF2B5EF4-FFF2-40B4-BE49-F238E27FC236}">
                  <a16:creationId xmlns:a16="http://schemas.microsoft.com/office/drawing/2014/main" id="{054D6C37-6777-C84C-92C3-E2DD8EF9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44">
              <a:extLst>
                <a:ext uri="{FF2B5EF4-FFF2-40B4-BE49-F238E27FC236}">
                  <a16:creationId xmlns:a16="http://schemas.microsoft.com/office/drawing/2014/main" id="{0AFB7F4D-F61F-8A4F-AA06-553ECE2D9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45">
              <a:extLst>
                <a:ext uri="{FF2B5EF4-FFF2-40B4-BE49-F238E27FC236}">
                  <a16:creationId xmlns:a16="http://schemas.microsoft.com/office/drawing/2014/main" id="{59F5F00D-6F30-6B43-B7B6-401F8E1AA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46">
              <a:extLst>
                <a:ext uri="{FF2B5EF4-FFF2-40B4-BE49-F238E27FC236}">
                  <a16:creationId xmlns:a16="http://schemas.microsoft.com/office/drawing/2014/main" id="{067F3B49-4970-8249-9F2C-C2616E1E9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47">
              <a:extLst>
                <a:ext uri="{FF2B5EF4-FFF2-40B4-BE49-F238E27FC236}">
                  <a16:creationId xmlns:a16="http://schemas.microsoft.com/office/drawing/2014/main" id="{5BD1D65D-E9B6-DA44-81B8-F32129081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48">
              <a:extLst>
                <a:ext uri="{FF2B5EF4-FFF2-40B4-BE49-F238E27FC236}">
                  <a16:creationId xmlns:a16="http://schemas.microsoft.com/office/drawing/2014/main" id="{D5A7C557-12AC-1742-BF8C-F8110490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49">
              <a:extLst>
                <a:ext uri="{FF2B5EF4-FFF2-40B4-BE49-F238E27FC236}">
                  <a16:creationId xmlns:a16="http://schemas.microsoft.com/office/drawing/2014/main" id="{7A18C0F1-281E-0B46-BF6B-7F3ABE5B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50">
              <a:extLst>
                <a:ext uri="{FF2B5EF4-FFF2-40B4-BE49-F238E27FC236}">
                  <a16:creationId xmlns:a16="http://schemas.microsoft.com/office/drawing/2014/main" id="{271BB513-9DFD-FD4B-B1F9-89D851411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51">
              <a:extLst>
                <a:ext uri="{FF2B5EF4-FFF2-40B4-BE49-F238E27FC236}">
                  <a16:creationId xmlns:a16="http://schemas.microsoft.com/office/drawing/2014/main" id="{81E392D7-F488-9648-A6D8-3BFA8EF28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52">
              <a:extLst>
                <a:ext uri="{FF2B5EF4-FFF2-40B4-BE49-F238E27FC236}">
                  <a16:creationId xmlns:a16="http://schemas.microsoft.com/office/drawing/2014/main" id="{C673C189-C66F-8C49-9A64-998B347D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53">
              <a:extLst>
                <a:ext uri="{FF2B5EF4-FFF2-40B4-BE49-F238E27FC236}">
                  <a16:creationId xmlns:a16="http://schemas.microsoft.com/office/drawing/2014/main" id="{ADFFCC21-C0C9-8C4F-975A-1013004F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54">
              <a:extLst>
                <a:ext uri="{FF2B5EF4-FFF2-40B4-BE49-F238E27FC236}">
                  <a16:creationId xmlns:a16="http://schemas.microsoft.com/office/drawing/2014/main" id="{8E37FE53-C73E-FE42-80F7-C95D741CC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55">
              <a:extLst>
                <a:ext uri="{FF2B5EF4-FFF2-40B4-BE49-F238E27FC236}">
                  <a16:creationId xmlns:a16="http://schemas.microsoft.com/office/drawing/2014/main" id="{ABA58FDC-6108-1B42-8C0A-190E9324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56">
              <a:extLst>
                <a:ext uri="{FF2B5EF4-FFF2-40B4-BE49-F238E27FC236}">
                  <a16:creationId xmlns:a16="http://schemas.microsoft.com/office/drawing/2014/main" id="{F86DE731-2FFF-7542-84D7-60027266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57">
              <a:extLst>
                <a:ext uri="{FF2B5EF4-FFF2-40B4-BE49-F238E27FC236}">
                  <a16:creationId xmlns:a16="http://schemas.microsoft.com/office/drawing/2014/main" id="{CADAAAB9-1FEE-584C-B909-2021C7C6A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58">
              <a:extLst>
                <a:ext uri="{FF2B5EF4-FFF2-40B4-BE49-F238E27FC236}">
                  <a16:creationId xmlns:a16="http://schemas.microsoft.com/office/drawing/2014/main" id="{DA35A5F4-1645-7841-9024-E7BEA64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59">
              <a:extLst>
                <a:ext uri="{FF2B5EF4-FFF2-40B4-BE49-F238E27FC236}">
                  <a16:creationId xmlns:a16="http://schemas.microsoft.com/office/drawing/2014/main" id="{836930C4-2BE0-B04C-9AC8-82FA08C8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660">
              <a:extLst>
                <a:ext uri="{FF2B5EF4-FFF2-40B4-BE49-F238E27FC236}">
                  <a16:creationId xmlns:a16="http://schemas.microsoft.com/office/drawing/2014/main" id="{25D71F68-436B-7244-9031-EEF65A7F9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661">
              <a:extLst>
                <a:ext uri="{FF2B5EF4-FFF2-40B4-BE49-F238E27FC236}">
                  <a16:creationId xmlns:a16="http://schemas.microsoft.com/office/drawing/2014/main" id="{85D737A8-9BB2-3641-A716-05C6CEC3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662">
              <a:extLst>
                <a:ext uri="{FF2B5EF4-FFF2-40B4-BE49-F238E27FC236}">
                  <a16:creationId xmlns:a16="http://schemas.microsoft.com/office/drawing/2014/main" id="{BF1BE930-C4FE-114E-A2D8-02F374CD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663">
              <a:extLst>
                <a:ext uri="{FF2B5EF4-FFF2-40B4-BE49-F238E27FC236}">
                  <a16:creationId xmlns:a16="http://schemas.microsoft.com/office/drawing/2014/main" id="{6AD0C8AE-34E3-694B-9AB2-98E7AC86F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664">
              <a:extLst>
                <a:ext uri="{FF2B5EF4-FFF2-40B4-BE49-F238E27FC236}">
                  <a16:creationId xmlns:a16="http://schemas.microsoft.com/office/drawing/2014/main" id="{2618225A-D202-E24B-97C6-1BFC3228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665">
              <a:extLst>
                <a:ext uri="{FF2B5EF4-FFF2-40B4-BE49-F238E27FC236}">
                  <a16:creationId xmlns:a16="http://schemas.microsoft.com/office/drawing/2014/main" id="{B4B8BD8A-00F2-CB4D-869A-03D93B6B0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666">
              <a:extLst>
                <a:ext uri="{FF2B5EF4-FFF2-40B4-BE49-F238E27FC236}">
                  <a16:creationId xmlns:a16="http://schemas.microsoft.com/office/drawing/2014/main" id="{B18CEAAA-3616-A644-8C9E-DD649408A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667">
              <a:extLst>
                <a:ext uri="{FF2B5EF4-FFF2-40B4-BE49-F238E27FC236}">
                  <a16:creationId xmlns:a16="http://schemas.microsoft.com/office/drawing/2014/main" id="{17D113A4-CD5F-3145-BA44-C9CA786A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668">
              <a:extLst>
                <a:ext uri="{FF2B5EF4-FFF2-40B4-BE49-F238E27FC236}">
                  <a16:creationId xmlns:a16="http://schemas.microsoft.com/office/drawing/2014/main" id="{AFA069BB-5062-A64E-8242-50BFE7E3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669">
              <a:extLst>
                <a:ext uri="{FF2B5EF4-FFF2-40B4-BE49-F238E27FC236}">
                  <a16:creationId xmlns:a16="http://schemas.microsoft.com/office/drawing/2014/main" id="{E218AD6B-59A0-0649-8B3D-8130B6B71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670">
              <a:extLst>
                <a:ext uri="{FF2B5EF4-FFF2-40B4-BE49-F238E27FC236}">
                  <a16:creationId xmlns:a16="http://schemas.microsoft.com/office/drawing/2014/main" id="{0BD5DBBB-79F9-FF47-858E-B86FD73E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671">
              <a:extLst>
                <a:ext uri="{FF2B5EF4-FFF2-40B4-BE49-F238E27FC236}">
                  <a16:creationId xmlns:a16="http://schemas.microsoft.com/office/drawing/2014/main" id="{4F1BA29E-C2FB-BD4F-AA19-D81AD5AAC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672">
              <a:extLst>
                <a:ext uri="{FF2B5EF4-FFF2-40B4-BE49-F238E27FC236}">
                  <a16:creationId xmlns:a16="http://schemas.microsoft.com/office/drawing/2014/main" id="{E01B3B14-BC85-5441-94DA-C61BAD1F7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73">
              <a:extLst>
                <a:ext uri="{FF2B5EF4-FFF2-40B4-BE49-F238E27FC236}">
                  <a16:creationId xmlns:a16="http://schemas.microsoft.com/office/drawing/2014/main" id="{A023DF2E-8FE0-AE4B-A033-F8F2B967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74">
              <a:extLst>
                <a:ext uri="{FF2B5EF4-FFF2-40B4-BE49-F238E27FC236}">
                  <a16:creationId xmlns:a16="http://schemas.microsoft.com/office/drawing/2014/main" id="{1E51508D-1EF2-774E-AC20-B33418220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75">
              <a:extLst>
                <a:ext uri="{FF2B5EF4-FFF2-40B4-BE49-F238E27FC236}">
                  <a16:creationId xmlns:a16="http://schemas.microsoft.com/office/drawing/2014/main" id="{D8D61297-4A94-5E42-81AC-618BFD262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76">
              <a:extLst>
                <a:ext uri="{FF2B5EF4-FFF2-40B4-BE49-F238E27FC236}">
                  <a16:creationId xmlns:a16="http://schemas.microsoft.com/office/drawing/2014/main" id="{53591929-7463-C341-BACD-262AC68A1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77">
              <a:extLst>
                <a:ext uri="{FF2B5EF4-FFF2-40B4-BE49-F238E27FC236}">
                  <a16:creationId xmlns:a16="http://schemas.microsoft.com/office/drawing/2014/main" id="{CCA969D8-22C1-2740-9044-42C0FECA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78">
              <a:extLst>
                <a:ext uri="{FF2B5EF4-FFF2-40B4-BE49-F238E27FC236}">
                  <a16:creationId xmlns:a16="http://schemas.microsoft.com/office/drawing/2014/main" id="{D224CB30-59DF-394E-9F50-20E93784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79">
              <a:extLst>
                <a:ext uri="{FF2B5EF4-FFF2-40B4-BE49-F238E27FC236}">
                  <a16:creationId xmlns:a16="http://schemas.microsoft.com/office/drawing/2014/main" id="{EB7326F7-41EA-A44E-8AC3-1B329A568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80">
              <a:extLst>
                <a:ext uri="{FF2B5EF4-FFF2-40B4-BE49-F238E27FC236}">
                  <a16:creationId xmlns:a16="http://schemas.microsoft.com/office/drawing/2014/main" id="{C8A459B1-D802-6E4C-987E-FADF5FD75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81">
              <a:extLst>
                <a:ext uri="{FF2B5EF4-FFF2-40B4-BE49-F238E27FC236}">
                  <a16:creationId xmlns:a16="http://schemas.microsoft.com/office/drawing/2014/main" id="{53612A30-2C53-4945-B394-460A45A17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682">
              <a:extLst>
                <a:ext uri="{FF2B5EF4-FFF2-40B4-BE49-F238E27FC236}">
                  <a16:creationId xmlns:a16="http://schemas.microsoft.com/office/drawing/2014/main" id="{CDD4BAB9-F449-2C45-BB09-B026CCA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683">
              <a:extLst>
                <a:ext uri="{FF2B5EF4-FFF2-40B4-BE49-F238E27FC236}">
                  <a16:creationId xmlns:a16="http://schemas.microsoft.com/office/drawing/2014/main" id="{9378987E-0024-D143-8F9C-65EE3F4A6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684">
              <a:extLst>
                <a:ext uri="{FF2B5EF4-FFF2-40B4-BE49-F238E27FC236}">
                  <a16:creationId xmlns:a16="http://schemas.microsoft.com/office/drawing/2014/main" id="{515E4E31-C873-5A49-BC08-7C7834A6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685">
              <a:extLst>
                <a:ext uri="{FF2B5EF4-FFF2-40B4-BE49-F238E27FC236}">
                  <a16:creationId xmlns:a16="http://schemas.microsoft.com/office/drawing/2014/main" id="{7459E44D-47C8-A142-ABC6-406C1FF2D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686">
              <a:extLst>
                <a:ext uri="{FF2B5EF4-FFF2-40B4-BE49-F238E27FC236}">
                  <a16:creationId xmlns:a16="http://schemas.microsoft.com/office/drawing/2014/main" id="{263B32A6-426A-DD47-90B4-9BA23C814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687">
              <a:extLst>
                <a:ext uri="{FF2B5EF4-FFF2-40B4-BE49-F238E27FC236}">
                  <a16:creationId xmlns:a16="http://schemas.microsoft.com/office/drawing/2014/main" id="{6F3A11FE-A579-2946-AF87-7B8580AB7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688">
              <a:extLst>
                <a:ext uri="{FF2B5EF4-FFF2-40B4-BE49-F238E27FC236}">
                  <a16:creationId xmlns:a16="http://schemas.microsoft.com/office/drawing/2014/main" id="{827DD651-D435-3048-93ED-50E4C4FA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689">
              <a:extLst>
                <a:ext uri="{FF2B5EF4-FFF2-40B4-BE49-F238E27FC236}">
                  <a16:creationId xmlns:a16="http://schemas.microsoft.com/office/drawing/2014/main" id="{0E9D9BC1-C2DA-0D46-B3CA-9AFB1E58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690">
              <a:extLst>
                <a:ext uri="{FF2B5EF4-FFF2-40B4-BE49-F238E27FC236}">
                  <a16:creationId xmlns:a16="http://schemas.microsoft.com/office/drawing/2014/main" id="{82AD69D5-3F88-EE4F-A141-5F8B640B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691">
              <a:extLst>
                <a:ext uri="{FF2B5EF4-FFF2-40B4-BE49-F238E27FC236}">
                  <a16:creationId xmlns:a16="http://schemas.microsoft.com/office/drawing/2014/main" id="{EB072CA1-BC6F-6A4D-B44A-9A02197EC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692">
              <a:extLst>
                <a:ext uri="{FF2B5EF4-FFF2-40B4-BE49-F238E27FC236}">
                  <a16:creationId xmlns:a16="http://schemas.microsoft.com/office/drawing/2014/main" id="{2A5662FB-9B9C-E542-A5DA-EB2D5CBF3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693">
              <a:extLst>
                <a:ext uri="{FF2B5EF4-FFF2-40B4-BE49-F238E27FC236}">
                  <a16:creationId xmlns:a16="http://schemas.microsoft.com/office/drawing/2014/main" id="{ACF39D3A-F99C-0E40-B3BB-D599DD04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694">
              <a:extLst>
                <a:ext uri="{FF2B5EF4-FFF2-40B4-BE49-F238E27FC236}">
                  <a16:creationId xmlns:a16="http://schemas.microsoft.com/office/drawing/2014/main" id="{21CB11B0-6461-3745-BDB5-99CBAE549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695">
              <a:extLst>
                <a:ext uri="{FF2B5EF4-FFF2-40B4-BE49-F238E27FC236}">
                  <a16:creationId xmlns:a16="http://schemas.microsoft.com/office/drawing/2014/main" id="{80244422-9AAE-0445-8E07-EBE0F1C57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696">
              <a:extLst>
                <a:ext uri="{FF2B5EF4-FFF2-40B4-BE49-F238E27FC236}">
                  <a16:creationId xmlns:a16="http://schemas.microsoft.com/office/drawing/2014/main" id="{3E7F051C-1605-7C41-AC27-8E738C2EF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697">
              <a:extLst>
                <a:ext uri="{FF2B5EF4-FFF2-40B4-BE49-F238E27FC236}">
                  <a16:creationId xmlns:a16="http://schemas.microsoft.com/office/drawing/2014/main" id="{DC0230A8-4426-DE40-B24F-7EB0D1CA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698">
              <a:extLst>
                <a:ext uri="{FF2B5EF4-FFF2-40B4-BE49-F238E27FC236}">
                  <a16:creationId xmlns:a16="http://schemas.microsoft.com/office/drawing/2014/main" id="{97941558-EB63-B645-9330-A41EAB53F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699">
              <a:extLst>
                <a:ext uri="{FF2B5EF4-FFF2-40B4-BE49-F238E27FC236}">
                  <a16:creationId xmlns:a16="http://schemas.microsoft.com/office/drawing/2014/main" id="{36AC78AB-A1AB-2247-A5F2-7A763CEC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00">
              <a:extLst>
                <a:ext uri="{FF2B5EF4-FFF2-40B4-BE49-F238E27FC236}">
                  <a16:creationId xmlns:a16="http://schemas.microsoft.com/office/drawing/2014/main" id="{50354CD1-DAEA-C540-8ECB-A223411C3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01">
              <a:extLst>
                <a:ext uri="{FF2B5EF4-FFF2-40B4-BE49-F238E27FC236}">
                  <a16:creationId xmlns:a16="http://schemas.microsoft.com/office/drawing/2014/main" id="{D86F99DF-E75D-EF49-B4A3-47CE878E6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02">
              <a:extLst>
                <a:ext uri="{FF2B5EF4-FFF2-40B4-BE49-F238E27FC236}">
                  <a16:creationId xmlns:a16="http://schemas.microsoft.com/office/drawing/2014/main" id="{59AA463A-5A32-CB4F-8D22-B4A8F5CA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03">
              <a:extLst>
                <a:ext uri="{FF2B5EF4-FFF2-40B4-BE49-F238E27FC236}">
                  <a16:creationId xmlns:a16="http://schemas.microsoft.com/office/drawing/2014/main" id="{6C2AB41F-D7C2-8C42-8565-B2D2B35CA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04">
              <a:extLst>
                <a:ext uri="{FF2B5EF4-FFF2-40B4-BE49-F238E27FC236}">
                  <a16:creationId xmlns:a16="http://schemas.microsoft.com/office/drawing/2014/main" id="{34860B05-CAB8-3441-BECD-68C4E5124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05">
              <a:extLst>
                <a:ext uri="{FF2B5EF4-FFF2-40B4-BE49-F238E27FC236}">
                  <a16:creationId xmlns:a16="http://schemas.microsoft.com/office/drawing/2014/main" id="{BA76136C-A7F7-FA42-BDF8-EBBF93E11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06">
              <a:extLst>
                <a:ext uri="{FF2B5EF4-FFF2-40B4-BE49-F238E27FC236}">
                  <a16:creationId xmlns:a16="http://schemas.microsoft.com/office/drawing/2014/main" id="{48201BC1-39C7-6847-BB52-8EDA2A515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07">
              <a:extLst>
                <a:ext uri="{FF2B5EF4-FFF2-40B4-BE49-F238E27FC236}">
                  <a16:creationId xmlns:a16="http://schemas.microsoft.com/office/drawing/2014/main" id="{009A938D-A275-E94F-8966-073EFEA6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08">
              <a:extLst>
                <a:ext uri="{FF2B5EF4-FFF2-40B4-BE49-F238E27FC236}">
                  <a16:creationId xmlns:a16="http://schemas.microsoft.com/office/drawing/2014/main" id="{3AB81ACE-9EA6-2343-8DD5-928C4C2D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09">
              <a:extLst>
                <a:ext uri="{FF2B5EF4-FFF2-40B4-BE49-F238E27FC236}">
                  <a16:creationId xmlns:a16="http://schemas.microsoft.com/office/drawing/2014/main" id="{9CFC4582-3887-A041-B901-0AB4BB19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10">
              <a:extLst>
                <a:ext uri="{FF2B5EF4-FFF2-40B4-BE49-F238E27FC236}">
                  <a16:creationId xmlns:a16="http://schemas.microsoft.com/office/drawing/2014/main" id="{1A2A84B9-7961-4246-A615-634FBFFF0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11">
              <a:extLst>
                <a:ext uri="{FF2B5EF4-FFF2-40B4-BE49-F238E27FC236}">
                  <a16:creationId xmlns:a16="http://schemas.microsoft.com/office/drawing/2014/main" id="{B23A84A8-B7FF-8841-AE91-B33EBE349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12">
              <a:extLst>
                <a:ext uri="{FF2B5EF4-FFF2-40B4-BE49-F238E27FC236}">
                  <a16:creationId xmlns:a16="http://schemas.microsoft.com/office/drawing/2014/main" id="{5691E4FF-0B17-6541-B9FC-474665F3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13">
              <a:extLst>
                <a:ext uri="{FF2B5EF4-FFF2-40B4-BE49-F238E27FC236}">
                  <a16:creationId xmlns:a16="http://schemas.microsoft.com/office/drawing/2014/main" id="{BE944BE9-0F7E-5640-BC89-2E0CD3771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14">
              <a:extLst>
                <a:ext uri="{FF2B5EF4-FFF2-40B4-BE49-F238E27FC236}">
                  <a16:creationId xmlns:a16="http://schemas.microsoft.com/office/drawing/2014/main" id="{4BF93991-4BAE-6F45-B081-99A570B87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15">
              <a:extLst>
                <a:ext uri="{FF2B5EF4-FFF2-40B4-BE49-F238E27FC236}">
                  <a16:creationId xmlns:a16="http://schemas.microsoft.com/office/drawing/2014/main" id="{8FC8251A-C518-A34E-8AF8-59791E6B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16">
              <a:extLst>
                <a:ext uri="{FF2B5EF4-FFF2-40B4-BE49-F238E27FC236}">
                  <a16:creationId xmlns:a16="http://schemas.microsoft.com/office/drawing/2014/main" id="{95871F3F-5727-574E-9043-066373A55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17">
              <a:extLst>
                <a:ext uri="{FF2B5EF4-FFF2-40B4-BE49-F238E27FC236}">
                  <a16:creationId xmlns:a16="http://schemas.microsoft.com/office/drawing/2014/main" id="{2FFD5F43-657F-0744-B374-A2A8C3DBF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18">
              <a:extLst>
                <a:ext uri="{FF2B5EF4-FFF2-40B4-BE49-F238E27FC236}">
                  <a16:creationId xmlns:a16="http://schemas.microsoft.com/office/drawing/2014/main" id="{DB4AAAF0-0595-4041-B5D2-D38FAB38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19">
              <a:extLst>
                <a:ext uri="{FF2B5EF4-FFF2-40B4-BE49-F238E27FC236}">
                  <a16:creationId xmlns:a16="http://schemas.microsoft.com/office/drawing/2014/main" id="{A405887C-E108-624C-91EC-AC105DF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20">
              <a:extLst>
                <a:ext uri="{FF2B5EF4-FFF2-40B4-BE49-F238E27FC236}">
                  <a16:creationId xmlns:a16="http://schemas.microsoft.com/office/drawing/2014/main" id="{D9DE8DC0-041E-0440-AAAF-C02FBCDCD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21">
              <a:extLst>
                <a:ext uri="{FF2B5EF4-FFF2-40B4-BE49-F238E27FC236}">
                  <a16:creationId xmlns:a16="http://schemas.microsoft.com/office/drawing/2014/main" id="{8F7268DA-A304-D246-BCDD-582BB206E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22">
              <a:extLst>
                <a:ext uri="{FF2B5EF4-FFF2-40B4-BE49-F238E27FC236}">
                  <a16:creationId xmlns:a16="http://schemas.microsoft.com/office/drawing/2014/main" id="{F0F23E10-D923-AA49-A877-7D0EA41E7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23">
              <a:extLst>
                <a:ext uri="{FF2B5EF4-FFF2-40B4-BE49-F238E27FC236}">
                  <a16:creationId xmlns:a16="http://schemas.microsoft.com/office/drawing/2014/main" id="{26950991-929D-BE45-AA61-A7AF485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24">
              <a:extLst>
                <a:ext uri="{FF2B5EF4-FFF2-40B4-BE49-F238E27FC236}">
                  <a16:creationId xmlns:a16="http://schemas.microsoft.com/office/drawing/2014/main" id="{B35C6C01-8E31-4C47-8141-D3F904A21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25">
              <a:extLst>
                <a:ext uri="{FF2B5EF4-FFF2-40B4-BE49-F238E27FC236}">
                  <a16:creationId xmlns:a16="http://schemas.microsoft.com/office/drawing/2014/main" id="{77F116AD-8887-A140-BAD4-1C15E7541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26">
              <a:extLst>
                <a:ext uri="{FF2B5EF4-FFF2-40B4-BE49-F238E27FC236}">
                  <a16:creationId xmlns:a16="http://schemas.microsoft.com/office/drawing/2014/main" id="{4A696EA8-B9B7-1441-B019-5EB95F61B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27">
              <a:extLst>
                <a:ext uri="{FF2B5EF4-FFF2-40B4-BE49-F238E27FC236}">
                  <a16:creationId xmlns:a16="http://schemas.microsoft.com/office/drawing/2014/main" id="{766389E3-4D2F-CA40-A17B-F8CF26E09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28">
              <a:extLst>
                <a:ext uri="{FF2B5EF4-FFF2-40B4-BE49-F238E27FC236}">
                  <a16:creationId xmlns:a16="http://schemas.microsoft.com/office/drawing/2014/main" id="{76F81792-D1B6-D141-A4BB-4FF09B53E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29">
              <a:extLst>
                <a:ext uri="{FF2B5EF4-FFF2-40B4-BE49-F238E27FC236}">
                  <a16:creationId xmlns:a16="http://schemas.microsoft.com/office/drawing/2014/main" id="{E7750885-4F53-7C47-A5BE-5DB367B7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30">
              <a:extLst>
                <a:ext uri="{FF2B5EF4-FFF2-40B4-BE49-F238E27FC236}">
                  <a16:creationId xmlns:a16="http://schemas.microsoft.com/office/drawing/2014/main" id="{4854EDA3-AF8F-A047-99F3-AEBE64F1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31">
              <a:extLst>
                <a:ext uri="{FF2B5EF4-FFF2-40B4-BE49-F238E27FC236}">
                  <a16:creationId xmlns:a16="http://schemas.microsoft.com/office/drawing/2014/main" id="{28E9A0D9-55D7-414F-BA83-8077290F8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32">
              <a:extLst>
                <a:ext uri="{FF2B5EF4-FFF2-40B4-BE49-F238E27FC236}">
                  <a16:creationId xmlns:a16="http://schemas.microsoft.com/office/drawing/2014/main" id="{048E9FE5-5316-2A40-9EC4-6B4E2B0BB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33">
              <a:extLst>
                <a:ext uri="{FF2B5EF4-FFF2-40B4-BE49-F238E27FC236}">
                  <a16:creationId xmlns:a16="http://schemas.microsoft.com/office/drawing/2014/main" id="{8966B560-0413-F441-AA23-BBF16E5F4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34">
              <a:extLst>
                <a:ext uri="{FF2B5EF4-FFF2-40B4-BE49-F238E27FC236}">
                  <a16:creationId xmlns:a16="http://schemas.microsoft.com/office/drawing/2014/main" id="{500A9F11-D8B7-1645-B033-864CC569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35">
              <a:extLst>
                <a:ext uri="{FF2B5EF4-FFF2-40B4-BE49-F238E27FC236}">
                  <a16:creationId xmlns:a16="http://schemas.microsoft.com/office/drawing/2014/main" id="{B54A94C8-D90B-7E40-9CDE-66AAB43A9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36">
              <a:extLst>
                <a:ext uri="{FF2B5EF4-FFF2-40B4-BE49-F238E27FC236}">
                  <a16:creationId xmlns:a16="http://schemas.microsoft.com/office/drawing/2014/main" id="{12ACD11B-8FCB-2D4F-B7DC-7833A706F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37">
              <a:extLst>
                <a:ext uri="{FF2B5EF4-FFF2-40B4-BE49-F238E27FC236}">
                  <a16:creationId xmlns:a16="http://schemas.microsoft.com/office/drawing/2014/main" id="{54879169-8819-864B-B150-DD73D2DB3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38">
              <a:extLst>
                <a:ext uri="{FF2B5EF4-FFF2-40B4-BE49-F238E27FC236}">
                  <a16:creationId xmlns:a16="http://schemas.microsoft.com/office/drawing/2014/main" id="{DE3E4D6C-824C-ED49-A065-64E81A7E9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39">
              <a:extLst>
                <a:ext uri="{FF2B5EF4-FFF2-40B4-BE49-F238E27FC236}">
                  <a16:creationId xmlns:a16="http://schemas.microsoft.com/office/drawing/2014/main" id="{99DDA06F-3572-A64C-B96E-F2F062BB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40">
              <a:extLst>
                <a:ext uri="{FF2B5EF4-FFF2-40B4-BE49-F238E27FC236}">
                  <a16:creationId xmlns:a16="http://schemas.microsoft.com/office/drawing/2014/main" id="{8166F95D-E62D-E041-B1D9-E8AE2A9F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41">
              <a:extLst>
                <a:ext uri="{FF2B5EF4-FFF2-40B4-BE49-F238E27FC236}">
                  <a16:creationId xmlns:a16="http://schemas.microsoft.com/office/drawing/2014/main" id="{63865928-4825-E144-813F-4D1F9A5A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42">
              <a:extLst>
                <a:ext uri="{FF2B5EF4-FFF2-40B4-BE49-F238E27FC236}">
                  <a16:creationId xmlns:a16="http://schemas.microsoft.com/office/drawing/2014/main" id="{E2F02B24-95E8-5A4F-A175-9AE50766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43">
              <a:extLst>
                <a:ext uri="{FF2B5EF4-FFF2-40B4-BE49-F238E27FC236}">
                  <a16:creationId xmlns:a16="http://schemas.microsoft.com/office/drawing/2014/main" id="{751370DC-C300-C24C-847B-A9B54F347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44">
              <a:extLst>
                <a:ext uri="{FF2B5EF4-FFF2-40B4-BE49-F238E27FC236}">
                  <a16:creationId xmlns:a16="http://schemas.microsoft.com/office/drawing/2014/main" id="{BAAC78F9-E684-8B44-A5CB-4F9EA78DE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45">
              <a:extLst>
                <a:ext uri="{FF2B5EF4-FFF2-40B4-BE49-F238E27FC236}">
                  <a16:creationId xmlns:a16="http://schemas.microsoft.com/office/drawing/2014/main" id="{08C0905D-1848-C84C-8FCF-224386AA8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46">
              <a:extLst>
                <a:ext uri="{FF2B5EF4-FFF2-40B4-BE49-F238E27FC236}">
                  <a16:creationId xmlns:a16="http://schemas.microsoft.com/office/drawing/2014/main" id="{680E1275-6112-4449-9A2D-EEB4B52F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47">
              <a:extLst>
                <a:ext uri="{FF2B5EF4-FFF2-40B4-BE49-F238E27FC236}">
                  <a16:creationId xmlns:a16="http://schemas.microsoft.com/office/drawing/2014/main" id="{3E04FC31-07C7-6446-971F-E1B28D37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48">
              <a:extLst>
                <a:ext uri="{FF2B5EF4-FFF2-40B4-BE49-F238E27FC236}">
                  <a16:creationId xmlns:a16="http://schemas.microsoft.com/office/drawing/2014/main" id="{91951672-465D-464D-BA93-B081A296E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49">
              <a:extLst>
                <a:ext uri="{FF2B5EF4-FFF2-40B4-BE49-F238E27FC236}">
                  <a16:creationId xmlns:a16="http://schemas.microsoft.com/office/drawing/2014/main" id="{B65C1B8D-D107-3C4E-9B30-2933432E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50">
              <a:extLst>
                <a:ext uri="{FF2B5EF4-FFF2-40B4-BE49-F238E27FC236}">
                  <a16:creationId xmlns:a16="http://schemas.microsoft.com/office/drawing/2014/main" id="{C33E6931-98EB-7847-8A6D-63292CA5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51">
              <a:extLst>
                <a:ext uri="{FF2B5EF4-FFF2-40B4-BE49-F238E27FC236}">
                  <a16:creationId xmlns:a16="http://schemas.microsoft.com/office/drawing/2014/main" id="{198AC209-1FCA-A54D-B7F2-0E88D0EF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52">
              <a:extLst>
                <a:ext uri="{FF2B5EF4-FFF2-40B4-BE49-F238E27FC236}">
                  <a16:creationId xmlns:a16="http://schemas.microsoft.com/office/drawing/2014/main" id="{9763223E-FC60-B94D-88D1-64BE82F0B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53">
              <a:extLst>
                <a:ext uri="{FF2B5EF4-FFF2-40B4-BE49-F238E27FC236}">
                  <a16:creationId xmlns:a16="http://schemas.microsoft.com/office/drawing/2014/main" id="{D03E6773-05AF-C844-9852-51E7FB5CA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54">
              <a:extLst>
                <a:ext uri="{FF2B5EF4-FFF2-40B4-BE49-F238E27FC236}">
                  <a16:creationId xmlns:a16="http://schemas.microsoft.com/office/drawing/2014/main" id="{EE4A38F7-89AE-804D-B855-D95345523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55">
              <a:extLst>
                <a:ext uri="{FF2B5EF4-FFF2-40B4-BE49-F238E27FC236}">
                  <a16:creationId xmlns:a16="http://schemas.microsoft.com/office/drawing/2014/main" id="{AF955D8B-8F67-4142-A865-BA738E23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56">
              <a:extLst>
                <a:ext uri="{FF2B5EF4-FFF2-40B4-BE49-F238E27FC236}">
                  <a16:creationId xmlns:a16="http://schemas.microsoft.com/office/drawing/2014/main" id="{ADED2FED-F691-3949-9F6E-9733B0E1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57">
              <a:extLst>
                <a:ext uri="{FF2B5EF4-FFF2-40B4-BE49-F238E27FC236}">
                  <a16:creationId xmlns:a16="http://schemas.microsoft.com/office/drawing/2014/main" id="{1C93BD82-665F-454A-80D3-088CB123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58">
              <a:extLst>
                <a:ext uri="{FF2B5EF4-FFF2-40B4-BE49-F238E27FC236}">
                  <a16:creationId xmlns:a16="http://schemas.microsoft.com/office/drawing/2014/main" id="{B4ED4045-4C55-B94F-97AE-7A073BECE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59">
              <a:extLst>
                <a:ext uri="{FF2B5EF4-FFF2-40B4-BE49-F238E27FC236}">
                  <a16:creationId xmlns:a16="http://schemas.microsoft.com/office/drawing/2014/main" id="{E94D753A-FA9E-2643-8D74-65D28891A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60">
              <a:extLst>
                <a:ext uri="{FF2B5EF4-FFF2-40B4-BE49-F238E27FC236}">
                  <a16:creationId xmlns:a16="http://schemas.microsoft.com/office/drawing/2014/main" id="{A5CEB959-8D1A-3B41-8106-05A16F51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61">
              <a:extLst>
                <a:ext uri="{FF2B5EF4-FFF2-40B4-BE49-F238E27FC236}">
                  <a16:creationId xmlns:a16="http://schemas.microsoft.com/office/drawing/2014/main" id="{7AAA49AD-8D10-D147-B35D-3CDAE7512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62">
              <a:extLst>
                <a:ext uri="{FF2B5EF4-FFF2-40B4-BE49-F238E27FC236}">
                  <a16:creationId xmlns:a16="http://schemas.microsoft.com/office/drawing/2014/main" id="{2A2C3084-08CD-ED43-B0A4-30269F18C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63">
              <a:extLst>
                <a:ext uri="{FF2B5EF4-FFF2-40B4-BE49-F238E27FC236}">
                  <a16:creationId xmlns:a16="http://schemas.microsoft.com/office/drawing/2014/main" id="{0946B792-13DB-7842-9C55-2CB88C83A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64">
              <a:extLst>
                <a:ext uri="{FF2B5EF4-FFF2-40B4-BE49-F238E27FC236}">
                  <a16:creationId xmlns:a16="http://schemas.microsoft.com/office/drawing/2014/main" id="{F631F7DB-F7E3-6447-B455-76E5A0D3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65">
              <a:extLst>
                <a:ext uri="{FF2B5EF4-FFF2-40B4-BE49-F238E27FC236}">
                  <a16:creationId xmlns:a16="http://schemas.microsoft.com/office/drawing/2014/main" id="{F19BA0B0-3FA2-4E4A-8146-FB017188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66">
              <a:extLst>
                <a:ext uri="{FF2B5EF4-FFF2-40B4-BE49-F238E27FC236}">
                  <a16:creationId xmlns:a16="http://schemas.microsoft.com/office/drawing/2014/main" id="{1E49153E-6012-6E4C-8C7D-4D5665A7A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67">
              <a:extLst>
                <a:ext uri="{FF2B5EF4-FFF2-40B4-BE49-F238E27FC236}">
                  <a16:creationId xmlns:a16="http://schemas.microsoft.com/office/drawing/2014/main" id="{0E1C8A65-6904-9C49-83A6-035E032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68">
              <a:extLst>
                <a:ext uri="{FF2B5EF4-FFF2-40B4-BE49-F238E27FC236}">
                  <a16:creationId xmlns:a16="http://schemas.microsoft.com/office/drawing/2014/main" id="{29559604-B699-DD45-8DA0-F9A9C4CA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69">
              <a:extLst>
                <a:ext uri="{FF2B5EF4-FFF2-40B4-BE49-F238E27FC236}">
                  <a16:creationId xmlns:a16="http://schemas.microsoft.com/office/drawing/2014/main" id="{02805C3E-24F2-F241-8FC6-F595CC5C1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70">
              <a:extLst>
                <a:ext uri="{FF2B5EF4-FFF2-40B4-BE49-F238E27FC236}">
                  <a16:creationId xmlns:a16="http://schemas.microsoft.com/office/drawing/2014/main" id="{86EC99BE-D6CF-1544-9509-BA054EDE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71">
              <a:extLst>
                <a:ext uri="{FF2B5EF4-FFF2-40B4-BE49-F238E27FC236}">
                  <a16:creationId xmlns:a16="http://schemas.microsoft.com/office/drawing/2014/main" id="{EFC23768-8CFB-8C4C-8192-1533DAFE2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72">
              <a:extLst>
                <a:ext uri="{FF2B5EF4-FFF2-40B4-BE49-F238E27FC236}">
                  <a16:creationId xmlns:a16="http://schemas.microsoft.com/office/drawing/2014/main" id="{06BCA95D-C832-9148-B527-50C40FB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73">
              <a:extLst>
                <a:ext uri="{FF2B5EF4-FFF2-40B4-BE49-F238E27FC236}">
                  <a16:creationId xmlns:a16="http://schemas.microsoft.com/office/drawing/2014/main" id="{4D046143-90D3-8E40-8157-E4A5BE09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74">
              <a:extLst>
                <a:ext uri="{FF2B5EF4-FFF2-40B4-BE49-F238E27FC236}">
                  <a16:creationId xmlns:a16="http://schemas.microsoft.com/office/drawing/2014/main" id="{BF12051F-8C02-AE44-AC72-A244A8E24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75">
              <a:extLst>
                <a:ext uri="{FF2B5EF4-FFF2-40B4-BE49-F238E27FC236}">
                  <a16:creationId xmlns:a16="http://schemas.microsoft.com/office/drawing/2014/main" id="{F70F04E7-DEE9-BF48-A81E-C93C8D96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76">
              <a:extLst>
                <a:ext uri="{FF2B5EF4-FFF2-40B4-BE49-F238E27FC236}">
                  <a16:creationId xmlns:a16="http://schemas.microsoft.com/office/drawing/2014/main" id="{20C66ECC-4B72-3D4D-805C-B2483A8E2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77">
              <a:extLst>
                <a:ext uri="{FF2B5EF4-FFF2-40B4-BE49-F238E27FC236}">
                  <a16:creationId xmlns:a16="http://schemas.microsoft.com/office/drawing/2014/main" id="{61E02F6C-2594-A546-B2F3-B1FB8239A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78">
              <a:extLst>
                <a:ext uri="{FF2B5EF4-FFF2-40B4-BE49-F238E27FC236}">
                  <a16:creationId xmlns:a16="http://schemas.microsoft.com/office/drawing/2014/main" id="{9B5B1271-53BD-9E45-BA95-55611AB2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79">
              <a:extLst>
                <a:ext uri="{FF2B5EF4-FFF2-40B4-BE49-F238E27FC236}">
                  <a16:creationId xmlns:a16="http://schemas.microsoft.com/office/drawing/2014/main" id="{F95026FE-1CA8-BD41-9F44-73159EC1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80">
              <a:extLst>
                <a:ext uri="{FF2B5EF4-FFF2-40B4-BE49-F238E27FC236}">
                  <a16:creationId xmlns:a16="http://schemas.microsoft.com/office/drawing/2014/main" id="{65B3078F-B767-494A-BB89-3DFA78EB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82">
              <a:extLst>
                <a:ext uri="{FF2B5EF4-FFF2-40B4-BE49-F238E27FC236}">
                  <a16:creationId xmlns:a16="http://schemas.microsoft.com/office/drawing/2014/main" id="{215CD576-99E5-D742-995D-A67A73ED6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83">
              <a:extLst>
                <a:ext uri="{FF2B5EF4-FFF2-40B4-BE49-F238E27FC236}">
                  <a16:creationId xmlns:a16="http://schemas.microsoft.com/office/drawing/2014/main" id="{9C51DFC7-0ADA-2D4F-9CFB-35B8375E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84">
              <a:extLst>
                <a:ext uri="{FF2B5EF4-FFF2-40B4-BE49-F238E27FC236}">
                  <a16:creationId xmlns:a16="http://schemas.microsoft.com/office/drawing/2014/main" id="{D16CBD61-DFCC-1148-94FB-6ED6B02F1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85">
              <a:extLst>
                <a:ext uri="{FF2B5EF4-FFF2-40B4-BE49-F238E27FC236}">
                  <a16:creationId xmlns:a16="http://schemas.microsoft.com/office/drawing/2014/main" id="{F72AF094-2AD7-8246-A712-AB5FDB35D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86">
              <a:extLst>
                <a:ext uri="{FF2B5EF4-FFF2-40B4-BE49-F238E27FC236}">
                  <a16:creationId xmlns:a16="http://schemas.microsoft.com/office/drawing/2014/main" id="{0A11E45E-59DF-8344-9B0C-9BB8BD92B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87">
              <a:extLst>
                <a:ext uri="{FF2B5EF4-FFF2-40B4-BE49-F238E27FC236}">
                  <a16:creationId xmlns:a16="http://schemas.microsoft.com/office/drawing/2014/main" id="{5976E4A9-5FE5-514D-85FA-B9E84CF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88">
              <a:extLst>
                <a:ext uri="{FF2B5EF4-FFF2-40B4-BE49-F238E27FC236}">
                  <a16:creationId xmlns:a16="http://schemas.microsoft.com/office/drawing/2014/main" id="{65028CDB-827B-F946-8F55-54D6C6F97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89">
              <a:extLst>
                <a:ext uri="{FF2B5EF4-FFF2-40B4-BE49-F238E27FC236}">
                  <a16:creationId xmlns:a16="http://schemas.microsoft.com/office/drawing/2014/main" id="{1BED47F0-04DF-584E-B71F-57AA34675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90">
              <a:extLst>
                <a:ext uri="{FF2B5EF4-FFF2-40B4-BE49-F238E27FC236}">
                  <a16:creationId xmlns:a16="http://schemas.microsoft.com/office/drawing/2014/main" id="{018CC224-A2BF-3F4B-8094-9AF4BFCFB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91">
              <a:extLst>
                <a:ext uri="{FF2B5EF4-FFF2-40B4-BE49-F238E27FC236}">
                  <a16:creationId xmlns:a16="http://schemas.microsoft.com/office/drawing/2014/main" id="{6BBDE171-61C8-FE44-BBAC-5F6B5E87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92">
              <a:extLst>
                <a:ext uri="{FF2B5EF4-FFF2-40B4-BE49-F238E27FC236}">
                  <a16:creationId xmlns:a16="http://schemas.microsoft.com/office/drawing/2014/main" id="{E1DFED1F-47C7-2F4E-9B1E-7CF36066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93">
              <a:extLst>
                <a:ext uri="{FF2B5EF4-FFF2-40B4-BE49-F238E27FC236}">
                  <a16:creationId xmlns:a16="http://schemas.microsoft.com/office/drawing/2014/main" id="{87E573A1-6502-F841-B825-F04418E97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94">
              <a:extLst>
                <a:ext uri="{FF2B5EF4-FFF2-40B4-BE49-F238E27FC236}">
                  <a16:creationId xmlns:a16="http://schemas.microsoft.com/office/drawing/2014/main" id="{3B1AF9BB-AD88-F042-B3A5-170F4271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95">
              <a:extLst>
                <a:ext uri="{FF2B5EF4-FFF2-40B4-BE49-F238E27FC236}">
                  <a16:creationId xmlns:a16="http://schemas.microsoft.com/office/drawing/2014/main" id="{4E9F763C-742E-A64F-9B3D-51FBDF6DA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796">
              <a:extLst>
                <a:ext uri="{FF2B5EF4-FFF2-40B4-BE49-F238E27FC236}">
                  <a16:creationId xmlns:a16="http://schemas.microsoft.com/office/drawing/2014/main" id="{485B538C-45E3-064F-B251-56E05B5D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797">
              <a:extLst>
                <a:ext uri="{FF2B5EF4-FFF2-40B4-BE49-F238E27FC236}">
                  <a16:creationId xmlns:a16="http://schemas.microsoft.com/office/drawing/2014/main" id="{2FD00137-7380-5C41-80B8-D907BCDB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519" name="Rectángulo 1161">
            <a:extLst>
              <a:ext uri="{FF2B5EF4-FFF2-40B4-BE49-F238E27FC236}">
                <a16:creationId xmlns:a16="http://schemas.microsoft.com/office/drawing/2014/main" id="{61D2CA1C-9D2D-7642-992B-7BDDCABEFF28}"/>
              </a:ext>
            </a:extLst>
          </p:cNvPr>
          <p:cNvSpPr/>
          <p:nvPr/>
        </p:nvSpPr>
        <p:spPr>
          <a:xfrm>
            <a:off x="4682444" y="1799133"/>
            <a:ext cx="153426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confirmed cases and deaths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D4A975-0545-6D49-84D6-28E67680AF89}"/>
              </a:ext>
            </a:extLst>
          </p:cNvPr>
          <p:cNvGrpSpPr/>
          <p:nvPr/>
        </p:nvGrpSpPr>
        <p:grpSpPr>
          <a:xfrm>
            <a:off x="12447817" y="10579039"/>
            <a:ext cx="1497692" cy="779623"/>
            <a:chOff x="18707917" y="8525574"/>
            <a:chExt cx="874132" cy="455029"/>
          </a:xfrm>
        </p:grpSpPr>
        <p:sp>
          <p:nvSpPr>
            <p:cNvPr id="540" name="Freeform 285">
              <a:extLst>
                <a:ext uri="{FF2B5EF4-FFF2-40B4-BE49-F238E27FC236}">
                  <a16:creationId xmlns:a16="http://schemas.microsoft.com/office/drawing/2014/main" id="{6797CB1E-C32F-C048-9EE3-DB34C3BA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286">
              <a:extLst>
                <a:ext uri="{FF2B5EF4-FFF2-40B4-BE49-F238E27FC236}">
                  <a16:creationId xmlns:a16="http://schemas.microsoft.com/office/drawing/2014/main" id="{B3380E58-5B1C-CE41-825E-6464C3DA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47A223F9-18F1-FC42-AB7D-8808385FDDF3}"/>
              </a:ext>
            </a:extLst>
          </p:cNvPr>
          <p:cNvGrpSpPr/>
          <p:nvPr/>
        </p:nvGrpSpPr>
        <p:grpSpPr>
          <a:xfrm rot="7523189">
            <a:off x="1922842" y="7731318"/>
            <a:ext cx="1497692" cy="779623"/>
            <a:chOff x="18707917" y="8525574"/>
            <a:chExt cx="874132" cy="455029"/>
          </a:xfrm>
        </p:grpSpPr>
        <p:sp>
          <p:nvSpPr>
            <p:cNvPr id="545" name="Freeform 285">
              <a:extLst>
                <a:ext uri="{FF2B5EF4-FFF2-40B4-BE49-F238E27FC236}">
                  <a16:creationId xmlns:a16="http://schemas.microsoft.com/office/drawing/2014/main" id="{B463BB8A-BC47-BE44-A7BF-91BE2071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286">
              <a:extLst>
                <a:ext uri="{FF2B5EF4-FFF2-40B4-BE49-F238E27FC236}">
                  <a16:creationId xmlns:a16="http://schemas.microsoft.com/office/drawing/2014/main" id="{79564407-F6FD-A845-AFC6-018F68EF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21D92AD5-AE10-1B49-A743-C2EF6F4022EE}"/>
              </a:ext>
            </a:extLst>
          </p:cNvPr>
          <p:cNvGrpSpPr/>
          <p:nvPr/>
        </p:nvGrpSpPr>
        <p:grpSpPr>
          <a:xfrm rot="12391237">
            <a:off x="7138312" y="6240150"/>
            <a:ext cx="1497692" cy="779623"/>
            <a:chOff x="18707917" y="8525574"/>
            <a:chExt cx="874132" cy="455029"/>
          </a:xfrm>
        </p:grpSpPr>
        <p:sp>
          <p:nvSpPr>
            <p:cNvPr id="548" name="Freeform 285">
              <a:extLst>
                <a:ext uri="{FF2B5EF4-FFF2-40B4-BE49-F238E27FC236}">
                  <a16:creationId xmlns:a16="http://schemas.microsoft.com/office/drawing/2014/main" id="{74EA4414-B5E5-4D4F-AE1F-3E074E27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286">
              <a:extLst>
                <a:ext uri="{FF2B5EF4-FFF2-40B4-BE49-F238E27FC236}">
                  <a16:creationId xmlns:a16="http://schemas.microsoft.com/office/drawing/2014/main" id="{505A574C-9ED8-F94E-8DC7-5383FB108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DE58A337-7167-484F-89D4-118C8D230EF9}"/>
              </a:ext>
            </a:extLst>
          </p:cNvPr>
          <p:cNvSpPr txBox="1"/>
          <p:nvPr/>
        </p:nvSpPr>
        <p:spPr>
          <a:xfrm>
            <a:off x="16222240" y="5171866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united states(us)</a:t>
            </a:r>
          </a:p>
        </p:txBody>
      </p:sp>
      <p:sp>
        <p:nvSpPr>
          <p:cNvPr id="551" name="Rectángulo 8">
            <a:extLst>
              <a:ext uri="{FF2B5EF4-FFF2-40B4-BE49-F238E27FC236}">
                <a16:creationId xmlns:a16="http://schemas.microsoft.com/office/drawing/2014/main" id="{2864A1EB-C660-414C-9615-61859C8405B9}"/>
              </a:ext>
            </a:extLst>
          </p:cNvPr>
          <p:cNvSpPr/>
          <p:nvPr/>
        </p:nvSpPr>
        <p:spPr>
          <a:xfrm flipH="1">
            <a:off x="16163244" y="5818197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1ED827A1-6F68-044B-A78B-4633867A3FAE}"/>
              </a:ext>
            </a:extLst>
          </p:cNvPr>
          <p:cNvSpPr txBox="1"/>
          <p:nvPr/>
        </p:nvSpPr>
        <p:spPr>
          <a:xfrm>
            <a:off x="16222240" y="7474799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italy (it)</a:t>
            </a:r>
          </a:p>
        </p:txBody>
      </p:sp>
      <p:sp>
        <p:nvSpPr>
          <p:cNvPr id="553" name="Rectángulo 8">
            <a:extLst>
              <a:ext uri="{FF2B5EF4-FFF2-40B4-BE49-F238E27FC236}">
                <a16:creationId xmlns:a16="http://schemas.microsoft.com/office/drawing/2014/main" id="{BDDC0B81-5DC7-4242-AD80-409CDCE06DE0}"/>
              </a:ext>
            </a:extLst>
          </p:cNvPr>
          <p:cNvSpPr/>
          <p:nvPr/>
        </p:nvSpPr>
        <p:spPr>
          <a:xfrm flipH="1">
            <a:off x="16163244" y="8121130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823BE03-3F43-8541-90AF-436C52D4DD42}"/>
              </a:ext>
            </a:extLst>
          </p:cNvPr>
          <p:cNvSpPr txBox="1"/>
          <p:nvPr/>
        </p:nvSpPr>
        <p:spPr>
          <a:xfrm>
            <a:off x="16222240" y="9845467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australia (au)</a:t>
            </a:r>
          </a:p>
        </p:txBody>
      </p:sp>
      <p:sp>
        <p:nvSpPr>
          <p:cNvPr id="555" name="Rectángulo 8">
            <a:extLst>
              <a:ext uri="{FF2B5EF4-FFF2-40B4-BE49-F238E27FC236}">
                <a16:creationId xmlns:a16="http://schemas.microsoft.com/office/drawing/2014/main" id="{C4B601E7-4F81-BE47-8984-7F212F3D2842}"/>
              </a:ext>
            </a:extLst>
          </p:cNvPr>
          <p:cNvSpPr/>
          <p:nvPr/>
        </p:nvSpPr>
        <p:spPr>
          <a:xfrm flipH="1">
            <a:off x="16163244" y="10491798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5D350455-BC5C-8242-BF21-97391CB60825}"/>
              </a:ext>
            </a:extLst>
          </p:cNvPr>
          <p:cNvSpPr txBox="1"/>
          <p:nvPr/>
        </p:nvSpPr>
        <p:spPr>
          <a:xfrm>
            <a:off x="7010506" y="5171866"/>
            <a:ext cx="101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it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B013996A-F788-F047-8017-89478F553091}"/>
              </a:ext>
            </a:extLst>
          </p:cNvPr>
          <p:cNvSpPr txBox="1"/>
          <p:nvPr/>
        </p:nvSpPr>
        <p:spPr>
          <a:xfrm>
            <a:off x="1795039" y="8931066"/>
            <a:ext cx="101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us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E45F2A37-DC43-8D46-8C34-E2820E0B8FBD}"/>
              </a:ext>
            </a:extLst>
          </p:cNvPr>
          <p:cNvSpPr txBox="1"/>
          <p:nvPr/>
        </p:nvSpPr>
        <p:spPr>
          <a:xfrm>
            <a:off x="14156373" y="11132400"/>
            <a:ext cx="101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7704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reeform 3">
            <a:extLst>
              <a:ext uri="{FF2B5EF4-FFF2-40B4-BE49-F238E27FC236}">
                <a16:creationId xmlns:a16="http://schemas.microsoft.com/office/drawing/2014/main" id="{56AA1F42-D86C-3C47-91F8-05468C85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046"/>
            <a:ext cx="24377650" cy="13744046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Rectángulo 1161">
            <a:extLst>
              <a:ext uri="{FF2B5EF4-FFF2-40B4-BE49-F238E27FC236}">
                <a16:creationId xmlns:a16="http://schemas.microsoft.com/office/drawing/2014/main" id="{61D2CA1C-9D2D-7642-992B-7BDDCABEFF28}"/>
              </a:ext>
            </a:extLst>
          </p:cNvPr>
          <p:cNvSpPr/>
          <p:nvPr/>
        </p:nvSpPr>
        <p:spPr>
          <a:xfrm>
            <a:off x="7971011" y="1799133"/>
            <a:ext cx="87655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vaccine process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DE58A337-7167-484F-89D4-118C8D230EF9}"/>
              </a:ext>
            </a:extLst>
          </p:cNvPr>
          <p:cNvSpPr txBox="1"/>
          <p:nvPr/>
        </p:nvSpPr>
        <p:spPr>
          <a:xfrm>
            <a:off x="16222240" y="5171866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research</a:t>
            </a:r>
          </a:p>
        </p:txBody>
      </p:sp>
      <p:sp>
        <p:nvSpPr>
          <p:cNvPr id="551" name="Rectángulo 8">
            <a:extLst>
              <a:ext uri="{FF2B5EF4-FFF2-40B4-BE49-F238E27FC236}">
                <a16:creationId xmlns:a16="http://schemas.microsoft.com/office/drawing/2014/main" id="{2864A1EB-C660-414C-9615-61859C8405B9}"/>
              </a:ext>
            </a:extLst>
          </p:cNvPr>
          <p:cNvSpPr/>
          <p:nvPr/>
        </p:nvSpPr>
        <p:spPr>
          <a:xfrm flipH="1">
            <a:off x="16163244" y="5818197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1ED827A1-6F68-044B-A78B-4633867A3FAE}"/>
              </a:ext>
            </a:extLst>
          </p:cNvPr>
          <p:cNvSpPr txBox="1"/>
          <p:nvPr/>
        </p:nvSpPr>
        <p:spPr>
          <a:xfrm>
            <a:off x="16222240" y="7474799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553" name="Rectángulo 8">
            <a:extLst>
              <a:ext uri="{FF2B5EF4-FFF2-40B4-BE49-F238E27FC236}">
                <a16:creationId xmlns:a16="http://schemas.microsoft.com/office/drawing/2014/main" id="{BDDC0B81-5DC7-4242-AD80-409CDCE06DE0}"/>
              </a:ext>
            </a:extLst>
          </p:cNvPr>
          <p:cNvSpPr/>
          <p:nvPr/>
        </p:nvSpPr>
        <p:spPr>
          <a:xfrm flipH="1">
            <a:off x="16163244" y="8121130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823BE03-3F43-8541-90AF-436C52D4DD42}"/>
              </a:ext>
            </a:extLst>
          </p:cNvPr>
          <p:cNvSpPr txBox="1"/>
          <p:nvPr/>
        </p:nvSpPr>
        <p:spPr>
          <a:xfrm>
            <a:off x="16222240" y="9845467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vaccine</a:t>
            </a:r>
          </a:p>
        </p:txBody>
      </p:sp>
      <p:sp>
        <p:nvSpPr>
          <p:cNvPr id="555" name="Rectángulo 8">
            <a:extLst>
              <a:ext uri="{FF2B5EF4-FFF2-40B4-BE49-F238E27FC236}">
                <a16:creationId xmlns:a16="http://schemas.microsoft.com/office/drawing/2014/main" id="{C4B601E7-4F81-BE47-8984-7F212F3D2842}"/>
              </a:ext>
            </a:extLst>
          </p:cNvPr>
          <p:cNvSpPr/>
          <p:nvPr/>
        </p:nvSpPr>
        <p:spPr>
          <a:xfrm flipH="1">
            <a:off x="16163244" y="10491798"/>
            <a:ext cx="659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11" name="Freeform 328">
            <a:extLst>
              <a:ext uri="{FF2B5EF4-FFF2-40B4-BE49-F238E27FC236}">
                <a16:creationId xmlns:a16="http://schemas.microsoft.com/office/drawing/2014/main" id="{C0772620-3A0F-324D-B227-2E2812BBB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703" y="4406022"/>
            <a:ext cx="7747416" cy="2405902"/>
          </a:xfrm>
          <a:custGeom>
            <a:avLst/>
            <a:gdLst>
              <a:gd name="T0" fmla="*/ 8430 w 9997"/>
              <a:gd name="T1" fmla="*/ 0 h 3105"/>
              <a:gd name="T2" fmla="*/ 8430 w 9997"/>
              <a:gd name="T3" fmla="*/ 0 h 3105"/>
              <a:gd name="T4" fmla="*/ 1538 w 9997"/>
              <a:gd name="T5" fmla="*/ 0 h 3105"/>
              <a:gd name="T6" fmla="*/ 0 w 9997"/>
              <a:gd name="T7" fmla="*/ 1567 h 3105"/>
              <a:gd name="T8" fmla="*/ 1538 w 9997"/>
              <a:gd name="T9" fmla="*/ 3104 h 3105"/>
              <a:gd name="T10" fmla="*/ 8430 w 9997"/>
              <a:gd name="T11" fmla="*/ 3104 h 3105"/>
              <a:gd name="T12" fmla="*/ 9996 w 9997"/>
              <a:gd name="T13" fmla="*/ 1567 h 3105"/>
              <a:gd name="T14" fmla="*/ 8430 w 9997"/>
              <a:gd name="T15" fmla="*/ 0 h 3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97" h="3105">
                <a:moveTo>
                  <a:pt x="8430" y="0"/>
                </a:moveTo>
                <a:lnTo>
                  <a:pt x="8430" y="0"/>
                </a:lnTo>
                <a:cubicBezTo>
                  <a:pt x="1538" y="0"/>
                  <a:pt x="1538" y="0"/>
                  <a:pt x="1538" y="0"/>
                </a:cubicBezTo>
                <a:cubicBezTo>
                  <a:pt x="683" y="0"/>
                  <a:pt x="0" y="684"/>
                  <a:pt x="0" y="1567"/>
                </a:cubicBezTo>
                <a:cubicBezTo>
                  <a:pt x="0" y="2420"/>
                  <a:pt x="683" y="3104"/>
                  <a:pt x="1538" y="3104"/>
                </a:cubicBezTo>
                <a:cubicBezTo>
                  <a:pt x="8430" y="3104"/>
                  <a:pt x="8430" y="3104"/>
                  <a:pt x="8430" y="3104"/>
                </a:cubicBezTo>
                <a:cubicBezTo>
                  <a:pt x="9313" y="3104"/>
                  <a:pt x="9996" y="2420"/>
                  <a:pt x="9996" y="1567"/>
                </a:cubicBezTo>
                <a:cubicBezTo>
                  <a:pt x="9996" y="684"/>
                  <a:pt x="9313" y="0"/>
                  <a:pt x="843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31">
            <a:extLst>
              <a:ext uri="{FF2B5EF4-FFF2-40B4-BE49-F238E27FC236}">
                <a16:creationId xmlns:a16="http://schemas.microsoft.com/office/drawing/2014/main" id="{784CBC86-D931-784B-B07E-98FC4098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868" y="7232275"/>
            <a:ext cx="23921" cy="1237126"/>
          </a:xfrm>
          <a:custGeom>
            <a:avLst/>
            <a:gdLst>
              <a:gd name="T0" fmla="*/ 0 w 29"/>
              <a:gd name="T1" fmla="*/ 1595 h 1596"/>
              <a:gd name="T2" fmla="*/ 0 w 29"/>
              <a:gd name="T3" fmla="*/ 1595 h 1596"/>
              <a:gd name="T4" fmla="*/ 0 w 29"/>
              <a:gd name="T5" fmla="*/ 1567 h 1596"/>
              <a:gd name="T6" fmla="*/ 0 w 29"/>
              <a:gd name="T7" fmla="*/ 0 h 1596"/>
              <a:gd name="T8" fmla="*/ 0 w 29"/>
              <a:gd name="T9" fmla="*/ 0 h 1596"/>
              <a:gd name="T10" fmla="*/ 28 w 29"/>
              <a:gd name="T11" fmla="*/ 0 h 1596"/>
              <a:gd name="T12" fmla="*/ 28 w 29"/>
              <a:gd name="T13" fmla="*/ 1567 h 1596"/>
              <a:gd name="T14" fmla="*/ 0 w 29"/>
              <a:gd name="T15" fmla="*/ 1595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1596">
                <a:moveTo>
                  <a:pt x="0" y="1595"/>
                </a:moveTo>
                <a:lnTo>
                  <a:pt x="0" y="1595"/>
                </a:lnTo>
                <a:cubicBezTo>
                  <a:pt x="0" y="1595"/>
                  <a:pt x="0" y="1595"/>
                  <a:pt x="0" y="1567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28" y="0"/>
                  <a:pt x="28" y="0"/>
                  <a:pt x="28" y="0"/>
                </a:cubicBezTo>
                <a:cubicBezTo>
                  <a:pt x="28" y="1567"/>
                  <a:pt x="28" y="1567"/>
                  <a:pt x="28" y="1567"/>
                </a:cubicBezTo>
                <a:cubicBezTo>
                  <a:pt x="28" y="1595"/>
                  <a:pt x="28" y="1595"/>
                  <a:pt x="0" y="15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32">
            <a:extLst>
              <a:ext uri="{FF2B5EF4-FFF2-40B4-BE49-F238E27FC236}">
                <a16:creationId xmlns:a16="http://schemas.microsoft.com/office/drawing/2014/main" id="{9D889E52-4A30-974E-8EB4-FF51FD74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789" y="7232275"/>
            <a:ext cx="3598602" cy="1237126"/>
          </a:xfrm>
          <a:custGeom>
            <a:avLst/>
            <a:gdLst>
              <a:gd name="T0" fmla="*/ 4614 w 4643"/>
              <a:gd name="T1" fmla="*/ 1595 h 1596"/>
              <a:gd name="T2" fmla="*/ 4614 w 4643"/>
              <a:gd name="T3" fmla="*/ 1595 h 1596"/>
              <a:gd name="T4" fmla="*/ 4614 w 4643"/>
              <a:gd name="T5" fmla="*/ 1567 h 1596"/>
              <a:gd name="T6" fmla="*/ 4016 w 4643"/>
              <a:gd name="T7" fmla="*/ 997 h 1596"/>
              <a:gd name="T8" fmla="*/ 540 w 4643"/>
              <a:gd name="T9" fmla="*/ 997 h 1596"/>
              <a:gd name="T10" fmla="*/ 0 w 4643"/>
              <a:gd name="T11" fmla="*/ 456 h 1596"/>
              <a:gd name="T12" fmla="*/ 0 w 4643"/>
              <a:gd name="T13" fmla="*/ 0 h 1596"/>
              <a:gd name="T14" fmla="*/ 28 w 4643"/>
              <a:gd name="T15" fmla="*/ 0 h 1596"/>
              <a:gd name="T16" fmla="*/ 28 w 4643"/>
              <a:gd name="T17" fmla="*/ 0 h 1596"/>
              <a:gd name="T18" fmla="*/ 28 w 4643"/>
              <a:gd name="T19" fmla="*/ 456 h 1596"/>
              <a:gd name="T20" fmla="*/ 540 w 4643"/>
              <a:gd name="T21" fmla="*/ 968 h 1596"/>
              <a:gd name="T22" fmla="*/ 4016 w 4643"/>
              <a:gd name="T23" fmla="*/ 968 h 1596"/>
              <a:gd name="T24" fmla="*/ 4642 w 4643"/>
              <a:gd name="T25" fmla="*/ 1567 h 1596"/>
              <a:gd name="T26" fmla="*/ 4614 w 4643"/>
              <a:gd name="T27" fmla="*/ 1595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43" h="1596">
                <a:moveTo>
                  <a:pt x="4614" y="1595"/>
                </a:moveTo>
                <a:lnTo>
                  <a:pt x="4614" y="1595"/>
                </a:lnTo>
                <a:cubicBezTo>
                  <a:pt x="4614" y="1595"/>
                  <a:pt x="4614" y="1595"/>
                  <a:pt x="4614" y="1567"/>
                </a:cubicBezTo>
                <a:cubicBezTo>
                  <a:pt x="4614" y="1254"/>
                  <a:pt x="4329" y="997"/>
                  <a:pt x="4016" y="997"/>
                </a:cubicBezTo>
                <a:cubicBezTo>
                  <a:pt x="540" y="997"/>
                  <a:pt x="540" y="997"/>
                  <a:pt x="540" y="997"/>
                </a:cubicBezTo>
                <a:cubicBezTo>
                  <a:pt x="256" y="997"/>
                  <a:pt x="0" y="740"/>
                  <a:pt x="0" y="456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28" y="0"/>
                </a:cubicBezTo>
                <a:lnTo>
                  <a:pt x="28" y="0"/>
                </a:lnTo>
                <a:cubicBezTo>
                  <a:pt x="28" y="456"/>
                  <a:pt x="28" y="456"/>
                  <a:pt x="28" y="456"/>
                </a:cubicBezTo>
                <a:cubicBezTo>
                  <a:pt x="28" y="740"/>
                  <a:pt x="284" y="968"/>
                  <a:pt x="540" y="968"/>
                </a:cubicBezTo>
                <a:cubicBezTo>
                  <a:pt x="4016" y="968"/>
                  <a:pt x="4016" y="968"/>
                  <a:pt x="4016" y="968"/>
                </a:cubicBezTo>
                <a:cubicBezTo>
                  <a:pt x="4357" y="968"/>
                  <a:pt x="4642" y="1225"/>
                  <a:pt x="4642" y="1567"/>
                </a:cubicBezTo>
                <a:cubicBezTo>
                  <a:pt x="4642" y="1595"/>
                  <a:pt x="4642" y="1595"/>
                  <a:pt x="4614" y="15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33">
            <a:extLst>
              <a:ext uri="{FF2B5EF4-FFF2-40B4-BE49-F238E27FC236}">
                <a16:creationId xmlns:a16="http://schemas.microsoft.com/office/drawing/2014/main" id="{A7516ACA-88CA-7D40-87EA-F68B3C08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850" y="7232275"/>
            <a:ext cx="3598600" cy="1237126"/>
          </a:xfrm>
          <a:custGeom>
            <a:avLst/>
            <a:gdLst>
              <a:gd name="T0" fmla="*/ 0 w 4643"/>
              <a:gd name="T1" fmla="*/ 1595 h 1596"/>
              <a:gd name="T2" fmla="*/ 0 w 4643"/>
              <a:gd name="T3" fmla="*/ 1595 h 1596"/>
              <a:gd name="T4" fmla="*/ 0 w 4643"/>
              <a:gd name="T5" fmla="*/ 1567 h 1596"/>
              <a:gd name="T6" fmla="*/ 598 w 4643"/>
              <a:gd name="T7" fmla="*/ 968 h 1596"/>
              <a:gd name="T8" fmla="*/ 4073 w 4643"/>
              <a:gd name="T9" fmla="*/ 968 h 1596"/>
              <a:gd name="T10" fmla="*/ 4586 w 4643"/>
              <a:gd name="T11" fmla="*/ 456 h 1596"/>
              <a:gd name="T12" fmla="*/ 4586 w 4643"/>
              <a:gd name="T13" fmla="*/ 0 h 1596"/>
              <a:gd name="T14" fmla="*/ 4614 w 4643"/>
              <a:gd name="T15" fmla="*/ 0 h 1596"/>
              <a:gd name="T16" fmla="*/ 4642 w 4643"/>
              <a:gd name="T17" fmla="*/ 0 h 1596"/>
              <a:gd name="T18" fmla="*/ 4642 w 4643"/>
              <a:gd name="T19" fmla="*/ 456 h 1596"/>
              <a:gd name="T20" fmla="*/ 4073 w 4643"/>
              <a:gd name="T21" fmla="*/ 997 h 1596"/>
              <a:gd name="T22" fmla="*/ 598 w 4643"/>
              <a:gd name="T23" fmla="*/ 997 h 1596"/>
              <a:gd name="T24" fmla="*/ 29 w 4643"/>
              <a:gd name="T25" fmla="*/ 1567 h 1596"/>
              <a:gd name="T26" fmla="*/ 0 w 4643"/>
              <a:gd name="T27" fmla="*/ 1595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43" h="1596">
                <a:moveTo>
                  <a:pt x="0" y="1595"/>
                </a:moveTo>
                <a:lnTo>
                  <a:pt x="0" y="1595"/>
                </a:lnTo>
                <a:cubicBezTo>
                  <a:pt x="0" y="1595"/>
                  <a:pt x="0" y="1595"/>
                  <a:pt x="0" y="1567"/>
                </a:cubicBezTo>
                <a:cubicBezTo>
                  <a:pt x="0" y="1225"/>
                  <a:pt x="256" y="968"/>
                  <a:pt x="598" y="968"/>
                </a:cubicBezTo>
                <a:cubicBezTo>
                  <a:pt x="4073" y="968"/>
                  <a:pt x="4073" y="968"/>
                  <a:pt x="4073" y="968"/>
                </a:cubicBezTo>
                <a:cubicBezTo>
                  <a:pt x="4358" y="968"/>
                  <a:pt x="4586" y="740"/>
                  <a:pt x="4586" y="456"/>
                </a:cubicBezTo>
                <a:cubicBezTo>
                  <a:pt x="4586" y="0"/>
                  <a:pt x="4586" y="0"/>
                  <a:pt x="4586" y="0"/>
                </a:cubicBezTo>
                <a:lnTo>
                  <a:pt x="4614" y="0"/>
                </a:lnTo>
                <a:lnTo>
                  <a:pt x="4642" y="0"/>
                </a:lnTo>
                <a:cubicBezTo>
                  <a:pt x="4642" y="456"/>
                  <a:pt x="4642" y="456"/>
                  <a:pt x="4642" y="456"/>
                </a:cubicBezTo>
                <a:cubicBezTo>
                  <a:pt x="4642" y="740"/>
                  <a:pt x="4386" y="997"/>
                  <a:pt x="4073" y="997"/>
                </a:cubicBezTo>
                <a:cubicBezTo>
                  <a:pt x="598" y="997"/>
                  <a:pt x="598" y="997"/>
                  <a:pt x="598" y="997"/>
                </a:cubicBezTo>
                <a:cubicBezTo>
                  <a:pt x="285" y="997"/>
                  <a:pt x="29" y="1254"/>
                  <a:pt x="29" y="1567"/>
                </a:cubicBezTo>
                <a:cubicBezTo>
                  <a:pt x="29" y="1595"/>
                  <a:pt x="29" y="1595"/>
                  <a:pt x="0" y="15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34">
            <a:extLst>
              <a:ext uri="{FF2B5EF4-FFF2-40B4-BE49-F238E27FC236}">
                <a16:creationId xmlns:a16="http://schemas.microsoft.com/office/drawing/2014/main" id="{8F58B3F7-41C5-5243-9A93-61ED0C49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15" y="8797478"/>
            <a:ext cx="3287610" cy="2672465"/>
          </a:xfrm>
          <a:custGeom>
            <a:avLst/>
            <a:gdLst>
              <a:gd name="T0" fmla="*/ 3559 w 4243"/>
              <a:gd name="T1" fmla="*/ 0 h 3447"/>
              <a:gd name="T2" fmla="*/ 3559 w 4243"/>
              <a:gd name="T3" fmla="*/ 0 h 3447"/>
              <a:gd name="T4" fmla="*/ 683 w 4243"/>
              <a:gd name="T5" fmla="*/ 0 h 3447"/>
              <a:gd name="T6" fmla="*/ 0 w 4243"/>
              <a:gd name="T7" fmla="*/ 712 h 3447"/>
              <a:gd name="T8" fmla="*/ 0 w 4243"/>
              <a:gd name="T9" fmla="*/ 2763 h 3447"/>
              <a:gd name="T10" fmla="*/ 683 w 4243"/>
              <a:gd name="T11" fmla="*/ 3446 h 3447"/>
              <a:gd name="T12" fmla="*/ 3559 w 4243"/>
              <a:gd name="T13" fmla="*/ 3446 h 3447"/>
              <a:gd name="T14" fmla="*/ 4242 w 4243"/>
              <a:gd name="T15" fmla="*/ 2763 h 3447"/>
              <a:gd name="T16" fmla="*/ 4242 w 4243"/>
              <a:gd name="T17" fmla="*/ 712 h 3447"/>
              <a:gd name="T18" fmla="*/ 3559 w 4243"/>
              <a:gd name="T19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3" h="3447">
                <a:moveTo>
                  <a:pt x="3559" y="0"/>
                </a:moveTo>
                <a:lnTo>
                  <a:pt x="3559" y="0"/>
                </a:lnTo>
                <a:cubicBezTo>
                  <a:pt x="683" y="0"/>
                  <a:pt x="683" y="0"/>
                  <a:pt x="683" y="0"/>
                </a:cubicBezTo>
                <a:cubicBezTo>
                  <a:pt x="313" y="0"/>
                  <a:pt x="0" y="313"/>
                  <a:pt x="0" y="712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0" y="3133"/>
                  <a:pt x="313" y="3446"/>
                  <a:pt x="683" y="3446"/>
                </a:cubicBezTo>
                <a:cubicBezTo>
                  <a:pt x="3559" y="3446"/>
                  <a:pt x="3559" y="3446"/>
                  <a:pt x="3559" y="3446"/>
                </a:cubicBezTo>
                <a:cubicBezTo>
                  <a:pt x="3929" y="3446"/>
                  <a:pt x="4242" y="3133"/>
                  <a:pt x="4242" y="2763"/>
                </a:cubicBezTo>
                <a:cubicBezTo>
                  <a:pt x="4242" y="712"/>
                  <a:pt x="4242" y="712"/>
                  <a:pt x="4242" y="712"/>
                </a:cubicBezTo>
                <a:cubicBezTo>
                  <a:pt x="4242" y="313"/>
                  <a:pt x="3929" y="0"/>
                  <a:pt x="35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35">
            <a:extLst>
              <a:ext uri="{FF2B5EF4-FFF2-40B4-BE49-F238E27FC236}">
                <a16:creationId xmlns:a16="http://schemas.microsoft.com/office/drawing/2014/main" id="{F6A195E4-F0C3-004E-BA08-81725907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914" y="8797478"/>
            <a:ext cx="3291029" cy="2672465"/>
          </a:xfrm>
          <a:custGeom>
            <a:avLst/>
            <a:gdLst>
              <a:gd name="T0" fmla="*/ 3532 w 4245"/>
              <a:gd name="T1" fmla="*/ 0 h 3447"/>
              <a:gd name="T2" fmla="*/ 3532 w 4245"/>
              <a:gd name="T3" fmla="*/ 0 h 3447"/>
              <a:gd name="T4" fmla="*/ 684 w 4245"/>
              <a:gd name="T5" fmla="*/ 0 h 3447"/>
              <a:gd name="T6" fmla="*/ 0 w 4245"/>
              <a:gd name="T7" fmla="*/ 712 h 3447"/>
              <a:gd name="T8" fmla="*/ 0 w 4245"/>
              <a:gd name="T9" fmla="*/ 2763 h 3447"/>
              <a:gd name="T10" fmla="*/ 684 w 4245"/>
              <a:gd name="T11" fmla="*/ 3446 h 3447"/>
              <a:gd name="T12" fmla="*/ 3532 w 4245"/>
              <a:gd name="T13" fmla="*/ 3446 h 3447"/>
              <a:gd name="T14" fmla="*/ 4244 w 4245"/>
              <a:gd name="T15" fmla="*/ 2763 h 3447"/>
              <a:gd name="T16" fmla="*/ 4244 w 4245"/>
              <a:gd name="T17" fmla="*/ 712 h 3447"/>
              <a:gd name="T18" fmla="*/ 3532 w 4245"/>
              <a:gd name="T19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3447">
                <a:moveTo>
                  <a:pt x="3532" y="0"/>
                </a:moveTo>
                <a:lnTo>
                  <a:pt x="3532" y="0"/>
                </a:lnTo>
                <a:cubicBezTo>
                  <a:pt x="684" y="0"/>
                  <a:pt x="684" y="0"/>
                  <a:pt x="684" y="0"/>
                </a:cubicBezTo>
                <a:cubicBezTo>
                  <a:pt x="313" y="0"/>
                  <a:pt x="0" y="313"/>
                  <a:pt x="0" y="712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0" y="3133"/>
                  <a:pt x="313" y="3446"/>
                  <a:pt x="684" y="3446"/>
                </a:cubicBezTo>
                <a:cubicBezTo>
                  <a:pt x="3532" y="3446"/>
                  <a:pt x="3532" y="3446"/>
                  <a:pt x="3532" y="3446"/>
                </a:cubicBezTo>
                <a:cubicBezTo>
                  <a:pt x="3931" y="3446"/>
                  <a:pt x="4244" y="3133"/>
                  <a:pt x="4244" y="2763"/>
                </a:cubicBezTo>
                <a:cubicBezTo>
                  <a:pt x="4244" y="712"/>
                  <a:pt x="4244" y="712"/>
                  <a:pt x="4244" y="712"/>
                </a:cubicBezTo>
                <a:cubicBezTo>
                  <a:pt x="4244" y="313"/>
                  <a:pt x="3931" y="0"/>
                  <a:pt x="353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36">
            <a:extLst>
              <a:ext uri="{FF2B5EF4-FFF2-40B4-BE49-F238E27FC236}">
                <a16:creationId xmlns:a16="http://schemas.microsoft.com/office/drawing/2014/main" id="{BC155811-0B01-2740-BDF8-B9F5F134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97" y="8797478"/>
            <a:ext cx="3291027" cy="2672465"/>
          </a:xfrm>
          <a:custGeom>
            <a:avLst/>
            <a:gdLst>
              <a:gd name="T0" fmla="*/ 3560 w 4245"/>
              <a:gd name="T1" fmla="*/ 0 h 3447"/>
              <a:gd name="T2" fmla="*/ 3560 w 4245"/>
              <a:gd name="T3" fmla="*/ 0 h 3447"/>
              <a:gd name="T4" fmla="*/ 684 w 4245"/>
              <a:gd name="T5" fmla="*/ 0 h 3447"/>
              <a:gd name="T6" fmla="*/ 0 w 4245"/>
              <a:gd name="T7" fmla="*/ 712 h 3447"/>
              <a:gd name="T8" fmla="*/ 0 w 4245"/>
              <a:gd name="T9" fmla="*/ 2763 h 3447"/>
              <a:gd name="T10" fmla="*/ 684 w 4245"/>
              <a:gd name="T11" fmla="*/ 3446 h 3447"/>
              <a:gd name="T12" fmla="*/ 3560 w 4245"/>
              <a:gd name="T13" fmla="*/ 3446 h 3447"/>
              <a:gd name="T14" fmla="*/ 4244 w 4245"/>
              <a:gd name="T15" fmla="*/ 2763 h 3447"/>
              <a:gd name="T16" fmla="*/ 4244 w 4245"/>
              <a:gd name="T17" fmla="*/ 712 h 3447"/>
              <a:gd name="T18" fmla="*/ 3560 w 4245"/>
              <a:gd name="T19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3447">
                <a:moveTo>
                  <a:pt x="3560" y="0"/>
                </a:moveTo>
                <a:lnTo>
                  <a:pt x="3560" y="0"/>
                </a:lnTo>
                <a:cubicBezTo>
                  <a:pt x="684" y="0"/>
                  <a:pt x="684" y="0"/>
                  <a:pt x="684" y="0"/>
                </a:cubicBezTo>
                <a:cubicBezTo>
                  <a:pt x="314" y="0"/>
                  <a:pt x="0" y="313"/>
                  <a:pt x="0" y="712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0" y="3133"/>
                  <a:pt x="314" y="3446"/>
                  <a:pt x="684" y="3446"/>
                </a:cubicBezTo>
                <a:cubicBezTo>
                  <a:pt x="3560" y="3446"/>
                  <a:pt x="3560" y="3446"/>
                  <a:pt x="3560" y="3446"/>
                </a:cubicBezTo>
                <a:cubicBezTo>
                  <a:pt x="3931" y="3446"/>
                  <a:pt x="4244" y="3133"/>
                  <a:pt x="4244" y="2763"/>
                </a:cubicBezTo>
                <a:cubicBezTo>
                  <a:pt x="4244" y="712"/>
                  <a:pt x="4244" y="712"/>
                  <a:pt x="4244" y="712"/>
                </a:cubicBezTo>
                <a:cubicBezTo>
                  <a:pt x="4244" y="313"/>
                  <a:pt x="3931" y="0"/>
                  <a:pt x="356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37">
            <a:extLst>
              <a:ext uri="{FF2B5EF4-FFF2-40B4-BE49-F238E27FC236}">
                <a16:creationId xmlns:a16="http://schemas.microsoft.com/office/drawing/2014/main" id="{FF5F08E3-0482-6941-AE2D-32FDB8E8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090" y="8332701"/>
            <a:ext cx="222137" cy="222135"/>
          </a:xfrm>
          <a:custGeom>
            <a:avLst/>
            <a:gdLst>
              <a:gd name="T0" fmla="*/ 284 w 285"/>
              <a:gd name="T1" fmla="*/ 143 h 286"/>
              <a:gd name="T2" fmla="*/ 284 w 285"/>
              <a:gd name="T3" fmla="*/ 143 h 286"/>
              <a:gd name="T4" fmla="*/ 142 w 285"/>
              <a:gd name="T5" fmla="*/ 285 h 286"/>
              <a:gd name="T6" fmla="*/ 0 w 285"/>
              <a:gd name="T7" fmla="*/ 143 h 286"/>
              <a:gd name="T8" fmla="*/ 142 w 285"/>
              <a:gd name="T9" fmla="*/ 0 h 286"/>
              <a:gd name="T10" fmla="*/ 284 w 285"/>
              <a:gd name="T11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6">
                <a:moveTo>
                  <a:pt x="284" y="143"/>
                </a:moveTo>
                <a:lnTo>
                  <a:pt x="284" y="143"/>
                </a:lnTo>
                <a:cubicBezTo>
                  <a:pt x="284" y="228"/>
                  <a:pt x="227" y="285"/>
                  <a:pt x="142" y="285"/>
                </a:cubicBezTo>
                <a:cubicBezTo>
                  <a:pt x="85" y="285"/>
                  <a:pt x="0" y="228"/>
                  <a:pt x="0" y="143"/>
                </a:cubicBezTo>
                <a:cubicBezTo>
                  <a:pt x="0" y="86"/>
                  <a:pt x="85" y="0"/>
                  <a:pt x="142" y="0"/>
                </a:cubicBezTo>
                <a:cubicBezTo>
                  <a:pt x="227" y="0"/>
                  <a:pt x="284" y="86"/>
                  <a:pt x="28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38">
            <a:extLst>
              <a:ext uri="{FF2B5EF4-FFF2-40B4-BE49-F238E27FC236}">
                <a16:creationId xmlns:a16="http://schemas.microsoft.com/office/drawing/2014/main" id="{0AC7441E-4808-1F4A-8308-BB14C0D1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108" y="8332701"/>
            <a:ext cx="222137" cy="222135"/>
          </a:xfrm>
          <a:custGeom>
            <a:avLst/>
            <a:gdLst>
              <a:gd name="T0" fmla="*/ 285 w 286"/>
              <a:gd name="T1" fmla="*/ 143 h 286"/>
              <a:gd name="T2" fmla="*/ 285 w 286"/>
              <a:gd name="T3" fmla="*/ 143 h 286"/>
              <a:gd name="T4" fmla="*/ 143 w 286"/>
              <a:gd name="T5" fmla="*/ 285 h 286"/>
              <a:gd name="T6" fmla="*/ 0 w 286"/>
              <a:gd name="T7" fmla="*/ 143 h 286"/>
              <a:gd name="T8" fmla="*/ 143 w 286"/>
              <a:gd name="T9" fmla="*/ 0 h 286"/>
              <a:gd name="T10" fmla="*/ 285 w 286"/>
              <a:gd name="T11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" h="286">
                <a:moveTo>
                  <a:pt x="285" y="143"/>
                </a:moveTo>
                <a:lnTo>
                  <a:pt x="285" y="143"/>
                </a:lnTo>
                <a:cubicBezTo>
                  <a:pt x="285" y="228"/>
                  <a:pt x="228" y="285"/>
                  <a:pt x="143" y="285"/>
                </a:cubicBezTo>
                <a:cubicBezTo>
                  <a:pt x="57" y="285"/>
                  <a:pt x="0" y="228"/>
                  <a:pt x="0" y="143"/>
                </a:cubicBezTo>
                <a:cubicBezTo>
                  <a:pt x="0" y="86"/>
                  <a:pt x="57" y="0"/>
                  <a:pt x="143" y="0"/>
                </a:cubicBezTo>
                <a:cubicBezTo>
                  <a:pt x="228" y="0"/>
                  <a:pt x="285" y="86"/>
                  <a:pt x="28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339">
            <a:extLst>
              <a:ext uri="{FF2B5EF4-FFF2-40B4-BE49-F238E27FC236}">
                <a16:creationId xmlns:a16="http://schemas.microsoft.com/office/drawing/2014/main" id="{4F1FD0AC-9B4F-5B41-97AF-43617DFD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491" y="8332701"/>
            <a:ext cx="222135" cy="222135"/>
          </a:xfrm>
          <a:custGeom>
            <a:avLst/>
            <a:gdLst>
              <a:gd name="T0" fmla="*/ 285 w 286"/>
              <a:gd name="T1" fmla="*/ 143 h 286"/>
              <a:gd name="T2" fmla="*/ 285 w 286"/>
              <a:gd name="T3" fmla="*/ 143 h 286"/>
              <a:gd name="T4" fmla="*/ 143 w 286"/>
              <a:gd name="T5" fmla="*/ 285 h 286"/>
              <a:gd name="T6" fmla="*/ 0 w 286"/>
              <a:gd name="T7" fmla="*/ 143 h 286"/>
              <a:gd name="T8" fmla="*/ 143 w 286"/>
              <a:gd name="T9" fmla="*/ 0 h 286"/>
              <a:gd name="T10" fmla="*/ 285 w 286"/>
              <a:gd name="T11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" h="286">
                <a:moveTo>
                  <a:pt x="285" y="143"/>
                </a:moveTo>
                <a:lnTo>
                  <a:pt x="285" y="143"/>
                </a:lnTo>
                <a:cubicBezTo>
                  <a:pt x="285" y="228"/>
                  <a:pt x="228" y="285"/>
                  <a:pt x="143" y="285"/>
                </a:cubicBezTo>
                <a:cubicBezTo>
                  <a:pt x="86" y="285"/>
                  <a:pt x="0" y="228"/>
                  <a:pt x="0" y="143"/>
                </a:cubicBezTo>
                <a:cubicBezTo>
                  <a:pt x="0" y="86"/>
                  <a:pt x="86" y="0"/>
                  <a:pt x="143" y="0"/>
                </a:cubicBezTo>
                <a:cubicBezTo>
                  <a:pt x="228" y="0"/>
                  <a:pt x="285" y="86"/>
                  <a:pt x="28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340">
            <a:extLst>
              <a:ext uri="{FF2B5EF4-FFF2-40B4-BE49-F238E27FC236}">
                <a16:creationId xmlns:a16="http://schemas.microsoft.com/office/drawing/2014/main" id="{1180B6D0-81B6-CB40-BDF7-A684987B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090" y="7119497"/>
            <a:ext cx="222137" cy="242642"/>
          </a:xfrm>
          <a:custGeom>
            <a:avLst/>
            <a:gdLst>
              <a:gd name="T0" fmla="*/ 284 w 285"/>
              <a:gd name="T1" fmla="*/ 143 h 315"/>
              <a:gd name="T2" fmla="*/ 284 w 285"/>
              <a:gd name="T3" fmla="*/ 143 h 315"/>
              <a:gd name="T4" fmla="*/ 142 w 285"/>
              <a:gd name="T5" fmla="*/ 314 h 315"/>
              <a:gd name="T6" fmla="*/ 0 w 285"/>
              <a:gd name="T7" fmla="*/ 143 h 315"/>
              <a:gd name="T8" fmla="*/ 142 w 285"/>
              <a:gd name="T9" fmla="*/ 0 h 315"/>
              <a:gd name="T10" fmla="*/ 284 w 285"/>
              <a:gd name="T11" fmla="*/ 14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315">
                <a:moveTo>
                  <a:pt x="284" y="143"/>
                </a:moveTo>
                <a:lnTo>
                  <a:pt x="284" y="143"/>
                </a:lnTo>
                <a:cubicBezTo>
                  <a:pt x="284" y="229"/>
                  <a:pt x="227" y="314"/>
                  <a:pt x="142" y="314"/>
                </a:cubicBezTo>
                <a:cubicBezTo>
                  <a:pt x="85" y="314"/>
                  <a:pt x="0" y="229"/>
                  <a:pt x="0" y="143"/>
                </a:cubicBezTo>
                <a:cubicBezTo>
                  <a:pt x="0" y="86"/>
                  <a:pt x="85" y="0"/>
                  <a:pt x="142" y="0"/>
                </a:cubicBezTo>
                <a:cubicBezTo>
                  <a:pt x="227" y="0"/>
                  <a:pt x="284" y="86"/>
                  <a:pt x="28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41">
            <a:extLst>
              <a:ext uri="{FF2B5EF4-FFF2-40B4-BE49-F238E27FC236}">
                <a16:creationId xmlns:a16="http://schemas.microsoft.com/office/drawing/2014/main" id="{B74C2BA5-A134-2E40-9055-E5C535682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934" y="7119497"/>
            <a:ext cx="222137" cy="242642"/>
          </a:xfrm>
          <a:custGeom>
            <a:avLst/>
            <a:gdLst>
              <a:gd name="T0" fmla="*/ 284 w 285"/>
              <a:gd name="T1" fmla="*/ 143 h 315"/>
              <a:gd name="T2" fmla="*/ 284 w 285"/>
              <a:gd name="T3" fmla="*/ 143 h 315"/>
              <a:gd name="T4" fmla="*/ 142 w 285"/>
              <a:gd name="T5" fmla="*/ 314 h 315"/>
              <a:gd name="T6" fmla="*/ 0 w 285"/>
              <a:gd name="T7" fmla="*/ 143 h 315"/>
              <a:gd name="T8" fmla="*/ 142 w 285"/>
              <a:gd name="T9" fmla="*/ 0 h 315"/>
              <a:gd name="T10" fmla="*/ 284 w 285"/>
              <a:gd name="T11" fmla="*/ 14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315">
                <a:moveTo>
                  <a:pt x="284" y="143"/>
                </a:moveTo>
                <a:lnTo>
                  <a:pt x="284" y="143"/>
                </a:lnTo>
                <a:cubicBezTo>
                  <a:pt x="284" y="229"/>
                  <a:pt x="228" y="314"/>
                  <a:pt x="142" y="314"/>
                </a:cubicBezTo>
                <a:cubicBezTo>
                  <a:pt x="56" y="314"/>
                  <a:pt x="0" y="229"/>
                  <a:pt x="0" y="143"/>
                </a:cubicBezTo>
                <a:cubicBezTo>
                  <a:pt x="0" y="86"/>
                  <a:pt x="56" y="0"/>
                  <a:pt x="142" y="0"/>
                </a:cubicBezTo>
                <a:cubicBezTo>
                  <a:pt x="228" y="0"/>
                  <a:pt x="284" y="86"/>
                  <a:pt x="28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42">
            <a:extLst>
              <a:ext uri="{FF2B5EF4-FFF2-40B4-BE49-F238E27FC236}">
                <a16:creationId xmlns:a16="http://schemas.microsoft.com/office/drawing/2014/main" id="{443C0A25-68B4-394E-A8AC-F6FD717D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169" y="7119497"/>
            <a:ext cx="222135" cy="242642"/>
          </a:xfrm>
          <a:custGeom>
            <a:avLst/>
            <a:gdLst>
              <a:gd name="T0" fmla="*/ 284 w 285"/>
              <a:gd name="T1" fmla="*/ 143 h 315"/>
              <a:gd name="T2" fmla="*/ 284 w 285"/>
              <a:gd name="T3" fmla="*/ 143 h 315"/>
              <a:gd name="T4" fmla="*/ 142 w 285"/>
              <a:gd name="T5" fmla="*/ 314 h 315"/>
              <a:gd name="T6" fmla="*/ 0 w 285"/>
              <a:gd name="T7" fmla="*/ 143 h 315"/>
              <a:gd name="T8" fmla="*/ 142 w 285"/>
              <a:gd name="T9" fmla="*/ 0 h 315"/>
              <a:gd name="T10" fmla="*/ 284 w 285"/>
              <a:gd name="T11" fmla="*/ 14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315">
                <a:moveTo>
                  <a:pt x="284" y="143"/>
                </a:moveTo>
                <a:lnTo>
                  <a:pt x="284" y="143"/>
                </a:lnTo>
                <a:cubicBezTo>
                  <a:pt x="284" y="229"/>
                  <a:pt x="228" y="314"/>
                  <a:pt x="142" y="314"/>
                </a:cubicBezTo>
                <a:cubicBezTo>
                  <a:pt x="57" y="314"/>
                  <a:pt x="0" y="229"/>
                  <a:pt x="0" y="143"/>
                </a:cubicBezTo>
                <a:cubicBezTo>
                  <a:pt x="0" y="86"/>
                  <a:pt x="57" y="0"/>
                  <a:pt x="142" y="0"/>
                </a:cubicBezTo>
                <a:cubicBezTo>
                  <a:pt x="228" y="0"/>
                  <a:pt x="284" y="86"/>
                  <a:pt x="28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9DAB1-88FF-1044-A9FB-28297D00FD71}"/>
              </a:ext>
            </a:extLst>
          </p:cNvPr>
          <p:cNvSpPr txBox="1"/>
          <p:nvPr/>
        </p:nvSpPr>
        <p:spPr>
          <a:xfrm>
            <a:off x="5045911" y="5287852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latin typeface="Montserrat" pitchFamily="2" charset="77"/>
              </a:rPr>
              <a:t>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4FAAD-A1F8-8D41-B936-6F67C7D469C6}"/>
              </a:ext>
            </a:extLst>
          </p:cNvPr>
          <p:cNvSpPr txBox="1"/>
          <p:nvPr/>
        </p:nvSpPr>
        <p:spPr>
          <a:xfrm>
            <a:off x="2252851" y="9729223"/>
            <a:ext cx="304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research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A13FF6-1A99-E142-B60F-9BECD38B21E2}"/>
              </a:ext>
            </a:extLst>
          </p:cNvPr>
          <p:cNvSpPr txBox="1"/>
          <p:nvPr/>
        </p:nvSpPr>
        <p:spPr>
          <a:xfrm>
            <a:off x="6596251" y="9729223"/>
            <a:ext cx="304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AA5D2-A9A3-E944-91EA-BF8DD1825F1D}"/>
              </a:ext>
            </a:extLst>
          </p:cNvPr>
          <p:cNvSpPr txBox="1"/>
          <p:nvPr/>
        </p:nvSpPr>
        <p:spPr>
          <a:xfrm>
            <a:off x="10874336" y="9729223"/>
            <a:ext cx="304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vaccine</a:t>
            </a:r>
          </a:p>
        </p:txBody>
      </p:sp>
    </p:spTree>
    <p:extLst>
      <p:ext uri="{BB962C8B-B14F-4D97-AF65-F5344CB8AC3E}">
        <p14:creationId xmlns:p14="http://schemas.microsoft.com/office/powerpoint/2010/main" val="20033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id="{44998B5A-163C-AB47-9B80-4B373CAB711D}"/>
              </a:ext>
            </a:extLst>
          </p:cNvPr>
          <p:cNvSpPr/>
          <p:nvPr/>
        </p:nvSpPr>
        <p:spPr>
          <a:xfrm>
            <a:off x="10068047" y="8561899"/>
            <a:ext cx="11122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(like the flu) with symptoms such as a cough, fever, and in more severe cases, difficulty breathing. The disease causes respiratory illness.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13050-0E2A-5247-A1CE-BFE1F9DD4803}"/>
              </a:ext>
            </a:extLst>
          </p:cNvPr>
          <p:cNvSpPr/>
          <p:nvPr/>
        </p:nvSpPr>
        <p:spPr>
          <a:xfrm>
            <a:off x="2146852" y="-309795"/>
            <a:ext cx="6456667" cy="1025668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B0071-0BA0-E041-A0E6-32FD2531C050}"/>
              </a:ext>
            </a:extLst>
          </p:cNvPr>
          <p:cNvGrpSpPr/>
          <p:nvPr/>
        </p:nvGrpSpPr>
        <p:grpSpPr>
          <a:xfrm>
            <a:off x="10068046" y="5154851"/>
            <a:ext cx="13190212" cy="3218282"/>
            <a:chOff x="2520335" y="3398386"/>
            <a:chExt cx="13190212" cy="3218282"/>
          </a:xfrm>
        </p:grpSpPr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D3938D9F-ABDC-E94C-8372-C6390BD1F9FC}"/>
                </a:ext>
              </a:extLst>
            </p:cNvPr>
            <p:cNvSpPr/>
            <p:nvPr/>
          </p:nvSpPr>
          <p:spPr>
            <a:xfrm>
              <a:off x="2520335" y="3398386"/>
              <a:ext cx="34025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dirty="0">
                  <a:solidFill>
                    <a:schemeClr val="bg1"/>
                  </a:solidFill>
                  <a:latin typeface="Montserrat" pitchFamily="2" charset="77"/>
                </a:rPr>
                <a:t>02</a:t>
              </a:r>
            </a:p>
          </p:txBody>
        </p:sp>
        <p:sp>
          <p:nvSpPr>
            <p:cNvPr id="8" name="Rectángulo 4">
              <a:extLst>
                <a:ext uri="{FF2B5EF4-FFF2-40B4-BE49-F238E27FC236}">
                  <a16:creationId xmlns:a16="http://schemas.microsoft.com/office/drawing/2014/main" id="{5A8EA3C7-44AB-604F-99F0-1B8EDC534B7B}"/>
                </a:ext>
              </a:extLst>
            </p:cNvPr>
            <p:cNvSpPr/>
            <p:nvPr/>
          </p:nvSpPr>
          <p:spPr>
            <a:xfrm>
              <a:off x="2520335" y="4677676"/>
              <a:ext cx="1319021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dirty="0">
                  <a:solidFill>
                    <a:schemeClr val="bg1"/>
                  </a:solidFill>
                  <a:latin typeface="Montserrat" pitchFamily="2" charset="77"/>
                </a:rPr>
                <a:t>section break</a:t>
              </a:r>
            </a:p>
          </p:txBody>
        </p:sp>
      </p:grpSp>
      <p:sp>
        <p:nvSpPr>
          <p:cNvPr id="42" name="Freeform 352">
            <a:extLst>
              <a:ext uri="{FF2B5EF4-FFF2-40B4-BE49-F238E27FC236}">
                <a16:creationId xmlns:a16="http://schemas.microsoft.com/office/drawing/2014/main" id="{B956145A-1695-AB4A-A4E0-77ED0114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229" y="4241462"/>
            <a:ext cx="3197911" cy="5162890"/>
          </a:xfrm>
          <a:custGeom>
            <a:avLst/>
            <a:gdLst>
              <a:gd name="T0" fmla="*/ 646 w 734"/>
              <a:gd name="T1" fmla="*/ 1105 h 1180"/>
              <a:gd name="T2" fmla="*/ 646 w 734"/>
              <a:gd name="T3" fmla="*/ 1105 h 1180"/>
              <a:gd name="T4" fmla="*/ 502 w 734"/>
              <a:gd name="T5" fmla="*/ 358 h 1180"/>
              <a:gd name="T6" fmla="*/ 618 w 734"/>
              <a:gd name="T7" fmla="*/ 224 h 1180"/>
              <a:gd name="T8" fmla="*/ 716 w 734"/>
              <a:gd name="T9" fmla="*/ 52 h 1180"/>
              <a:gd name="T10" fmla="*/ 670 w 734"/>
              <a:gd name="T11" fmla="*/ 28 h 1180"/>
              <a:gd name="T12" fmla="*/ 562 w 734"/>
              <a:gd name="T13" fmla="*/ 189 h 1180"/>
              <a:gd name="T14" fmla="*/ 453 w 734"/>
              <a:gd name="T15" fmla="*/ 273 h 1180"/>
              <a:gd name="T16" fmla="*/ 393 w 734"/>
              <a:gd name="T17" fmla="*/ 238 h 1180"/>
              <a:gd name="T18" fmla="*/ 446 w 734"/>
              <a:gd name="T19" fmla="*/ 158 h 1180"/>
              <a:gd name="T20" fmla="*/ 365 w 734"/>
              <a:gd name="T21" fmla="*/ 66 h 1180"/>
              <a:gd name="T22" fmla="*/ 284 w 734"/>
              <a:gd name="T23" fmla="*/ 158 h 1180"/>
              <a:gd name="T24" fmla="*/ 333 w 734"/>
              <a:gd name="T25" fmla="*/ 235 h 1180"/>
              <a:gd name="T26" fmla="*/ 270 w 734"/>
              <a:gd name="T27" fmla="*/ 273 h 1180"/>
              <a:gd name="T28" fmla="*/ 151 w 734"/>
              <a:gd name="T29" fmla="*/ 179 h 1180"/>
              <a:gd name="T30" fmla="*/ 56 w 734"/>
              <a:gd name="T31" fmla="*/ 24 h 1180"/>
              <a:gd name="T32" fmla="*/ 7 w 734"/>
              <a:gd name="T33" fmla="*/ 52 h 1180"/>
              <a:gd name="T34" fmla="*/ 105 w 734"/>
              <a:gd name="T35" fmla="*/ 221 h 1180"/>
              <a:gd name="T36" fmla="*/ 221 w 734"/>
              <a:gd name="T37" fmla="*/ 358 h 1180"/>
              <a:gd name="T38" fmla="*/ 77 w 734"/>
              <a:gd name="T39" fmla="*/ 1105 h 1180"/>
              <a:gd name="T40" fmla="*/ 165 w 734"/>
              <a:gd name="T41" fmla="*/ 1098 h 1180"/>
              <a:gd name="T42" fmla="*/ 326 w 734"/>
              <a:gd name="T43" fmla="*/ 712 h 1180"/>
              <a:gd name="T44" fmla="*/ 362 w 734"/>
              <a:gd name="T45" fmla="*/ 691 h 1180"/>
              <a:gd name="T46" fmla="*/ 397 w 734"/>
              <a:gd name="T47" fmla="*/ 712 h 1180"/>
              <a:gd name="T48" fmla="*/ 562 w 734"/>
              <a:gd name="T49" fmla="*/ 1098 h 1180"/>
              <a:gd name="T50" fmla="*/ 646 w 734"/>
              <a:gd name="T51" fmla="*/ 1105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1180">
                <a:moveTo>
                  <a:pt x="646" y="1105"/>
                </a:moveTo>
                <a:lnTo>
                  <a:pt x="646" y="1105"/>
                </a:lnTo>
                <a:cubicBezTo>
                  <a:pt x="569" y="824"/>
                  <a:pt x="418" y="477"/>
                  <a:pt x="502" y="358"/>
                </a:cubicBezTo>
                <a:cubicBezTo>
                  <a:pt x="537" y="309"/>
                  <a:pt x="579" y="273"/>
                  <a:pt x="618" y="224"/>
                </a:cubicBezTo>
                <a:cubicBezTo>
                  <a:pt x="642" y="196"/>
                  <a:pt x="698" y="80"/>
                  <a:pt x="716" y="52"/>
                </a:cubicBezTo>
                <a:cubicBezTo>
                  <a:pt x="733" y="28"/>
                  <a:pt x="684" y="0"/>
                  <a:pt x="670" y="28"/>
                </a:cubicBezTo>
                <a:cubicBezTo>
                  <a:pt x="663" y="38"/>
                  <a:pt x="576" y="172"/>
                  <a:pt x="562" y="189"/>
                </a:cubicBezTo>
                <a:cubicBezTo>
                  <a:pt x="516" y="238"/>
                  <a:pt x="463" y="266"/>
                  <a:pt x="453" y="273"/>
                </a:cubicBezTo>
                <a:cubicBezTo>
                  <a:pt x="425" y="287"/>
                  <a:pt x="404" y="259"/>
                  <a:pt x="393" y="238"/>
                </a:cubicBezTo>
                <a:cubicBezTo>
                  <a:pt x="425" y="224"/>
                  <a:pt x="446" y="193"/>
                  <a:pt x="446" y="158"/>
                </a:cubicBezTo>
                <a:cubicBezTo>
                  <a:pt x="446" y="108"/>
                  <a:pt x="411" y="66"/>
                  <a:pt x="365" y="66"/>
                </a:cubicBezTo>
                <a:cubicBezTo>
                  <a:pt x="323" y="66"/>
                  <a:pt x="284" y="108"/>
                  <a:pt x="284" y="158"/>
                </a:cubicBezTo>
                <a:cubicBezTo>
                  <a:pt x="284" y="193"/>
                  <a:pt x="305" y="221"/>
                  <a:pt x="333" y="235"/>
                </a:cubicBezTo>
                <a:cubicBezTo>
                  <a:pt x="323" y="259"/>
                  <a:pt x="305" y="291"/>
                  <a:pt x="270" y="273"/>
                </a:cubicBezTo>
                <a:cubicBezTo>
                  <a:pt x="260" y="266"/>
                  <a:pt x="197" y="231"/>
                  <a:pt x="151" y="179"/>
                </a:cubicBezTo>
                <a:cubicBezTo>
                  <a:pt x="137" y="161"/>
                  <a:pt x="63" y="38"/>
                  <a:pt x="56" y="24"/>
                </a:cubicBezTo>
                <a:cubicBezTo>
                  <a:pt x="46" y="3"/>
                  <a:pt x="0" y="10"/>
                  <a:pt x="7" y="52"/>
                </a:cubicBezTo>
                <a:cubicBezTo>
                  <a:pt x="14" y="84"/>
                  <a:pt x="84" y="207"/>
                  <a:pt x="105" y="221"/>
                </a:cubicBezTo>
                <a:cubicBezTo>
                  <a:pt x="144" y="273"/>
                  <a:pt x="186" y="309"/>
                  <a:pt x="221" y="358"/>
                </a:cubicBezTo>
                <a:cubicBezTo>
                  <a:pt x="305" y="477"/>
                  <a:pt x="155" y="824"/>
                  <a:pt x="77" y="1105"/>
                </a:cubicBezTo>
                <a:cubicBezTo>
                  <a:pt x="60" y="1172"/>
                  <a:pt x="130" y="1179"/>
                  <a:pt x="165" y="1098"/>
                </a:cubicBezTo>
                <a:cubicBezTo>
                  <a:pt x="204" y="1000"/>
                  <a:pt x="309" y="740"/>
                  <a:pt x="326" y="712"/>
                </a:cubicBezTo>
                <a:cubicBezTo>
                  <a:pt x="337" y="698"/>
                  <a:pt x="351" y="694"/>
                  <a:pt x="362" y="691"/>
                </a:cubicBezTo>
                <a:cubicBezTo>
                  <a:pt x="372" y="694"/>
                  <a:pt x="386" y="698"/>
                  <a:pt x="397" y="712"/>
                </a:cubicBezTo>
                <a:cubicBezTo>
                  <a:pt x="414" y="740"/>
                  <a:pt x="519" y="1000"/>
                  <a:pt x="562" y="1098"/>
                </a:cubicBezTo>
                <a:cubicBezTo>
                  <a:pt x="593" y="1179"/>
                  <a:pt x="663" y="1172"/>
                  <a:pt x="646" y="1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7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18F59F7-7111-E948-9DCB-67B5D33BE023}"/>
              </a:ext>
            </a:extLst>
          </p:cNvPr>
          <p:cNvSpPr/>
          <p:nvPr/>
        </p:nvSpPr>
        <p:spPr>
          <a:xfrm>
            <a:off x="32658" y="-11514"/>
            <a:ext cx="24377649" cy="13758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835977" y="5697848"/>
            <a:ext cx="1038550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0" b="1" spc="600" dirty="0">
                <a:solidFill>
                  <a:schemeClr val="accent3"/>
                </a:solidFill>
                <a:latin typeface="Montserrat" pitchFamily="2" charset="77"/>
              </a:rPr>
              <a:t>table of content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5C8819-040C-C143-A0B7-EDC3F16948A7}"/>
              </a:ext>
            </a:extLst>
          </p:cNvPr>
          <p:cNvSpPr txBox="1"/>
          <p:nvPr/>
        </p:nvSpPr>
        <p:spPr>
          <a:xfrm>
            <a:off x="17353665" y="1853458"/>
            <a:ext cx="6207022" cy="103720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overview</a:t>
            </a:r>
          </a:p>
          <a:p>
            <a:endParaRPr lang="en-US" sz="28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section break</a:t>
            </a:r>
          </a:p>
          <a:p>
            <a:endParaRPr lang="en-US" sz="40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40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section break</a:t>
            </a: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section break</a:t>
            </a:r>
          </a:p>
          <a:p>
            <a:endParaRPr lang="en-US" sz="28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sz="40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section break</a:t>
            </a:r>
          </a:p>
          <a:p>
            <a:endParaRPr lang="en-US" sz="2800" b="1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br>
              <a:rPr lang="en-US" sz="28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section break</a:t>
            </a: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4FBA34-2389-F84D-A0AD-FFD191FB12EE}"/>
              </a:ext>
            </a:extLst>
          </p:cNvPr>
          <p:cNvSpPr/>
          <p:nvPr/>
        </p:nvSpPr>
        <p:spPr>
          <a:xfrm>
            <a:off x="15361045" y="1567545"/>
            <a:ext cx="114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27372-D8AA-C64E-A23B-64502C8A7AE3}"/>
              </a:ext>
            </a:extLst>
          </p:cNvPr>
          <p:cNvSpPr txBox="1"/>
          <p:nvPr/>
        </p:nvSpPr>
        <p:spPr>
          <a:xfrm>
            <a:off x="15527400" y="1800371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  <a:p>
            <a:endParaRPr lang="en-US" sz="2800" dirty="0">
              <a:solidFill>
                <a:schemeClr val="bg2"/>
              </a:solidFill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97F9F2-8980-4A44-BF0E-79B58052A6AA}"/>
              </a:ext>
            </a:extLst>
          </p:cNvPr>
          <p:cNvSpPr/>
          <p:nvPr/>
        </p:nvSpPr>
        <p:spPr>
          <a:xfrm>
            <a:off x="15361045" y="3559632"/>
            <a:ext cx="1143000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31902-4760-4947-8A17-5AEFA03064C4}"/>
              </a:ext>
            </a:extLst>
          </p:cNvPr>
          <p:cNvSpPr txBox="1"/>
          <p:nvPr/>
        </p:nvSpPr>
        <p:spPr>
          <a:xfrm>
            <a:off x="15527400" y="3792458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  <a:p>
            <a:endParaRPr lang="en-US" sz="2800" dirty="0">
              <a:solidFill>
                <a:schemeClr val="bg2"/>
              </a:solidFill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2244D-8029-CC44-A97A-E80A86E6C43A}"/>
              </a:ext>
            </a:extLst>
          </p:cNvPr>
          <p:cNvSpPr/>
          <p:nvPr/>
        </p:nvSpPr>
        <p:spPr>
          <a:xfrm>
            <a:off x="15361045" y="5355775"/>
            <a:ext cx="1143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B8E93-89FC-6F45-BA8F-F9E272D9FDC6}"/>
              </a:ext>
            </a:extLst>
          </p:cNvPr>
          <p:cNvSpPr txBox="1"/>
          <p:nvPr/>
        </p:nvSpPr>
        <p:spPr>
          <a:xfrm>
            <a:off x="15527400" y="5588601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  <a:p>
            <a:endParaRPr lang="en-US" sz="2800" dirty="0">
              <a:solidFill>
                <a:schemeClr val="bg2"/>
              </a:solidFill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C7226D-BB88-AB44-8268-D8916766B9EE}"/>
              </a:ext>
            </a:extLst>
          </p:cNvPr>
          <p:cNvSpPr/>
          <p:nvPr/>
        </p:nvSpPr>
        <p:spPr>
          <a:xfrm>
            <a:off x="15361045" y="7119260"/>
            <a:ext cx="11430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010EB2-C5DD-D447-A6CB-FDC690A82CD7}"/>
              </a:ext>
            </a:extLst>
          </p:cNvPr>
          <p:cNvSpPr txBox="1"/>
          <p:nvPr/>
        </p:nvSpPr>
        <p:spPr>
          <a:xfrm>
            <a:off x="15527400" y="7352086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  <a:p>
            <a:endParaRPr lang="en-US" sz="2800" dirty="0">
              <a:solidFill>
                <a:schemeClr val="bg2"/>
              </a:solidFill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2D4E8-2920-C04E-BD38-A9553872D3CE}"/>
              </a:ext>
            </a:extLst>
          </p:cNvPr>
          <p:cNvSpPr/>
          <p:nvPr/>
        </p:nvSpPr>
        <p:spPr>
          <a:xfrm>
            <a:off x="15361045" y="9111347"/>
            <a:ext cx="11430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A78E3-F41F-F241-8799-78B8BDEF1638}"/>
              </a:ext>
            </a:extLst>
          </p:cNvPr>
          <p:cNvSpPr txBox="1"/>
          <p:nvPr/>
        </p:nvSpPr>
        <p:spPr>
          <a:xfrm>
            <a:off x="15527400" y="9344173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  <a:p>
            <a:endParaRPr lang="en-US" sz="2800" dirty="0"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E842C-FF37-AA4C-BBA3-C276592BB7F9}"/>
              </a:ext>
            </a:extLst>
          </p:cNvPr>
          <p:cNvSpPr/>
          <p:nvPr/>
        </p:nvSpPr>
        <p:spPr>
          <a:xfrm>
            <a:off x="15361045" y="10907490"/>
            <a:ext cx="1143000" cy="11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6511C-632F-194F-B0D3-0E8AB2181A92}"/>
              </a:ext>
            </a:extLst>
          </p:cNvPr>
          <p:cNvSpPr txBox="1"/>
          <p:nvPr/>
        </p:nvSpPr>
        <p:spPr>
          <a:xfrm>
            <a:off x="15527400" y="11140316"/>
            <a:ext cx="1141163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06</a:t>
            </a:r>
          </a:p>
          <a:p>
            <a:endParaRPr lang="en-US" sz="2800" dirty="0">
              <a:solidFill>
                <a:schemeClr val="bg2"/>
              </a:solidFill>
              <a:latin typeface="Muli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Rectángulo 8">
            <a:extLst>
              <a:ext uri="{FF2B5EF4-FFF2-40B4-BE49-F238E27FC236}">
                <a16:creationId xmlns:a16="http://schemas.microsoft.com/office/drawing/2014/main" id="{9B126C9C-6349-E343-B3E4-1FA884FFBA28}"/>
              </a:ext>
            </a:extLst>
          </p:cNvPr>
          <p:cNvSpPr/>
          <p:nvPr/>
        </p:nvSpPr>
        <p:spPr>
          <a:xfrm flipH="1">
            <a:off x="1835975" y="7399196"/>
            <a:ext cx="8875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</p:spTree>
    <p:extLst>
      <p:ext uri="{BB962C8B-B14F-4D97-AF65-F5344CB8AC3E}">
        <p14:creationId xmlns:p14="http://schemas.microsoft.com/office/powerpoint/2010/main" val="30218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AA63704-DC6D-C446-9FBC-6FC789316B6E}"/>
              </a:ext>
            </a:extLst>
          </p:cNvPr>
          <p:cNvGrpSpPr/>
          <p:nvPr/>
        </p:nvGrpSpPr>
        <p:grpSpPr>
          <a:xfrm>
            <a:off x="3160124" y="-1256199"/>
            <a:ext cx="17600143" cy="16086015"/>
            <a:chOff x="6084128" y="6801756"/>
            <a:chExt cx="1760242" cy="1688402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5" name="Freeform 197">
              <a:extLst>
                <a:ext uri="{FF2B5EF4-FFF2-40B4-BE49-F238E27FC236}">
                  <a16:creationId xmlns:a16="http://schemas.microsoft.com/office/drawing/2014/main" id="{D37888B7-7B34-4B49-9C14-5E364F55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98">
              <a:extLst>
                <a:ext uri="{FF2B5EF4-FFF2-40B4-BE49-F238E27FC236}">
                  <a16:creationId xmlns:a16="http://schemas.microsoft.com/office/drawing/2014/main" id="{70CE4BBF-95E2-2B4D-81B9-229822A0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99">
              <a:extLst>
                <a:ext uri="{FF2B5EF4-FFF2-40B4-BE49-F238E27FC236}">
                  <a16:creationId xmlns:a16="http://schemas.microsoft.com/office/drawing/2014/main" id="{EDF5A62B-87BC-0241-B798-C51C414C1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200">
              <a:extLst>
                <a:ext uri="{FF2B5EF4-FFF2-40B4-BE49-F238E27FC236}">
                  <a16:creationId xmlns:a16="http://schemas.microsoft.com/office/drawing/2014/main" id="{A3E26936-D478-F44C-B324-E06C3B29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201">
              <a:extLst>
                <a:ext uri="{FF2B5EF4-FFF2-40B4-BE49-F238E27FC236}">
                  <a16:creationId xmlns:a16="http://schemas.microsoft.com/office/drawing/2014/main" id="{6311911F-8054-C042-835B-2AC7DCC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202">
              <a:extLst>
                <a:ext uri="{FF2B5EF4-FFF2-40B4-BE49-F238E27FC236}">
                  <a16:creationId xmlns:a16="http://schemas.microsoft.com/office/drawing/2014/main" id="{8E4C7B93-C5DE-4C45-ACF0-D1177916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03">
              <a:extLst>
                <a:ext uri="{FF2B5EF4-FFF2-40B4-BE49-F238E27FC236}">
                  <a16:creationId xmlns:a16="http://schemas.microsoft.com/office/drawing/2014/main" id="{144AEB83-E46C-1E4B-8304-A031449A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204">
              <a:extLst>
                <a:ext uri="{FF2B5EF4-FFF2-40B4-BE49-F238E27FC236}">
                  <a16:creationId xmlns:a16="http://schemas.microsoft.com/office/drawing/2014/main" id="{CCA00E88-AAF4-CA4A-BF1C-99384292D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05">
              <a:extLst>
                <a:ext uri="{FF2B5EF4-FFF2-40B4-BE49-F238E27FC236}">
                  <a16:creationId xmlns:a16="http://schemas.microsoft.com/office/drawing/2014/main" id="{7A1CFD36-9775-DC40-9CFE-0FF76B3F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06">
              <a:extLst>
                <a:ext uri="{FF2B5EF4-FFF2-40B4-BE49-F238E27FC236}">
                  <a16:creationId xmlns:a16="http://schemas.microsoft.com/office/drawing/2014/main" id="{3525885F-368F-A24E-9ADB-67A21536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07">
              <a:extLst>
                <a:ext uri="{FF2B5EF4-FFF2-40B4-BE49-F238E27FC236}">
                  <a16:creationId xmlns:a16="http://schemas.microsoft.com/office/drawing/2014/main" id="{F712B6F1-1315-D940-9F9C-F815E6C5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08">
              <a:extLst>
                <a:ext uri="{FF2B5EF4-FFF2-40B4-BE49-F238E27FC236}">
                  <a16:creationId xmlns:a16="http://schemas.microsoft.com/office/drawing/2014/main" id="{3091E273-1B6D-A74A-9631-4BB0348E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09">
              <a:extLst>
                <a:ext uri="{FF2B5EF4-FFF2-40B4-BE49-F238E27FC236}">
                  <a16:creationId xmlns:a16="http://schemas.microsoft.com/office/drawing/2014/main" id="{F1EFE6A4-FAAB-6D4E-8EC6-503E4B46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210">
              <a:extLst>
                <a:ext uri="{FF2B5EF4-FFF2-40B4-BE49-F238E27FC236}">
                  <a16:creationId xmlns:a16="http://schemas.microsoft.com/office/drawing/2014/main" id="{9E4D7171-C779-E648-B7C4-80D62AC88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211">
              <a:extLst>
                <a:ext uri="{FF2B5EF4-FFF2-40B4-BE49-F238E27FC236}">
                  <a16:creationId xmlns:a16="http://schemas.microsoft.com/office/drawing/2014/main" id="{7C5214CF-1AA4-4943-86F4-1AAA117E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212">
              <a:extLst>
                <a:ext uri="{FF2B5EF4-FFF2-40B4-BE49-F238E27FC236}">
                  <a16:creationId xmlns:a16="http://schemas.microsoft.com/office/drawing/2014/main" id="{FCE84DC7-F14E-1447-8741-D720E38C9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213">
              <a:extLst>
                <a:ext uri="{FF2B5EF4-FFF2-40B4-BE49-F238E27FC236}">
                  <a16:creationId xmlns:a16="http://schemas.microsoft.com/office/drawing/2014/main" id="{F6BF78D2-5693-DB43-9889-0E97BB69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214">
              <a:extLst>
                <a:ext uri="{FF2B5EF4-FFF2-40B4-BE49-F238E27FC236}">
                  <a16:creationId xmlns:a16="http://schemas.microsoft.com/office/drawing/2014/main" id="{B596BE6F-2ECE-A248-9D1C-408B41AF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8BB3E09C-005C-524D-BF1D-D9CB89C9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18">
              <a:extLst>
                <a:ext uri="{FF2B5EF4-FFF2-40B4-BE49-F238E27FC236}">
                  <a16:creationId xmlns:a16="http://schemas.microsoft.com/office/drawing/2014/main" id="{D6E5F513-E930-2F4F-9B3F-9D329BE50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8823D-ECFD-8340-B6A7-B10605E16F17}"/>
              </a:ext>
            </a:extLst>
          </p:cNvPr>
          <p:cNvGrpSpPr/>
          <p:nvPr/>
        </p:nvGrpSpPr>
        <p:grpSpPr>
          <a:xfrm>
            <a:off x="4718047" y="5510739"/>
            <a:ext cx="14941552" cy="2983429"/>
            <a:chOff x="4718047" y="5379934"/>
            <a:chExt cx="14941552" cy="2983429"/>
          </a:xfrm>
        </p:grpSpPr>
        <p:sp>
          <p:nvSpPr>
            <p:cNvPr id="22" name="Rectángulo 4">
              <a:extLst>
                <a:ext uri="{FF2B5EF4-FFF2-40B4-BE49-F238E27FC236}">
                  <a16:creationId xmlns:a16="http://schemas.microsoft.com/office/drawing/2014/main" id="{F55E0B18-F765-1740-A7D5-141A14B3C783}"/>
                </a:ext>
              </a:extLst>
            </p:cNvPr>
            <p:cNvSpPr/>
            <p:nvPr/>
          </p:nvSpPr>
          <p:spPr>
            <a:xfrm>
              <a:off x="4718047" y="6116594"/>
              <a:ext cx="149415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000" b="1" dirty="0">
                  <a:solidFill>
                    <a:schemeClr val="accent3"/>
                  </a:solidFill>
                  <a:latin typeface="Montserrat" pitchFamily="2" charset="77"/>
                </a:rPr>
                <a:t>1,230,570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7A224-64ED-B54D-B1F0-6BC987641CB6}"/>
                </a:ext>
              </a:extLst>
            </p:cNvPr>
            <p:cNvSpPr txBox="1"/>
            <p:nvPr/>
          </p:nvSpPr>
          <p:spPr>
            <a:xfrm flipH="1">
              <a:off x="8347221" y="5379934"/>
              <a:ext cx="7658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accent3"/>
                  </a:solidFill>
                  <a:latin typeface="Montserrat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9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453752-667A-CE45-A095-58A95946DF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942FAB8A-C4D5-2B47-ABC3-A186BF448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C6299D0-F3BE-044E-AAE2-1DD689AF9A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AA7B5F91-C9E3-844A-AF74-FC343C6B44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B769D-0A43-CD48-A6FD-0733107E038F}"/>
              </a:ext>
            </a:extLst>
          </p:cNvPr>
          <p:cNvGrpSpPr/>
          <p:nvPr/>
        </p:nvGrpSpPr>
        <p:grpSpPr>
          <a:xfrm>
            <a:off x="6891522" y="4343725"/>
            <a:ext cx="4599260" cy="3030260"/>
            <a:chOff x="4251972" y="9961995"/>
            <a:chExt cx="4599260" cy="30302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C6D33-6875-AD4E-AB95-3973E0C383D0}"/>
                </a:ext>
              </a:extLst>
            </p:cNvPr>
            <p:cNvSpPr txBox="1"/>
            <p:nvPr/>
          </p:nvSpPr>
          <p:spPr>
            <a:xfrm>
              <a:off x="42519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Montserrat" pitchFamily="2" charset="77"/>
                </a:rPr>
                <a:t>katy smith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CB2B7655-2413-A440-B0F2-252739CE9C1A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23" name="Rectángulo 1161">
            <a:extLst>
              <a:ext uri="{FF2B5EF4-FFF2-40B4-BE49-F238E27FC236}">
                <a16:creationId xmlns:a16="http://schemas.microsoft.com/office/drawing/2014/main" id="{AC50452E-CA85-FE4A-A56B-5BAECD712208}"/>
              </a:ext>
            </a:extLst>
          </p:cNvPr>
          <p:cNvSpPr/>
          <p:nvPr/>
        </p:nvSpPr>
        <p:spPr>
          <a:xfrm>
            <a:off x="9805648" y="1799133"/>
            <a:ext cx="50962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our team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660590-D83E-C142-9886-F9E484D51F93}"/>
              </a:ext>
            </a:extLst>
          </p:cNvPr>
          <p:cNvGrpSpPr/>
          <p:nvPr/>
        </p:nvGrpSpPr>
        <p:grpSpPr>
          <a:xfrm>
            <a:off x="16848321" y="4343725"/>
            <a:ext cx="4599260" cy="3030260"/>
            <a:chOff x="4251972" y="9961995"/>
            <a:chExt cx="4599260" cy="303026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B31872-90A1-8E42-93A9-F3C1ADE9F8A4}"/>
                </a:ext>
              </a:extLst>
            </p:cNvPr>
            <p:cNvSpPr txBox="1"/>
            <p:nvPr/>
          </p:nvSpPr>
          <p:spPr>
            <a:xfrm>
              <a:off x="42519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Montserrat" pitchFamily="2" charset="77"/>
                </a:rPr>
                <a:t>peter smith</a:t>
              </a:r>
            </a:p>
          </p:txBody>
        </p:sp>
        <p:sp>
          <p:nvSpPr>
            <p:cNvPr id="41" name="Rectángulo 8">
              <a:extLst>
                <a:ext uri="{FF2B5EF4-FFF2-40B4-BE49-F238E27FC236}">
                  <a16:creationId xmlns:a16="http://schemas.microsoft.com/office/drawing/2014/main" id="{C8568BA7-CAD0-4945-B694-3F6E01512B19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EDEDF-D204-124F-8B02-9D0422783CF9}"/>
              </a:ext>
            </a:extLst>
          </p:cNvPr>
          <p:cNvGrpSpPr/>
          <p:nvPr/>
        </p:nvGrpSpPr>
        <p:grpSpPr>
          <a:xfrm>
            <a:off x="6891522" y="8881856"/>
            <a:ext cx="4599260" cy="3030260"/>
            <a:chOff x="4251972" y="9961995"/>
            <a:chExt cx="4599260" cy="303026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8ED81E-AAF2-4049-B264-3F5C01012385}"/>
                </a:ext>
              </a:extLst>
            </p:cNvPr>
            <p:cNvSpPr txBox="1"/>
            <p:nvPr/>
          </p:nvSpPr>
          <p:spPr>
            <a:xfrm>
              <a:off x="42519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Montserrat" pitchFamily="2" charset="77"/>
                </a:rPr>
                <a:t>ann smith</a:t>
              </a:r>
            </a:p>
          </p:txBody>
        </p:sp>
        <p:sp>
          <p:nvSpPr>
            <p:cNvPr id="46" name="Rectángulo 8">
              <a:extLst>
                <a:ext uri="{FF2B5EF4-FFF2-40B4-BE49-F238E27FC236}">
                  <a16:creationId xmlns:a16="http://schemas.microsoft.com/office/drawing/2014/main" id="{C9A5AEF7-CF06-4C4D-B0D5-C5034F15D3BF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BFB434-F45F-3249-AB41-91A6764EC29E}"/>
              </a:ext>
            </a:extLst>
          </p:cNvPr>
          <p:cNvGrpSpPr/>
          <p:nvPr/>
        </p:nvGrpSpPr>
        <p:grpSpPr>
          <a:xfrm>
            <a:off x="16848321" y="8881856"/>
            <a:ext cx="4599260" cy="3030260"/>
            <a:chOff x="4251972" y="9961995"/>
            <a:chExt cx="4599260" cy="30302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894CE7-AAEE-9F47-A623-6B2190917A97}"/>
                </a:ext>
              </a:extLst>
            </p:cNvPr>
            <p:cNvSpPr txBox="1"/>
            <p:nvPr/>
          </p:nvSpPr>
          <p:spPr>
            <a:xfrm>
              <a:off x="42519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Montserrat" pitchFamily="2" charset="77"/>
                </a:rPr>
                <a:t>james smith</a:t>
              </a:r>
            </a:p>
          </p:txBody>
        </p:sp>
        <p:sp>
          <p:nvSpPr>
            <p:cNvPr id="51" name="Rectángulo 8">
              <a:extLst>
                <a:ext uri="{FF2B5EF4-FFF2-40B4-BE49-F238E27FC236}">
                  <a16:creationId xmlns:a16="http://schemas.microsoft.com/office/drawing/2014/main" id="{D0C14F73-B0F8-B742-8B75-B23C779DA9E9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CEB02A-3994-9F45-8BE5-4A985794E4DF}"/>
              </a:ext>
            </a:extLst>
          </p:cNvPr>
          <p:cNvGrpSpPr/>
          <p:nvPr/>
        </p:nvGrpSpPr>
        <p:grpSpPr>
          <a:xfrm rot="11226725" flipH="1">
            <a:off x="5889305" y="4525673"/>
            <a:ext cx="962293" cy="650168"/>
            <a:chOff x="18707917" y="8525574"/>
            <a:chExt cx="874132" cy="455029"/>
          </a:xfrm>
        </p:grpSpPr>
        <p:sp>
          <p:nvSpPr>
            <p:cNvPr id="53" name="Freeform 285">
              <a:extLst>
                <a:ext uri="{FF2B5EF4-FFF2-40B4-BE49-F238E27FC236}">
                  <a16:creationId xmlns:a16="http://schemas.microsoft.com/office/drawing/2014/main" id="{C12BC041-846A-124B-B38E-81A811DF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86">
              <a:extLst>
                <a:ext uri="{FF2B5EF4-FFF2-40B4-BE49-F238E27FC236}">
                  <a16:creationId xmlns:a16="http://schemas.microsoft.com/office/drawing/2014/main" id="{86248FCD-9712-E244-989C-2AA3C481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A5ABF9-B753-FE4A-807E-B43799CF9787}"/>
              </a:ext>
            </a:extLst>
          </p:cNvPr>
          <p:cNvGrpSpPr/>
          <p:nvPr/>
        </p:nvGrpSpPr>
        <p:grpSpPr>
          <a:xfrm rot="11226725" flipH="1">
            <a:off x="5889304" y="9029939"/>
            <a:ext cx="962293" cy="650168"/>
            <a:chOff x="18707917" y="8525574"/>
            <a:chExt cx="874132" cy="455029"/>
          </a:xfrm>
        </p:grpSpPr>
        <p:sp>
          <p:nvSpPr>
            <p:cNvPr id="61" name="Freeform 285">
              <a:extLst>
                <a:ext uri="{FF2B5EF4-FFF2-40B4-BE49-F238E27FC236}">
                  <a16:creationId xmlns:a16="http://schemas.microsoft.com/office/drawing/2014/main" id="{85E3DF6B-05AC-7646-8430-D292336D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86">
              <a:extLst>
                <a:ext uri="{FF2B5EF4-FFF2-40B4-BE49-F238E27FC236}">
                  <a16:creationId xmlns:a16="http://schemas.microsoft.com/office/drawing/2014/main" id="{A6FA89B1-6B13-4641-8B1C-120DF595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755F6E-EE6C-6141-B95C-CCC77D606EB6}"/>
              </a:ext>
            </a:extLst>
          </p:cNvPr>
          <p:cNvGrpSpPr/>
          <p:nvPr/>
        </p:nvGrpSpPr>
        <p:grpSpPr>
          <a:xfrm rot="11226725" flipH="1">
            <a:off x="15676772" y="4525674"/>
            <a:ext cx="962293" cy="650168"/>
            <a:chOff x="18707917" y="8525574"/>
            <a:chExt cx="874132" cy="455029"/>
          </a:xfrm>
        </p:grpSpPr>
        <p:sp>
          <p:nvSpPr>
            <p:cNvPr id="64" name="Freeform 285">
              <a:extLst>
                <a:ext uri="{FF2B5EF4-FFF2-40B4-BE49-F238E27FC236}">
                  <a16:creationId xmlns:a16="http://schemas.microsoft.com/office/drawing/2014/main" id="{2571209B-EC30-1149-8BBA-BBCFCD37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86">
              <a:extLst>
                <a:ext uri="{FF2B5EF4-FFF2-40B4-BE49-F238E27FC236}">
                  <a16:creationId xmlns:a16="http://schemas.microsoft.com/office/drawing/2014/main" id="{AFC19B06-5D61-A140-B1A9-D7D9CE86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3BD845-CF18-E843-9A6F-270844BB2F6F}"/>
              </a:ext>
            </a:extLst>
          </p:cNvPr>
          <p:cNvGrpSpPr/>
          <p:nvPr/>
        </p:nvGrpSpPr>
        <p:grpSpPr>
          <a:xfrm rot="11226725" flipH="1">
            <a:off x="15676771" y="9029940"/>
            <a:ext cx="962293" cy="650168"/>
            <a:chOff x="18707917" y="8525574"/>
            <a:chExt cx="874132" cy="455029"/>
          </a:xfrm>
        </p:grpSpPr>
        <p:sp>
          <p:nvSpPr>
            <p:cNvPr id="67" name="Freeform 285">
              <a:extLst>
                <a:ext uri="{FF2B5EF4-FFF2-40B4-BE49-F238E27FC236}">
                  <a16:creationId xmlns:a16="http://schemas.microsoft.com/office/drawing/2014/main" id="{EA4BB2DD-DE96-3546-A82C-DAA73088B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5684" y="8621369"/>
              <a:ext cx="766365" cy="359234"/>
            </a:xfrm>
            <a:custGeom>
              <a:avLst/>
              <a:gdLst>
                <a:gd name="T0" fmla="*/ 256 w 282"/>
                <a:gd name="T1" fmla="*/ 130 h 131"/>
                <a:gd name="T2" fmla="*/ 256 w 282"/>
                <a:gd name="T3" fmla="*/ 130 h 131"/>
                <a:gd name="T4" fmla="*/ 253 w 282"/>
                <a:gd name="T5" fmla="*/ 130 h 131"/>
                <a:gd name="T6" fmla="*/ 18 w 282"/>
                <a:gd name="T7" fmla="*/ 53 h 131"/>
                <a:gd name="T8" fmla="*/ 11 w 282"/>
                <a:gd name="T9" fmla="*/ 14 h 131"/>
                <a:gd name="T10" fmla="*/ 46 w 282"/>
                <a:gd name="T11" fmla="*/ 7 h 131"/>
                <a:gd name="T12" fmla="*/ 253 w 282"/>
                <a:gd name="T13" fmla="*/ 74 h 131"/>
                <a:gd name="T14" fmla="*/ 281 w 282"/>
                <a:gd name="T15" fmla="*/ 102 h 131"/>
                <a:gd name="T16" fmla="*/ 256 w 28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31">
                  <a:moveTo>
                    <a:pt x="256" y="130"/>
                  </a:moveTo>
                  <a:lnTo>
                    <a:pt x="256" y="130"/>
                  </a:lnTo>
                  <a:lnTo>
                    <a:pt x="253" y="130"/>
                  </a:lnTo>
                  <a:cubicBezTo>
                    <a:pt x="249" y="130"/>
                    <a:pt x="130" y="126"/>
                    <a:pt x="18" y="53"/>
                  </a:cubicBezTo>
                  <a:cubicBezTo>
                    <a:pt x="4" y="46"/>
                    <a:pt x="0" y="28"/>
                    <a:pt x="11" y="14"/>
                  </a:cubicBezTo>
                  <a:cubicBezTo>
                    <a:pt x="18" y="4"/>
                    <a:pt x="35" y="0"/>
                    <a:pt x="46" y="7"/>
                  </a:cubicBezTo>
                  <a:cubicBezTo>
                    <a:pt x="147" y="74"/>
                    <a:pt x="253" y="74"/>
                    <a:pt x="253" y="74"/>
                  </a:cubicBezTo>
                  <a:cubicBezTo>
                    <a:pt x="267" y="74"/>
                    <a:pt x="281" y="88"/>
                    <a:pt x="281" y="102"/>
                  </a:cubicBezTo>
                  <a:cubicBezTo>
                    <a:pt x="281" y="116"/>
                    <a:pt x="270" y="126"/>
                    <a:pt x="256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86">
              <a:extLst>
                <a:ext uri="{FF2B5EF4-FFF2-40B4-BE49-F238E27FC236}">
                  <a16:creationId xmlns:a16="http://schemas.microsoft.com/office/drawing/2014/main" id="{D7D4017B-04A5-EC4C-9B79-5464E3DB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917" y="8525574"/>
              <a:ext cx="359234" cy="359234"/>
            </a:xfrm>
            <a:custGeom>
              <a:avLst/>
              <a:gdLst>
                <a:gd name="T0" fmla="*/ 133 w 134"/>
                <a:gd name="T1" fmla="*/ 21 h 131"/>
                <a:gd name="T2" fmla="*/ 0 w 134"/>
                <a:gd name="T3" fmla="*/ 0 h 131"/>
                <a:gd name="T4" fmla="*/ 49 w 134"/>
                <a:gd name="T5" fmla="*/ 130 h 131"/>
                <a:gd name="T6" fmla="*/ 133 w 134"/>
                <a:gd name="T7" fmla="*/ 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1">
                  <a:moveTo>
                    <a:pt x="133" y="21"/>
                  </a:moveTo>
                  <a:lnTo>
                    <a:pt x="0" y="0"/>
                  </a:lnTo>
                  <a:lnTo>
                    <a:pt x="49" y="130"/>
                  </a:lnTo>
                  <a:lnTo>
                    <a:pt x="133" y="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606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B32D2C-405F-E54D-923E-40A8D3C3C1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7603003" y="5080882"/>
            <a:ext cx="10281499" cy="3690342"/>
            <a:chOff x="1639568" y="3109737"/>
            <a:chExt cx="10281499" cy="36903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1639568" y="3109737"/>
              <a:ext cx="1028149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b="1" spc="600" dirty="0">
                  <a:solidFill>
                    <a:schemeClr val="bg1"/>
                  </a:solidFill>
                  <a:latin typeface="Montserrat" pitchFamily="2" charset="77"/>
                </a:rPr>
                <a:t>“better to be busy than to be busy worrying”.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1876635" y="6276859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spc="600" dirty="0">
                  <a:solidFill>
                    <a:schemeClr val="bg1"/>
                  </a:solidFill>
                  <a:latin typeface="Raleway" panose="020B0503030101060003" pitchFamily="34" charset="77"/>
                </a:rPr>
                <a:t>angela lansbury</a:t>
              </a:r>
              <a:endParaRPr lang="en-US" sz="2800" b="1" spc="600" dirty="0">
                <a:solidFill>
                  <a:schemeClr val="bg1"/>
                </a:solidFill>
                <a:latin typeface="Raleway" panose="020B0503030101060003" pitchFamily="34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4C33BF-B0EA-4647-9418-B104ABD7CF97}"/>
              </a:ext>
            </a:extLst>
          </p:cNvPr>
          <p:cNvGrpSpPr/>
          <p:nvPr/>
        </p:nvGrpSpPr>
        <p:grpSpPr>
          <a:xfrm>
            <a:off x="14412599" y="3752704"/>
            <a:ext cx="995973" cy="955325"/>
            <a:chOff x="6084128" y="6801756"/>
            <a:chExt cx="1760242" cy="1688402"/>
          </a:xfrm>
        </p:grpSpPr>
        <p:sp>
          <p:nvSpPr>
            <p:cNvPr id="10" name="Freeform 197">
              <a:extLst>
                <a:ext uri="{FF2B5EF4-FFF2-40B4-BE49-F238E27FC236}">
                  <a16:creationId xmlns:a16="http://schemas.microsoft.com/office/drawing/2014/main" id="{056B47D4-E278-AC41-9B4E-8894AB4A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198">
              <a:extLst>
                <a:ext uri="{FF2B5EF4-FFF2-40B4-BE49-F238E27FC236}">
                  <a16:creationId xmlns:a16="http://schemas.microsoft.com/office/drawing/2014/main" id="{624ED1C3-422E-F24B-9044-21C56F77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199">
              <a:extLst>
                <a:ext uri="{FF2B5EF4-FFF2-40B4-BE49-F238E27FC236}">
                  <a16:creationId xmlns:a16="http://schemas.microsoft.com/office/drawing/2014/main" id="{B0DBE9B1-DFF2-BA4D-80F3-B64A8AFC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200">
              <a:extLst>
                <a:ext uri="{FF2B5EF4-FFF2-40B4-BE49-F238E27FC236}">
                  <a16:creationId xmlns:a16="http://schemas.microsoft.com/office/drawing/2014/main" id="{A19FFF44-1EC0-8C4B-8484-E43D500E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201">
              <a:extLst>
                <a:ext uri="{FF2B5EF4-FFF2-40B4-BE49-F238E27FC236}">
                  <a16:creationId xmlns:a16="http://schemas.microsoft.com/office/drawing/2014/main" id="{CF99818F-BD3A-F54B-BAA8-9D86502B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202">
              <a:extLst>
                <a:ext uri="{FF2B5EF4-FFF2-40B4-BE49-F238E27FC236}">
                  <a16:creationId xmlns:a16="http://schemas.microsoft.com/office/drawing/2014/main" id="{656ED67B-82C1-344B-9489-299357043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203">
              <a:extLst>
                <a:ext uri="{FF2B5EF4-FFF2-40B4-BE49-F238E27FC236}">
                  <a16:creationId xmlns:a16="http://schemas.microsoft.com/office/drawing/2014/main" id="{CD7A378B-3293-7645-BB62-399807A9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204">
              <a:extLst>
                <a:ext uri="{FF2B5EF4-FFF2-40B4-BE49-F238E27FC236}">
                  <a16:creationId xmlns:a16="http://schemas.microsoft.com/office/drawing/2014/main" id="{71D90E9A-92CE-F24D-923E-ACBB4C06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205">
              <a:extLst>
                <a:ext uri="{FF2B5EF4-FFF2-40B4-BE49-F238E27FC236}">
                  <a16:creationId xmlns:a16="http://schemas.microsoft.com/office/drawing/2014/main" id="{306FB255-339C-8B4A-A3FC-08A52389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06">
              <a:extLst>
                <a:ext uri="{FF2B5EF4-FFF2-40B4-BE49-F238E27FC236}">
                  <a16:creationId xmlns:a16="http://schemas.microsoft.com/office/drawing/2014/main" id="{293C73D9-51BA-ED4F-B453-9B933110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207">
              <a:extLst>
                <a:ext uri="{FF2B5EF4-FFF2-40B4-BE49-F238E27FC236}">
                  <a16:creationId xmlns:a16="http://schemas.microsoft.com/office/drawing/2014/main" id="{3BADAB0E-960C-9445-811F-33274864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208">
              <a:extLst>
                <a:ext uri="{FF2B5EF4-FFF2-40B4-BE49-F238E27FC236}">
                  <a16:creationId xmlns:a16="http://schemas.microsoft.com/office/drawing/2014/main" id="{4FD96255-11FA-1341-8220-BB49643E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209">
              <a:extLst>
                <a:ext uri="{FF2B5EF4-FFF2-40B4-BE49-F238E27FC236}">
                  <a16:creationId xmlns:a16="http://schemas.microsoft.com/office/drawing/2014/main" id="{AF2BAAA0-69D1-5D4F-AF9A-C8DFA8812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210">
              <a:extLst>
                <a:ext uri="{FF2B5EF4-FFF2-40B4-BE49-F238E27FC236}">
                  <a16:creationId xmlns:a16="http://schemas.microsoft.com/office/drawing/2014/main" id="{A091B3B7-3FC1-0B4C-AA38-93929064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11">
              <a:extLst>
                <a:ext uri="{FF2B5EF4-FFF2-40B4-BE49-F238E27FC236}">
                  <a16:creationId xmlns:a16="http://schemas.microsoft.com/office/drawing/2014/main" id="{4CE71414-541D-BB47-A2CB-8046C25D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12">
              <a:extLst>
                <a:ext uri="{FF2B5EF4-FFF2-40B4-BE49-F238E27FC236}">
                  <a16:creationId xmlns:a16="http://schemas.microsoft.com/office/drawing/2014/main" id="{8C515FE7-4102-E547-AA04-2374B5361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13">
              <a:extLst>
                <a:ext uri="{FF2B5EF4-FFF2-40B4-BE49-F238E27FC236}">
                  <a16:creationId xmlns:a16="http://schemas.microsoft.com/office/drawing/2014/main" id="{D292987D-C685-6D4A-8B86-020D7AE3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14">
              <a:extLst>
                <a:ext uri="{FF2B5EF4-FFF2-40B4-BE49-F238E27FC236}">
                  <a16:creationId xmlns:a16="http://schemas.microsoft.com/office/drawing/2014/main" id="{57D95EA8-5BE7-844E-88B4-CD4D854D8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15">
              <a:extLst>
                <a:ext uri="{FF2B5EF4-FFF2-40B4-BE49-F238E27FC236}">
                  <a16:creationId xmlns:a16="http://schemas.microsoft.com/office/drawing/2014/main" id="{23E6B3F8-B400-0A44-A04B-59204C979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218">
              <a:extLst>
                <a:ext uri="{FF2B5EF4-FFF2-40B4-BE49-F238E27FC236}">
                  <a16:creationId xmlns:a16="http://schemas.microsoft.com/office/drawing/2014/main" id="{9005C6B2-DC69-024A-9485-45F505C5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57303D-F69A-414B-A9ED-FC817EBE8ABC}"/>
              </a:ext>
            </a:extLst>
          </p:cNvPr>
          <p:cNvGrpSpPr/>
          <p:nvPr/>
        </p:nvGrpSpPr>
        <p:grpSpPr>
          <a:xfrm flipH="1">
            <a:off x="15611101" y="4498004"/>
            <a:ext cx="607003" cy="582230"/>
            <a:chOff x="6084128" y="6801756"/>
            <a:chExt cx="1760242" cy="1688402"/>
          </a:xfrm>
        </p:grpSpPr>
        <p:sp>
          <p:nvSpPr>
            <p:cNvPr id="35" name="Freeform 197">
              <a:extLst>
                <a:ext uri="{FF2B5EF4-FFF2-40B4-BE49-F238E27FC236}">
                  <a16:creationId xmlns:a16="http://schemas.microsoft.com/office/drawing/2014/main" id="{602EBC3E-8A18-BD46-8119-42815DAF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98">
              <a:extLst>
                <a:ext uri="{FF2B5EF4-FFF2-40B4-BE49-F238E27FC236}">
                  <a16:creationId xmlns:a16="http://schemas.microsoft.com/office/drawing/2014/main" id="{868559FF-C5B1-F041-8184-9034C4AB2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99">
              <a:extLst>
                <a:ext uri="{FF2B5EF4-FFF2-40B4-BE49-F238E27FC236}">
                  <a16:creationId xmlns:a16="http://schemas.microsoft.com/office/drawing/2014/main" id="{EF336745-CA92-C84A-B726-7BC10AC3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200">
              <a:extLst>
                <a:ext uri="{FF2B5EF4-FFF2-40B4-BE49-F238E27FC236}">
                  <a16:creationId xmlns:a16="http://schemas.microsoft.com/office/drawing/2014/main" id="{A0CF1849-A518-F84C-8DBE-AF06C264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01">
              <a:extLst>
                <a:ext uri="{FF2B5EF4-FFF2-40B4-BE49-F238E27FC236}">
                  <a16:creationId xmlns:a16="http://schemas.microsoft.com/office/drawing/2014/main" id="{8C2094C2-2CDD-4B49-B090-CB4E1BC1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202">
              <a:extLst>
                <a:ext uri="{FF2B5EF4-FFF2-40B4-BE49-F238E27FC236}">
                  <a16:creationId xmlns:a16="http://schemas.microsoft.com/office/drawing/2014/main" id="{34C8713D-8E11-B84D-9836-0614C22B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203">
              <a:extLst>
                <a:ext uri="{FF2B5EF4-FFF2-40B4-BE49-F238E27FC236}">
                  <a16:creationId xmlns:a16="http://schemas.microsoft.com/office/drawing/2014/main" id="{ADB48BDD-E1C0-434B-9587-053E53FF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204">
              <a:extLst>
                <a:ext uri="{FF2B5EF4-FFF2-40B4-BE49-F238E27FC236}">
                  <a16:creationId xmlns:a16="http://schemas.microsoft.com/office/drawing/2014/main" id="{AD03D6B7-11C8-0B41-8D70-CF6CCD44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205">
              <a:extLst>
                <a:ext uri="{FF2B5EF4-FFF2-40B4-BE49-F238E27FC236}">
                  <a16:creationId xmlns:a16="http://schemas.microsoft.com/office/drawing/2014/main" id="{4F5068ED-33CD-5346-BEA6-A2B8799EE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206">
              <a:extLst>
                <a:ext uri="{FF2B5EF4-FFF2-40B4-BE49-F238E27FC236}">
                  <a16:creationId xmlns:a16="http://schemas.microsoft.com/office/drawing/2014/main" id="{5F90ECAC-1798-1645-8290-FFD904C1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207">
              <a:extLst>
                <a:ext uri="{FF2B5EF4-FFF2-40B4-BE49-F238E27FC236}">
                  <a16:creationId xmlns:a16="http://schemas.microsoft.com/office/drawing/2014/main" id="{2DAD5F64-2B33-CE40-A69F-30BCDD05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208">
              <a:extLst>
                <a:ext uri="{FF2B5EF4-FFF2-40B4-BE49-F238E27FC236}">
                  <a16:creationId xmlns:a16="http://schemas.microsoft.com/office/drawing/2014/main" id="{DFCDF68D-6B0C-8A4C-B829-11A17352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209">
              <a:extLst>
                <a:ext uri="{FF2B5EF4-FFF2-40B4-BE49-F238E27FC236}">
                  <a16:creationId xmlns:a16="http://schemas.microsoft.com/office/drawing/2014/main" id="{04CA62FE-889D-BC46-9F1D-19332E12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210">
              <a:extLst>
                <a:ext uri="{FF2B5EF4-FFF2-40B4-BE49-F238E27FC236}">
                  <a16:creationId xmlns:a16="http://schemas.microsoft.com/office/drawing/2014/main" id="{F4C2E5B3-506C-1A4B-B350-E0098D8E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211">
              <a:extLst>
                <a:ext uri="{FF2B5EF4-FFF2-40B4-BE49-F238E27FC236}">
                  <a16:creationId xmlns:a16="http://schemas.microsoft.com/office/drawing/2014/main" id="{6E6638B5-ACCD-4B45-80AE-3248C33D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212">
              <a:extLst>
                <a:ext uri="{FF2B5EF4-FFF2-40B4-BE49-F238E27FC236}">
                  <a16:creationId xmlns:a16="http://schemas.microsoft.com/office/drawing/2014/main" id="{F8CED876-6CB5-9A46-BAB5-0E26CDA8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13">
              <a:extLst>
                <a:ext uri="{FF2B5EF4-FFF2-40B4-BE49-F238E27FC236}">
                  <a16:creationId xmlns:a16="http://schemas.microsoft.com/office/drawing/2014/main" id="{F53CF878-72E1-D948-ADA9-06892CED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14">
              <a:extLst>
                <a:ext uri="{FF2B5EF4-FFF2-40B4-BE49-F238E27FC236}">
                  <a16:creationId xmlns:a16="http://schemas.microsoft.com/office/drawing/2014/main" id="{BD725A85-BB72-D24C-97CB-E16F00971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215">
              <a:extLst>
                <a:ext uri="{FF2B5EF4-FFF2-40B4-BE49-F238E27FC236}">
                  <a16:creationId xmlns:a16="http://schemas.microsoft.com/office/drawing/2014/main" id="{0DD7E79B-9BD3-7D43-81B2-680EF327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18">
              <a:extLst>
                <a:ext uri="{FF2B5EF4-FFF2-40B4-BE49-F238E27FC236}">
                  <a16:creationId xmlns:a16="http://schemas.microsoft.com/office/drawing/2014/main" id="{21444F65-A75A-0A4F-81DB-238E354C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DC80DD-4768-AD47-8FE7-DF188CE275D8}"/>
              </a:ext>
            </a:extLst>
          </p:cNvPr>
          <p:cNvGrpSpPr/>
          <p:nvPr/>
        </p:nvGrpSpPr>
        <p:grpSpPr>
          <a:xfrm>
            <a:off x="16647800" y="3819839"/>
            <a:ext cx="2656202" cy="2547796"/>
            <a:chOff x="6084128" y="6801756"/>
            <a:chExt cx="1760242" cy="1688402"/>
          </a:xfrm>
        </p:grpSpPr>
        <p:sp>
          <p:nvSpPr>
            <p:cNvPr id="56" name="Freeform 197">
              <a:extLst>
                <a:ext uri="{FF2B5EF4-FFF2-40B4-BE49-F238E27FC236}">
                  <a16:creationId xmlns:a16="http://schemas.microsoft.com/office/drawing/2014/main" id="{9966DDD8-73DF-6E43-9B37-55121DA6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98">
              <a:extLst>
                <a:ext uri="{FF2B5EF4-FFF2-40B4-BE49-F238E27FC236}">
                  <a16:creationId xmlns:a16="http://schemas.microsoft.com/office/drawing/2014/main" id="{E7F2A71E-390B-2247-AD12-C0DCC4CB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99">
              <a:extLst>
                <a:ext uri="{FF2B5EF4-FFF2-40B4-BE49-F238E27FC236}">
                  <a16:creationId xmlns:a16="http://schemas.microsoft.com/office/drawing/2014/main" id="{DDA24CB7-8154-B14F-A30B-2CAE1F15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00">
              <a:extLst>
                <a:ext uri="{FF2B5EF4-FFF2-40B4-BE49-F238E27FC236}">
                  <a16:creationId xmlns:a16="http://schemas.microsoft.com/office/drawing/2014/main" id="{0F36E79A-D8C6-E048-BEAA-437D3300A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01">
              <a:extLst>
                <a:ext uri="{FF2B5EF4-FFF2-40B4-BE49-F238E27FC236}">
                  <a16:creationId xmlns:a16="http://schemas.microsoft.com/office/drawing/2014/main" id="{5827C7E0-8CFC-F447-943C-04BFD2656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02">
              <a:extLst>
                <a:ext uri="{FF2B5EF4-FFF2-40B4-BE49-F238E27FC236}">
                  <a16:creationId xmlns:a16="http://schemas.microsoft.com/office/drawing/2014/main" id="{71DA4D42-0C22-2846-BA0A-F1D7829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03">
              <a:extLst>
                <a:ext uri="{FF2B5EF4-FFF2-40B4-BE49-F238E27FC236}">
                  <a16:creationId xmlns:a16="http://schemas.microsoft.com/office/drawing/2014/main" id="{DB37A44D-B332-D24F-AFD1-FD173B9B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04">
              <a:extLst>
                <a:ext uri="{FF2B5EF4-FFF2-40B4-BE49-F238E27FC236}">
                  <a16:creationId xmlns:a16="http://schemas.microsoft.com/office/drawing/2014/main" id="{5727B648-FE50-1046-ACB7-70E7879E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05">
              <a:extLst>
                <a:ext uri="{FF2B5EF4-FFF2-40B4-BE49-F238E27FC236}">
                  <a16:creationId xmlns:a16="http://schemas.microsoft.com/office/drawing/2014/main" id="{E20A8DA4-F19A-CD42-B04E-9E5CDDEB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06">
              <a:extLst>
                <a:ext uri="{FF2B5EF4-FFF2-40B4-BE49-F238E27FC236}">
                  <a16:creationId xmlns:a16="http://schemas.microsoft.com/office/drawing/2014/main" id="{95A878DF-DDFE-8C49-AEAA-A4CA44CA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07">
              <a:extLst>
                <a:ext uri="{FF2B5EF4-FFF2-40B4-BE49-F238E27FC236}">
                  <a16:creationId xmlns:a16="http://schemas.microsoft.com/office/drawing/2014/main" id="{72E737E0-314A-804D-8449-EDB0616C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08">
              <a:extLst>
                <a:ext uri="{FF2B5EF4-FFF2-40B4-BE49-F238E27FC236}">
                  <a16:creationId xmlns:a16="http://schemas.microsoft.com/office/drawing/2014/main" id="{D21F3643-9F88-E14E-9AC9-02B038DA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09">
              <a:extLst>
                <a:ext uri="{FF2B5EF4-FFF2-40B4-BE49-F238E27FC236}">
                  <a16:creationId xmlns:a16="http://schemas.microsoft.com/office/drawing/2014/main" id="{710B361B-647F-5244-8203-684310690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10">
              <a:extLst>
                <a:ext uri="{FF2B5EF4-FFF2-40B4-BE49-F238E27FC236}">
                  <a16:creationId xmlns:a16="http://schemas.microsoft.com/office/drawing/2014/main" id="{9540A62F-E167-B144-9D5A-09330E509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11">
              <a:extLst>
                <a:ext uri="{FF2B5EF4-FFF2-40B4-BE49-F238E27FC236}">
                  <a16:creationId xmlns:a16="http://schemas.microsoft.com/office/drawing/2014/main" id="{C71DDA59-D1D5-884A-8FCA-1789C280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12">
              <a:extLst>
                <a:ext uri="{FF2B5EF4-FFF2-40B4-BE49-F238E27FC236}">
                  <a16:creationId xmlns:a16="http://schemas.microsoft.com/office/drawing/2014/main" id="{60A8FA3F-A08A-BF45-BC4A-004A206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13">
              <a:extLst>
                <a:ext uri="{FF2B5EF4-FFF2-40B4-BE49-F238E27FC236}">
                  <a16:creationId xmlns:a16="http://schemas.microsoft.com/office/drawing/2014/main" id="{26E228B1-1F45-404F-B734-6154C95EC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14">
              <a:extLst>
                <a:ext uri="{FF2B5EF4-FFF2-40B4-BE49-F238E27FC236}">
                  <a16:creationId xmlns:a16="http://schemas.microsoft.com/office/drawing/2014/main" id="{6FAFCCCF-B7FF-EE4E-91F3-BADBABC5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15">
              <a:extLst>
                <a:ext uri="{FF2B5EF4-FFF2-40B4-BE49-F238E27FC236}">
                  <a16:creationId xmlns:a16="http://schemas.microsoft.com/office/drawing/2014/main" id="{503C46BB-EE8E-EB4C-BEBF-D0B8781B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18">
              <a:extLst>
                <a:ext uri="{FF2B5EF4-FFF2-40B4-BE49-F238E27FC236}">
                  <a16:creationId xmlns:a16="http://schemas.microsoft.com/office/drawing/2014/main" id="{D66B5B5D-C9ED-3447-9FB3-3EE7FAF7F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9318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 8">
            <a:extLst>
              <a:ext uri="{FF2B5EF4-FFF2-40B4-BE49-F238E27FC236}">
                <a16:creationId xmlns:a16="http://schemas.microsoft.com/office/drawing/2014/main" id="{C51EC60E-F09A-F84B-84B2-5E7D93AD419B}"/>
              </a:ext>
            </a:extLst>
          </p:cNvPr>
          <p:cNvSpPr/>
          <p:nvPr/>
        </p:nvSpPr>
        <p:spPr>
          <a:xfrm>
            <a:off x="4448879" y="5975976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16180-DF94-264A-A8F6-C94EB9F1D130}"/>
              </a:ext>
            </a:extLst>
          </p:cNvPr>
          <p:cNvSpPr/>
          <p:nvPr/>
        </p:nvSpPr>
        <p:spPr>
          <a:xfrm>
            <a:off x="3356964" y="5975975"/>
            <a:ext cx="858553" cy="1815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1</a:t>
            </a:r>
          </a:p>
        </p:txBody>
      </p:sp>
      <p:sp>
        <p:nvSpPr>
          <p:cNvPr id="38" name="Rectángulo 8">
            <a:extLst>
              <a:ext uri="{FF2B5EF4-FFF2-40B4-BE49-F238E27FC236}">
                <a16:creationId xmlns:a16="http://schemas.microsoft.com/office/drawing/2014/main" id="{C97FF2F6-594B-2240-94F4-7511608BF629}"/>
              </a:ext>
            </a:extLst>
          </p:cNvPr>
          <p:cNvSpPr/>
          <p:nvPr/>
        </p:nvSpPr>
        <p:spPr>
          <a:xfrm>
            <a:off x="4448879" y="9076989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1E4C12-1E96-B943-845C-75A7B9E1F5FA}"/>
              </a:ext>
            </a:extLst>
          </p:cNvPr>
          <p:cNvSpPr/>
          <p:nvPr/>
        </p:nvSpPr>
        <p:spPr>
          <a:xfrm>
            <a:off x="3356964" y="9076988"/>
            <a:ext cx="858553" cy="1815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2</a:t>
            </a:r>
          </a:p>
        </p:txBody>
      </p:sp>
      <p:sp>
        <p:nvSpPr>
          <p:cNvPr id="53" name="Rectángulo 8">
            <a:extLst>
              <a:ext uri="{FF2B5EF4-FFF2-40B4-BE49-F238E27FC236}">
                <a16:creationId xmlns:a16="http://schemas.microsoft.com/office/drawing/2014/main" id="{2B277BF1-5212-0A47-8B41-DBC497861505}"/>
              </a:ext>
            </a:extLst>
          </p:cNvPr>
          <p:cNvSpPr/>
          <p:nvPr/>
        </p:nvSpPr>
        <p:spPr>
          <a:xfrm>
            <a:off x="14033146" y="5975976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DFC84A-0722-3946-9971-11CE3368AB67}"/>
              </a:ext>
            </a:extLst>
          </p:cNvPr>
          <p:cNvSpPr/>
          <p:nvPr/>
        </p:nvSpPr>
        <p:spPr>
          <a:xfrm>
            <a:off x="12941231" y="5975975"/>
            <a:ext cx="858553" cy="1815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1</a:t>
            </a:r>
          </a:p>
        </p:txBody>
      </p:sp>
      <p:sp>
        <p:nvSpPr>
          <p:cNvPr id="56" name="Rectángulo 8">
            <a:extLst>
              <a:ext uri="{FF2B5EF4-FFF2-40B4-BE49-F238E27FC236}">
                <a16:creationId xmlns:a16="http://schemas.microsoft.com/office/drawing/2014/main" id="{05C25226-40AC-1E44-9284-AFAF2ABE6950}"/>
              </a:ext>
            </a:extLst>
          </p:cNvPr>
          <p:cNvSpPr/>
          <p:nvPr/>
        </p:nvSpPr>
        <p:spPr>
          <a:xfrm>
            <a:off x="14033146" y="9076989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5546-E3ED-E143-9BA9-6B6178EA250E}"/>
              </a:ext>
            </a:extLst>
          </p:cNvPr>
          <p:cNvSpPr/>
          <p:nvPr/>
        </p:nvSpPr>
        <p:spPr>
          <a:xfrm>
            <a:off x="12941231" y="9076988"/>
            <a:ext cx="858553" cy="1815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2</a:t>
            </a:r>
          </a:p>
        </p:txBody>
      </p:sp>
      <p:sp>
        <p:nvSpPr>
          <p:cNvPr id="58" name="Rectángulo 1161">
            <a:extLst>
              <a:ext uri="{FF2B5EF4-FFF2-40B4-BE49-F238E27FC236}">
                <a16:creationId xmlns:a16="http://schemas.microsoft.com/office/drawing/2014/main" id="{5A5BAAB5-153C-5643-ABCE-A93B1343B3C2}"/>
              </a:ext>
            </a:extLst>
          </p:cNvPr>
          <p:cNvSpPr/>
          <p:nvPr/>
        </p:nvSpPr>
        <p:spPr>
          <a:xfrm>
            <a:off x="7220821" y="1799133"/>
            <a:ext cx="1026595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Coronavirus 4 tips </a:t>
            </a:r>
          </a:p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to work remotely</a:t>
            </a:r>
          </a:p>
        </p:txBody>
      </p:sp>
    </p:spTree>
    <p:extLst>
      <p:ext uri="{BB962C8B-B14F-4D97-AF65-F5344CB8AC3E}">
        <p14:creationId xmlns:p14="http://schemas.microsoft.com/office/powerpoint/2010/main" val="33536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6C037F7-9E04-4546-B90B-6511A12166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AFA24171-4F56-534F-9BD5-98910BEA313D}"/>
              </a:ext>
            </a:extLst>
          </p:cNvPr>
          <p:cNvSpPr/>
          <p:nvPr/>
        </p:nvSpPr>
        <p:spPr>
          <a:xfrm>
            <a:off x="4718047" y="5734615"/>
            <a:ext cx="14721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0" b="1" dirty="0">
                <a:solidFill>
                  <a:schemeClr val="accent3"/>
                </a:solidFill>
                <a:latin typeface="Montserrat" pitchFamily="2" charset="77"/>
              </a:rPr>
              <a:t>thank you</a:t>
            </a:r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7D979E26-B321-BD4D-8EA7-52D9A6700869}"/>
              </a:ext>
            </a:extLst>
          </p:cNvPr>
          <p:cNvSpPr/>
          <p:nvPr/>
        </p:nvSpPr>
        <p:spPr>
          <a:xfrm flipH="1">
            <a:off x="7399520" y="8105701"/>
            <a:ext cx="9296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4F281-772D-CB40-9C53-523C78F4C21D}"/>
              </a:ext>
            </a:extLst>
          </p:cNvPr>
          <p:cNvGrpSpPr/>
          <p:nvPr/>
        </p:nvGrpSpPr>
        <p:grpSpPr>
          <a:xfrm>
            <a:off x="10040371" y="10300379"/>
            <a:ext cx="4296906" cy="3539938"/>
            <a:chOff x="9249761" y="6983275"/>
            <a:chExt cx="8172427" cy="6732725"/>
          </a:xfrm>
          <a:solidFill>
            <a:schemeClr val="accent4"/>
          </a:solidFill>
        </p:grpSpPr>
        <p:sp>
          <p:nvSpPr>
            <p:cNvPr id="18" name="Freeform 350">
              <a:extLst>
                <a:ext uri="{FF2B5EF4-FFF2-40B4-BE49-F238E27FC236}">
                  <a16:creationId xmlns:a16="http://schemas.microsoft.com/office/drawing/2014/main" id="{4B9753D0-0A9C-214E-86CD-437FF883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4629" y="6983275"/>
              <a:ext cx="4192067" cy="6732725"/>
            </a:xfrm>
            <a:custGeom>
              <a:avLst/>
              <a:gdLst>
                <a:gd name="T0" fmla="*/ 1151 w 1310"/>
                <a:gd name="T1" fmla="*/ 1972 h 2103"/>
                <a:gd name="T2" fmla="*/ 1151 w 1310"/>
                <a:gd name="T3" fmla="*/ 1972 h 2103"/>
                <a:gd name="T4" fmla="*/ 898 w 1310"/>
                <a:gd name="T5" fmla="*/ 638 h 2103"/>
                <a:gd name="T6" fmla="*/ 1105 w 1310"/>
                <a:gd name="T7" fmla="*/ 396 h 2103"/>
                <a:gd name="T8" fmla="*/ 1281 w 1310"/>
                <a:gd name="T9" fmla="*/ 91 h 2103"/>
                <a:gd name="T10" fmla="*/ 1193 w 1310"/>
                <a:gd name="T11" fmla="*/ 45 h 2103"/>
                <a:gd name="T12" fmla="*/ 1004 w 1310"/>
                <a:gd name="T13" fmla="*/ 333 h 2103"/>
                <a:gd name="T14" fmla="*/ 811 w 1310"/>
                <a:gd name="T15" fmla="*/ 484 h 2103"/>
                <a:gd name="T16" fmla="*/ 706 w 1310"/>
                <a:gd name="T17" fmla="*/ 424 h 2103"/>
                <a:gd name="T18" fmla="*/ 793 w 1310"/>
                <a:gd name="T19" fmla="*/ 277 h 2103"/>
                <a:gd name="T20" fmla="*/ 653 w 1310"/>
                <a:gd name="T21" fmla="*/ 119 h 2103"/>
                <a:gd name="T22" fmla="*/ 513 w 1310"/>
                <a:gd name="T23" fmla="*/ 277 h 2103"/>
                <a:gd name="T24" fmla="*/ 593 w 1310"/>
                <a:gd name="T25" fmla="*/ 421 h 2103"/>
                <a:gd name="T26" fmla="*/ 481 w 1310"/>
                <a:gd name="T27" fmla="*/ 484 h 2103"/>
                <a:gd name="T28" fmla="*/ 270 w 1310"/>
                <a:gd name="T29" fmla="*/ 319 h 2103"/>
                <a:gd name="T30" fmla="*/ 102 w 1310"/>
                <a:gd name="T31" fmla="*/ 42 h 2103"/>
                <a:gd name="T32" fmla="*/ 14 w 1310"/>
                <a:gd name="T33" fmla="*/ 91 h 2103"/>
                <a:gd name="T34" fmla="*/ 186 w 1310"/>
                <a:gd name="T35" fmla="*/ 393 h 2103"/>
                <a:gd name="T36" fmla="*/ 397 w 1310"/>
                <a:gd name="T37" fmla="*/ 638 h 2103"/>
                <a:gd name="T38" fmla="*/ 141 w 1310"/>
                <a:gd name="T39" fmla="*/ 1972 h 2103"/>
                <a:gd name="T40" fmla="*/ 291 w 1310"/>
                <a:gd name="T41" fmla="*/ 1958 h 2103"/>
                <a:gd name="T42" fmla="*/ 586 w 1310"/>
                <a:gd name="T43" fmla="*/ 1270 h 2103"/>
                <a:gd name="T44" fmla="*/ 646 w 1310"/>
                <a:gd name="T45" fmla="*/ 1231 h 2103"/>
                <a:gd name="T46" fmla="*/ 706 w 1310"/>
                <a:gd name="T47" fmla="*/ 1270 h 2103"/>
                <a:gd name="T48" fmla="*/ 1000 w 1310"/>
                <a:gd name="T49" fmla="*/ 1958 h 2103"/>
                <a:gd name="T50" fmla="*/ 1151 w 1310"/>
                <a:gd name="T51" fmla="*/ 1972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0" h="2103">
                  <a:moveTo>
                    <a:pt x="1151" y="1972"/>
                  </a:moveTo>
                  <a:lnTo>
                    <a:pt x="1151" y="1972"/>
                  </a:lnTo>
                  <a:cubicBezTo>
                    <a:pt x="1014" y="1466"/>
                    <a:pt x="748" y="849"/>
                    <a:pt x="898" y="638"/>
                  </a:cubicBezTo>
                  <a:cubicBezTo>
                    <a:pt x="958" y="551"/>
                    <a:pt x="1035" y="487"/>
                    <a:pt x="1105" y="396"/>
                  </a:cubicBezTo>
                  <a:cubicBezTo>
                    <a:pt x="1148" y="347"/>
                    <a:pt x="1246" y="140"/>
                    <a:pt x="1281" y="91"/>
                  </a:cubicBezTo>
                  <a:cubicBezTo>
                    <a:pt x="1309" y="49"/>
                    <a:pt x="1221" y="0"/>
                    <a:pt x="1193" y="45"/>
                  </a:cubicBezTo>
                  <a:cubicBezTo>
                    <a:pt x="1183" y="66"/>
                    <a:pt x="1028" y="302"/>
                    <a:pt x="1004" y="333"/>
                  </a:cubicBezTo>
                  <a:cubicBezTo>
                    <a:pt x="923" y="424"/>
                    <a:pt x="828" y="473"/>
                    <a:pt x="811" y="484"/>
                  </a:cubicBezTo>
                  <a:cubicBezTo>
                    <a:pt x="758" y="512"/>
                    <a:pt x="723" y="463"/>
                    <a:pt x="706" y="424"/>
                  </a:cubicBezTo>
                  <a:cubicBezTo>
                    <a:pt x="758" y="400"/>
                    <a:pt x="793" y="344"/>
                    <a:pt x="793" y="277"/>
                  </a:cubicBezTo>
                  <a:cubicBezTo>
                    <a:pt x="793" y="189"/>
                    <a:pt x="730" y="119"/>
                    <a:pt x="653" y="119"/>
                  </a:cubicBezTo>
                  <a:cubicBezTo>
                    <a:pt x="576" y="119"/>
                    <a:pt x="513" y="189"/>
                    <a:pt x="513" y="277"/>
                  </a:cubicBezTo>
                  <a:cubicBezTo>
                    <a:pt x="513" y="340"/>
                    <a:pt x="544" y="393"/>
                    <a:pt x="593" y="421"/>
                  </a:cubicBezTo>
                  <a:cubicBezTo>
                    <a:pt x="579" y="459"/>
                    <a:pt x="548" y="516"/>
                    <a:pt x="481" y="484"/>
                  </a:cubicBezTo>
                  <a:cubicBezTo>
                    <a:pt x="463" y="473"/>
                    <a:pt x="351" y="410"/>
                    <a:pt x="270" y="319"/>
                  </a:cubicBezTo>
                  <a:cubicBezTo>
                    <a:pt x="246" y="287"/>
                    <a:pt x="112" y="66"/>
                    <a:pt x="102" y="42"/>
                  </a:cubicBezTo>
                  <a:cubicBezTo>
                    <a:pt x="84" y="3"/>
                    <a:pt x="0" y="17"/>
                    <a:pt x="14" y="91"/>
                  </a:cubicBezTo>
                  <a:cubicBezTo>
                    <a:pt x="28" y="151"/>
                    <a:pt x="151" y="365"/>
                    <a:pt x="186" y="393"/>
                  </a:cubicBezTo>
                  <a:cubicBezTo>
                    <a:pt x="260" y="484"/>
                    <a:pt x="334" y="551"/>
                    <a:pt x="397" y="638"/>
                  </a:cubicBezTo>
                  <a:cubicBezTo>
                    <a:pt x="544" y="849"/>
                    <a:pt x="277" y="1466"/>
                    <a:pt x="141" y="1972"/>
                  </a:cubicBezTo>
                  <a:cubicBezTo>
                    <a:pt x="109" y="2087"/>
                    <a:pt x="232" y="2102"/>
                    <a:pt x="291" y="1958"/>
                  </a:cubicBezTo>
                  <a:cubicBezTo>
                    <a:pt x="365" y="1786"/>
                    <a:pt x="555" y="1322"/>
                    <a:pt x="586" y="1270"/>
                  </a:cubicBezTo>
                  <a:cubicBezTo>
                    <a:pt x="604" y="1245"/>
                    <a:pt x="628" y="1235"/>
                    <a:pt x="646" y="1231"/>
                  </a:cubicBezTo>
                  <a:cubicBezTo>
                    <a:pt x="667" y="1235"/>
                    <a:pt x="692" y="1245"/>
                    <a:pt x="706" y="1270"/>
                  </a:cubicBezTo>
                  <a:cubicBezTo>
                    <a:pt x="741" y="1322"/>
                    <a:pt x="927" y="1786"/>
                    <a:pt x="1000" y="1958"/>
                  </a:cubicBezTo>
                  <a:cubicBezTo>
                    <a:pt x="1063" y="2102"/>
                    <a:pt x="1183" y="2087"/>
                    <a:pt x="1151" y="19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351">
              <a:extLst>
                <a:ext uri="{FF2B5EF4-FFF2-40B4-BE49-F238E27FC236}">
                  <a16:creationId xmlns:a16="http://schemas.microsoft.com/office/drawing/2014/main" id="{7CB781A5-D18F-2243-8F4E-A8A3C5824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144" y="9566274"/>
              <a:ext cx="2343044" cy="3782744"/>
            </a:xfrm>
            <a:custGeom>
              <a:avLst/>
              <a:gdLst>
                <a:gd name="T0" fmla="*/ 645 w 733"/>
                <a:gd name="T1" fmla="*/ 1105 h 1180"/>
                <a:gd name="T2" fmla="*/ 645 w 733"/>
                <a:gd name="T3" fmla="*/ 1105 h 1180"/>
                <a:gd name="T4" fmla="*/ 502 w 733"/>
                <a:gd name="T5" fmla="*/ 358 h 1180"/>
                <a:gd name="T6" fmla="*/ 621 w 733"/>
                <a:gd name="T7" fmla="*/ 224 h 1180"/>
                <a:gd name="T8" fmla="*/ 715 w 733"/>
                <a:gd name="T9" fmla="*/ 52 h 1180"/>
                <a:gd name="T10" fmla="*/ 669 w 733"/>
                <a:gd name="T11" fmla="*/ 28 h 1180"/>
                <a:gd name="T12" fmla="*/ 562 w 733"/>
                <a:gd name="T13" fmla="*/ 189 h 1180"/>
                <a:gd name="T14" fmla="*/ 456 w 733"/>
                <a:gd name="T15" fmla="*/ 273 h 1180"/>
                <a:gd name="T16" fmla="*/ 397 w 733"/>
                <a:gd name="T17" fmla="*/ 238 h 1180"/>
                <a:gd name="T18" fmla="*/ 446 w 733"/>
                <a:gd name="T19" fmla="*/ 158 h 1180"/>
                <a:gd name="T20" fmla="*/ 365 w 733"/>
                <a:gd name="T21" fmla="*/ 66 h 1180"/>
                <a:gd name="T22" fmla="*/ 288 w 733"/>
                <a:gd name="T23" fmla="*/ 158 h 1180"/>
                <a:gd name="T24" fmla="*/ 334 w 733"/>
                <a:gd name="T25" fmla="*/ 235 h 1180"/>
                <a:gd name="T26" fmla="*/ 270 w 733"/>
                <a:gd name="T27" fmla="*/ 273 h 1180"/>
                <a:gd name="T28" fmla="*/ 151 w 733"/>
                <a:gd name="T29" fmla="*/ 179 h 1180"/>
                <a:gd name="T30" fmla="*/ 60 w 733"/>
                <a:gd name="T31" fmla="*/ 24 h 1180"/>
                <a:gd name="T32" fmla="*/ 11 w 733"/>
                <a:gd name="T33" fmla="*/ 52 h 1180"/>
                <a:gd name="T34" fmla="*/ 105 w 733"/>
                <a:gd name="T35" fmla="*/ 221 h 1180"/>
                <a:gd name="T36" fmla="*/ 221 w 733"/>
                <a:gd name="T37" fmla="*/ 358 h 1180"/>
                <a:gd name="T38" fmla="*/ 81 w 733"/>
                <a:gd name="T39" fmla="*/ 1105 h 1180"/>
                <a:gd name="T40" fmla="*/ 165 w 733"/>
                <a:gd name="T41" fmla="*/ 1098 h 1180"/>
                <a:gd name="T42" fmla="*/ 330 w 733"/>
                <a:gd name="T43" fmla="*/ 712 h 1180"/>
                <a:gd name="T44" fmla="*/ 362 w 733"/>
                <a:gd name="T45" fmla="*/ 691 h 1180"/>
                <a:gd name="T46" fmla="*/ 397 w 733"/>
                <a:gd name="T47" fmla="*/ 712 h 1180"/>
                <a:gd name="T48" fmla="*/ 562 w 733"/>
                <a:gd name="T49" fmla="*/ 1098 h 1180"/>
                <a:gd name="T50" fmla="*/ 645 w 733"/>
                <a:gd name="T51" fmla="*/ 1105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3" h="1180">
                  <a:moveTo>
                    <a:pt x="645" y="1105"/>
                  </a:moveTo>
                  <a:lnTo>
                    <a:pt x="645" y="1105"/>
                  </a:lnTo>
                  <a:cubicBezTo>
                    <a:pt x="569" y="824"/>
                    <a:pt x="421" y="477"/>
                    <a:pt x="502" y="358"/>
                  </a:cubicBezTo>
                  <a:cubicBezTo>
                    <a:pt x="537" y="309"/>
                    <a:pt x="579" y="273"/>
                    <a:pt x="621" y="224"/>
                  </a:cubicBezTo>
                  <a:cubicBezTo>
                    <a:pt x="641" y="196"/>
                    <a:pt x="697" y="80"/>
                    <a:pt x="715" y="52"/>
                  </a:cubicBezTo>
                  <a:cubicBezTo>
                    <a:pt x="732" y="28"/>
                    <a:pt x="683" y="0"/>
                    <a:pt x="669" y="28"/>
                  </a:cubicBezTo>
                  <a:cubicBezTo>
                    <a:pt x="662" y="38"/>
                    <a:pt x="576" y="172"/>
                    <a:pt x="562" y="189"/>
                  </a:cubicBezTo>
                  <a:cubicBezTo>
                    <a:pt x="519" y="238"/>
                    <a:pt x="463" y="266"/>
                    <a:pt x="456" y="273"/>
                  </a:cubicBezTo>
                  <a:cubicBezTo>
                    <a:pt x="425" y="287"/>
                    <a:pt x="407" y="259"/>
                    <a:pt x="397" y="238"/>
                  </a:cubicBezTo>
                  <a:cubicBezTo>
                    <a:pt x="425" y="224"/>
                    <a:pt x="446" y="193"/>
                    <a:pt x="446" y="158"/>
                  </a:cubicBezTo>
                  <a:cubicBezTo>
                    <a:pt x="446" y="108"/>
                    <a:pt x="411" y="66"/>
                    <a:pt x="365" y="66"/>
                  </a:cubicBezTo>
                  <a:cubicBezTo>
                    <a:pt x="323" y="66"/>
                    <a:pt x="288" y="108"/>
                    <a:pt x="288" y="158"/>
                  </a:cubicBezTo>
                  <a:cubicBezTo>
                    <a:pt x="288" y="193"/>
                    <a:pt x="305" y="221"/>
                    <a:pt x="334" y="235"/>
                  </a:cubicBezTo>
                  <a:cubicBezTo>
                    <a:pt x="326" y="259"/>
                    <a:pt x="305" y="291"/>
                    <a:pt x="270" y="273"/>
                  </a:cubicBezTo>
                  <a:cubicBezTo>
                    <a:pt x="260" y="266"/>
                    <a:pt x="197" y="231"/>
                    <a:pt x="151" y="179"/>
                  </a:cubicBezTo>
                  <a:cubicBezTo>
                    <a:pt x="137" y="161"/>
                    <a:pt x="63" y="38"/>
                    <a:pt x="60" y="24"/>
                  </a:cubicBezTo>
                  <a:cubicBezTo>
                    <a:pt x="49" y="3"/>
                    <a:pt x="0" y="10"/>
                    <a:pt x="11" y="52"/>
                  </a:cubicBezTo>
                  <a:cubicBezTo>
                    <a:pt x="18" y="84"/>
                    <a:pt x="84" y="207"/>
                    <a:pt x="105" y="221"/>
                  </a:cubicBezTo>
                  <a:cubicBezTo>
                    <a:pt x="147" y="273"/>
                    <a:pt x="190" y="309"/>
                    <a:pt x="221" y="358"/>
                  </a:cubicBezTo>
                  <a:cubicBezTo>
                    <a:pt x="305" y="477"/>
                    <a:pt x="158" y="824"/>
                    <a:pt x="81" y="1105"/>
                  </a:cubicBezTo>
                  <a:cubicBezTo>
                    <a:pt x="63" y="1172"/>
                    <a:pt x="130" y="1179"/>
                    <a:pt x="165" y="1098"/>
                  </a:cubicBezTo>
                  <a:cubicBezTo>
                    <a:pt x="207" y="1000"/>
                    <a:pt x="312" y="740"/>
                    <a:pt x="330" y="712"/>
                  </a:cubicBezTo>
                  <a:cubicBezTo>
                    <a:pt x="337" y="698"/>
                    <a:pt x="351" y="694"/>
                    <a:pt x="362" y="691"/>
                  </a:cubicBezTo>
                  <a:cubicBezTo>
                    <a:pt x="372" y="694"/>
                    <a:pt x="386" y="698"/>
                    <a:pt x="397" y="712"/>
                  </a:cubicBezTo>
                  <a:cubicBezTo>
                    <a:pt x="414" y="740"/>
                    <a:pt x="519" y="1000"/>
                    <a:pt x="562" y="1098"/>
                  </a:cubicBezTo>
                  <a:cubicBezTo>
                    <a:pt x="597" y="1179"/>
                    <a:pt x="662" y="1172"/>
                    <a:pt x="645" y="11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0" name="Freeform 352">
              <a:extLst>
                <a:ext uri="{FF2B5EF4-FFF2-40B4-BE49-F238E27FC236}">
                  <a16:creationId xmlns:a16="http://schemas.microsoft.com/office/drawing/2014/main" id="{59424212-DDA0-C245-9700-53F65E52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9761" y="9566273"/>
              <a:ext cx="2343044" cy="3782744"/>
            </a:xfrm>
            <a:custGeom>
              <a:avLst/>
              <a:gdLst>
                <a:gd name="T0" fmla="*/ 646 w 734"/>
                <a:gd name="T1" fmla="*/ 1105 h 1180"/>
                <a:gd name="T2" fmla="*/ 646 w 734"/>
                <a:gd name="T3" fmla="*/ 1105 h 1180"/>
                <a:gd name="T4" fmla="*/ 502 w 734"/>
                <a:gd name="T5" fmla="*/ 358 h 1180"/>
                <a:gd name="T6" fmla="*/ 618 w 734"/>
                <a:gd name="T7" fmla="*/ 224 h 1180"/>
                <a:gd name="T8" fmla="*/ 716 w 734"/>
                <a:gd name="T9" fmla="*/ 52 h 1180"/>
                <a:gd name="T10" fmla="*/ 670 w 734"/>
                <a:gd name="T11" fmla="*/ 28 h 1180"/>
                <a:gd name="T12" fmla="*/ 562 w 734"/>
                <a:gd name="T13" fmla="*/ 189 h 1180"/>
                <a:gd name="T14" fmla="*/ 453 w 734"/>
                <a:gd name="T15" fmla="*/ 273 h 1180"/>
                <a:gd name="T16" fmla="*/ 393 w 734"/>
                <a:gd name="T17" fmla="*/ 238 h 1180"/>
                <a:gd name="T18" fmla="*/ 446 w 734"/>
                <a:gd name="T19" fmla="*/ 158 h 1180"/>
                <a:gd name="T20" fmla="*/ 365 w 734"/>
                <a:gd name="T21" fmla="*/ 66 h 1180"/>
                <a:gd name="T22" fmla="*/ 284 w 734"/>
                <a:gd name="T23" fmla="*/ 158 h 1180"/>
                <a:gd name="T24" fmla="*/ 333 w 734"/>
                <a:gd name="T25" fmla="*/ 235 h 1180"/>
                <a:gd name="T26" fmla="*/ 270 w 734"/>
                <a:gd name="T27" fmla="*/ 273 h 1180"/>
                <a:gd name="T28" fmla="*/ 151 w 734"/>
                <a:gd name="T29" fmla="*/ 179 h 1180"/>
                <a:gd name="T30" fmla="*/ 56 w 734"/>
                <a:gd name="T31" fmla="*/ 24 h 1180"/>
                <a:gd name="T32" fmla="*/ 7 w 734"/>
                <a:gd name="T33" fmla="*/ 52 h 1180"/>
                <a:gd name="T34" fmla="*/ 105 w 734"/>
                <a:gd name="T35" fmla="*/ 221 h 1180"/>
                <a:gd name="T36" fmla="*/ 221 w 734"/>
                <a:gd name="T37" fmla="*/ 358 h 1180"/>
                <a:gd name="T38" fmla="*/ 77 w 734"/>
                <a:gd name="T39" fmla="*/ 1105 h 1180"/>
                <a:gd name="T40" fmla="*/ 165 w 734"/>
                <a:gd name="T41" fmla="*/ 1098 h 1180"/>
                <a:gd name="T42" fmla="*/ 326 w 734"/>
                <a:gd name="T43" fmla="*/ 712 h 1180"/>
                <a:gd name="T44" fmla="*/ 362 w 734"/>
                <a:gd name="T45" fmla="*/ 691 h 1180"/>
                <a:gd name="T46" fmla="*/ 397 w 734"/>
                <a:gd name="T47" fmla="*/ 712 h 1180"/>
                <a:gd name="T48" fmla="*/ 562 w 734"/>
                <a:gd name="T49" fmla="*/ 1098 h 1180"/>
                <a:gd name="T50" fmla="*/ 646 w 734"/>
                <a:gd name="T51" fmla="*/ 1105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4" h="1180">
                  <a:moveTo>
                    <a:pt x="646" y="1105"/>
                  </a:moveTo>
                  <a:lnTo>
                    <a:pt x="646" y="1105"/>
                  </a:lnTo>
                  <a:cubicBezTo>
                    <a:pt x="569" y="824"/>
                    <a:pt x="418" y="477"/>
                    <a:pt x="502" y="358"/>
                  </a:cubicBezTo>
                  <a:cubicBezTo>
                    <a:pt x="537" y="309"/>
                    <a:pt x="579" y="273"/>
                    <a:pt x="618" y="224"/>
                  </a:cubicBezTo>
                  <a:cubicBezTo>
                    <a:pt x="642" y="196"/>
                    <a:pt x="698" y="80"/>
                    <a:pt x="716" y="52"/>
                  </a:cubicBezTo>
                  <a:cubicBezTo>
                    <a:pt x="733" y="28"/>
                    <a:pt x="684" y="0"/>
                    <a:pt x="670" y="28"/>
                  </a:cubicBezTo>
                  <a:cubicBezTo>
                    <a:pt x="663" y="38"/>
                    <a:pt x="576" y="172"/>
                    <a:pt x="562" y="189"/>
                  </a:cubicBezTo>
                  <a:cubicBezTo>
                    <a:pt x="516" y="238"/>
                    <a:pt x="463" y="266"/>
                    <a:pt x="453" y="273"/>
                  </a:cubicBezTo>
                  <a:cubicBezTo>
                    <a:pt x="425" y="287"/>
                    <a:pt x="404" y="259"/>
                    <a:pt x="393" y="238"/>
                  </a:cubicBezTo>
                  <a:cubicBezTo>
                    <a:pt x="425" y="224"/>
                    <a:pt x="446" y="193"/>
                    <a:pt x="446" y="158"/>
                  </a:cubicBezTo>
                  <a:cubicBezTo>
                    <a:pt x="446" y="108"/>
                    <a:pt x="411" y="66"/>
                    <a:pt x="365" y="66"/>
                  </a:cubicBezTo>
                  <a:cubicBezTo>
                    <a:pt x="323" y="66"/>
                    <a:pt x="284" y="108"/>
                    <a:pt x="284" y="158"/>
                  </a:cubicBezTo>
                  <a:cubicBezTo>
                    <a:pt x="284" y="193"/>
                    <a:pt x="305" y="221"/>
                    <a:pt x="333" y="235"/>
                  </a:cubicBezTo>
                  <a:cubicBezTo>
                    <a:pt x="323" y="259"/>
                    <a:pt x="305" y="291"/>
                    <a:pt x="270" y="273"/>
                  </a:cubicBezTo>
                  <a:cubicBezTo>
                    <a:pt x="260" y="266"/>
                    <a:pt x="197" y="231"/>
                    <a:pt x="151" y="179"/>
                  </a:cubicBezTo>
                  <a:cubicBezTo>
                    <a:pt x="137" y="161"/>
                    <a:pt x="63" y="38"/>
                    <a:pt x="56" y="24"/>
                  </a:cubicBezTo>
                  <a:cubicBezTo>
                    <a:pt x="46" y="3"/>
                    <a:pt x="0" y="10"/>
                    <a:pt x="7" y="52"/>
                  </a:cubicBezTo>
                  <a:cubicBezTo>
                    <a:pt x="14" y="84"/>
                    <a:pt x="84" y="207"/>
                    <a:pt x="105" y="221"/>
                  </a:cubicBezTo>
                  <a:cubicBezTo>
                    <a:pt x="144" y="273"/>
                    <a:pt x="186" y="309"/>
                    <a:pt x="221" y="358"/>
                  </a:cubicBezTo>
                  <a:cubicBezTo>
                    <a:pt x="305" y="477"/>
                    <a:pt x="155" y="824"/>
                    <a:pt x="77" y="1105"/>
                  </a:cubicBezTo>
                  <a:cubicBezTo>
                    <a:pt x="60" y="1172"/>
                    <a:pt x="130" y="1179"/>
                    <a:pt x="165" y="1098"/>
                  </a:cubicBezTo>
                  <a:cubicBezTo>
                    <a:pt x="204" y="1000"/>
                    <a:pt x="309" y="740"/>
                    <a:pt x="326" y="712"/>
                  </a:cubicBezTo>
                  <a:cubicBezTo>
                    <a:pt x="337" y="698"/>
                    <a:pt x="351" y="694"/>
                    <a:pt x="362" y="691"/>
                  </a:cubicBezTo>
                  <a:cubicBezTo>
                    <a:pt x="372" y="694"/>
                    <a:pt x="386" y="698"/>
                    <a:pt x="397" y="712"/>
                  </a:cubicBezTo>
                  <a:cubicBezTo>
                    <a:pt x="414" y="740"/>
                    <a:pt x="519" y="1000"/>
                    <a:pt x="562" y="1098"/>
                  </a:cubicBezTo>
                  <a:cubicBezTo>
                    <a:pt x="593" y="1179"/>
                    <a:pt x="663" y="1172"/>
                    <a:pt x="646" y="11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8861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18F59F7-7111-E948-9DCB-67B5D33BE023}"/>
              </a:ext>
            </a:extLst>
          </p:cNvPr>
          <p:cNvSpPr/>
          <p:nvPr/>
        </p:nvSpPr>
        <p:spPr>
          <a:xfrm>
            <a:off x="1" y="0"/>
            <a:ext cx="24377649" cy="137794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4668685" y="1471684"/>
            <a:ext cx="1496465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0" b="1" spc="600" dirty="0">
                <a:solidFill>
                  <a:schemeClr val="bg1"/>
                </a:solidFill>
                <a:latin typeface="Montserrat" pitchFamily="2" charset="77"/>
              </a:rPr>
              <a:t>total deaths and cases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88D4B2-1903-6148-8A66-2BA167202B9C}"/>
              </a:ext>
            </a:extLst>
          </p:cNvPr>
          <p:cNvGrpSpPr/>
          <p:nvPr/>
        </p:nvGrpSpPr>
        <p:grpSpPr>
          <a:xfrm>
            <a:off x="3911283" y="9753600"/>
            <a:ext cx="7120227" cy="2681985"/>
            <a:chOff x="2154402" y="9040620"/>
            <a:chExt cx="6978384" cy="33949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2154402" y="9040620"/>
              <a:ext cx="6978384" cy="1061323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59CCC8-BA91-3E4C-8D24-0D4FF0475F76}"/>
                </a:ext>
              </a:extLst>
            </p:cNvPr>
            <p:cNvSpPr/>
            <p:nvPr/>
          </p:nvSpPr>
          <p:spPr>
            <a:xfrm>
              <a:off x="2154402" y="10085647"/>
              <a:ext cx="6978384" cy="234993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C50547-80BA-FD4F-B055-E7C0E0996DD9}"/>
              </a:ext>
            </a:extLst>
          </p:cNvPr>
          <p:cNvGrpSpPr/>
          <p:nvPr/>
        </p:nvGrpSpPr>
        <p:grpSpPr>
          <a:xfrm>
            <a:off x="13447168" y="9753600"/>
            <a:ext cx="7120227" cy="2681985"/>
            <a:chOff x="2154402" y="9040620"/>
            <a:chExt cx="6978384" cy="33949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71EE17-3EC6-FD4F-9E52-CB3BCEC2357A}"/>
                </a:ext>
              </a:extLst>
            </p:cNvPr>
            <p:cNvSpPr/>
            <p:nvPr/>
          </p:nvSpPr>
          <p:spPr>
            <a:xfrm>
              <a:off x="2154402" y="9040620"/>
              <a:ext cx="6978384" cy="1061323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C509E-719A-2646-B81E-60F589EF1F4C}"/>
                </a:ext>
              </a:extLst>
            </p:cNvPr>
            <p:cNvSpPr/>
            <p:nvPr/>
          </p:nvSpPr>
          <p:spPr>
            <a:xfrm>
              <a:off x="2154402" y="10085647"/>
              <a:ext cx="6978384" cy="234993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FECFED3-4952-AA45-A062-C4D54E7FEBF7}"/>
              </a:ext>
            </a:extLst>
          </p:cNvPr>
          <p:cNvSpPr txBox="1"/>
          <p:nvPr/>
        </p:nvSpPr>
        <p:spPr>
          <a:xfrm flipH="1">
            <a:off x="4431097" y="9738815"/>
            <a:ext cx="61407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b="1" spc="600" dirty="0">
                <a:solidFill>
                  <a:schemeClr val="bg1"/>
                </a:solidFill>
                <a:latin typeface="Muli" pitchFamily="2" charset="77"/>
              </a:rPr>
              <a:t>total deaths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1F1BF-EF97-6E47-927D-A3EA63321630}"/>
              </a:ext>
            </a:extLst>
          </p:cNvPr>
          <p:cNvSpPr txBox="1"/>
          <p:nvPr/>
        </p:nvSpPr>
        <p:spPr>
          <a:xfrm flipH="1">
            <a:off x="13879897" y="9738815"/>
            <a:ext cx="61407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b="1" spc="600" dirty="0">
                <a:solidFill>
                  <a:schemeClr val="bg1"/>
                </a:solidFill>
                <a:latin typeface="Muli" pitchFamily="2" charset="77"/>
              </a:rPr>
              <a:t>total cases</a:t>
            </a:r>
          </a:p>
        </p:txBody>
      </p:sp>
      <p:grpSp>
        <p:nvGrpSpPr>
          <p:cNvPr id="50" name="Grupo 4">
            <a:extLst>
              <a:ext uri="{FF2B5EF4-FFF2-40B4-BE49-F238E27FC236}">
                <a16:creationId xmlns:a16="http://schemas.microsoft.com/office/drawing/2014/main" id="{19275205-9F4C-C34A-8B4A-4C525D18284C}"/>
              </a:ext>
            </a:extLst>
          </p:cNvPr>
          <p:cNvGrpSpPr/>
          <p:nvPr/>
        </p:nvGrpSpPr>
        <p:grpSpPr>
          <a:xfrm>
            <a:off x="6429103" y="3417692"/>
            <a:ext cx="10395857" cy="5968165"/>
            <a:chOff x="1125599" y="7304418"/>
            <a:chExt cx="13495215" cy="7747477"/>
          </a:xfrm>
          <a:solidFill>
            <a:schemeClr val="bg1"/>
          </a:solidFill>
        </p:grpSpPr>
        <p:sp>
          <p:nvSpPr>
            <p:cNvPr id="51" name="Freeform 96">
              <a:extLst>
                <a:ext uri="{FF2B5EF4-FFF2-40B4-BE49-F238E27FC236}">
                  <a16:creationId xmlns:a16="http://schemas.microsoft.com/office/drawing/2014/main" id="{E291F58B-E098-944F-A95A-09B58B37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95" y="7675630"/>
              <a:ext cx="7915119" cy="6490155"/>
            </a:xfrm>
            <a:custGeom>
              <a:avLst/>
              <a:gdLst>
                <a:gd name="T0" fmla="*/ 2224 w 2916"/>
                <a:gd name="T1" fmla="*/ 1158 h 2391"/>
                <a:gd name="T2" fmla="*/ 2283 w 2916"/>
                <a:gd name="T3" fmla="*/ 1183 h 2391"/>
                <a:gd name="T4" fmla="*/ 2410 w 2916"/>
                <a:gd name="T5" fmla="*/ 930 h 2391"/>
                <a:gd name="T6" fmla="*/ 2308 w 2916"/>
                <a:gd name="T7" fmla="*/ 790 h 2391"/>
                <a:gd name="T8" fmla="*/ 2452 w 2916"/>
                <a:gd name="T9" fmla="*/ 828 h 2391"/>
                <a:gd name="T10" fmla="*/ 2494 w 2916"/>
                <a:gd name="T11" fmla="*/ 684 h 2391"/>
                <a:gd name="T12" fmla="*/ 2403 w 2916"/>
                <a:gd name="T13" fmla="*/ 386 h 2391"/>
                <a:gd name="T14" fmla="*/ 2655 w 2916"/>
                <a:gd name="T15" fmla="*/ 295 h 2391"/>
                <a:gd name="T16" fmla="*/ 2764 w 2916"/>
                <a:gd name="T17" fmla="*/ 523 h 2391"/>
                <a:gd name="T18" fmla="*/ 2757 w 2916"/>
                <a:gd name="T19" fmla="*/ 376 h 2391"/>
                <a:gd name="T20" fmla="*/ 2827 w 2916"/>
                <a:gd name="T21" fmla="*/ 218 h 2391"/>
                <a:gd name="T22" fmla="*/ 2715 w 2916"/>
                <a:gd name="T23" fmla="*/ 155 h 2391"/>
                <a:gd name="T24" fmla="*/ 2238 w 2916"/>
                <a:gd name="T25" fmla="*/ 116 h 2391"/>
                <a:gd name="T26" fmla="*/ 1992 w 2916"/>
                <a:gd name="T27" fmla="*/ 105 h 2391"/>
                <a:gd name="T28" fmla="*/ 1522 w 2916"/>
                <a:gd name="T29" fmla="*/ 35 h 2391"/>
                <a:gd name="T30" fmla="*/ 1308 w 2916"/>
                <a:gd name="T31" fmla="*/ 112 h 2391"/>
                <a:gd name="T32" fmla="*/ 1245 w 2916"/>
                <a:gd name="T33" fmla="*/ 98 h 2391"/>
                <a:gd name="T34" fmla="*/ 1034 w 2916"/>
                <a:gd name="T35" fmla="*/ 169 h 2391"/>
                <a:gd name="T36" fmla="*/ 834 w 2916"/>
                <a:gd name="T37" fmla="*/ 155 h 2391"/>
                <a:gd name="T38" fmla="*/ 438 w 2916"/>
                <a:gd name="T39" fmla="*/ 362 h 2391"/>
                <a:gd name="T40" fmla="*/ 673 w 2916"/>
                <a:gd name="T41" fmla="*/ 242 h 2391"/>
                <a:gd name="T42" fmla="*/ 596 w 2916"/>
                <a:gd name="T43" fmla="*/ 439 h 2391"/>
                <a:gd name="T44" fmla="*/ 319 w 2916"/>
                <a:gd name="T45" fmla="*/ 534 h 2391"/>
                <a:gd name="T46" fmla="*/ 302 w 2916"/>
                <a:gd name="T47" fmla="*/ 590 h 2391"/>
                <a:gd name="T48" fmla="*/ 218 w 2916"/>
                <a:gd name="T49" fmla="*/ 677 h 2391"/>
                <a:gd name="T50" fmla="*/ 316 w 2916"/>
                <a:gd name="T51" fmla="*/ 811 h 2391"/>
                <a:gd name="T52" fmla="*/ 476 w 2916"/>
                <a:gd name="T53" fmla="*/ 670 h 2391"/>
                <a:gd name="T54" fmla="*/ 638 w 2916"/>
                <a:gd name="T55" fmla="*/ 730 h 2391"/>
                <a:gd name="T56" fmla="*/ 746 w 2916"/>
                <a:gd name="T57" fmla="*/ 740 h 2391"/>
                <a:gd name="T58" fmla="*/ 922 w 2916"/>
                <a:gd name="T59" fmla="*/ 891 h 2391"/>
                <a:gd name="T60" fmla="*/ 676 w 2916"/>
                <a:gd name="T61" fmla="*/ 895 h 2391"/>
                <a:gd name="T62" fmla="*/ 490 w 2916"/>
                <a:gd name="T63" fmla="*/ 807 h 2391"/>
                <a:gd name="T64" fmla="*/ 112 w 2916"/>
                <a:gd name="T65" fmla="*/ 1004 h 2391"/>
                <a:gd name="T66" fmla="*/ 74 w 2916"/>
                <a:gd name="T67" fmla="*/ 1435 h 2391"/>
                <a:gd name="T68" fmla="*/ 438 w 2916"/>
                <a:gd name="T69" fmla="*/ 1523 h 2391"/>
                <a:gd name="T70" fmla="*/ 540 w 2916"/>
                <a:gd name="T71" fmla="*/ 1779 h 2391"/>
                <a:gd name="T72" fmla="*/ 571 w 2916"/>
                <a:gd name="T73" fmla="*/ 2116 h 2391"/>
                <a:gd name="T74" fmla="*/ 655 w 2916"/>
                <a:gd name="T75" fmla="*/ 2372 h 2391"/>
                <a:gd name="T76" fmla="*/ 925 w 2916"/>
                <a:gd name="T77" fmla="*/ 2162 h 2391"/>
                <a:gd name="T78" fmla="*/ 1108 w 2916"/>
                <a:gd name="T79" fmla="*/ 1604 h 2391"/>
                <a:gd name="T80" fmla="*/ 922 w 2916"/>
                <a:gd name="T81" fmla="*/ 1028 h 2391"/>
                <a:gd name="T82" fmla="*/ 1283 w 2916"/>
                <a:gd name="T83" fmla="*/ 1246 h 2391"/>
                <a:gd name="T84" fmla="*/ 1364 w 2916"/>
                <a:gd name="T85" fmla="*/ 1130 h 2391"/>
                <a:gd name="T86" fmla="*/ 1462 w 2916"/>
                <a:gd name="T87" fmla="*/ 1077 h 2391"/>
                <a:gd name="T88" fmla="*/ 1603 w 2916"/>
                <a:gd name="T89" fmla="*/ 1158 h 2391"/>
                <a:gd name="T90" fmla="*/ 1743 w 2916"/>
                <a:gd name="T91" fmla="*/ 1407 h 2391"/>
                <a:gd name="T92" fmla="*/ 1883 w 2916"/>
                <a:gd name="T93" fmla="*/ 1137 h 2391"/>
                <a:gd name="T94" fmla="*/ 2027 w 2916"/>
                <a:gd name="T95" fmla="*/ 1288 h 2391"/>
                <a:gd name="T96" fmla="*/ 2101 w 2916"/>
                <a:gd name="T97" fmla="*/ 1341 h 2391"/>
                <a:gd name="T98" fmla="*/ 2227 w 2916"/>
                <a:gd name="T99" fmla="*/ 1404 h 2391"/>
                <a:gd name="T100" fmla="*/ 2213 w 2916"/>
                <a:gd name="T101" fmla="*/ 1225 h 2391"/>
                <a:gd name="T102" fmla="*/ 1294 w 2916"/>
                <a:gd name="T103" fmla="*/ 148 h 2391"/>
                <a:gd name="T104" fmla="*/ 1273 w 2916"/>
                <a:gd name="T105" fmla="*/ 1049 h 2391"/>
                <a:gd name="T106" fmla="*/ 1206 w 2916"/>
                <a:gd name="T107" fmla="*/ 1007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16" h="2391">
                  <a:moveTo>
                    <a:pt x="2213" y="1225"/>
                  </a:moveTo>
                  <a:lnTo>
                    <a:pt x="2213" y="1225"/>
                  </a:lnTo>
                  <a:cubicBezTo>
                    <a:pt x="2185" y="1193"/>
                    <a:pt x="2210" y="1186"/>
                    <a:pt x="2224" y="1158"/>
                  </a:cubicBezTo>
                  <a:cubicBezTo>
                    <a:pt x="2231" y="1169"/>
                    <a:pt x="2241" y="1172"/>
                    <a:pt x="2255" y="1172"/>
                  </a:cubicBezTo>
                  <a:cubicBezTo>
                    <a:pt x="2259" y="1190"/>
                    <a:pt x="2255" y="1207"/>
                    <a:pt x="2262" y="1225"/>
                  </a:cubicBezTo>
                  <a:cubicBezTo>
                    <a:pt x="2269" y="1211"/>
                    <a:pt x="2276" y="1197"/>
                    <a:pt x="2283" y="1183"/>
                  </a:cubicBezTo>
                  <a:cubicBezTo>
                    <a:pt x="2304" y="1190"/>
                    <a:pt x="2304" y="1158"/>
                    <a:pt x="2315" y="1148"/>
                  </a:cubicBezTo>
                  <a:cubicBezTo>
                    <a:pt x="2336" y="1130"/>
                    <a:pt x="2354" y="1123"/>
                    <a:pt x="2378" y="1105"/>
                  </a:cubicBezTo>
                  <a:cubicBezTo>
                    <a:pt x="2438" y="1060"/>
                    <a:pt x="2445" y="993"/>
                    <a:pt x="2410" y="930"/>
                  </a:cubicBezTo>
                  <a:cubicBezTo>
                    <a:pt x="2392" y="902"/>
                    <a:pt x="2375" y="888"/>
                    <a:pt x="2368" y="853"/>
                  </a:cubicBezTo>
                  <a:cubicBezTo>
                    <a:pt x="2360" y="832"/>
                    <a:pt x="2375" y="821"/>
                    <a:pt x="2357" y="804"/>
                  </a:cubicBezTo>
                  <a:cubicBezTo>
                    <a:pt x="2346" y="793"/>
                    <a:pt x="2311" y="814"/>
                    <a:pt x="2308" y="790"/>
                  </a:cubicBezTo>
                  <a:cubicBezTo>
                    <a:pt x="2304" y="779"/>
                    <a:pt x="2332" y="755"/>
                    <a:pt x="2339" y="748"/>
                  </a:cubicBezTo>
                  <a:cubicBezTo>
                    <a:pt x="2339" y="800"/>
                    <a:pt x="2382" y="755"/>
                    <a:pt x="2399" y="762"/>
                  </a:cubicBezTo>
                  <a:cubicBezTo>
                    <a:pt x="2403" y="762"/>
                    <a:pt x="2448" y="821"/>
                    <a:pt x="2452" y="828"/>
                  </a:cubicBezTo>
                  <a:cubicBezTo>
                    <a:pt x="2466" y="849"/>
                    <a:pt x="2469" y="909"/>
                    <a:pt x="2504" y="860"/>
                  </a:cubicBezTo>
                  <a:cubicBezTo>
                    <a:pt x="2525" y="825"/>
                    <a:pt x="2487" y="772"/>
                    <a:pt x="2455" y="758"/>
                  </a:cubicBezTo>
                  <a:cubicBezTo>
                    <a:pt x="2473" y="730"/>
                    <a:pt x="2473" y="705"/>
                    <a:pt x="2494" y="684"/>
                  </a:cubicBezTo>
                  <a:cubicBezTo>
                    <a:pt x="2508" y="667"/>
                    <a:pt x="2529" y="667"/>
                    <a:pt x="2539" y="639"/>
                  </a:cubicBezTo>
                  <a:cubicBezTo>
                    <a:pt x="2568" y="579"/>
                    <a:pt x="2557" y="512"/>
                    <a:pt x="2504" y="474"/>
                  </a:cubicBezTo>
                  <a:cubicBezTo>
                    <a:pt x="2459" y="439"/>
                    <a:pt x="2375" y="474"/>
                    <a:pt x="2403" y="386"/>
                  </a:cubicBezTo>
                  <a:cubicBezTo>
                    <a:pt x="2431" y="291"/>
                    <a:pt x="2564" y="418"/>
                    <a:pt x="2571" y="330"/>
                  </a:cubicBezTo>
                  <a:cubicBezTo>
                    <a:pt x="2596" y="337"/>
                    <a:pt x="2599" y="316"/>
                    <a:pt x="2606" y="302"/>
                  </a:cubicBezTo>
                  <a:cubicBezTo>
                    <a:pt x="2627" y="330"/>
                    <a:pt x="2638" y="284"/>
                    <a:pt x="2655" y="295"/>
                  </a:cubicBezTo>
                  <a:cubicBezTo>
                    <a:pt x="2690" y="319"/>
                    <a:pt x="2659" y="337"/>
                    <a:pt x="2662" y="369"/>
                  </a:cubicBezTo>
                  <a:cubicBezTo>
                    <a:pt x="2666" y="414"/>
                    <a:pt x="2708" y="505"/>
                    <a:pt x="2764" y="523"/>
                  </a:cubicBezTo>
                  <a:lnTo>
                    <a:pt x="2764" y="523"/>
                  </a:lnTo>
                  <a:lnTo>
                    <a:pt x="2764" y="523"/>
                  </a:lnTo>
                  <a:cubicBezTo>
                    <a:pt x="2764" y="505"/>
                    <a:pt x="2767" y="488"/>
                    <a:pt x="2767" y="470"/>
                  </a:cubicBezTo>
                  <a:cubicBezTo>
                    <a:pt x="2813" y="449"/>
                    <a:pt x="2761" y="397"/>
                    <a:pt x="2757" y="376"/>
                  </a:cubicBezTo>
                  <a:cubicBezTo>
                    <a:pt x="2753" y="365"/>
                    <a:pt x="2743" y="316"/>
                    <a:pt x="2771" y="347"/>
                  </a:cubicBezTo>
                  <a:lnTo>
                    <a:pt x="2852" y="291"/>
                  </a:lnTo>
                  <a:cubicBezTo>
                    <a:pt x="2855" y="267"/>
                    <a:pt x="2817" y="253"/>
                    <a:pt x="2827" y="218"/>
                  </a:cubicBezTo>
                  <a:cubicBezTo>
                    <a:pt x="2855" y="228"/>
                    <a:pt x="2887" y="242"/>
                    <a:pt x="2915" y="239"/>
                  </a:cubicBezTo>
                  <a:cubicBezTo>
                    <a:pt x="2904" y="218"/>
                    <a:pt x="2862" y="186"/>
                    <a:pt x="2834" y="193"/>
                  </a:cubicBezTo>
                  <a:cubicBezTo>
                    <a:pt x="2831" y="172"/>
                    <a:pt x="2732" y="158"/>
                    <a:pt x="2715" y="155"/>
                  </a:cubicBezTo>
                  <a:cubicBezTo>
                    <a:pt x="2662" y="144"/>
                    <a:pt x="2617" y="148"/>
                    <a:pt x="2564" y="148"/>
                  </a:cubicBezTo>
                  <a:cubicBezTo>
                    <a:pt x="2508" y="148"/>
                    <a:pt x="2455" y="137"/>
                    <a:pt x="2399" y="130"/>
                  </a:cubicBezTo>
                  <a:cubicBezTo>
                    <a:pt x="2346" y="119"/>
                    <a:pt x="2290" y="127"/>
                    <a:pt x="2238" y="116"/>
                  </a:cubicBezTo>
                  <a:cubicBezTo>
                    <a:pt x="2220" y="116"/>
                    <a:pt x="2203" y="102"/>
                    <a:pt x="2185" y="98"/>
                  </a:cubicBezTo>
                  <a:cubicBezTo>
                    <a:pt x="2129" y="95"/>
                    <a:pt x="2171" y="109"/>
                    <a:pt x="2118" y="119"/>
                  </a:cubicBezTo>
                  <a:cubicBezTo>
                    <a:pt x="2073" y="127"/>
                    <a:pt x="2034" y="116"/>
                    <a:pt x="1992" y="105"/>
                  </a:cubicBezTo>
                  <a:cubicBezTo>
                    <a:pt x="1964" y="98"/>
                    <a:pt x="1704" y="95"/>
                    <a:pt x="1722" y="60"/>
                  </a:cubicBezTo>
                  <a:lnTo>
                    <a:pt x="1722" y="60"/>
                  </a:lnTo>
                  <a:cubicBezTo>
                    <a:pt x="1733" y="0"/>
                    <a:pt x="1550" y="21"/>
                    <a:pt x="1522" y="35"/>
                  </a:cubicBezTo>
                  <a:cubicBezTo>
                    <a:pt x="1462" y="56"/>
                    <a:pt x="1396" y="91"/>
                    <a:pt x="1336" y="95"/>
                  </a:cubicBezTo>
                  <a:cubicBezTo>
                    <a:pt x="1346" y="127"/>
                    <a:pt x="1375" y="183"/>
                    <a:pt x="1325" y="155"/>
                  </a:cubicBezTo>
                  <a:cubicBezTo>
                    <a:pt x="1315" y="148"/>
                    <a:pt x="1318" y="116"/>
                    <a:pt x="1308" y="112"/>
                  </a:cubicBezTo>
                  <a:cubicBezTo>
                    <a:pt x="1287" y="105"/>
                    <a:pt x="1287" y="123"/>
                    <a:pt x="1294" y="141"/>
                  </a:cubicBezTo>
                  <a:cubicBezTo>
                    <a:pt x="1287" y="133"/>
                    <a:pt x="1280" y="137"/>
                    <a:pt x="1276" y="141"/>
                  </a:cubicBezTo>
                  <a:cubicBezTo>
                    <a:pt x="1266" y="123"/>
                    <a:pt x="1255" y="112"/>
                    <a:pt x="1245" y="98"/>
                  </a:cubicBezTo>
                  <a:cubicBezTo>
                    <a:pt x="1213" y="109"/>
                    <a:pt x="1189" y="130"/>
                    <a:pt x="1234" y="158"/>
                  </a:cubicBezTo>
                  <a:cubicBezTo>
                    <a:pt x="1220" y="197"/>
                    <a:pt x="1171" y="158"/>
                    <a:pt x="1150" y="155"/>
                  </a:cubicBezTo>
                  <a:cubicBezTo>
                    <a:pt x="1118" y="151"/>
                    <a:pt x="1066" y="162"/>
                    <a:pt x="1034" y="169"/>
                  </a:cubicBezTo>
                  <a:cubicBezTo>
                    <a:pt x="978" y="179"/>
                    <a:pt x="887" y="270"/>
                    <a:pt x="841" y="235"/>
                  </a:cubicBezTo>
                  <a:cubicBezTo>
                    <a:pt x="852" y="225"/>
                    <a:pt x="866" y="235"/>
                    <a:pt x="869" y="218"/>
                  </a:cubicBezTo>
                  <a:cubicBezTo>
                    <a:pt x="911" y="200"/>
                    <a:pt x="855" y="165"/>
                    <a:pt x="834" y="155"/>
                  </a:cubicBezTo>
                  <a:cubicBezTo>
                    <a:pt x="792" y="133"/>
                    <a:pt x="725" y="119"/>
                    <a:pt x="676" y="127"/>
                  </a:cubicBezTo>
                  <a:cubicBezTo>
                    <a:pt x="627" y="133"/>
                    <a:pt x="459" y="239"/>
                    <a:pt x="466" y="298"/>
                  </a:cubicBezTo>
                  <a:cubicBezTo>
                    <a:pt x="431" y="302"/>
                    <a:pt x="425" y="319"/>
                    <a:pt x="438" y="362"/>
                  </a:cubicBezTo>
                  <a:cubicBezTo>
                    <a:pt x="476" y="298"/>
                    <a:pt x="550" y="502"/>
                    <a:pt x="596" y="411"/>
                  </a:cubicBezTo>
                  <a:cubicBezTo>
                    <a:pt x="638" y="418"/>
                    <a:pt x="617" y="323"/>
                    <a:pt x="620" y="309"/>
                  </a:cubicBezTo>
                  <a:cubicBezTo>
                    <a:pt x="631" y="277"/>
                    <a:pt x="669" y="274"/>
                    <a:pt x="673" y="242"/>
                  </a:cubicBezTo>
                  <a:cubicBezTo>
                    <a:pt x="704" y="246"/>
                    <a:pt x="620" y="326"/>
                    <a:pt x="708" y="326"/>
                  </a:cubicBezTo>
                  <a:cubicBezTo>
                    <a:pt x="708" y="326"/>
                    <a:pt x="648" y="400"/>
                    <a:pt x="645" y="407"/>
                  </a:cubicBezTo>
                  <a:cubicBezTo>
                    <a:pt x="624" y="432"/>
                    <a:pt x="631" y="435"/>
                    <a:pt x="596" y="439"/>
                  </a:cubicBezTo>
                  <a:cubicBezTo>
                    <a:pt x="561" y="446"/>
                    <a:pt x="522" y="425"/>
                    <a:pt x="487" y="446"/>
                  </a:cubicBezTo>
                  <a:cubicBezTo>
                    <a:pt x="466" y="439"/>
                    <a:pt x="425" y="477"/>
                    <a:pt x="411" y="488"/>
                  </a:cubicBezTo>
                  <a:cubicBezTo>
                    <a:pt x="379" y="512"/>
                    <a:pt x="362" y="523"/>
                    <a:pt x="319" y="534"/>
                  </a:cubicBezTo>
                  <a:cubicBezTo>
                    <a:pt x="323" y="541"/>
                    <a:pt x="326" y="548"/>
                    <a:pt x="333" y="551"/>
                  </a:cubicBezTo>
                  <a:cubicBezTo>
                    <a:pt x="323" y="562"/>
                    <a:pt x="288" y="555"/>
                    <a:pt x="284" y="565"/>
                  </a:cubicBezTo>
                  <a:cubicBezTo>
                    <a:pt x="284" y="579"/>
                    <a:pt x="302" y="579"/>
                    <a:pt x="302" y="590"/>
                  </a:cubicBezTo>
                  <a:cubicBezTo>
                    <a:pt x="291" y="590"/>
                    <a:pt x="284" y="597"/>
                    <a:pt x="274" y="600"/>
                  </a:cubicBezTo>
                  <a:cubicBezTo>
                    <a:pt x="288" y="618"/>
                    <a:pt x="312" y="628"/>
                    <a:pt x="309" y="660"/>
                  </a:cubicBezTo>
                  <a:cubicBezTo>
                    <a:pt x="281" y="691"/>
                    <a:pt x="246" y="653"/>
                    <a:pt x="218" y="677"/>
                  </a:cubicBezTo>
                  <a:cubicBezTo>
                    <a:pt x="179" y="677"/>
                    <a:pt x="172" y="758"/>
                    <a:pt x="179" y="786"/>
                  </a:cubicBezTo>
                  <a:cubicBezTo>
                    <a:pt x="193" y="828"/>
                    <a:pt x="211" y="807"/>
                    <a:pt x="246" y="832"/>
                  </a:cubicBezTo>
                  <a:cubicBezTo>
                    <a:pt x="260" y="818"/>
                    <a:pt x="298" y="821"/>
                    <a:pt x="316" y="811"/>
                  </a:cubicBezTo>
                  <a:cubicBezTo>
                    <a:pt x="333" y="800"/>
                    <a:pt x="348" y="786"/>
                    <a:pt x="362" y="769"/>
                  </a:cubicBezTo>
                  <a:cubicBezTo>
                    <a:pt x="379" y="744"/>
                    <a:pt x="383" y="719"/>
                    <a:pt x="407" y="705"/>
                  </a:cubicBezTo>
                  <a:cubicBezTo>
                    <a:pt x="438" y="691"/>
                    <a:pt x="452" y="698"/>
                    <a:pt x="476" y="670"/>
                  </a:cubicBezTo>
                  <a:cubicBezTo>
                    <a:pt x="504" y="691"/>
                    <a:pt x="568" y="769"/>
                    <a:pt x="596" y="769"/>
                  </a:cubicBezTo>
                  <a:cubicBezTo>
                    <a:pt x="655" y="765"/>
                    <a:pt x="550" y="660"/>
                    <a:pt x="536" y="649"/>
                  </a:cubicBezTo>
                  <a:cubicBezTo>
                    <a:pt x="571" y="670"/>
                    <a:pt x="603" y="719"/>
                    <a:pt x="638" y="730"/>
                  </a:cubicBezTo>
                  <a:cubicBezTo>
                    <a:pt x="638" y="744"/>
                    <a:pt x="676" y="814"/>
                    <a:pt x="690" y="818"/>
                  </a:cubicBezTo>
                  <a:cubicBezTo>
                    <a:pt x="708" y="821"/>
                    <a:pt x="732" y="776"/>
                    <a:pt x="715" y="762"/>
                  </a:cubicBezTo>
                  <a:cubicBezTo>
                    <a:pt x="725" y="762"/>
                    <a:pt x="746" y="755"/>
                    <a:pt x="746" y="740"/>
                  </a:cubicBezTo>
                  <a:cubicBezTo>
                    <a:pt x="775" y="723"/>
                    <a:pt x="764" y="772"/>
                    <a:pt x="768" y="783"/>
                  </a:cubicBezTo>
                  <a:cubicBezTo>
                    <a:pt x="778" y="811"/>
                    <a:pt x="785" y="818"/>
                    <a:pt x="810" y="828"/>
                  </a:cubicBezTo>
                  <a:cubicBezTo>
                    <a:pt x="869" y="849"/>
                    <a:pt x="947" y="797"/>
                    <a:pt x="922" y="891"/>
                  </a:cubicBezTo>
                  <a:cubicBezTo>
                    <a:pt x="894" y="898"/>
                    <a:pt x="904" y="927"/>
                    <a:pt x="883" y="934"/>
                  </a:cubicBezTo>
                  <a:cubicBezTo>
                    <a:pt x="859" y="944"/>
                    <a:pt x="813" y="934"/>
                    <a:pt x="789" y="930"/>
                  </a:cubicBezTo>
                  <a:cubicBezTo>
                    <a:pt x="761" y="927"/>
                    <a:pt x="697" y="895"/>
                    <a:pt x="676" y="895"/>
                  </a:cubicBezTo>
                  <a:cubicBezTo>
                    <a:pt x="652" y="898"/>
                    <a:pt x="666" y="927"/>
                    <a:pt x="641" y="937"/>
                  </a:cubicBezTo>
                  <a:cubicBezTo>
                    <a:pt x="599" y="958"/>
                    <a:pt x="526" y="895"/>
                    <a:pt x="511" y="860"/>
                  </a:cubicBezTo>
                  <a:cubicBezTo>
                    <a:pt x="501" y="825"/>
                    <a:pt x="526" y="825"/>
                    <a:pt x="490" y="807"/>
                  </a:cubicBezTo>
                  <a:cubicBezTo>
                    <a:pt x="469" y="800"/>
                    <a:pt x="425" y="818"/>
                    <a:pt x="400" y="821"/>
                  </a:cubicBezTo>
                  <a:cubicBezTo>
                    <a:pt x="330" y="835"/>
                    <a:pt x="249" y="832"/>
                    <a:pt x="197" y="884"/>
                  </a:cubicBezTo>
                  <a:cubicBezTo>
                    <a:pt x="155" y="923"/>
                    <a:pt x="148" y="965"/>
                    <a:pt x="112" y="1004"/>
                  </a:cubicBezTo>
                  <a:cubicBezTo>
                    <a:pt x="63" y="1060"/>
                    <a:pt x="28" y="1109"/>
                    <a:pt x="25" y="1186"/>
                  </a:cubicBezTo>
                  <a:cubicBezTo>
                    <a:pt x="21" y="1239"/>
                    <a:pt x="0" y="1309"/>
                    <a:pt x="21" y="1358"/>
                  </a:cubicBezTo>
                  <a:cubicBezTo>
                    <a:pt x="32" y="1379"/>
                    <a:pt x="63" y="1411"/>
                    <a:pt x="74" y="1435"/>
                  </a:cubicBezTo>
                  <a:cubicBezTo>
                    <a:pt x="95" y="1467"/>
                    <a:pt x="119" y="1505"/>
                    <a:pt x="158" y="1520"/>
                  </a:cubicBezTo>
                  <a:cubicBezTo>
                    <a:pt x="228" y="1544"/>
                    <a:pt x="305" y="1463"/>
                    <a:pt x="376" y="1481"/>
                  </a:cubicBezTo>
                  <a:cubicBezTo>
                    <a:pt x="397" y="1488"/>
                    <a:pt x="425" y="1512"/>
                    <a:pt x="438" y="1523"/>
                  </a:cubicBezTo>
                  <a:cubicBezTo>
                    <a:pt x="469" y="1548"/>
                    <a:pt x="487" y="1541"/>
                    <a:pt x="487" y="1593"/>
                  </a:cubicBezTo>
                  <a:cubicBezTo>
                    <a:pt x="483" y="1649"/>
                    <a:pt x="473" y="1635"/>
                    <a:pt x="501" y="1684"/>
                  </a:cubicBezTo>
                  <a:cubicBezTo>
                    <a:pt x="518" y="1716"/>
                    <a:pt x="532" y="1744"/>
                    <a:pt x="540" y="1779"/>
                  </a:cubicBezTo>
                  <a:cubicBezTo>
                    <a:pt x="550" y="1814"/>
                    <a:pt x="561" y="1846"/>
                    <a:pt x="554" y="1881"/>
                  </a:cubicBezTo>
                  <a:cubicBezTo>
                    <a:pt x="550" y="1923"/>
                    <a:pt x="518" y="1955"/>
                    <a:pt x="522" y="1997"/>
                  </a:cubicBezTo>
                  <a:cubicBezTo>
                    <a:pt x="529" y="2039"/>
                    <a:pt x="561" y="2077"/>
                    <a:pt x="571" y="2116"/>
                  </a:cubicBezTo>
                  <a:cubicBezTo>
                    <a:pt x="578" y="2148"/>
                    <a:pt x="575" y="2190"/>
                    <a:pt x="585" y="2221"/>
                  </a:cubicBezTo>
                  <a:cubicBezTo>
                    <a:pt x="599" y="2249"/>
                    <a:pt x="620" y="2274"/>
                    <a:pt x="631" y="2305"/>
                  </a:cubicBezTo>
                  <a:cubicBezTo>
                    <a:pt x="638" y="2326"/>
                    <a:pt x="634" y="2358"/>
                    <a:pt x="655" y="2372"/>
                  </a:cubicBezTo>
                  <a:cubicBezTo>
                    <a:pt x="690" y="2390"/>
                    <a:pt x="778" y="2348"/>
                    <a:pt x="799" y="2320"/>
                  </a:cubicBezTo>
                  <a:lnTo>
                    <a:pt x="799" y="2320"/>
                  </a:lnTo>
                  <a:cubicBezTo>
                    <a:pt x="845" y="2267"/>
                    <a:pt x="894" y="2225"/>
                    <a:pt x="925" y="2162"/>
                  </a:cubicBezTo>
                  <a:cubicBezTo>
                    <a:pt x="957" y="2102"/>
                    <a:pt x="943" y="2046"/>
                    <a:pt x="992" y="1990"/>
                  </a:cubicBezTo>
                  <a:cubicBezTo>
                    <a:pt x="1059" y="1916"/>
                    <a:pt x="1038" y="1877"/>
                    <a:pt x="1027" y="1786"/>
                  </a:cubicBezTo>
                  <a:cubicBezTo>
                    <a:pt x="1017" y="1705"/>
                    <a:pt x="1062" y="1663"/>
                    <a:pt x="1108" y="1604"/>
                  </a:cubicBezTo>
                  <a:cubicBezTo>
                    <a:pt x="1147" y="1548"/>
                    <a:pt x="1210" y="1488"/>
                    <a:pt x="1224" y="1418"/>
                  </a:cubicBezTo>
                  <a:cubicBezTo>
                    <a:pt x="1248" y="1323"/>
                    <a:pt x="1164" y="1390"/>
                    <a:pt x="1111" y="1372"/>
                  </a:cubicBezTo>
                  <a:cubicBezTo>
                    <a:pt x="1062" y="1358"/>
                    <a:pt x="901" y="1035"/>
                    <a:pt x="922" y="1028"/>
                  </a:cubicBezTo>
                  <a:cubicBezTo>
                    <a:pt x="929" y="1035"/>
                    <a:pt x="939" y="1035"/>
                    <a:pt x="947" y="1032"/>
                  </a:cubicBezTo>
                  <a:cubicBezTo>
                    <a:pt x="996" y="1137"/>
                    <a:pt x="1048" y="1242"/>
                    <a:pt x="1108" y="1341"/>
                  </a:cubicBezTo>
                  <a:cubicBezTo>
                    <a:pt x="1139" y="1341"/>
                    <a:pt x="1259" y="1277"/>
                    <a:pt x="1283" y="1246"/>
                  </a:cubicBezTo>
                  <a:lnTo>
                    <a:pt x="1283" y="1246"/>
                  </a:lnTo>
                  <a:lnTo>
                    <a:pt x="1283" y="1246"/>
                  </a:lnTo>
                  <a:cubicBezTo>
                    <a:pt x="1311" y="1225"/>
                    <a:pt x="1371" y="1172"/>
                    <a:pt x="1364" y="1130"/>
                  </a:cubicBezTo>
                  <a:cubicBezTo>
                    <a:pt x="1364" y="1116"/>
                    <a:pt x="1311" y="1049"/>
                    <a:pt x="1297" y="1042"/>
                  </a:cubicBezTo>
                  <a:cubicBezTo>
                    <a:pt x="1325" y="1049"/>
                    <a:pt x="1336" y="1067"/>
                    <a:pt x="1368" y="1070"/>
                  </a:cubicBezTo>
                  <a:cubicBezTo>
                    <a:pt x="1399" y="1074"/>
                    <a:pt x="1431" y="1063"/>
                    <a:pt x="1462" y="1077"/>
                  </a:cubicBezTo>
                  <a:cubicBezTo>
                    <a:pt x="1494" y="1088"/>
                    <a:pt x="1515" y="1109"/>
                    <a:pt x="1536" y="1133"/>
                  </a:cubicBezTo>
                  <a:cubicBezTo>
                    <a:pt x="1546" y="1148"/>
                    <a:pt x="1557" y="1162"/>
                    <a:pt x="1571" y="1169"/>
                  </a:cubicBezTo>
                  <a:cubicBezTo>
                    <a:pt x="1582" y="1165"/>
                    <a:pt x="1592" y="1158"/>
                    <a:pt x="1603" y="1158"/>
                  </a:cubicBezTo>
                  <a:cubicBezTo>
                    <a:pt x="1627" y="1176"/>
                    <a:pt x="1613" y="1204"/>
                    <a:pt x="1617" y="1232"/>
                  </a:cubicBezTo>
                  <a:cubicBezTo>
                    <a:pt x="1620" y="1267"/>
                    <a:pt x="1645" y="1305"/>
                    <a:pt x="1659" y="1344"/>
                  </a:cubicBezTo>
                  <a:cubicBezTo>
                    <a:pt x="1676" y="1393"/>
                    <a:pt x="1687" y="1481"/>
                    <a:pt x="1743" y="1407"/>
                  </a:cubicBezTo>
                  <a:lnTo>
                    <a:pt x="1743" y="1407"/>
                  </a:lnTo>
                  <a:cubicBezTo>
                    <a:pt x="1764" y="1365"/>
                    <a:pt x="1750" y="1320"/>
                    <a:pt x="1764" y="1277"/>
                  </a:cubicBezTo>
                  <a:cubicBezTo>
                    <a:pt x="1778" y="1225"/>
                    <a:pt x="1841" y="1169"/>
                    <a:pt x="1883" y="1137"/>
                  </a:cubicBezTo>
                  <a:cubicBezTo>
                    <a:pt x="1925" y="1155"/>
                    <a:pt x="1936" y="1155"/>
                    <a:pt x="1964" y="1190"/>
                  </a:cubicBezTo>
                  <a:cubicBezTo>
                    <a:pt x="1978" y="1211"/>
                    <a:pt x="1999" y="1260"/>
                    <a:pt x="2013" y="1270"/>
                  </a:cubicBezTo>
                  <a:cubicBezTo>
                    <a:pt x="2013" y="1270"/>
                    <a:pt x="2031" y="1291"/>
                    <a:pt x="2027" y="1288"/>
                  </a:cubicBezTo>
                  <a:cubicBezTo>
                    <a:pt x="2027" y="1284"/>
                    <a:pt x="2052" y="1284"/>
                    <a:pt x="2059" y="1295"/>
                  </a:cubicBezTo>
                  <a:cubicBezTo>
                    <a:pt x="2094" y="1330"/>
                    <a:pt x="2055" y="1397"/>
                    <a:pt x="2083" y="1432"/>
                  </a:cubicBezTo>
                  <a:cubicBezTo>
                    <a:pt x="2101" y="1414"/>
                    <a:pt x="2094" y="1365"/>
                    <a:pt x="2101" y="1341"/>
                  </a:cubicBezTo>
                  <a:cubicBezTo>
                    <a:pt x="2108" y="1341"/>
                    <a:pt x="2108" y="1386"/>
                    <a:pt x="2115" y="1393"/>
                  </a:cubicBezTo>
                  <a:cubicBezTo>
                    <a:pt x="2125" y="1383"/>
                    <a:pt x="2118" y="1369"/>
                    <a:pt x="2125" y="1358"/>
                  </a:cubicBezTo>
                  <a:cubicBezTo>
                    <a:pt x="2161" y="1390"/>
                    <a:pt x="2182" y="1460"/>
                    <a:pt x="2227" y="1404"/>
                  </a:cubicBezTo>
                  <a:lnTo>
                    <a:pt x="2227" y="1404"/>
                  </a:lnTo>
                  <a:cubicBezTo>
                    <a:pt x="2248" y="1400"/>
                    <a:pt x="2273" y="1351"/>
                    <a:pt x="2273" y="1334"/>
                  </a:cubicBezTo>
                  <a:cubicBezTo>
                    <a:pt x="2273" y="1295"/>
                    <a:pt x="2234" y="1249"/>
                    <a:pt x="2213" y="1225"/>
                  </a:cubicBezTo>
                  <a:close/>
                  <a:moveTo>
                    <a:pt x="1297" y="158"/>
                  </a:moveTo>
                  <a:lnTo>
                    <a:pt x="1297" y="158"/>
                  </a:lnTo>
                  <a:cubicBezTo>
                    <a:pt x="1297" y="155"/>
                    <a:pt x="1297" y="151"/>
                    <a:pt x="1294" y="148"/>
                  </a:cubicBezTo>
                  <a:cubicBezTo>
                    <a:pt x="1297" y="151"/>
                    <a:pt x="1297" y="155"/>
                    <a:pt x="1297" y="158"/>
                  </a:cubicBezTo>
                  <a:close/>
                  <a:moveTo>
                    <a:pt x="1273" y="1049"/>
                  </a:moveTo>
                  <a:lnTo>
                    <a:pt x="1273" y="1049"/>
                  </a:lnTo>
                  <a:cubicBezTo>
                    <a:pt x="1248" y="1060"/>
                    <a:pt x="1266" y="1077"/>
                    <a:pt x="1238" y="1081"/>
                  </a:cubicBezTo>
                  <a:cubicBezTo>
                    <a:pt x="1196" y="1088"/>
                    <a:pt x="1189" y="1025"/>
                    <a:pt x="1178" y="1000"/>
                  </a:cubicBezTo>
                  <a:cubicBezTo>
                    <a:pt x="1185" y="1004"/>
                    <a:pt x="1196" y="1014"/>
                    <a:pt x="1206" y="1007"/>
                  </a:cubicBezTo>
                  <a:cubicBezTo>
                    <a:pt x="1217" y="1046"/>
                    <a:pt x="1269" y="1039"/>
                    <a:pt x="1294" y="1042"/>
                  </a:cubicBezTo>
                  <a:cubicBezTo>
                    <a:pt x="1287" y="1042"/>
                    <a:pt x="1280" y="1046"/>
                    <a:pt x="1273" y="10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93A37A2E-F347-B34B-9F86-466D7D8B2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86" y="11184142"/>
              <a:ext cx="2526614" cy="3867753"/>
            </a:xfrm>
            <a:custGeom>
              <a:avLst/>
              <a:gdLst>
                <a:gd name="T0" fmla="*/ 898 w 931"/>
                <a:gd name="T1" fmla="*/ 393 h 1426"/>
                <a:gd name="T2" fmla="*/ 898 w 931"/>
                <a:gd name="T3" fmla="*/ 393 h 1426"/>
                <a:gd name="T4" fmla="*/ 680 w 931"/>
                <a:gd name="T5" fmla="*/ 302 h 1426"/>
                <a:gd name="T6" fmla="*/ 610 w 931"/>
                <a:gd name="T7" fmla="*/ 257 h 1426"/>
                <a:gd name="T8" fmla="*/ 561 w 931"/>
                <a:gd name="T9" fmla="*/ 172 h 1426"/>
                <a:gd name="T10" fmla="*/ 484 w 931"/>
                <a:gd name="T11" fmla="*/ 137 h 1426"/>
                <a:gd name="T12" fmla="*/ 365 w 931"/>
                <a:gd name="T13" fmla="*/ 53 h 1426"/>
                <a:gd name="T14" fmla="*/ 266 w 931"/>
                <a:gd name="T15" fmla="*/ 39 h 1426"/>
                <a:gd name="T16" fmla="*/ 203 w 931"/>
                <a:gd name="T17" fmla="*/ 50 h 1426"/>
                <a:gd name="T18" fmla="*/ 88 w 931"/>
                <a:gd name="T19" fmla="*/ 106 h 1426"/>
                <a:gd name="T20" fmla="*/ 91 w 931"/>
                <a:gd name="T21" fmla="*/ 172 h 1426"/>
                <a:gd name="T22" fmla="*/ 28 w 931"/>
                <a:gd name="T23" fmla="*/ 285 h 1426"/>
                <a:gd name="T24" fmla="*/ 14 w 931"/>
                <a:gd name="T25" fmla="*/ 372 h 1426"/>
                <a:gd name="T26" fmla="*/ 0 w 931"/>
                <a:gd name="T27" fmla="*/ 404 h 1426"/>
                <a:gd name="T28" fmla="*/ 31 w 931"/>
                <a:gd name="T29" fmla="*/ 443 h 1426"/>
                <a:gd name="T30" fmla="*/ 151 w 931"/>
                <a:gd name="T31" fmla="*/ 625 h 1426"/>
                <a:gd name="T32" fmla="*/ 235 w 931"/>
                <a:gd name="T33" fmla="*/ 685 h 1426"/>
                <a:gd name="T34" fmla="*/ 252 w 931"/>
                <a:gd name="T35" fmla="*/ 783 h 1426"/>
                <a:gd name="T36" fmla="*/ 270 w 931"/>
                <a:gd name="T37" fmla="*/ 1085 h 1426"/>
                <a:gd name="T38" fmla="*/ 305 w 931"/>
                <a:gd name="T39" fmla="*/ 1197 h 1426"/>
                <a:gd name="T40" fmla="*/ 326 w 931"/>
                <a:gd name="T41" fmla="*/ 1239 h 1426"/>
                <a:gd name="T42" fmla="*/ 316 w 931"/>
                <a:gd name="T43" fmla="*/ 1288 h 1426"/>
                <a:gd name="T44" fmla="*/ 449 w 931"/>
                <a:gd name="T45" fmla="*/ 1425 h 1426"/>
                <a:gd name="T46" fmla="*/ 449 w 931"/>
                <a:gd name="T47" fmla="*/ 1376 h 1426"/>
                <a:gd name="T48" fmla="*/ 460 w 931"/>
                <a:gd name="T49" fmla="*/ 1267 h 1426"/>
                <a:gd name="T50" fmla="*/ 477 w 931"/>
                <a:gd name="T51" fmla="*/ 1158 h 1426"/>
                <a:gd name="T52" fmla="*/ 551 w 931"/>
                <a:gd name="T53" fmla="*/ 1053 h 1426"/>
                <a:gd name="T54" fmla="*/ 642 w 931"/>
                <a:gd name="T55" fmla="*/ 965 h 1426"/>
                <a:gd name="T56" fmla="*/ 684 w 931"/>
                <a:gd name="T57" fmla="*/ 864 h 1426"/>
                <a:gd name="T58" fmla="*/ 747 w 931"/>
                <a:gd name="T59" fmla="*/ 797 h 1426"/>
                <a:gd name="T60" fmla="*/ 891 w 931"/>
                <a:gd name="T61" fmla="*/ 485 h 1426"/>
                <a:gd name="T62" fmla="*/ 891 w 931"/>
                <a:gd name="T63" fmla="*/ 485 h 1426"/>
                <a:gd name="T64" fmla="*/ 898 w 931"/>
                <a:gd name="T65" fmla="*/ 393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1" h="1426">
                  <a:moveTo>
                    <a:pt x="898" y="393"/>
                  </a:moveTo>
                  <a:lnTo>
                    <a:pt x="898" y="393"/>
                  </a:lnTo>
                  <a:cubicBezTo>
                    <a:pt x="831" y="344"/>
                    <a:pt x="754" y="330"/>
                    <a:pt x="680" y="302"/>
                  </a:cubicBezTo>
                  <a:cubicBezTo>
                    <a:pt x="635" y="281"/>
                    <a:pt x="628" y="292"/>
                    <a:pt x="610" y="257"/>
                  </a:cubicBezTo>
                  <a:cubicBezTo>
                    <a:pt x="593" y="221"/>
                    <a:pt x="603" y="197"/>
                    <a:pt x="561" y="172"/>
                  </a:cubicBezTo>
                  <a:cubicBezTo>
                    <a:pt x="537" y="158"/>
                    <a:pt x="509" y="151"/>
                    <a:pt x="484" y="137"/>
                  </a:cubicBezTo>
                  <a:cubicBezTo>
                    <a:pt x="445" y="109"/>
                    <a:pt x="407" y="71"/>
                    <a:pt x="365" y="53"/>
                  </a:cubicBezTo>
                  <a:cubicBezTo>
                    <a:pt x="333" y="43"/>
                    <a:pt x="298" y="43"/>
                    <a:pt x="266" y="39"/>
                  </a:cubicBezTo>
                  <a:cubicBezTo>
                    <a:pt x="231" y="32"/>
                    <a:pt x="228" y="25"/>
                    <a:pt x="203" y="50"/>
                  </a:cubicBezTo>
                  <a:cubicBezTo>
                    <a:pt x="175" y="0"/>
                    <a:pt x="102" y="67"/>
                    <a:pt x="88" y="106"/>
                  </a:cubicBezTo>
                  <a:cubicBezTo>
                    <a:pt x="77" y="130"/>
                    <a:pt x="91" y="144"/>
                    <a:pt x="91" y="172"/>
                  </a:cubicBezTo>
                  <a:cubicBezTo>
                    <a:pt x="88" y="211"/>
                    <a:pt x="45" y="250"/>
                    <a:pt x="28" y="285"/>
                  </a:cubicBezTo>
                  <a:cubicBezTo>
                    <a:pt x="10" y="320"/>
                    <a:pt x="14" y="337"/>
                    <a:pt x="14" y="372"/>
                  </a:cubicBezTo>
                  <a:cubicBezTo>
                    <a:pt x="14" y="383"/>
                    <a:pt x="0" y="386"/>
                    <a:pt x="0" y="404"/>
                  </a:cubicBezTo>
                  <a:cubicBezTo>
                    <a:pt x="3" y="418"/>
                    <a:pt x="24" y="432"/>
                    <a:pt x="31" y="443"/>
                  </a:cubicBezTo>
                  <a:cubicBezTo>
                    <a:pt x="73" y="506"/>
                    <a:pt x="91" y="576"/>
                    <a:pt x="151" y="625"/>
                  </a:cubicBezTo>
                  <a:cubicBezTo>
                    <a:pt x="175" y="646"/>
                    <a:pt x="214" y="660"/>
                    <a:pt x="235" y="685"/>
                  </a:cubicBezTo>
                  <a:cubicBezTo>
                    <a:pt x="266" y="716"/>
                    <a:pt x="252" y="741"/>
                    <a:pt x="252" y="783"/>
                  </a:cubicBezTo>
                  <a:cubicBezTo>
                    <a:pt x="252" y="885"/>
                    <a:pt x="259" y="986"/>
                    <a:pt x="270" y="1085"/>
                  </a:cubicBezTo>
                  <a:cubicBezTo>
                    <a:pt x="273" y="1127"/>
                    <a:pt x="284" y="1158"/>
                    <a:pt x="305" y="1197"/>
                  </a:cubicBezTo>
                  <a:cubicBezTo>
                    <a:pt x="312" y="1211"/>
                    <a:pt x="326" y="1222"/>
                    <a:pt x="326" y="1239"/>
                  </a:cubicBezTo>
                  <a:cubicBezTo>
                    <a:pt x="333" y="1260"/>
                    <a:pt x="316" y="1274"/>
                    <a:pt x="316" y="1288"/>
                  </a:cubicBezTo>
                  <a:cubicBezTo>
                    <a:pt x="319" y="1351"/>
                    <a:pt x="389" y="1425"/>
                    <a:pt x="449" y="1425"/>
                  </a:cubicBezTo>
                  <a:cubicBezTo>
                    <a:pt x="452" y="1407"/>
                    <a:pt x="445" y="1393"/>
                    <a:pt x="449" y="1376"/>
                  </a:cubicBezTo>
                  <a:cubicBezTo>
                    <a:pt x="502" y="1355"/>
                    <a:pt x="463" y="1302"/>
                    <a:pt x="460" y="1267"/>
                  </a:cubicBezTo>
                  <a:cubicBezTo>
                    <a:pt x="460" y="1250"/>
                    <a:pt x="470" y="1172"/>
                    <a:pt x="477" y="1158"/>
                  </a:cubicBezTo>
                  <a:cubicBezTo>
                    <a:pt x="491" y="1141"/>
                    <a:pt x="614" y="1088"/>
                    <a:pt x="551" y="1053"/>
                  </a:cubicBezTo>
                  <a:cubicBezTo>
                    <a:pt x="589" y="1067"/>
                    <a:pt x="621" y="997"/>
                    <a:pt x="642" y="965"/>
                  </a:cubicBezTo>
                  <a:cubicBezTo>
                    <a:pt x="663" y="934"/>
                    <a:pt x="674" y="899"/>
                    <a:pt x="684" y="864"/>
                  </a:cubicBezTo>
                  <a:cubicBezTo>
                    <a:pt x="705" y="811"/>
                    <a:pt x="705" y="821"/>
                    <a:pt x="747" y="797"/>
                  </a:cubicBezTo>
                  <a:cubicBezTo>
                    <a:pt x="873" y="723"/>
                    <a:pt x="814" y="593"/>
                    <a:pt x="891" y="485"/>
                  </a:cubicBezTo>
                  <a:lnTo>
                    <a:pt x="891" y="485"/>
                  </a:lnTo>
                  <a:cubicBezTo>
                    <a:pt x="912" y="453"/>
                    <a:pt x="930" y="422"/>
                    <a:pt x="898" y="3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98">
              <a:extLst>
                <a:ext uri="{FF2B5EF4-FFF2-40B4-BE49-F238E27FC236}">
                  <a16:creationId xmlns:a16="http://schemas.microsoft.com/office/drawing/2014/main" id="{1221673C-A2E9-E343-98BB-07DC2D43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3689" y="12429485"/>
              <a:ext cx="2131453" cy="1676424"/>
            </a:xfrm>
            <a:custGeom>
              <a:avLst/>
              <a:gdLst>
                <a:gd name="T0" fmla="*/ 667 w 784"/>
                <a:gd name="T1" fmla="*/ 115 h 618"/>
                <a:gd name="T2" fmla="*/ 667 w 784"/>
                <a:gd name="T3" fmla="*/ 115 h 618"/>
                <a:gd name="T4" fmla="*/ 625 w 784"/>
                <a:gd name="T5" fmla="*/ 49 h 618"/>
                <a:gd name="T6" fmla="*/ 607 w 784"/>
                <a:gd name="T7" fmla="*/ 24 h 618"/>
                <a:gd name="T8" fmla="*/ 499 w 784"/>
                <a:gd name="T9" fmla="*/ 91 h 618"/>
                <a:gd name="T10" fmla="*/ 481 w 784"/>
                <a:gd name="T11" fmla="*/ 21 h 618"/>
                <a:gd name="T12" fmla="*/ 390 w 784"/>
                <a:gd name="T13" fmla="*/ 45 h 618"/>
                <a:gd name="T14" fmla="*/ 358 w 784"/>
                <a:gd name="T15" fmla="*/ 70 h 618"/>
                <a:gd name="T16" fmla="*/ 309 w 784"/>
                <a:gd name="T17" fmla="*/ 66 h 618"/>
                <a:gd name="T18" fmla="*/ 221 w 784"/>
                <a:gd name="T19" fmla="*/ 136 h 618"/>
                <a:gd name="T20" fmla="*/ 148 w 784"/>
                <a:gd name="T21" fmla="*/ 189 h 618"/>
                <a:gd name="T22" fmla="*/ 56 w 784"/>
                <a:gd name="T23" fmla="*/ 242 h 618"/>
                <a:gd name="T24" fmla="*/ 14 w 784"/>
                <a:gd name="T25" fmla="*/ 421 h 618"/>
                <a:gd name="T26" fmla="*/ 4 w 784"/>
                <a:gd name="T27" fmla="*/ 515 h 618"/>
                <a:gd name="T28" fmla="*/ 88 w 784"/>
                <a:gd name="T29" fmla="*/ 505 h 618"/>
                <a:gd name="T30" fmla="*/ 323 w 784"/>
                <a:gd name="T31" fmla="*/ 456 h 618"/>
                <a:gd name="T32" fmla="*/ 372 w 784"/>
                <a:gd name="T33" fmla="*/ 508 h 618"/>
                <a:gd name="T34" fmla="*/ 425 w 784"/>
                <a:gd name="T35" fmla="*/ 491 h 618"/>
                <a:gd name="T36" fmla="*/ 470 w 784"/>
                <a:gd name="T37" fmla="*/ 603 h 618"/>
                <a:gd name="T38" fmla="*/ 618 w 784"/>
                <a:gd name="T39" fmla="*/ 547 h 618"/>
                <a:gd name="T40" fmla="*/ 618 w 784"/>
                <a:gd name="T41" fmla="*/ 547 h 618"/>
                <a:gd name="T42" fmla="*/ 688 w 784"/>
                <a:gd name="T43" fmla="*/ 484 h 618"/>
                <a:gd name="T44" fmla="*/ 762 w 784"/>
                <a:gd name="T45" fmla="*/ 354 h 618"/>
                <a:gd name="T46" fmla="*/ 667 w 784"/>
                <a:gd name="T47" fmla="*/ 11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4" h="618">
                  <a:moveTo>
                    <a:pt x="667" y="115"/>
                  </a:moveTo>
                  <a:lnTo>
                    <a:pt x="667" y="115"/>
                  </a:lnTo>
                  <a:cubicBezTo>
                    <a:pt x="663" y="91"/>
                    <a:pt x="660" y="56"/>
                    <a:pt x="625" y="49"/>
                  </a:cubicBezTo>
                  <a:cubicBezTo>
                    <a:pt x="621" y="38"/>
                    <a:pt x="621" y="28"/>
                    <a:pt x="607" y="24"/>
                  </a:cubicBezTo>
                  <a:cubicBezTo>
                    <a:pt x="593" y="70"/>
                    <a:pt x="541" y="185"/>
                    <a:pt x="499" y="91"/>
                  </a:cubicBezTo>
                  <a:cubicBezTo>
                    <a:pt x="488" y="66"/>
                    <a:pt x="509" y="35"/>
                    <a:pt x="481" y="21"/>
                  </a:cubicBezTo>
                  <a:cubicBezTo>
                    <a:pt x="449" y="0"/>
                    <a:pt x="411" y="35"/>
                    <a:pt x="390" y="45"/>
                  </a:cubicBezTo>
                  <a:cubicBezTo>
                    <a:pt x="372" y="56"/>
                    <a:pt x="376" y="66"/>
                    <a:pt x="358" y="70"/>
                  </a:cubicBezTo>
                  <a:cubicBezTo>
                    <a:pt x="341" y="73"/>
                    <a:pt x="327" y="63"/>
                    <a:pt x="309" y="66"/>
                  </a:cubicBezTo>
                  <a:cubicBezTo>
                    <a:pt x="274" y="73"/>
                    <a:pt x="246" y="108"/>
                    <a:pt x="221" y="136"/>
                  </a:cubicBezTo>
                  <a:cubicBezTo>
                    <a:pt x="197" y="161"/>
                    <a:pt x="179" y="175"/>
                    <a:pt x="148" y="189"/>
                  </a:cubicBezTo>
                  <a:cubicBezTo>
                    <a:pt x="123" y="200"/>
                    <a:pt x="63" y="210"/>
                    <a:pt x="56" y="242"/>
                  </a:cubicBezTo>
                  <a:cubicBezTo>
                    <a:pt x="0" y="270"/>
                    <a:pt x="11" y="364"/>
                    <a:pt x="14" y="421"/>
                  </a:cubicBezTo>
                  <a:cubicBezTo>
                    <a:pt x="14" y="428"/>
                    <a:pt x="4" y="515"/>
                    <a:pt x="4" y="515"/>
                  </a:cubicBezTo>
                  <a:cubicBezTo>
                    <a:pt x="18" y="533"/>
                    <a:pt x="71" y="508"/>
                    <a:pt x="88" y="505"/>
                  </a:cubicBezTo>
                  <a:cubicBezTo>
                    <a:pt x="148" y="494"/>
                    <a:pt x="263" y="428"/>
                    <a:pt x="323" y="456"/>
                  </a:cubicBezTo>
                  <a:cubicBezTo>
                    <a:pt x="351" y="466"/>
                    <a:pt x="348" y="498"/>
                    <a:pt x="372" y="508"/>
                  </a:cubicBezTo>
                  <a:cubicBezTo>
                    <a:pt x="386" y="512"/>
                    <a:pt x="404" y="480"/>
                    <a:pt x="425" y="491"/>
                  </a:cubicBezTo>
                  <a:cubicBezTo>
                    <a:pt x="386" y="533"/>
                    <a:pt x="432" y="593"/>
                    <a:pt x="470" y="603"/>
                  </a:cubicBezTo>
                  <a:cubicBezTo>
                    <a:pt x="523" y="617"/>
                    <a:pt x="586" y="593"/>
                    <a:pt x="618" y="547"/>
                  </a:cubicBezTo>
                  <a:lnTo>
                    <a:pt x="618" y="547"/>
                  </a:lnTo>
                  <a:cubicBezTo>
                    <a:pt x="632" y="547"/>
                    <a:pt x="677" y="494"/>
                    <a:pt x="688" y="484"/>
                  </a:cubicBezTo>
                  <a:cubicBezTo>
                    <a:pt x="723" y="445"/>
                    <a:pt x="751" y="403"/>
                    <a:pt x="762" y="354"/>
                  </a:cubicBezTo>
                  <a:cubicBezTo>
                    <a:pt x="783" y="263"/>
                    <a:pt x="684" y="207"/>
                    <a:pt x="667" y="1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99">
              <a:extLst>
                <a:ext uri="{FF2B5EF4-FFF2-40B4-BE49-F238E27FC236}">
                  <a16:creationId xmlns:a16="http://schemas.microsoft.com/office/drawing/2014/main" id="{6E733A10-965F-0044-9D84-BFF19E5F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99" y="7855243"/>
              <a:ext cx="4478446" cy="3652213"/>
            </a:xfrm>
            <a:custGeom>
              <a:avLst/>
              <a:gdLst>
                <a:gd name="T0" fmla="*/ 874 w 1650"/>
                <a:gd name="T1" fmla="*/ 1263 h 1345"/>
                <a:gd name="T2" fmla="*/ 888 w 1650"/>
                <a:gd name="T3" fmla="*/ 1169 h 1345"/>
                <a:gd name="T4" fmla="*/ 825 w 1650"/>
                <a:gd name="T5" fmla="*/ 1042 h 1345"/>
                <a:gd name="T6" fmla="*/ 695 w 1650"/>
                <a:gd name="T7" fmla="*/ 913 h 1345"/>
                <a:gd name="T8" fmla="*/ 860 w 1650"/>
                <a:gd name="T9" fmla="*/ 853 h 1345"/>
                <a:gd name="T10" fmla="*/ 951 w 1650"/>
                <a:gd name="T11" fmla="*/ 916 h 1345"/>
                <a:gd name="T12" fmla="*/ 1102 w 1650"/>
                <a:gd name="T13" fmla="*/ 751 h 1345"/>
                <a:gd name="T14" fmla="*/ 1270 w 1650"/>
                <a:gd name="T15" fmla="*/ 593 h 1345"/>
                <a:gd name="T16" fmla="*/ 1365 w 1650"/>
                <a:gd name="T17" fmla="*/ 572 h 1345"/>
                <a:gd name="T18" fmla="*/ 1400 w 1650"/>
                <a:gd name="T19" fmla="*/ 513 h 1345"/>
                <a:gd name="T20" fmla="*/ 1386 w 1650"/>
                <a:gd name="T21" fmla="*/ 453 h 1345"/>
                <a:gd name="T22" fmla="*/ 1579 w 1650"/>
                <a:gd name="T23" fmla="*/ 397 h 1345"/>
                <a:gd name="T24" fmla="*/ 1568 w 1650"/>
                <a:gd name="T25" fmla="*/ 313 h 1345"/>
                <a:gd name="T26" fmla="*/ 1477 w 1650"/>
                <a:gd name="T27" fmla="*/ 239 h 1345"/>
                <a:gd name="T28" fmla="*/ 1326 w 1650"/>
                <a:gd name="T29" fmla="*/ 228 h 1345"/>
                <a:gd name="T30" fmla="*/ 1189 w 1650"/>
                <a:gd name="T31" fmla="*/ 369 h 1345"/>
                <a:gd name="T32" fmla="*/ 1081 w 1650"/>
                <a:gd name="T33" fmla="*/ 288 h 1345"/>
                <a:gd name="T34" fmla="*/ 1281 w 1650"/>
                <a:gd name="T35" fmla="*/ 116 h 1345"/>
                <a:gd name="T36" fmla="*/ 1291 w 1650"/>
                <a:gd name="T37" fmla="*/ 88 h 1345"/>
                <a:gd name="T38" fmla="*/ 1288 w 1650"/>
                <a:gd name="T39" fmla="*/ 88 h 1345"/>
                <a:gd name="T40" fmla="*/ 1221 w 1650"/>
                <a:gd name="T41" fmla="*/ 32 h 1345"/>
                <a:gd name="T42" fmla="*/ 1032 w 1650"/>
                <a:gd name="T43" fmla="*/ 67 h 1345"/>
                <a:gd name="T44" fmla="*/ 726 w 1650"/>
                <a:gd name="T45" fmla="*/ 35 h 1345"/>
                <a:gd name="T46" fmla="*/ 526 w 1650"/>
                <a:gd name="T47" fmla="*/ 21 h 1345"/>
                <a:gd name="T48" fmla="*/ 204 w 1650"/>
                <a:gd name="T49" fmla="*/ 64 h 1345"/>
                <a:gd name="T50" fmla="*/ 98 w 1650"/>
                <a:gd name="T51" fmla="*/ 263 h 1345"/>
                <a:gd name="T52" fmla="*/ 372 w 1650"/>
                <a:gd name="T53" fmla="*/ 253 h 1345"/>
                <a:gd name="T54" fmla="*/ 368 w 1650"/>
                <a:gd name="T55" fmla="*/ 516 h 1345"/>
                <a:gd name="T56" fmla="*/ 288 w 1650"/>
                <a:gd name="T57" fmla="*/ 748 h 1345"/>
                <a:gd name="T58" fmla="*/ 393 w 1650"/>
                <a:gd name="T59" fmla="*/ 983 h 1345"/>
                <a:gd name="T60" fmla="*/ 477 w 1650"/>
                <a:gd name="T61" fmla="*/ 1028 h 1345"/>
                <a:gd name="T62" fmla="*/ 607 w 1650"/>
                <a:gd name="T63" fmla="*/ 1169 h 1345"/>
                <a:gd name="T64" fmla="*/ 747 w 1650"/>
                <a:gd name="T65" fmla="*/ 1214 h 1345"/>
                <a:gd name="T66" fmla="*/ 839 w 1650"/>
                <a:gd name="T67" fmla="*/ 1292 h 1345"/>
                <a:gd name="T68" fmla="*/ 874 w 1650"/>
                <a:gd name="T69" fmla="*/ 126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0" h="1345">
                  <a:moveTo>
                    <a:pt x="874" y="1263"/>
                  </a:moveTo>
                  <a:lnTo>
                    <a:pt x="874" y="1263"/>
                  </a:lnTo>
                  <a:cubicBezTo>
                    <a:pt x="877" y="1260"/>
                    <a:pt x="877" y="1257"/>
                    <a:pt x="877" y="1253"/>
                  </a:cubicBezTo>
                  <a:cubicBezTo>
                    <a:pt x="898" y="1242"/>
                    <a:pt x="898" y="1186"/>
                    <a:pt x="888" y="1169"/>
                  </a:cubicBezTo>
                  <a:cubicBezTo>
                    <a:pt x="867" y="1141"/>
                    <a:pt x="832" y="1158"/>
                    <a:pt x="825" y="1127"/>
                  </a:cubicBezTo>
                  <a:cubicBezTo>
                    <a:pt x="818" y="1095"/>
                    <a:pt x="874" y="1056"/>
                    <a:pt x="825" y="1042"/>
                  </a:cubicBezTo>
                  <a:cubicBezTo>
                    <a:pt x="793" y="1032"/>
                    <a:pt x="761" y="1092"/>
                    <a:pt x="733" y="1099"/>
                  </a:cubicBezTo>
                  <a:cubicBezTo>
                    <a:pt x="621" y="1127"/>
                    <a:pt x="660" y="965"/>
                    <a:pt x="695" y="913"/>
                  </a:cubicBezTo>
                  <a:cubicBezTo>
                    <a:pt x="716" y="885"/>
                    <a:pt x="744" y="867"/>
                    <a:pt x="779" y="867"/>
                  </a:cubicBezTo>
                  <a:cubicBezTo>
                    <a:pt x="821" y="867"/>
                    <a:pt x="828" y="895"/>
                    <a:pt x="860" y="853"/>
                  </a:cubicBezTo>
                  <a:lnTo>
                    <a:pt x="860" y="853"/>
                  </a:lnTo>
                  <a:cubicBezTo>
                    <a:pt x="912" y="835"/>
                    <a:pt x="933" y="874"/>
                    <a:pt x="951" y="916"/>
                  </a:cubicBezTo>
                  <a:cubicBezTo>
                    <a:pt x="997" y="1028"/>
                    <a:pt x="1021" y="864"/>
                    <a:pt x="997" y="850"/>
                  </a:cubicBezTo>
                  <a:cubicBezTo>
                    <a:pt x="1032" y="814"/>
                    <a:pt x="1060" y="783"/>
                    <a:pt x="1102" y="751"/>
                  </a:cubicBezTo>
                  <a:cubicBezTo>
                    <a:pt x="1137" y="720"/>
                    <a:pt x="1161" y="677"/>
                    <a:pt x="1193" y="649"/>
                  </a:cubicBezTo>
                  <a:cubicBezTo>
                    <a:pt x="1221" y="625"/>
                    <a:pt x="1246" y="614"/>
                    <a:pt x="1270" y="593"/>
                  </a:cubicBezTo>
                  <a:cubicBezTo>
                    <a:pt x="1312" y="562"/>
                    <a:pt x="1326" y="548"/>
                    <a:pt x="1376" y="530"/>
                  </a:cubicBezTo>
                  <a:cubicBezTo>
                    <a:pt x="1382" y="541"/>
                    <a:pt x="1347" y="558"/>
                    <a:pt x="1365" y="572"/>
                  </a:cubicBezTo>
                  <a:cubicBezTo>
                    <a:pt x="1376" y="586"/>
                    <a:pt x="1400" y="555"/>
                    <a:pt x="1407" y="548"/>
                  </a:cubicBezTo>
                  <a:cubicBezTo>
                    <a:pt x="1400" y="537"/>
                    <a:pt x="1404" y="523"/>
                    <a:pt x="1400" y="513"/>
                  </a:cubicBezTo>
                  <a:cubicBezTo>
                    <a:pt x="1414" y="502"/>
                    <a:pt x="1446" y="488"/>
                    <a:pt x="1432" y="460"/>
                  </a:cubicBezTo>
                  <a:cubicBezTo>
                    <a:pt x="1418" y="442"/>
                    <a:pt x="1404" y="457"/>
                    <a:pt x="1386" y="453"/>
                  </a:cubicBezTo>
                  <a:cubicBezTo>
                    <a:pt x="1397" y="449"/>
                    <a:pt x="1400" y="446"/>
                    <a:pt x="1400" y="435"/>
                  </a:cubicBezTo>
                  <a:cubicBezTo>
                    <a:pt x="1460" y="425"/>
                    <a:pt x="1537" y="449"/>
                    <a:pt x="1579" y="397"/>
                  </a:cubicBezTo>
                  <a:lnTo>
                    <a:pt x="1579" y="397"/>
                  </a:lnTo>
                  <a:cubicBezTo>
                    <a:pt x="1649" y="358"/>
                    <a:pt x="1590" y="344"/>
                    <a:pt x="1568" y="313"/>
                  </a:cubicBezTo>
                  <a:cubicBezTo>
                    <a:pt x="1544" y="274"/>
                    <a:pt x="1572" y="246"/>
                    <a:pt x="1533" y="228"/>
                  </a:cubicBezTo>
                  <a:cubicBezTo>
                    <a:pt x="1519" y="225"/>
                    <a:pt x="1498" y="249"/>
                    <a:pt x="1477" y="239"/>
                  </a:cubicBezTo>
                  <a:cubicBezTo>
                    <a:pt x="1460" y="228"/>
                    <a:pt x="1453" y="200"/>
                    <a:pt x="1432" y="190"/>
                  </a:cubicBezTo>
                  <a:cubicBezTo>
                    <a:pt x="1393" y="169"/>
                    <a:pt x="1323" y="172"/>
                    <a:pt x="1326" y="228"/>
                  </a:cubicBezTo>
                  <a:cubicBezTo>
                    <a:pt x="1302" y="239"/>
                    <a:pt x="1295" y="260"/>
                    <a:pt x="1302" y="288"/>
                  </a:cubicBezTo>
                  <a:cubicBezTo>
                    <a:pt x="1284" y="299"/>
                    <a:pt x="1189" y="369"/>
                    <a:pt x="1189" y="369"/>
                  </a:cubicBezTo>
                  <a:cubicBezTo>
                    <a:pt x="1179" y="362"/>
                    <a:pt x="1189" y="334"/>
                    <a:pt x="1179" y="320"/>
                  </a:cubicBezTo>
                  <a:cubicBezTo>
                    <a:pt x="1158" y="295"/>
                    <a:pt x="1102" y="320"/>
                    <a:pt x="1081" y="288"/>
                  </a:cubicBezTo>
                  <a:cubicBezTo>
                    <a:pt x="1039" y="228"/>
                    <a:pt x="1151" y="197"/>
                    <a:pt x="1186" y="183"/>
                  </a:cubicBezTo>
                  <a:cubicBezTo>
                    <a:pt x="1228" y="165"/>
                    <a:pt x="1249" y="137"/>
                    <a:pt x="1281" y="116"/>
                  </a:cubicBezTo>
                  <a:cubicBezTo>
                    <a:pt x="1309" y="99"/>
                    <a:pt x="1365" y="102"/>
                    <a:pt x="1376" y="67"/>
                  </a:cubicBezTo>
                  <a:cubicBezTo>
                    <a:pt x="1354" y="64"/>
                    <a:pt x="1309" y="74"/>
                    <a:pt x="1291" y="88"/>
                  </a:cubicBezTo>
                  <a:lnTo>
                    <a:pt x="1291" y="88"/>
                  </a:lnTo>
                  <a:lnTo>
                    <a:pt x="1288" y="88"/>
                  </a:lnTo>
                  <a:cubicBezTo>
                    <a:pt x="1295" y="70"/>
                    <a:pt x="1291" y="21"/>
                    <a:pt x="1270" y="11"/>
                  </a:cubicBezTo>
                  <a:cubicBezTo>
                    <a:pt x="1253" y="0"/>
                    <a:pt x="1232" y="21"/>
                    <a:pt x="1221" y="32"/>
                  </a:cubicBezTo>
                  <a:cubicBezTo>
                    <a:pt x="1189" y="56"/>
                    <a:pt x="1200" y="74"/>
                    <a:pt x="1151" y="74"/>
                  </a:cubicBezTo>
                  <a:cubicBezTo>
                    <a:pt x="1109" y="74"/>
                    <a:pt x="1074" y="60"/>
                    <a:pt x="1032" y="67"/>
                  </a:cubicBezTo>
                  <a:cubicBezTo>
                    <a:pt x="954" y="74"/>
                    <a:pt x="905" y="53"/>
                    <a:pt x="832" y="42"/>
                  </a:cubicBezTo>
                  <a:cubicBezTo>
                    <a:pt x="800" y="39"/>
                    <a:pt x="758" y="32"/>
                    <a:pt x="726" y="35"/>
                  </a:cubicBezTo>
                  <a:cubicBezTo>
                    <a:pt x="688" y="39"/>
                    <a:pt x="646" y="64"/>
                    <a:pt x="604" y="60"/>
                  </a:cubicBezTo>
                  <a:cubicBezTo>
                    <a:pt x="565" y="56"/>
                    <a:pt x="558" y="35"/>
                    <a:pt x="526" y="21"/>
                  </a:cubicBezTo>
                  <a:cubicBezTo>
                    <a:pt x="491" y="4"/>
                    <a:pt x="435" y="14"/>
                    <a:pt x="400" y="18"/>
                  </a:cubicBezTo>
                  <a:cubicBezTo>
                    <a:pt x="330" y="25"/>
                    <a:pt x="263" y="35"/>
                    <a:pt x="204" y="64"/>
                  </a:cubicBezTo>
                  <a:cubicBezTo>
                    <a:pt x="140" y="92"/>
                    <a:pt x="0" y="162"/>
                    <a:pt x="0" y="242"/>
                  </a:cubicBezTo>
                  <a:cubicBezTo>
                    <a:pt x="39" y="274"/>
                    <a:pt x="49" y="281"/>
                    <a:pt x="98" y="263"/>
                  </a:cubicBezTo>
                  <a:cubicBezTo>
                    <a:pt x="144" y="246"/>
                    <a:pt x="158" y="235"/>
                    <a:pt x="200" y="232"/>
                  </a:cubicBezTo>
                  <a:cubicBezTo>
                    <a:pt x="249" y="228"/>
                    <a:pt x="330" y="214"/>
                    <a:pt x="372" y="253"/>
                  </a:cubicBezTo>
                  <a:cubicBezTo>
                    <a:pt x="414" y="292"/>
                    <a:pt x="389" y="351"/>
                    <a:pt x="397" y="400"/>
                  </a:cubicBezTo>
                  <a:cubicBezTo>
                    <a:pt x="400" y="457"/>
                    <a:pt x="400" y="471"/>
                    <a:pt x="368" y="516"/>
                  </a:cubicBezTo>
                  <a:cubicBezTo>
                    <a:pt x="340" y="555"/>
                    <a:pt x="291" y="607"/>
                    <a:pt x="277" y="653"/>
                  </a:cubicBezTo>
                  <a:cubicBezTo>
                    <a:pt x="270" y="674"/>
                    <a:pt x="277" y="723"/>
                    <a:pt x="288" y="748"/>
                  </a:cubicBezTo>
                  <a:cubicBezTo>
                    <a:pt x="298" y="776"/>
                    <a:pt x="323" y="783"/>
                    <a:pt x="337" y="811"/>
                  </a:cubicBezTo>
                  <a:cubicBezTo>
                    <a:pt x="365" y="867"/>
                    <a:pt x="351" y="927"/>
                    <a:pt x="393" y="983"/>
                  </a:cubicBezTo>
                  <a:cubicBezTo>
                    <a:pt x="393" y="955"/>
                    <a:pt x="337" y="825"/>
                    <a:pt x="383" y="835"/>
                  </a:cubicBezTo>
                  <a:cubicBezTo>
                    <a:pt x="407" y="906"/>
                    <a:pt x="453" y="962"/>
                    <a:pt x="477" y="1028"/>
                  </a:cubicBezTo>
                  <a:cubicBezTo>
                    <a:pt x="491" y="1070"/>
                    <a:pt x="484" y="1088"/>
                    <a:pt x="512" y="1116"/>
                  </a:cubicBezTo>
                  <a:cubicBezTo>
                    <a:pt x="537" y="1141"/>
                    <a:pt x="576" y="1162"/>
                    <a:pt x="607" y="1169"/>
                  </a:cubicBezTo>
                  <a:cubicBezTo>
                    <a:pt x="639" y="1179"/>
                    <a:pt x="667" y="1169"/>
                    <a:pt x="698" y="1183"/>
                  </a:cubicBezTo>
                  <a:cubicBezTo>
                    <a:pt x="716" y="1190"/>
                    <a:pt x="726" y="1207"/>
                    <a:pt x="747" y="1214"/>
                  </a:cubicBezTo>
                  <a:cubicBezTo>
                    <a:pt x="761" y="1221"/>
                    <a:pt x="779" y="1214"/>
                    <a:pt x="793" y="1221"/>
                  </a:cubicBezTo>
                  <a:cubicBezTo>
                    <a:pt x="828" y="1239"/>
                    <a:pt x="821" y="1267"/>
                    <a:pt x="839" y="1292"/>
                  </a:cubicBezTo>
                  <a:cubicBezTo>
                    <a:pt x="863" y="1323"/>
                    <a:pt x="891" y="1327"/>
                    <a:pt x="923" y="1344"/>
                  </a:cubicBezTo>
                  <a:cubicBezTo>
                    <a:pt x="909" y="1316"/>
                    <a:pt x="870" y="1306"/>
                    <a:pt x="874" y="1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00">
              <a:extLst>
                <a:ext uri="{FF2B5EF4-FFF2-40B4-BE49-F238E27FC236}">
                  <a16:creationId xmlns:a16="http://schemas.microsoft.com/office/drawing/2014/main" id="{74CAA7C4-14E7-714D-A38D-59AAD66D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33" y="7795374"/>
              <a:ext cx="754394" cy="598723"/>
            </a:xfrm>
            <a:custGeom>
              <a:avLst/>
              <a:gdLst>
                <a:gd name="T0" fmla="*/ 46 w 279"/>
                <a:gd name="T1" fmla="*/ 63 h 222"/>
                <a:gd name="T2" fmla="*/ 46 w 279"/>
                <a:gd name="T3" fmla="*/ 63 h 222"/>
                <a:gd name="T4" fmla="*/ 148 w 279"/>
                <a:gd name="T5" fmla="*/ 113 h 222"/>
                <a:gd name="T6" fmla="*/ 134 w 279"/>
                <a:gd name="T7" fmla="*/ 141 h 222"/>
                <a:gd name="T8" fmla="*/ 109 w 279"/>
                <a:gd name="T9" fmla="*/ 183 h 222"/>
                <a:gd name="T10" fmla="*/ 158 w 279"/>
                <a:gd name="T11" fmla="*/ 207 h 222"/>
                <a:gd name="T12" fmla="*/ 204 w 279"/>
                <a:gd name="T13" fmla="*/ 176 h 222"/>
                <a:gd name="T14" fmla="*/ 242 w 279"/>
                <a:gd name="T15" fmla="*/ 141 h 222"/>
                <a:gd name="T16" fmla="*/ 274 w 279"/>
                <a:gd name="T17" fmla="*/ 130 h 222"/>
                <a:gd name="T18" fmla="*/ 246 w 279"/>
                <a:gd name="T19" fmla="*/ 81 h 222"/>
                <a:gd name="T20" fmla="*/ 148 w 279"/>
                <a:gd name="T21" fmla="*/ 18 h 222"/>
                <a:gd name="T22" fmla="*/ 42 w 279"/>
                <a:gd name="T23" fmla="*/ 0 h 222"/>
                <a:gd name="T24" fmla="*/ 46 w 279"/>
                <a:gd name="T25" fmla="*/ 6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222">
                  <a:moveTo>
                    <a:pt x="46" y="63"/>
                  </a:moveTo>
                  <a:lnTo>
                    <a:pt x="46" y="63"/>
                  </a:lnTo>
                  <a:cubicBezTo>
                    <a:pt x="88" y="32"/>
                    <a:pt x="127" y="95"/>
                    <a:pt x="148" y="113"/>
                  </a:cubicBezTo>
                  <a:cubicBezTo>
                    <a:pt x="137" y="120"/>
                    <a:pt x="130" y="127"/>
                    <a:pt x="134" y="141"/>
                  </a:cubicBezTo>
                  <a:cubicBezTo>
                    <a:pt x="99" y="134"/>
                    <a:pt x="95" y="162"/>
                    <a:pt x="109" y="183"/>
                  </a:cubicBezTo>
                  <a:cubicBezTo>
                    <a:pt x="113" y="193"/>
                    <a:pt x="148" y="204"/>
                    <a:pt x="158" y="207"/>
                  </a:cubicBezTo>
                  <a:cubicBezTo>
                    <a:pt x="207" y="221"/>
                    <a:pt x="204" y="218"/>
                    <a:pt x="204" y="176"/>
                  </a:cubicBezTo>
                  <a:cubicBezTo>
                    <a:pt x="260" y="193"/>
                    <a:pt x="225" y="169"/>
                    <a:pt x="242" y="141"/>
                  </a:cubicBezTo>
                  <a:cubicBezTo>
                    <a:pt x="250" y="127"/>
                    <a:pt x="274" y="151"/>
                    <a:pt x="274" y="130"/>
                  </a:cubicBezTo>
                  <a:cubicBezTo>
                    <a:pt x="278" y="113"/>
                    <a:pt x="253" y="91"/>
                    <a:pt x="246" y="81"/>
                  </a:cubicBezTo>
                  <a:cubicBezTo>
                    <a:pt x="207" y="28"/>
                    <a:pt x="211" y="32"/>
                    <a:pt x="148" y="18"/>
                  </a:cubicBezTo>
                  <a:cubicBezTo>
                    <a:pt x="116" y="11"/>
                    <a:pt x="60" y="21"/>
                    <a:pt x="42" y="0"/>
                  </a:cubicBezTo>
                  <a:cubicBezTo>
                    <a:pt x="0" y="25"/>
                    <a:pt x="25" y="81"/>
                    <a:pt x="46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01">
              <a:extLst>
                <a:ext uri="{FF2B5EF4-FFF2-40B4-BE49-F238E27FC236}">
                  <a16:creationId xmlns:a16="http://schemas.microsoft.com/office/drawing/2014/main" id="{DA76F1F4-9F63-8442-B94B-F1EC2A47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527" y="7304418"/>
              <a:ext cx="2670307" cy="1233373"/>
            </a:xfrm>
            <a:custGeom>
              <a:avLst/>
              <a:gdLst>
                <a:gd name="T0" fmla="*/ 825 w 983"/>
                <a:gd name="T1" fmla="*/ 228 h 453"/>
                <a:gd name="T2" fmla="*/ 825 w 983"/>
                <a:gd name="T3" fmla="*/ 228 h 453"/>
                <a:gd name="T4" fmla="*/ 825 w 983"/>
                <a:gd name="T5" fmla="*/ 221 h 453"/>
                <a:gd name="T6" fmla="*/ 863 w 983"/>
                <a:gd name="T7" fmla="*/ 158 h 453"/>
                <a:gd name="T8" fmla="*/ 930 w 983"/>
                <a:gd name="T9" fmla="*/ 116 h 453"/>
                <a:gd name="T10" fmla="*/ 905 w 983"/>
                <a:gd name="T11" fmla="*/ 35 h 453"/>
                <a:gd name="T12" fmla="*/ 670 w 983"/>
                <a:gd name="T13" fmla="*/ 35 h 453"/>
                <a:gd name="T14" fmla="*/ 432 w 983"/>
                <a:gd name="T15" fmla="*/ 35 h 453"/>
                <a:gd name="T16" fmla="*/ 432 w 983"/>
                <a:gd name="T17" fmla="*/ 35 h 453"/>
                <a:gd name="T18" fmla="*/ 228 w 983"/>
                <a:gd name="T19" fmla="*/ 24 h 453"/>
                <a:gd name="T20" fmla="*/ 119 w 983"/>
                <a:gd name="T21" fmla="*/ 63 h 453"/>
                <a:gd name="T22" fmla="*/ 35 w 983"/>
                <a:gd name="T23" fmla="*/ 77 h 453"/>
                <a:gd name="T24" fmla="*/ 140 w 983"/>
                <a:gd name="T25" fmla="*/ 133 h 453"/>
                <a:gd name="T26" fmla="*/ 214 w 983"/>
                <a:gd name="T27" fmla="*/ 98 h 453"/>
                <a:gd name="T28" fmla="*/ 326 w 983"/>
                <a:gd name="T29" fmla="*/ 74 h 453"/>
                <a:gd name="T30" fmla="*/ 326 w 983"/>
                <a:gd name="T31" fmla="*/ 74 h 453"/>
                <a:gd name="T32" fmla="*/ 382 w 983"/>
                <a:gd name="T33" fmla="*/ 88 h 453"/>
                <a:gd name="T34" fmla="*/ 295 w 983"/>
                <a:gd name="T35" fmla="*/ 105 h 453"/>
                <a:gd name="T36" fmla="*/ 379 w 983"/>
                <a:gd name="T37" fmla="*/ 133 h 453"/>
                <a:gd name="T38" fmla="*/ 442 w 983"/>
                <a:gd name="T39" fmla="*/ 245 h 453"/>
                <a:gd name="T40" fmla="*/ 418 w 983"/>
                <a:gd name="T41" fmla="*/ 281 h 453"/>
                <a:gd name="T42" fmla="*/ 393 w 983"/>
                <a:gd name="T43" fmla="*/ 361 h 453"/>
                <a:gd name="T44" fmla="*/ 491 w 983"/>
                <a:gd name="T45" fmla="*/ 396 h 453"/>
                <a:gd name="T46" fmla="*/ 491 w 983"/>
                <a:gd name="T47" fmla="*/ 396 h 453"/>
                <a:gd name="T48" fmla="*/ 540 w 983"/>
                <a:gd name="T49" fmla="*/ 347 h 453"/>
                <a:gd name="T50" fmla="*/ 625 w 983"/>
                <a:gd name="T51" fmla="*/ 298 h 453"/>
                <a:gd name="T52" fmla="*/ 733 w 983"/>
                <a:gd name="T53" fmla="*/ 263 h 453"/>
                <a:gd name="T54" fmla="*/ 825 w 983"/>
                <a:gd name="T55" fmla="*/ 2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3" h="453">
                  <a:moveTo>
                    <a:pt x="825" y="228"/>
                  </a:moveTo>
                  <a:lnTo>
                    <a:pt x="825" y="228"/>
                  </a:lnTo>
                  <a:cubicBezTo>
                    <a:pt x="825" y="224"/>
                    <a:pt x="825" y="224"/>
                    <a:pt x="825" y="221"/>
                  </a:cubicBezTo>
                  <a:cubicBezTo>
                    <a:pt x="846" y="203"/>
                    <a:pt x="842" y="179"/>
                    <a:pt x="863" y="158"/>
                  </a:cubicBezTo>
                  <a:cubicBezTo>
                    <a:pt x="877" y="144"/>
                    <a:pt x="912" y="137"/>
                    <a:pt x="930" y="116"/>
                  </a:cubicBezTo>
                  <a:cubicBezTo>
                    <a:pt x="975" y="74"/>
                    <a:pt x="982" y="38"/>
                    <a:pt x="905" y="35"/>
                  </a:cubicBezTo>
                  <a:cubicBezTo>
                    <a:pt x="832" y="28"/>
                    <a:pt x="747" y="38"/>
                    <a:pt x="670" y="35"/>
                  </a:cubicBezTo>
                  <a:cubicBezTo>
                    <a:pt x="625" y="35"/>
                    <a:pt x="463" y="0"/>
                    <a:pt x="432" y="35"/>
                  </a:cubicBezTo>
                  <a:lnTo>
                    <a:pt x="432" y="35"/>
                  </a:lnTo>
                  <a:cubicBezTo>
                    <a:pt x="368" y="17"/>
                    <a:pt x="288" y="7"/>
                    <a:pt x="228" y="24"/>
                  </a:cubicBezTo>
                  <a:cubicBezTo>
                    <a:pt x="189" y="38"/>
                    <a:pt x="158" y="56"/>
                    <a:pt x="119" y="63"/>
                  </a:cubicBezTo>
                  <a:cubicBezTo>
                    <a:pt x="105" y="63"/>
                    <a:pt x="46" y="63"/>
                    <a:pt x="35" y="77"/>
                  </a:cubicBezTo>
                  <a:cubicBezTo>
                    <a:pt x="0" y="126"/>
                    <a:pt x="112" y="140"/>
                    <a:pt x="140" y="133"/>
                  </a:cubicBezTo>
                  <a:cubicBezTo>
                    <a:pt x="165" y="126"/>
                    <a:pt x="189" y="105"/>
                    <a:pt x="214" y="98"/>
                  </a:cubicBezTo>
                  <a:cubicBezTo>
                    <a:pt x="249" y="84"/>
                    <a:pt x="291" y="80"/>
                    <a:pt x="326" y="74"/>
                  </a:cubicBezTo>
                  <a:lnTo>
                    <a:pt x="326" y="74"/>
                  </a:lnTo>
                  <a:cubicBezTo>
                    <a:pt x="347" y="77"/>
                    <a:pt x="365" y="80"/>
                    <a:pt x="382" y="88"/>
                  </a:cubicBezTo>
                  <a:cubicBezTo>
                    <a:pt x="368" y="102"/>
                    <a:pt x="298" y="84"/>
                    <a:pt x="295" y="105"/>
                  </a:cubicBezTo>
                  <a:cubicBezTo>
                    <a:pt x="295" y="116"/>
                    <a:pt x="372" y="126"/>
                    <a:pt x="379" y="133"/>
                  </a:cubicBezTo>
                  <a:cubicBezTo>
                    <a:pt x="418" y="158"/>
                    <a:pt x="435" y="203"/>
                    <a:pt x="442" y="245"/>
                  </a:cubicBezTo>
                  <a:cubicBezTo>
                    <a:pt x="414" y="242"/>
                    <a:pt x="411" y="259"/>
                    <a:pt x="418" y="281"/>
                  </a:cubicBezTo>
                  <a:cubicBezTo>
                    <a:pt x="358" y="277"/>
                    <a:pt x="375" y="312"/>
                    <a:pt x="393" y="361"/>
                  </a:cubicBezTo>
                  <a:cubicBezTo>
                    <a:pt x="414" y="410"/>
                    <a:pt x="453" y="452"/>
                    <a:pt x="491" y="396"/>
                  </a:cubicBezTo>
                  <a:lnTo>
                    <a:pt x="491" y="396"/>
                  </a:lnTo>
                  <a:cubicBezTo>
                    <a:pt x="516" y="396"/>
                    <a:pt x="530" y="358"/>
                    <a:pt x="540" y="347"/>
                  </a:cubicBezTo>
                  <a:cubicBezTo>
                    <a:pt x="565" y="323"/>
                    <a:pt x="593" y="316"/>
                    <a:pt x="625" y="298"/>
                  </a:cubicBezTo>
                  <a:cubicBezTo>
                    <a:pt x="663" y="281"/>
                    <a:pt x="691" y="270"/>
                    <a:pt x="733" y="263"/>
                  </a:cubicBezTo>
                  <a:cubicBezTo>
                    <a:pt x="765" y="259"/>
                    <a:pt x="807" y="263"/>
                    <a:pt x="82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Freeform 102">
            <a:extLst>
              <a:ext uri="{FF2B5EF4-FFF2-40B4-BE49-F238E27FC236}">
                <a16:creationId xmlns:a16="http://schemas.microsoft.com/office/drawing/2014/main" id="{08E37F7D-F378-8F43-8978-74AFF7DF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00" y="7897012"/>
            <a:ext cx="804699" cy="813846"/>
          </a:xfrm>
          <a:custGeom>
            <a:avLst/>
            <a:gdLst>
              <a:gd name="T0" fmla="*/ 389 w 390"/>
              <a:gd name="T1" fmla="*/ 193 h 391"/>
              <a:gd name="T2" fmla="*/ 389 w 390"/>
              <a:gd name="T3" fmla="*/ 193 h 391"/>
              <a:gd name="T4" fmla="*/ 197 w 390"/>
              <a:gd name="T5" fmla="*/ 390 h 391"/>
              <a:gd name="T6" fmla="*/ 0 w 390"/>
              <a:gd name="T7" fmla="*/ 193 h 391"/>
              <a:gd name="T8" fmla="*/ 197 w 390"/>
              <a:gd name="T9" fmla="*/ 0 h 391"/>
              <a:gd name="T10" fmla="*/ 389 w 390"/>
              <a:gd name="T11" fmla="*/ 19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" h="391">
                <a:moveTo>
                  <a:pt x="389" y="193"/>
                </a:moveTo>
                <a:lnTo>
                  <a:pt x="389" y="193"/>
                </a:lnTo>
                <a:cubicBezTo>
                  <a:pt x="389" y="302"/>
                  <a:pt x="302" y="390"/>
                  <a:pt x="197" y="390"/>
                </a:cubicBezTo>
                <a:cubicBezTo>
                  <a:pt x="88" y="390"/>
                  <a:pt x="0" y="302"/>
                  <a:pt x="0" y="193"/>
                </a:cubicBezTo>
                <a:cubicBezTo>
                  <a:pt x="0" y="85"/>
                  <a:pt x="88" y="0"/>
                  <a:pt x="197" y="0"/>
                </a:cubicBezTo>
                <a:cubicBezTo>
                  <a:pt x="302" y="0"/>
                  <a:pt x="389" y="85"/>
                  <a:pt x="389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01C66E71-61FF-A243-A273-8E8BC90E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00" y="7897012"/>
            <a:ext cx="804699" cy="813846"/>
          </a:xfrm>
          <a:custGeom>
            <a:avLst/>
            <a:gdLst>
              <a:gd name="T0" fmla="*/ 389 w 390"/>
              <a:gd name="T1" fmla="*/ 193 h 391"/>
              <a:gd name="T2" fmla="*/ 389 w 390"/>
              <a:gd name="T3" fmla="*/ 193 h 391"/>
              <a:gd name="T4" fmla="*/ 197 w 390"/>
              <a:gd name="T5" fmla="*/ 390 h 391"/>
              <a:gd name="T6" fmla="*/ 0 w 390"/>
              <a:gd name="T7" fmla="*/ 193 h 391"/>
              <a:gd name="T8" fmla="*/ 197 w 390"/>
              <a:gd name="T9" fmla="*/ 0 h 391"/>
              <a:gd name="T10" fmla="*/ 389 w 390"/>
              <a:gd name="T11" fmla="*/ 19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" h="391">
                <a:moveTo>
                  <a:pt x="389" y="193"/>
                </a:moveTo>
                <a:lnTo>
                  <a:pt x="389" y="193"/>
                </a:lnTo>
                <a:cubicBezTo>
                  <a:pt x="389" y="302"/>
                  <a:pt x="302" y="390"/>
                  <a:pt x="197" y="390"/>
                </a:cubicBezTo>
                <a:cubicBezTo>
                  <a:pt x="88" y="390"/>
                  <a:pt x="0" y="302"/>
                  <a:pt x="0" y="193"/>
                </a:cubicBezTo>
                <a:cubicBezTo>
                  <a:pt x="0" y="85"/>
                  <a:pt x="88" y="0"/>
                  <a:pt x="197" y="0"/>
                </a:cubicBezTo>
                <a:cubicBezTo>
                  <a:pt x="302" y="0"/>
                  <a:pt x="389" y="85"/>
                  <a:pt x="389" y="19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04">
            <a:extLst>
              <a:ext uri="{FF2B5EF4-FFF2-40B4-BE49-F238E27FC236}">
                <a16:creationId xmlns:a16="http://schemas.microsoft.com/office/drawing/2014/main" id="{8F3311E8-A360-4E46-BFE1-3BD8FA4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96" y="4705653"/>
            <a:ext cx="137162" cy="137162"/>
          </a:xfrm>
          <a:custGeom>
            <a:avLst/>
            <a:gdLst>
              <a:gd name="T0" fmla="*/ 67 w 68"/>
              <a:gd name="T1" fmla="*/ 36 h 68"/>
              <a:gd name="T2" fmla="*/ 67 w 68"/>
              <a:gd name="T3" fmla="*/ 36 h 68"/>
              <a:gd name="T4" fmla="*/ 32 w 68"/>
              <a:gd name="T5" fmla="*/ 67 h 68"/>
              <a:gd name="T6" fmla="*/ 0 w 68"/>
              <a:gd name="T7" fmla="*/ 36 h 68"/>
              <a:gd name="T8" fmla="*/ 32 w 68"/>
              <a:gd name="T9" fmla="*/ 0 h 68"/>
              <a:gd name="T10" fmla="*/ 67 w 68"/>
              <a:gd name="T11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8">
                <a:moveTo>
                  <a:pt x="67" y="36"/>
                </a:moveTo>
                <a:lnTo>
                  <a:pt x="67" y="36"/>
                </a:lnTo>
                <a:cubicBezTo>
                  <a:pt x="67" y="53"/>
                  <a:pt x="53" y="67"/>
                  <a:pt x="32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8"/>
                  <a:pt x="14" y="0"/>
                  <a:pt x="32" y="0"/>
                </a:cubicBezTo>
                <a:cubicBezTo>
                  <a:pt x="53" y="0"/>
                  <a:pt x="67" y="18"/>
                  <a:pt x="67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5">
            <a:extLst>
              <a:ext uri="{FF2B5EF4-FFF2-40B4-BE49-F238E27FC236}">
                <a16:creationId xmlns:a16="http://schemas.microsoft.com/office/drawing/2014/main" id="{F8826A8E-6979-964A-93F1-10206B3E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96" y="4705653"/>
            <a:ext cx="137162" cy="137162"/>
          </a:xfrm>
          <a:custGeom>
            <a:avLst/>
            <a:gdLst>
              <a:gd name="T0" fmla="*/ 67 w 68"/>
              <a:gd name="T1" fmla="*/ 36 h 68"/>
              <a:gd name="T2" fmla="*/ 67 w 68"/>
              <a:gd name="T3" fmla="*/ 36 h 68"/>
              <a:gd name="T4" fmla="*/ 32 w 68"/>
              <a:gd name="T5" fmla="*/ 67 h 68"/>
              <a:gd name="T6" fmla="*/ 0 w 68"/>
              <a:gd name="T7" fmla="*/ 36 h 68"/>
              <a:gd name="T8" fmla="*/ 32 w 68"/>
              <a:gd name="T9" fmla="*/ 0 h 68"/>
              <a:gd name="T10" fmla="*/ 67 w 68"/>
              <a:gd name="T11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8">
                <a:moveTo>
                  <a:pt x="67" y="36"/>
                </a:moveTo>
                <a:lnTo>
                  <a:pt x="67" y="36"/>
                </a:lnTo>
                <a:cubicBezTo>
                  <a:pt x="67" y="53"/>
                  <a:pt x="53" y="67"/>
                  <a:pt x="32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8"/>
                  <a:pt x="14" y="0"/>
                  <a:pt x="32" y="0"/>
                </a:cubicBezTo>
                <a:cubicBezTo>
                  <a:pt x="53" y="0"/>
                  <a:pt x="67" y="18"/>
                  <a:pt x="67" y="36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6">
            <a:extLst>
              <a:ext uri="{FF2B5EF4-FFF2-40B4-BE49-F238E27FC236}">
                <a16:creationId xmlns:a16="http://schemas.microsoft.com/office/drawing/2014/main" id="{F4A86A53-0242-0B48-9C6D-EA7D6854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119" y="4915970"/>
            <a:ext cx="365772" cy="365772"/>
          </a:xfrm>
          <a:custGeom>
            <a:avLst/>
            <a:gdLst>
              <a:gd name="T0" fmla="*/ 176 w 177"/>
              <a:gd name="T1" fmla="*/ 87 h 176"/>
              <a:gd name="T2" fmla="*/ 176 w 177"/>
              <a:gd name="T3" fmla="*/ 87 h 176"/>
              <a:gd name="T4" fmla="*/ 88 w 177"/>
              <a:gd name="T5" fmla="*/ 175 h 176"/>
              <a:gd name="T6" fmla="*/ 0 w 177"/>
              <a:gd name="T7" fmla="*/ 87 h 176"/>
              <a:gd name="T8" fmla="*/ 88 w 177"/>
              <a:gd name="T9" fmla="*/ 0 h 176"/>
              <a:gd name="T10" fmla="*/ 176 w 177"/>
              <a:gd name="T11" fmla="*/ 8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6">
                <a:moveTo>
                  <a:pt x="176" y="87"/>
                </a:moveTo>
                <a:lnTo>
                  <a:pt x="176" y="87"/>
                </a:lnTo>
                <a:cubicBezTo>
                  <a:pt x="176" y="136"/>
                  <a:pt x="137" y="175"/>
                  <a:pt x="88" y="175"/>
                </a:cubicBezTo>
                <a:cubicBezTo>
                  <a:pt x="39" y="175"/>
                  <a:pt x="0" y="136"/>
                  <a:pt x="0" y="87"/>
                </a:cubicBezTo>
                <a:cubicBezTo>
                  <a:pt x="0" y="38"/>
                  <a:pt x="39" y="0"/>
                  <a:pt x="88" y="0"/>
                </a:cubicBezTo>
                <a:cubicBezTo>
                  <a:pt x="137" y="0"/>
                  <a:pt x="176" y="38"/>
                  <a:pt x="176" y="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7">
            <a:extLst>
              <a:ext uri="{FF2B5EF4-FFF2-40B4-BE49-F238E27FC236}">
                <a16:creationId xmlns:a16="http://schemas.microsoft.com/office/drawing/2014/main" id="{713ADEDF-44A9-514E-BA99-06F2A22B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119" y="4915970"/>
            <a:ext cx="365772" cy="365772"/>
          </a:xfrm>
          <a:custGeom>
            <a:avLst/>
            <a:gdLst>
              <a:gd name="T0" fmla="*/ 176 w 177"/>
              <a:gd name="T1" fmla="*/ 87 h 176"/>
              <a:gd name="T2" fmla="*/ 176 w 177"/>
              <a:gd name="T3" fmla="*/ 87 h 176"/>
              <a:gd name="T4" fmla="*/ 88 w 177"/>
              <a:gd name="T5" fmla="*/ 175 h 176"/>
              <a:gd name="T6" fmla="*/ 0 w 177"/>
              <a:gd name="T7" fmla="*/ 87 h 176"/>
              <a:gd name="T8" fmla="*/ 88 w 177"/>
              <a:gd name="T9" fmla="*/ 0 h 176"/>
              <a:gd name="T10" fmla="*/ 176 w 177"/>
              <a:gd name="T11" fmla="*/ 8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6">
                <a:moveTo>
                  <a:pt x="176" y="87"/>
                </a:moveTo>
                <a:lnTo>
                  <a:pt x="176" y="87"/>
                </a:lnTo>
                <a:cubicBezTo>
                  <a:pt x="176" y="136"/>
                  <a:pt x="137" y="175"/>
                  <a:pt x="88" y="175"/>
                </a:cubicBezTo>
                <a:cubicBezTo>
                  <a:pt x="39" y="175"/>
                  <a:pt x="0" y="136"/>
                  <a:pt x="0" y="87"/>
                </a:cubicBezTo>
                <a:cubicBezTo>
                  <a:pt x="0" y="38"/>
                  <a:pt x="39" y="0"/>
                  <a:pt x="88" y="0"/>
                </a:cubicBezTo>
                <a:cubicBezTo>
                  <a:pt x="137" y="0"/>
                  <a:pt x="176" y="38"/>
                  <a:pt x="176" y="87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08">
            <a:extLst>
              <a:ext uri="{FF2B5EF4-FFF2-40B4-BE49-F238E27FC236}">
                <a16:creationId xmlns:a16="http://schemas.microsoft.com/office/drawing/2014/main" id="{D001AC9C-F9FC-8348-8935-BAB82478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207" y="5738957"/>
            <a:ext cx="182886" cy="182886"/>
          </a:xfrm>
          <a:custGeom>
            <a:avLst/>
            <a:gdLst>
              <a:gd name="T0" fmla="*/ 87 w 88"/>
              <a:gd name="T1" fmla="*/ 42 h 88"/>
              <a:gd name="T2" fmla="*/ 87 w 88"/>
              <a:gd name="T3" fmla="*/ 42 h 88"/>
              <a:gd name="T4" fmla="*/ 42 w 88"/>
              <a:gd name="T5" fmla="*/ 87 h 88"/>
              <a:gd name="T6" fmla="*/ 0 w 88"/>
              <a:gd name="T7" fmla="*/ 42 h 88"/>
              <a:gd name="T8" fmla="*/ 42 w 88"/>
              <a:gd name="T9" fmla="*/ 0 h 88"/>
              <a:gd name="T10" fmla="*/ 87 w 88"/>
              <a:gd name="T11" fmla="*/ 4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87" y="42"/>
                </a:moveTo>
                <a:lnTo>
                  <a:pt x="87" y="42"/>
                </a:lnTo>
                <a:cubicBezTo>
                  <a:pt x="87" y="66"/>
                  <a:pt x="66" y="87"/>
                  <a:pt x="42" y="87"/>
                </a:cubicBezTo>
                <a:cubicBezTo>
                  <a:pt x="21" y="87"/>
                  <a:pt x="0" y="66"/>
                  <a:pt x="0" y="42"/>
                </a:cubicBezTo>
                <a:cubicBezTo>
                  <a:pt x="0" y="17"/>
                  <a:pt x="21" y="0"/>
                  <a:pt x="42" y="0"/>
                </a:cubicBezTo>
                <a:cubicBezTo>
                  <a:pt x="66" y="0"/>
                  <a:pt x="87" y="17"/>
                  <a:pt x="87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09">
            <a:extLst>
              <a:ext uri="{FF2B5EF4-FFF2-40B4-BE49-F238E27FC236}">
                <a16:creationId xmlns:a16="http://schemas.microsoft.com/office/drawing/2014/main" id="{66F19542-7D5A-A44A-8602-568D9253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207" y="5738957"/>
            <a:ext cx="182886" cy="182886"/>
          </a:xfrm>
          <a:custGeom>
            <a:avLst/>
            <a:gdLst>
              <a:gd name="T0" fmla="*/ 87 w 88"/>
              <a:gd name="T1" fmla="*/ 42 h 88"/>
              <a:gd name="T2" fmla="*/ 87 w 88"/>
              <a:gd name="T3" fmla="*/ 42 h 88"/>
              <a:gd name="T4" fmla="*/ 42 w 88"/>
              <a:gd name="T5" fmla="*/ 87 h 88"/>
              <a:gd name="T6" fmla="*/ 0 w 88"/>
              <a:gd name="T7" fmla="*/ 42 h 88"/>
              <a:gd name="T8" fmla="*/ 42 w 88"/>
              <a:gd name="T9" fmla="*/ 0 h 88"/>
              <a:gd name="T10" fmla="*/ 87 w 88"/>
              <a:gd name="T11" fmla="*/ 4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87" y="42"/>
                </a:moveTo>
                <a:lnTo>
                  <a:pt x="87" y="42"/>
                </a:lnTo>
                <a:cubicBezTo>
                  <a:pt x="87" y="66"/>
                  <a:pt x="66" y="87"/>
                  <a:pt x="42" y="87"/>
                </a:cubicBezTo>
                <a:cubicBezTo>
                  <a:pt x="21" y="87"/>
                  <a:pt x="0" y="66"/>
                  <a:pt x="0" y="42"/>
                </a:cubicBezTo>
                <a:cubicBezTo>
                  <a:pt x="0" y="17"/>
                  <a:pt x="21" y="0"/>
                  <a:pt x="42" y="0"/>
                </a:cubicBezTo>
                <a:cubicBezTo>
                  <a:pt x="66" y="0"/>
                  <a:pt x="87" y="17"/>
                  <a:pt x="87" y="42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10">
            <a:extLst>
              <a:ext uri="{FF2B5EF4-FFF2-40B4-BE49-F238E27FC236}">
                <a16:creationId xmlns:a16="http://schemas.microsoft.com/office/drawing/2014/main" id="{C65F8E98-5E51-3849-8D9D-2FDBF297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713" y="6369917"/>
            <a:ext cx="182886" cy="182886"/>
          </a:xfrm>
          <a:custGeom>
            <a:avLst/>
            <a:gdLst>
              <a:gd name="T0" fmla="*/ 87 w 88"/>
              <a:gd name="T1" fmla="*/ 46 h 89"/>
              <a:gd name="T2" fmla="*/ 87 w 88"/>
              <a:gd name="T3" fmla="*/ 46 h 89"/>
              <a:gd name="T4" fmla="*/ 45 w 88"/>
              <a:gd name="T5" fmla="*/ 88 h 89"/>
              <a:gd name="T6" fmla="*/ 0 w 88"/>
              <a:gd name="T7" fmla="*/ 46 h 89"/>
              <a:gd name="T8" fmla="*/ 45 w 88"/>
              <a:gd name="T9" fmla="*/ 0 h 89"/>
              <a:gd name="T10" fmla="*/ 87 w 88"/>
              <a:gd name="T11" fmla="*/ 4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9">
                <a:moveTo>
                  <a:pt x="87" y="46"/>
                </a:moveTo>
                <a:lnTo>
                  <a:pt x="87" y="46"/>
                </a:lnTo>
                <a:cubicBezTo>
                  <a:pt x="87" y="71"/>
                  <a:pt x="70" y="88"/>
                  <a:pt x="45" y="88"/>
                </a:cubicBezTo>
                <a:cubicBezTo>
                  <a:pt x="21" y="88"/>
                  <a:pt x="0" y="71"/>
                  <a:pt x="0" y="46"/>
                </a:cubicBezTo>
                <a:cubicBezTo>
                  <a:pt x="0" y="21"/>
                  <a:pt x="21" y="0"/>
                  <a:pt x="45" y="0"/>
                </a:cubicBezTo>
                <a:cubicBezTo>
                  <a:pt x="70" y="0"/>
                  <a:pt x="87" y="21"/>
                  <a:pt x="87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11">
            <a:extLst>
              <a:ext uri="{FF2B5EF4-FFF2-40B4-BE49-F238E27FC236}">
                <a16:creationId xmlns:a16="http://schemas.microsoft.com/office/drawing/2014/main" id="{930393AF-CF42-E44F-94C1-2C79A28F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713" y="6369917"/>
            <a:ext cx="182886" cy="182886"/>
          </a:xfrm>
          <a:custGeom>
            <a:avLst/>
            <a:gdLst>
              <a:gd name="T0" fmla="*/ 87 w 88"/>
              <a:gd name="T1" fmla="*/ 46 h 89"/>
              <a:gd name="T2" fmla="*/ 87 w 88"/>
              <a:gd name="T3" fmla="*/ 46 h 89"/>
              <a:gd name="T4" fmla="*/ 45 w 88"/>
              <a:gd name="T5" fmla="*/ 88 h 89"/>
              <a:gd name="T6" fmla="*/ 0 w 88"/>
              <a:gd name="T7" fmla="*/ 46 h 89"/>
              <a:gd name="T8" fmla="*/ 45 w 88"/>
              <a:gd name="T9" fmla="*/ 0 h 89"/>
              <a:gd name="T10" fmla="*/ 87 w 88"/>
              <a:gd name="T11" fmla="*/ 4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9">
                <a:moveTo>
                  <a:pt x="87" y="46"/>
                </a:moveTo>
                <a:lnTo>
                  <a:pt x="87" y="46"/>
                </a:lnTo>
                <a:cubicBezTo>
                  <a:pt x="87" y="71"/>
                  <a:pt x="70" y="88"/>
                  <a:pt x="45" y="88"/>
                </a:cubicBezTo>
                <a:cubicBezTo>
                  <a:pt x="21" y="88"/>
                  <a:pt x="0" y="71"/>
                  <a:pt x="0" y="46"/>
                </a:cubicBezTo>
                <a:cubicBezTo>
                  <a:pt x="0" y="21"/>
                  <a:pt x="21" y="0"/>
                  <a:pt x="45" y="0"/>
                </a:cubicBezTo>
                <a:cubicBezTo>
                  <a:pt x="70" y="0"/>
                  <a:pt x="87" y="21"/>
                  <a:pt x="87" y="46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12">
            <a:extLst>
              <a:ext uri="{FF2B5EF4-FFF2-40B4-BE49-F238E27FC236}">
                <a16:creationId xmlns:a16="http://schemas.microsoft.com/office/drawing/2014/main" id="{D239F55D-DDCA-1F47-AF1B-8A61D1AE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412" y="6589380"/>
            <a:ext cx="182886" cy="182886"/>
          </a:xfrm>
          <a:custGeom>
            <a:avLst/>
            <a:gdLst>
              <a:gd name="T0" fmla="*/ 88 w 89"/>
              <a:gd name="T1" fmla="*/ 42 h 88"/>
              <a:gd name="T2" fmla="*/ 88 w 89"/>
              <a:gd name="T3" fmla="*/ 42 h 88"/>
              <a:gd name="T4" fmla="*/ 46 w 89"/>
              <a:gd name="T5" fmla="*/ 87 h 88"/>
              <a:gd name="T6" fmla="*/ 0 w 89"/>
              <a:gd name="T7" fmla="*/ 42 h 88"/>
              <a:gd name="T8" fmla="*/ 46 w 89"/>
              <a:gd name="T9" fmla="*/ 0 h 88"/>
              <a:gd name="T10" fmla="*/ 88 w 89"/>
              <a:gd name="T11" fmla="*/ 4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8">
                <a:moveTo>
                  <a:pt x="88" y="42"/>
                </a:moveTo>
                <a:lnTo>
                  <a:pt x="88" y="42"/>
                </a:lnTo>
                <a:cubicBezTo>
                  <a:pt x="88" y="66"/>
                  <a:pt x="70" y="87"/>
                  <a:pt x="46" y="87"/>
                </a:cubicBezTo>
                <a:cubicBezTo>
                  <a:pt x="21" y="87"/>
                  <a:pt x="0" y="66"/>
                  <a:pt x="0" y="42"/>
                </a:cubicBezTo>
                <a:cubicBezTo>
                  <a:pt x="0" y="21"/>
                  <a:pt x="21" y="0"/>
                  <a:pt x="46" y="0"/>
                </a:cubicBezTo>
                <a:cubicBezTo>
                  <a:pt x="70" y="0"/>
                  <a:pt x="88" y="21"/>
                  <a:pt x="88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13">
            <a:extLst>
              <a:ext uri="{FF2B5EF4-FFF2-40B4-BE49-F238E27FC236}">
                <a16:creationId xmlns:a16="http://schemas.microsoft.com/office/drawing/2014/main" id="{8556F38C-C3A8-324B-8552-F2D92F56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412" y="6589380"/>
            <a:ext cx="182886" cy="182886"/>
          </a:xfrm>
          <a:custGeom>
            <a:avLst/>
            <a:gdLst>
              <a:gd name="T0" fmla="*/ 88 w 89"/>
              <a:gd name="T1" fmla="*/ 42 h 88"/>
              <a:gd name="T2" fmla="*/ 88 w 89"/>
              <a:gd name="T3" fmla="*/ 42 h 88"/>
              <a:gd name="T4" fmla="*/ 46 w 89"/>
              <a:gd name="T5" fmla="*/ 87 h 88"/>
              <a:gd name="T6" fmla="*/ 0 w 89"/>
              <a:gd name="T7" fmla="*/ 42 h 88"/>
              <a:gd name="T8" fmla="*/ 46 w 89"/>
              <a:gd name="T9" fmla="*/ 0 h 88"/>
              <a:gd name="T10" fmla="*/ 88 w 89"/>
              <a:gd name="T11" fmla="*/ 4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8">
                <a:moveTo>
                  <a:pt x="88" y="42"/>
                </a:moveTo>
                <a:lnTo>
                  <a:pt x="88" y="42"/>
                </a:lnTo>
                <a:cubicBezTo>
                  <a:pt x="88" y="66"/>
                  <a:pt x="70" y="87"/>
                  <a:pt x="46" y="87"/>
                </a:cubicBezTo>
                <a:cubicBezTo>
                  <a:pt x="21" y="87"/>
                  <a:pt x="0" y="66"/>
                  <a:pt x="0" y="42"/>
                </a:cubicBezTo>
                <a:cubicBezTo>
                  <a:pt x="0" y="21"/>
                  <a:pt x="21" y="0"/>
                  <a:pt x="46" y="0"/>
                </a:cubicBezTo>
                <a:cubicBezTo>
                  <a:pt x="70" y="0"/>
                  <a:pt x="88" y="21"/>
                  <a:pt x="88" y="42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4">
            <a:extLst>
              <a:ext uri="{FF2B5EF4-FFF2-40B4-BE49-F238E27FC236}">
                <a16:creationId xmlns:a16="http://schemas.microsoft.com/office/drawing/2014/main" id="{3DA367A9-304C-7E40-847A-5EF5BC89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619" y="6671676"/>
            <a:ext cx="182886" cy="182886"/>
          </a:xfrm>
          <a:custGeom>
            <a:avLst/>
            <a:gdLst>
              <a:gd name="T0" fmla="*/ 88 w 89"/>
              <a:gd name="T1" fmla="*/ 45 h 89"/>
              <a:gd name="T2" fmla="*/ 88 w 89"/>
              <a:gd name="T3" fmla="*/ 45 h 89"/>
              <a:gd name="T4" fmla="*/ 42 w 89"/>
              <a:gd name="T5" fmla="*/ 88 h 89"/>
              <a:gd name="T6" fmla="*/ 0 w 89"/>
              <a:gd name="T7" fmla="*/ 45 h 89"/>
              <a:gd name="T8" fmla="*/ 42 w 89"/>
              <a:gd name="T9" fmla="*/ 0 h 89"/>
              <a:gd name="T10" fmla="*/ 88 w 89"/>
              <a:gd name="T11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5"/>
                </a:moveTo>
                <a:lnTo>
                  <a:pt x="88" y="45"/>
                </a:lnTo>
                <a:cubicBezTo>
                  <a:pt x="88" y="70"/>
                  <a:pt x="67" y="88"/>
                  <a:pt x="42" y="88"/>
                </a:cubicBezTo>
                <a:cubicBezTo>
                  <a:pt x="17" y="88"/>
                  <a:pt x="0" y="70"/>
                  <a:pt x="0" y="45"/>
                </a:cubicBezTo>
                <a:cubicBezTo>
                  <a:pt x="0" y="21"/>
                  <a:pt x="17" y="0"/>
                  <a:pt x="42" y="0"/>
                </a:cubicBezTo>
                <a:cubicBezTo>
                  <a:pt x="67" y="0"/>
                  <a:pt x="88" y="21"/>
                  <a:pt x="88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15">
            <a:extLst>
              <a:ext uri="{FF2B5EF4-FFF2-40B4-BE49-F238E27FC236}">
                <a16:creationId xmlns:a16="http://schemas.microsoft.com/office/drawing/2014/main" id="{ECD1CEC6-428B-8848-8F73-97AF2499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619" y="6671676"/>
            <a:ext cx="182886" cy="182886"/>
          </a:xfrm>
          <a:custGeom>
            <a:avLst/>
            <a:gdLst>
              <a:gd name="T0" fmla="*/ 88 w 89"/>
              <a:gd name="T1" fmla="*/ 45 h 89"/>
              <a:gd name="T2" fmla="*/ 88 w 89"/>
              <a:gd name="T3" fmla="*/ 45 h 89"/>
              <a:gd name="T4" fmla="*/ 42 w 89"/>
              <a:gd name="T5" fmla="*/ 88 h 89"/>
              <a:gd name="T6" fmla="*/ 0 w 89"/>
              <a:gd name="T7" fmla="*/ 45 h 89"/>
              <a:gd name="T8" fmla="*/ 42 w 89"/>
              <a:gd name="T9" fmla="*/ 0 h 89"/>
              <a:gd name="T10" fmla="*/ 88 w 89"/>
              <a:gd name="T11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5"/>
                </a:moveTo>
                <a:lnTo>
                  <a:pt x="88" y="45"/>
                </a:lnTo>
                <a:cubicBezTo>
                  <a:pt x="88" y="70"/>
                  <a:pt x="67" y="88"/>
                  <a:pt x="42" y="88"/>
                </a:cubicBezTo>
                <a:cubicBezTo>
                  <a:pt x="17" y="88"/>
                  <a:pt x="0" y="70"/>
                  <a:pt x="0" y="45"/>
                </a:cubicBezTo>
                <a:cubicBezTo>
                  <a:pt x="0" y="21"/>
                  <a:pt x="17" y="0"/>
                  <a:pt x="42" y="0"/>
                </a:cubicBezTo>
                <a:cubicBezTo>
                  <a:pt x="67" y="0"/>
                  <a:pt x="88" y="21"/>
                  <a:pt x="88" y="45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16">
            <a:extLst>
              <a:ext uri="{FF2B5EF4-FFF2-40B4-BE49-F238E27FC236}">
                <a16:creationId xmlns:a16="http://schemas.microsoft.com/office/drawing/2014/main" id="{6163D22C-12E0-4740-82A3-516C3DD7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969" y="6900286"/>
            <a:ext cx="182886" cy="182886"/>
          </a:xfrm>
          <a:custGeom>
            <a:avLst/>
            <a:gdLst>
              <a:gd name="T0" fmla="*/ 88 w 89"/>
              <a:gd name="T1" fmla="*/ 45 h 88"/>
              <a:gd name="T2" fmla="*/ 88 w 89"/>
              <a:gd name="T3" fmla="*/ 45 h 88"/>
              <a:gd name="T4" fmla="*/ 42 w 89"/>
              <a:gd name="T5" fmla="*/ 87 h 88"/>
              <a:gd name="T6" fmla="*/ 0 w 89"/>
              <a:gd name="T7" fmla="*/ 45 h 88"/>
              <a:gd name="T8" fmla="*/ 42 w 89"/>
              <a:gd name="T9" fmla="*/ 0 h 88"/>
              <a:gd name="T10" fmla="*/ 88 w 89"/>
              <a:gd name="T11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8">
                <a:moveTo>
                  <a:pt x="88" y="45"/>
                </a:moveTo>
                <a:lnTo>
                  <a:pt x="88" y="45"/>
                </a:lnTo>
                <a:cubicBezTo>
                  <a:pt x="88" y="66"/>
                  <a:pt x="67" y="87"/>
                  <a:pt x="42" y="87"/>
                </a:cubicBezTo>
                <a:cubicBezTo>
                  <a:pt x="17" y="87"/>
                  <a:pt x="0" y="66"/>
                  <a:pt x="0" y="45"/>
                </a:cubicBezTo>
                <a:cubicBezTo>
                  <a:pt x="0" y="21"/>
                  <a:pt x="17" y="0"/>
                  <a:pt x="42" y="0"/>
                </a:cubicBezTo>
                <a:cubicBezTo>
                  <a:pt x="67" y="0"/>
                  <a:pt x="88" y="21"/>
                  <a:pt x="88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17">
            <a:extLst>
              <a:ext uri="{FF2B5EF4-FFF2-40B4-BE49-F238E27FC236}">
                <a16:creationId xmlns:a16="http://schemas.microsoft.com/office/drawing/2014/main" id="{618CC0F2-21B4-B94B-ABDB-38FFE7545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969" y="6900286"/>
            <a:ext cx="182886" cy="182886"/>
          </a:xfrm>
          <a:custGeom>
            <a:avLst/>
            <a:gdLst>
              <a:gd name="T0" fmla="*/ 88 w 89"/>
              <a:gd name="T1" fmla="*/ 45 h 88"/>
              <a:gd name="T2" fmla="*/ 88 w 89"/>
              <a:gd name="T3" fmla="*/ 45 h 88"/>
              <a:gd name="T4" fmla="*/ 42 w 89"/>
              <a:gd name="T5" fmla="*/ 87 h 88"/>
              <a:gd name="T6" fmla="*/ 0 w 89"/>
              <a:gd name="T7" fmla="*/ 45 h 88"/>
              <a:gd name="T8" fmla="*/ 42 w 89"/>
              <a:gd name="T9" fmla="*/ 0 h 88"/>
              <a:gd name="T10" fmla="*/ 88 w 89"/>
              <a:gd name="T11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8">
                <a:moveTo>
                  <a:pt x="88" y="45"/>
                </a:moveTo>
                <a:lnTo>
                  <a:pt x="88" y="45"/>
                </a:lnTo>
                <a:cubicBezTo>
                  <a:pt x="88" y="66"/>
                  <a:pt x="67" y="87"/>
                  <a:pt x="42" y="87"/>
                </a:cubicBezTo>
                <a:cubicBezTo>
                  <a:pt x="17" y="87"/>
                  <a:pt x="0" y="66"/>
                  <a:pt x="0" y="45"/>
                </a:cubicBezTo>
                <a:cubicBezTo>
                  <a:pt x="0" y="21"/>
                  <a:pt x="17" y="0"/>
                  <a:pt x="42" y="0"/>
                </a:cubicBezTo>
                <a:cubicBezTo>
                  <a:pt x="67" y="0"/>
                  <a:pt x="88" y="21"/>
                  <a:pt x="88" y="45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18">
            <a:extLst>
              <a:ext uri="{FF2B5EF4-FFF2-40B4-BE49-F238E27FC236}">
                <a16:creationId xmlns:a16="http://schemas.microsoft.com/office/drawing/2014/main" id="{3302A94E-617B-DE44-A866-561122AD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106" y="6278473"/>
            <a:ext cx="182886" cy="182886"/>
          </a:xfrm>
          <a:custGeom>
            <a:avLst/>
            <a:gdLst>
              <a:gd name="T0" fmla="*/ 88 w 89"/>
              <a:gd name="T1" fmla="*/ 42 h 89"/>
              <a:gd name="T2" fmla="*/ 88 w 89"/>
              <a:gd name="T3" fmla="*/ 42 h 89"/>
              <a:gd name="T4" fmla="*/ 42 w 89"/>
              <a:gd name="T5" fmla="*/ 88 h 89"/>
              <a:gd name="T6" fmla="*/ 0 w 89"/>
              <a:gd name="T7" fmla="*/ 42 h 89"/>
              <a:gd name="T8" fmla="*/ 42 w 89"/>
              <a:gd name="T9" fmla="*/ 0 h 89"/>
              <a:gd name="T10" fmla="*/ 88 w 89"/>
              <a:gd name="T11" fmla="*/ 4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2"/>
                </a:moveTo>
                <a:lnTo>
                  <a:pt x="88" y="42"/>
                </a:lnTo>
                <a:cubicBezTo>
                  <a:pt x="88" y="67"/>
                  <a:pt x="67" y="88"/>
                  <a:pt x="42" y="88"/>
                </a:cubicBezTo>
                <a:cubicBezTo>
                  <a:pt x="17" y="88"/>
                  <a:pt x="0" y="67"/>
                  <a:pt x="0" y="42"/>
                </a:cubicBezTo>
                <a:cubicBezTo>
                  <a:pt x="0" y="18"/>
                  <a:pt x="17" y="0"/>
                  <a:pt x="42" y="0"/>
                </a:cubicBezTo>
                <a:cubicBezTo>
                  <a:pt x="67" y="0"/>
                  <a:pt x="88" y="18"/>
                  <a:pt x="88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19">
            <a:extLst>
              <a:ext uri="{FF2B5EF4-FFF2-40B4-BE49-F238E27FC236}">
                <a16:creationId xmlns:a16="http://schemas.microsoft.com/office/drawing/2014/main" id="{B764CE37-0B43-E94A-BC7B-463079A6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106" y="6278473"/>
            <a:ext cx="182886" cy="182886"/>
          </a:xfrm>
          <a:custGeom>
            <a:avLst/>
            <a:gdLst>
              <a:gd name="T0" fmla="*/ 88 w 89"/>
              <a:gd name="T1" fmla="*/ 42 h 89"/>
              <a:gd name="T2" fmla="*/ 88 w 89"/>
              <a:gd name="T3" fmla="*/ 42 h 89"/>
              <a:gd name="T4" fmla="*/ 42 w 89"/>
              <a:gd name="T5" fmla="*/ 88 h 89"/>
              <a:gd name="T6" fmla="*/ 0 w 89"/>
              <a:gd name="T7" fmla="*/ 42 h 89"/>
              <a:gd name="T8" fmla="*/ 42 w 89"/>
              <a:gd name="T9" fmla="*/ 0 h 89"/>
              <a:gd name="T10" fmla="*/ 88 w 89"/>
              <a:gd name="T11" fmla="*/ 4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2"/>
                </a:moveTo>
                <a:lnTo>
                  <a:pt x="88" y="42"/>
                </a:lnTo>
                <a:cubicBezTo>
                  <a:pt x="88" y="67"/>
                  <a:pt x="67" y="88"/>
                  <a:pt x="42" y="88"/>
                </a:cubicBezTo>
                <a:cubicBezTo>
                  <a:pt x="17" y="88"/>
                  <a:pt x="0" y="67"/>
                  <a:pt x="0" y="42"/>
                </a:cubicBezTo>
                <a:cubicBezTo>
                  <a:pt x="0" y="18"/>
                  <a:pt x="17" y="0"/>
                  <a:pt x="42" y="0"/>
                </a:cubicBezTo>
                <a:cubicBezTo>
                  <a:pt x="67" y="0"/>
                  <a:pt x="88" y="18"/>
                  <a:pt x="88" y="42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20">
            <a:extLst>
              <a:ext uri="{FF2B5EF4-FFF2-40B4-BE49-F238E27FC236}">
                <a16:creationId xmlns:a16="http://schemas.microsoft.com/office/drawing/2014/main" id="{6A25E0B4-4FA6-224C-A509-180876CC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569" y="6497937"/>
            <a:ext cx="182886" cy="173739"/>
          </a:xfrm>
          <a:custGeom>
            <a:avLst/>
            <a:gdLst>
              <a:gd name="T0" fmla="*/ 87 w 88"/>
              <a:gd name="T1" fmla="*/ 42 h 85"/>
              <a:gd name="T2" fmla="*/ 87 w 88"/>
              <a:gd name="T3" fmla="*/ 42 h 85"/>
              <a:gd name="T4" fmla="*/ 45 w 88"/>
              <a:gd name="T5" fmla="*/ 84 h 85"/>
              <a:gd name="T6" fmla="*/ 0 w 88"/>
              <a:gd name="T7" fmla="*/ 42 h 85"/>
              <a:gd name="T8" fmla="*/ 45 w 88"/>
              <a:gd name="T9" fmla="*/ 0 h 85"/>
              <a:gd name="T10" fmla="*/ 87 w 88"/>
              <a:gd name="T11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5">
                <a:moveTo>
                  <a:pt x="87" y="42"/>
                </a:moveTo>
                <a:lnTo>
                  <a:pt x="87" y="42"/>
                </a:lnTo>
                <a:cubicBezTo>
                  <a:pt x="87" y="66"/>
                  <a:pt x="70" y="84"/>
                  <a:pt x="45" y="84"/>
                </a:cubicBezTo>
                <a:cubicBezTo>
                  <a:pt x="21" y="84"/>
                  <a:pt x="0" y="66"/>
                  <a:pt x="0" y="42"/>
                </a:cubicBezTo>
                <a:cubicBezTo>
                  <a:pt x="0" y="17"/>
                  <a:pt x="21" y="0"/>
                  <a:pt x="45" y="0"/>
                </a:cubicBezTo>
                <a:cubicBezTo>
                  <a:pt x="70" y="0"/>
                  <a:pt x="87" y="17"/>
                  <a:pt x="87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21">
            <a:extLst>
              <a:ext uri="{FF2B5EF4-FFF2-40B4-BE49-F238E27FC236}">
                <a16:creationId xmlns:a16="http://schemas.microsoft.com/office/drawing/2014/main" id="{8791ACEE-F459-C943-8CBB-FC815524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569" y="6497937"/>
            <a:ext cx="182886" cy="173739"/>
          </a:xfrm>
          <a:custGeom>
            <a:avLst/>
            <a:gdLst>
              <a:gd name="T0" fmla="*/ 87 w 88"/>
              <a:gd name="T1" fmla="*/ 42 h 85"/>
              <a:gd name="T2" fmla="*/ 87 w 88"/>
              <a:gd name="T3" fmla="*/ 42 h 85"/>
              <a:gd name="T4" fmla="*/ 45 w 88"/>
              <a:gd name="T5" fmla="*/ 84 h 85"/>
              <a:gd name="T6" fmla="*/ 0 w 88"/>
              <a:gd name="T7" fmla="*/ 42 h 85"/>
              <a:gd name="T8" fmla="*/ 45 w 88"/>
              <a:gd name="T9" fmla="*/ 0 h 85"/>
              <a:gd name="T10" fmla="*/ 87 w 88"/>
              <a:gd name="T11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5">
                <a:moveTo>
                  <a:pt x="87" y="42"/>
                </a:moveTo>
                <a:lnTo>
                  <a:pt x="87" y="42"/>
                </a:lnTo>
                <a:cubicBezTo>
                  <a:pt x="87" y="66"/>
                  <a:pt x="70" y="84"/>
                  <a:pt x="45" y="84"/>
                </a:cubicBezTo>
                <a:cubicBezTo>
                  <a:pt x="21" y="84"/>
                  <a:pt x="0" y="66"/>
                  <a:pt x="0" y="42"/>
                </a:cubicBezTo>
                <a:cubicBezTo>
                  <a:pt x="0" y="17"/>
                  <a:pt x="21" y="0"/>
                  <a:pt x="45" y="0"/>
                </a:cubicBezTo>
                <a:cubicBezTo>
                  <a:pt x="70" y="0"/>
                  <a:pt x="87" y="17"/>
                  <a:pt x="87" y="42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22">
            <a:extLst>
              <a:ext uri="{FF2B5EF4-FFF2-40B4-BE49-F238E27FC236}">
                <a16:creationId xmlns:a16="http://schemas.microsoft.com/office/drawing/2014/main" id="{34FC12E0-0F09-9640-92CE-079940B2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97" y="6991729"/>
            <a:ext cx="173739" cy="173739"/>
          </a:xfrm>
          <a:custGeom>
            <a:avLst/>
            <a:gdLst>
              <a:gd name="T0" fmla="*/ 84 w 85"/>
              <a:gd name="T1" fmla="*/ 42 h 85"/>
              <a:gd name="T2" fmla="*/ 84 w 85"/>
              <a:gd name="T3" fmla="*/ 42 h 85"/>
              <a:gd name="T4" fmla="*/ 42 w 85"/>
              <a:gd name="T5" fmla="*/ 84 h 85"/>
              <a:gd name="T6" fmla="*/ 0 w 85"/>
              <a:gd name="T7" fmla="*/ 42 h 85"/>
              <a:gd name="T8" fmla="*/ 42 w 85"/>
              <a:gd name="T9" fmla="*/ 0 h 85"/>
              <a:gd name="T10" fmla="*/ 84 w 85"/>
              <a:gd name="T11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84" y="42"/>
                </a:moveTo>
                <a:lnTo>
                  <a:pt x="84" y="42"/>
                </a:lnTo>
                <a:cubicBezTo>
                  <a:pt x="84" y="67"/>
                  <a:pt x="67" y="84"/>
                  <a:pt x="42" y="84"/>
                </a:cubicBezTo>
                <a:cubicBezTo>
                  <a:pt x="18" y="84"/>
                  <a:pt x="0" y="67"/>
                  <a:pt x="0" y="42"/>
                </a:cubicBezTo>
                <a:cubicBezTo>
                  <a:pt x="0" y="18"/>
                  <a:pt x="18" y="0"/>
                  <a:pt x="42" y="0"/>
                </a:cubicBezTo>
                <a:cubicBezTo>
                  <a:pt x="67" y="0"/>
                  <a:pt x="84" y="18"/>
                  <a:pt x="84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23">
            <a:extLst>
              <a:ext uri="{FF2B5EF4-FFF2-40B4-BE49-F238E27FC236}">
                <a16:creationId xmlns:a16="http://schemas.microsoft.com/office/drawing/2014/main" id="{9D507184-F9D8-C342-92EC-93D2836D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97" y="6991729"/>
            <a:ext cx="173739" cy="173739"/>
          </a:xfrm>
          <a:custGeom>
            <a:avLst/>
            <a:gdLst>
              <a:gd name="T0" fmla="*/ 84 w 85"/>
              <a:gd name="T1" fmla="*/ 42 h 85"/>
              <a:gd name="T2" fmla="*/ 84 w 85"/>
              <a:gd name="T3" fmla="*/ 42 h 85"/>
              <a:gd name="T4" fmla="*/ 42 w 85"/>
              <a:gd name="T5" fmla="*/ 84 h 85"/>
              <a:gd name="T6" fmla="*/ 0 w 85"/>
              <a:gd name="T7" fmla="*/ 42 h 85"/>
              <a:gd name="T8" fmla="*/ 42 w 85"/>
              <a:gd name="T9" fmla="*/ 0 h 85"/>
              <a:gd name="T10" fmla="*/ 84 w 85"/>
              <a:gd name="T11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84" y="42"/>
                </a:moveTo>
                <a:lnTo>
                  <a:pt x="84" y="42"/>
                </a:lnTo>
                <a:cubicBezTo>
                  <a:pt x="84" y="67"/>
                  <a:pt x="67" y="84"/>
                  <a:pt x="42" y="84"/>
                </a:cubicBezTo>
                <a:cubicBezTo>
                  <a:pt x="18" y="84"/>
                  <a:pt x="0" y="67"/>
                  <a:pt x="0" y="42"/>
                </a:cubicBezTo>
                <a:cubicBezTo>
                  <a:pt x="0" y="18"/>
                  <a:pt x="18" y="0"/>
                  <a:pt x="42" y="0"/>
                </a:cubicBezTo>
                <a:cubicBezTo>
                  <a:pt x="67" y="0"/>
                  <a:pt x="84" y="18"/>
                  <a:pt x="84" y="42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24">
            <a:extLst>
              <a:ext uri="{FF2B5EF4-FFF2-40B4-BE49-F238E27FC236}">
                <a16:creationId xmlns:a16="http://schemas.microsoft.com/office/drawing/2014/main" id="{3623E2AD-83BE-BA44-B5BE-ACB5FE01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56" y="7439798"/>
            <a:ext cx="182886" cy="182886"/>
          </a:xfrm>
          <a:custGeom>
            <a:avLst/>
            <a:gdLst>
              <a:gd name="T0" fmla="*/ 88 w 89"/>
              <a:gd name="T1" fmla="*/ 46 h 89"/>
              <a:gd name="T2" fmla="*/ 88 w 89"/>
              <a:gd name="T3" fmla="*/ 46 h 89"/>
              <a:gd name="T4" fmla="*/ 42 w 89"/>
              <a:gd name="T5" fmla="*/ 88 h 89"/>
              <a:gd name="T6" fmla="*/ 0 w 89"/>
              <a:gd name="T7" fmla="*/ 46 h 89"/>
              <a:gd name="T8" fmla="*/ 42 w 89"/>
              <a:gd name="T9" fmla="*/ 0 h 89"/>
              <a:gd name="T10" fmla="*/ 88 w 89"/>
              <a:gd name="T11" fmla="*/ 4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6"/>
                </a:moveTo>
                <a:lnTo>
                  <a:pt x="88" y="46"/>
                </a:lnTo>
                <a:cubicBezTo>
                  <a:pt x="88" y="67"/>
                  <a:pt x="67" y="88"/>
                  <a:pt x="42" y="88"/>
                </a:cubicBezTo>
                <a:cubicBezTo>
                  <a:pt x="18" y="88"/>
                  <a:pt x="0" y="67"/>
                  <a:pt x="0" y="46"/>
                </a:cubicBezTo>
                <a:cubicBezTo>
                  <a:pt x="0" y="21"/>
                  <a:pt x="18" y="0"/>
                  <a:pt x="42" y="0"/>
                </a:cubicBezTo>
                <a:cubicBezTo>
                  <a:pt x="67" y="0"/>
                  <a:pt x="88" y="21"/>
                  <a:pt x="88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25">
            <a:extLst>
              <a:ext uri="{FF2B5EF4-FFF2-40B4-BE49-F238E27FC236}">
                <a16:creationId xmlns:a16="http://schemas.microsoft.com/office/drawing/2014/main" id="{CD8DF683-A671-1746-A7E4-F0279315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56" y="7439798"/>
            <a:ext cx="182886" cy="182886"/>
          </a:xfrm>
          <a:custGeom>
            <a:avLst/>
            <a:gdLst>
              <a:gd name="T0" fmla="*/ 88 w 89"/>
              <a:gd name="T1" fmla="*/ 46 h 89"/>
              <a:gd name="T2" fmla="*/ 88 w 89"/>
              <a:gd name="T3" fmla="*/ 46 h 89"/>
              <a:gd name="T4" fmla="*/ 42 w 89"/>
              <a:gd name="T5" fmla="*/ 88 h 89"/>
              <a:gd name="T6" fmla="*/ 0 w 89"/>
              <a:gd name="T7" fmla="*/ 46 h 89"/>
              <a:gd name="T8" fmla="*/ 42 w 89"/>
              <a:gd name="T9" fmla="*/ 0 h 89"/>
              <a:gd name="T10" fmla="*/ 88 w 89"/>
              <a:gd name="T11" fmla="*/ 4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8" y="46"/>
                </a:moveTo>
                <a:lnTo>
                  <a:pt x="88" y="46"/>
                </a:lnTo>
                <a:cubicBezTo>
                  <a:pt x="88" y="67"/>
                  <a:pt x="67" y="88"/>
                  <a:pt x="42" y="88"/>
                </a:cubicBezTo>
                <a:cubicBezTo>
                  <a:pt x="18" y="88"/>
                  <a:pt x="0" y="67"/>
                  <a:pt x="0" y="46"/>
                </a:cubicBezTo>
                <a:cubicBezTo>
                  <a:pt x="0" y="21"/>
                  <a:pt x="18" y="0"/>
                  <a:pt x="42" y="0"/>
                </a:cubicBezTo>
                <a:cubicBezTo>
                  <a:pt x="67" y="0"/>
                  <a:pt x="88" y="21"/>
                  <a:pt x="88" y="46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26">
            <a:extLst>
              <a:ext uri="{FF2B5EF4-FFF2-40B4-BE49-F238E27FC236}">
                <a16:creationId xmlns:a16="http://schemas.microsoft.com/office/drawing/2014/main" id="{3F936353-A089-414C-BE9F-43EAA44B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073" y="5089714"/>
            <a:ext cx="265188" cy="265182"/>
          </a:xfrm>
          <a:custGeom>
            <a:avLst/>
            <a:gdLst>
              <a:gd name="T0" fmla="*/ 126 w 127"/>
              <a:gd name="T1" fmla="*/ 64 h 128"/>
              <a:gd name="T2" fmla="*/ 126 w 127"/>
              <a:gd name="T3" fmla="*/ 64 h 128"/>
              <a:gd name="T4" fmla="*/ 63 w 127"/>
              <a:gd name="T5" fmla="*/ 127 h 128"/>
              <a:gd name="T6" fmla="*/ 0 w 127"/>
              <a:gd name="T7" fmla="*/ 64 h 128"/>
              <a:gd name="T8" fmla="*/ 63 w 127"/>
              <a:gd name="T9" fmla="*/ 0 h 128"/>
              <a:gd name="T10" fmla="*/ 126 w 127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4"/>
                </a:moveTo>
                <a:lnTo>
                  <a:pt x="126" y="64"/>
                </a:lnTo>
                <a:cubicBezTo>
                  <a:pt x="126" y="99"/>
                  <a:pt x="98" y="127"/>
                  <a:pt x="63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27">
            <a:extLst>
              <a:ext uri="{FF2B5EF4-FFF2-40B4-BE49-F238E27FC236}">
                <a16:creationId xmlns:a16="http://schemas.microsoft.com/office/drawing/2014/main" id="{D7652357-FCA6-F540-9983-6ACF79A8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073" y="5089714"/>
            <a:ext cx="265188" cy="265182"/>
          </a:xfrm>
          <a:custGeom>
            <a:avLst/>
            <a:gdLst>
              <a:gd name="T0" fmla="*/ 126 w 127"/>
              <a:gd name="T1" fmla="*/ 64 h 128"/>
              <a:gd name="T2" fmla="*/ 126 w 127"/>
              <a:gd name="T3" fmla="*/ 64 h 128"/>
              <a:gd name="T4" fmla="*/ 63 w 127"/>
              <a:gd name="T5" fmla="*/ 127 h 128"/>
              <a:gd name="T6" fmla="*/ 0 w 127"/>
              <a:gd name="T7" fmla="*/ 64 h 128"/>
              <a:gd name="T8" fmla="*/ 63 w 127"/>
              <a:gd name="T9" fmla="*/ 0 h 128"/>
              <a:gd name="T10" fmla="*/ 126 w 127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4"/>
                </a:moveTo>
                <a:lnTo>
                  <a:pt x="126" y="64"/>
                </a:lnTo>
                <a:cubicBezTo>
                  <a:pt x="126" y="99"/>
                  <a:pt x="98" y="127"/>
                  <a:pt x="63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4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28">
            <a:extLst>
              <a:ext uri="{FF2B5EF4-FFF2-40B4-BE49-F238E27FC236}">
                <a16:creationId xmlns:a16="http://schemas.microsoft.com/office/drawing/2014/main" id="{4CAAD2DB-4D72-E244-A3F7-ED476363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443" y="5300030"/>
            <a:ext cx="265188" cy="265188"/>
          </a:xfrm>
          <a:custGeom>
            <a:avLst/>
            <a:gdLst>
              <a:gd name="T0" fmla="*/ 126 w 127"/>
              <a:gd name="T1" fmla="*/ 63 h 127"/>
              <a:gd name="T2" fmla="*/ 126 w 127"/>
              <a:gd name="T3" fmla="*/ 63 h 127"/>
              <a:gd name="T4" fmla="*/ 63 w 127"/>
              <a:gd name="T5" fmla="*/ 126 h 127"/>
              <a:gd name="T6" fmla="*/ 0 w 127"/>
              <a:gd name="T7" fmla="*/ 63 h 127"/>
              <a:gd name="T8" fmla="*/ 63 w 127"/>
              <a:gd name="T9" fmla="*/ 0 h 127"/>
              <a:gd name="T10" fmla="*/ 126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126" y="63"/>
                </a:moveTo>
                <a:lnTo>
                  <a:pt x="126" y="63"/>
                </a:lnTo>
                <a:cubicBezTo>
                  <a:pt x="126" y="98"/>
                  <a:pt x="98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29">
            <a:extLst>
              <a:ext uri="{FF2B5EF4-FFF2-40B4-BE49-F238E27FC236}">
                <a16:creationId xmlns:a16="http://schemas.microsoft.com/office/drawing/2014/main" id="{B608443F-4D25-0647-AA96-3E53D032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443" y="5300030"/>
            <a:ext cx="265188" cy="265188"/>
          </a:xfrm>
          <a:custGeom>
            <a:avLst/>
            <a:gdLst>
              <a:gd name="T0" fmla="*/ 126 w 127"/>
              <a:gd name="T1" fmla="*/ 63 h 127"/>
              <a:gd name="T2" fmla="*/ 126 w 127"/>
              <a:gd name="T3" fmla="*/ 63 h 127"/>
              <a:gd name="T4" fmla="*/ 63 w 127"/>
              <a:gd name="T5" fmla="*/ 126 h 127"/>
              <a:gd name="T6" fmla="*/ 0 w 127"/>
              <a:gd name="T7" fmla="*/ 63 h 127"/>
              <a:gd name="T8" fmla="*/ 63 w 127"/>
              <a:gd name="T9" fmla="*/ 0 h 127"/>
              <a:gd name="T10" fmla="*/ 126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126" y="63"/>
                </a:moveTo>
                <a:lnTo>
                  <a:pt x="126" y="63"/>
                </a:lnTo>
                <a:cubicBezTo>
                  <a:pt x="126" y="98"/>
                  <a:pt x="98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30">
            <a:extLst>
              <a:ext uri="{FF2B5EF4-FFF2-40B4-BE49-F238E27FC236}">
                <a16:creationId xmlns:a16="http://schemas.microsoft.com/office/drawing/2014/main" id="{5C5C0D33-57B2-094B-AD48-E2A91E0B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422" y="5172010"/>
            <a:ext cx="256041" cy="265188"/>
          </a:xfrm>
          <a:custGeom>
            <a:avLst/>
            <a:gdLst>
              <a:gd name="T0" fmla="*/ 123 w 124"/>
              <a:gd name="T1" fmla="*/ 63 h 127"/>
              <a:gd name="T2" fmla="*/ 123 w 124"/>
              <a:gd name="T3" fmla="*/ 63 h 127"/>
              <a:gd name="T4" fmla="*/ 60 w 124"/>
              <a:gd name="T5" fmla="*/ 126 h 127"/>
              <a:gd name="T6" fmla="*/ 0 w 124"/>
              <a:gd name="T7" fmla="*/ 63 h 127"/>
              <a:gd name="T8" fmla="*/ 60 w 124"/>
              <a:gd name="T9" fmla="*/ 0 h 127"/>
              <a:gd name="T10" fmla="*/ 123 w 124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7">
                <a:moveTo>
                  <a:pt x="123" y="63"/>
                </a:moveTo>
                <a:lnTo>
                  <a:pt x="123" y="63"/>
                </a:lnTo>
                <a:cubicBezTo>
                  <a:pt x="123" y="98"/>
                  <a:pt x="95" y="126"/>
                  <a:pt x="60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31">
            <a:extLst>
              <a:ext uri="{FF2B5EF4-FFF2-40B4-BE49-F238E27FC236}">
                <a16:creationId xmlns:a16="http://schemas.microsoft.com/office/drawing/2014/main" id="{6E9D49DF-4ED3-1749-948A-DE496C85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422" y="5016560"/>
            <a:ext cx="201175" cy="210316"/>
          </a:xfrm>
          <a:custGeom>
            <a:avLst/>
            <a:gdLst>
              <a:gd name="T0" fmla="*/ 98 w 99"/>
              <a:gd name="T1" fmla="*/ 49 h 100"/>
              <a:gd name="T2" fmla="*/ 98 w 99"/>
              <a:gd name="T3" fmla="*/ 49 h 100"/>
              <a:gd name="T4" fmla="*/ 49 w 99"/>
              <a:gd name="T5" fmla="*/ 99 h 100"/>
              <a:gd name="T6" fmla="*/ 0 w 99"/>
              <a:gd name="T7" fmla="*/ 49 h 100"/>
              <a:gd name="T8" fmla="*/ 49 w 99"/>
              <a:gd name="T9" fmla="*/ 0 h 100"/>
              <a:gd name="T10" fmla="*/ 98 w 99"/>
              <a:gd name="T11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98" y="49"/>
                </a:moveTo>
                <a:lnTo>
                  <a:pt x="98" y="49"/>
                </a:lnTo>
                <a:cubicBezTo>
                  <a:pt x="98" y="74"/>
                  <a:pt x="74" y="99"/>
                  <a:pt x="49" y="99"/>
                </a:cubicBezTo>
                <a:cubicBezTo>
                  <a:pt x="21" y="99"/>
                  <a:pt x="0" y="74"/>
                  <a:pt x="0" y="49"/>
                </a:cubicBezTo>
                <a:cubicBezTo>
                  <a:pt x="0" y="21"/>
                  <a:pt x="21" y="0"/>
                  <a:pt x="49" y="0"/>
                </a:cubicBezTo>
                <a:cubicBezTo>
                  <a:pt x="74" y="0"/>
                  <a:pt x="98" y="21"/>
                  <a:pt x="98" y="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32">
            <a:extLst>
              <a:ext uri="{FF2B5EF4-FFF2-40B4-BE49-F238E27FC236}">
                <a16:creationId xmlns:a16="http://schemas.microsoft.com/office/drawing/2014/main" id="{070A417D-3168-8648-928F-20BCEE63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422" y="5016560"/>
            <a:ext cx="201175" cy="210316"/>
          </a:xfrm>
          <a:custGeom>
            <a:avLst/>
            <a:gdLst>
              <a:gd name="T0" fmla="*/ 98 w 99"/>
              <a:gd name="T1" fmla="*/ 49 h 100"/>
              <a:gd name="T2" fmla="*/ 98 w 99"/>
              <a:gd name="T3" fmla="*/ 49 h 100"/>
              <a:gd name="T4" fmla="*/ 49 w 99"/>
              <a:gd name="T5" fmla="*/ 99 h 100"/>
              <a:gd name="T6" fmla="*/ 0 w 99"/>
              <a:gd name="T7" fmla="*/ 49 h 100"/>
              <a:gd name="T8" fmla="*/ 49 w 99"/>
              <a:gd name="T9" fmla="*/ 0 h 100"/>
              <a:gd name="T10" fmla="*/ 98 w 99"/>
              <a:gd name="T11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98" y="49"/>
                </a:moveTo>
                <a:lnTo>
                  <a:pt x="98" y="49"/>
                </a:lnTo>
                <a:cubicBezTo>
                  <a:pt x="98" y="74"/>
                  <a:pt x="74" y="99"/>
                  <a:pt x="49" y="99"/>
                </a:cubicBezTo>
                <a:cubicBezTo>
                  <a:pt x="21" y="99"/>
                  <a:pt x="0" y="74"/>
                  <a:pt x="0" y="49"/>
                </a:cubicBezTo>
                <a:cubicBezTo>
                  <a:pt x="0" y="21"/>
                  <a:pt x="21" y="0"/>
                  <a:pt x="49" y="0"/>
                </a:cubicBezTo>
                <a:cubicBezTo>
                  <a:pt x="74" y="0"/>
                  <a:pt x="98" y="21"/>
                  <a:pt x="98" y="49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33">
            <a:extLst>
              <a:ext uri="{FF2B5EF4-FFF2-40B4-BE49-F238E27FC236}">
                <a16:creationId xmlns:a16="http://schemas.microsoft.com/office/drawing/2014/main" id="{6021660A-A623-D544-9A4C-2A8383DD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818" y="5245164"/>
            <a:ext cx="438927" cy="438927"/>
          </a:xfrm>
          <a:custGeom>
            <a:avLst/>
            <a:gdLst>
              <a:gd name="T0" fmla="*/ 210 w 211"/>
              <a:gd name="T1" fmla="*/ 105 h 212"/>
              <a:gd name="T2" fmla="*/ 210 w 211"/>
              <a:gd name="T3" fmla="*/ 105 h 212"/>
              <a:gd name="T4" fmla="*/ 105 w 211"/>
              <a:gd name="T5" fmla="*/ 211 h 212"/>
              <a:gd name="T6" fmla="*/ 0 w 211"/>
              <a:gd name="T7" fmla="*/ 105 h 212"/>
              <a:gd name="T8" fmla="*/ 105 w 211"/>
              <a:gd name="T9" fmla="*/ 0 h 212"/>
              <a:gd name="T10" fmla="*/ 210 w 211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12">
                <a:moveTo>
                  <a:pt x="210" y="105"/>
                </a:moveTo>
                <a:lnTo>
                  <a:pt x="210" y="105"/>
                </a:lnTo>
                <a:cubicBezTo>
                  <a:pt x="210" y="165"/>
                  <a:pt x="161" y="211"/>
                  <a:pt x="105" y="211"/>
                </a:cubicBezTo>
                <a:cubicBezTo>
                  <a:pt x="46" y="211"/>
                  <a:pt x="0" y="165"/>
                  <a:pt x="0" y="105"/>
                </a:cubicBezTo>
                <a:cubicBezTo>
                  <a:pt x="0" y="49"/>
                  <a:pt x="46" y="0"/>
                  <a:pt x="105" y="0"/>
                </a:cubicBezTo>
                <a:cubicBezTo>
                  <a:pt x="161" y="0"/>
                  <a:pt x="210" y="49"/>
                  <a:pt x="210" y="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34">
            <a:extLst>
              <a:ext uri="{FF2B5EF4-FFF2-40B4-BE49-F238E27FC236}">
                <a16:creationId xmlns:a16="http://schemas.microsoft.com/office/drawing/2014/main" id="{7E988B3C-1CD4-8544-89FA-899675A8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818" y="5245164"/>
            <a:ext cx="438927" cy="438927"/>
          </a:xfrm>
          <a:custGeom>
            <a:avLst/>
            <a:gdLst>
              <a:gd name="T0" fmla="*/ 210 w 211"/>
              <a:gd name="T1" fmla="*/ 105 h 212"/>
              <a:gd name="T2" fmla="*/ 210 w 211"/>
              <a:gd name="T3" fmla="*/ 105 h 212"/>
              <a:gd name="T4" fmla="*/ 105 w 211"/>
              <a:gd name="T5" fmla="*/ 211 h 212"/>
              <a:gd name="T6" fmla="*/ 0 w 211"/>
              <a:gd name="T7" fmla="*/ 105 h 212"/>
              <a:gd name="T8" fmla="*/ 105 w 211"/>
              <a:gd name="T9" fmla="*/ 0 h 212"/>
              <a:gd name="T10" fmla="*/ 210 w 211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12">
                <a:moveTo>
                  <a:pt x="210" y="105"/>
                </a:moveTo>
                <a:lnTo>
                  <a:pt x="210" y="105"/>
                </a:lnTo>
                <a:cubicBezTo>
                  <a:pt x="210" y="165"/>
                  <a:pt x="161" y="211"/>
                  <a:pt x="105" y="211"/>
                </a:cubicBezTo>
                <a:cubicBezTo>
                  <a:pt x="46" y="211"/>
                  <a:pt x="0" y="165"/>
                  <a:pt x="0" y="105"/>
                </a:cubicBezTo>
                <a:cubicBezTo>
                  <a:pt x="0" y="49"/>
                  <a:pt x="46" y="0"/>
                  <a:pt x="105" y="0"/>
                </a:cubicBezTo>
                <a:cubicBezTo>
                  <a:pt x="161" y="0"/>
                  <a:pt x="210" y="49"/>
                  <a:pt x="210" y="105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35">
            <a:extLst>
              <a:ext uri="{FF2B5EF4-FFF2-40B4-BE49-F238E27FC236}">
                <a16:creationId xmlns:a16="http://schemas.microsoft.com/office/drawing/2014/main" id="{09E14B7A-7087-2F45-B0A8-276403F4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36" y="5089714"/>
            <a:ext cx="256041" cy="265182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60 w 124"/>
              <a:gd name="T5" fmla="*/ 127 h 128"/>
              <a:gd name="T6" fmla="*/ 0 w 124"/>
              <a:gd name="T7" fmla="*/ 64 h 128"/>
              <a:gd name="T8" fmla="*/ 60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60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36">
            <a:extLst>
              <a:ext uri="{FF2B5EF4-FFF2-40B4-BE49-F238E27FC236}">
                <a16:creationId xmlns:a16="http://schemas.microsoft.com/office/drawing/2014/main" id="{DB802ECC-8C8F-6B44-968B-718B5D7C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36" y="5089714"/>
            <a:ext cx="256041" cy="265182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60 w 124"/>
              <a:gd name="T5" fmla="*/ 127 h 128"/>
              <a:gd name="T6" fmla="*/ 0 w 124"/>
              <a:gd name="T7" fmla="*/ 64 h 128"/>
              <a:gd name="T8" fmla="*/ 60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60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37">
            <a:extLst>
              <a:ext uri="{FF2B5EF4-FFF2-40B4-BE49-F238E27FC236}">
                <a16:creationId xmlns:a16="http://schemas.microsoft.com/office/drawing/2014/main" id="{322E6AE1-9998-7D4A-9E6D-0985A083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19" y="5108003"/>
            <a:ext cx="256041" cy="256041"/>
          </a:xfrm>
          <a:custGeom>
            <a:avLst/>
            <a:gdLst>
              <a:gd name="T0" fmla="*/ 123 w 124"/>
              <a:gd name="T1" fmla="*/ 63 h 124"/>
              <a:gd name="T2" fmla="*/ 123 w 124"/>
              <a:gd name="T3" fmla="*/ 63 h 124"/>
              <a:gd name="T4" fmla="*/ 60 w 124"/>
              <a:gd name="T5" fmla="*/ 123 h 124"/>
              <a:gd name="T6" fmla="*/ 0 w 124"/>
              <a:gd name="T7" fmla="*/ 63 h 124"/>
              <a:gd name="T8" fmla="*/ 60 w 124"/>
              <a:gd name="T9" fmla="*/ 0 h 124"/>
              <a:gd name="T10" fmla="*/ 123 w 124"/>
              <a:gd name="T11" fmla="*/ 6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3"/>
                </a:moveTo>
                <a:lnTo>
                  <a:pt x="123" y="63"/>
                </a:lnTo>
                <a:cubicBezTo>
                  <a:pt x="123" y="99"/>
                  <a:pt x="95" y="123"/>
                  <a:pt x="60" y="123"/>
                </a:cubicBezTo>
                <a:cubicBezTo>
                  <a:pt x="28" y="123"/>
                  <a:pt x="0" y="99"/>
                  <a:pt x="0" y="63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38">
            <a:extLst>
              <a:ext uri="{FF2B5EF4-FFF2-40B4-BE49-F238E27FC236}">
                <a16:creationId xmlns:a16="http://schemas.microsoft.com/office/drawing/2014/main" id="{CFBD990C-F4F7-484F-BE28-4D0855FF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19" y="5108003"/>
            <a:ext cx="256041" cy="256041"/>
          </a:xfrm>
          <a:custGeom>
            <a:avLst/>
            <a:gdLst>
              <a:gd name="T0" fmla="*/ 123 w 124"/>
              <a:gd name="T1" fmla="*/ 63 h 124"/>
              <a:gd name="T2" fmla="*/ 123 w 124"/>
              <a:gd name="T3" fmla="*/ 63 h 124"/>
              <a:gd name="T4" fmla="*/ 60 w 124"/>
              <a:gd name="T5" fmla="*/ 123 h 124"/>
              <a:gd name="T6" fmla="*/ 0 w 124"/>
              <a:gd name="T7" fmla="*/ 63 h 124"/>
              <a:gd name="T8" fmla="*/ 60 w 124"/>
              <a:gd name="T9" fmla="*/ 0 h 124"/>
              <a:gd name="T10" fmla="*/ 123 w 124"/>
              <a:gd name="T11" fmla="*/ 6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3"/>
                </a:moveTo>
                <a:lnTo>
                  <a:pt x="123" y="63"/>
                </a:lnTo>
                <a:cubicBezTo>
                  <a:pt x="123" y="99"/>
                  <a:pt x="95" y="123"/>
                  <a:pt x="60" y="123"/>
                </a:cubicBezTo>
                <a:cubicBezTo>
                  <a:pt x="28" y="123"/>
                  <a:pt x="0" y="99"/>
                  <a:pt x="0" y="63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9">
            <a:extLst>
              <a:ext uri="{FF2B5EF4-FFF2-40B4-BE49-F238E27FC236}">
                <a16:creationId xmlns:a16="http://schemas.microsoft.com/office/drawing/2014/main" id="{C65B6386-D678-614D-A927-51496D71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075" y="4678218"/>
            <a:ext cx="265182" cy="265188"/>
          </a:xfrm>
          <a:custGeom>
            <a:avLst/>
            <a:gdLst>
              <a:gd name="T0" fmla="*/ 125 w 126"/>
              <a:gd name="T1" fmla="*/ 64 h 128"/>
              <a:gd name="T2" fmla="*/ 125 w 126"/>
              <a:gd name="T3" fmla="*/ 64 h 128"/>
              <a:gd name="T4" fmla="*/ 63 w 126"/>
              <a:gd name="T5" fmla="*/ 127 h 128"/>
              <a:gd name="T6" fmla="*/ 0 w 126"/>
              <a:gd name="T7" fmla="*/ 64 h 128"/>
              <a:gd name="T8" fmla="*/ 63 w 126"/>
              <a:gd name="T9" fmla="*/ 0 h 128"/>
              <a:gd name="T10" fmla="*/ 125 w 126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8">
                <a:moveTo>
                  <a:pt x="125" y="64"/>
                </a:moveTo>
                <a:lnTo>
                  <a:pt x="125" y="64"/>
                </a:lnTo>
                <a:cubicBezTo>
                  <a:pt x="125" y="99"/>
                  <a:pt x="97" y="127"/>
                  <a:pt x="63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3" y="0"/>
                </a:cubicBezTo>
                <a:cubicBezTo>
                  <a:pt x="97" y="0"/>
                  <a:pt x="125" y="28"/>
                  <a:pt x="125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40">
            <a:extLst>
              <a:ext uri="{FF2B5EF4-FFF2-40B4-BE49-F238E27FC236}">
                <a16:creationId xmlns:a16="http://schemas.microsoft.com/office/drawing/2014/main" id="{123574AB-3861-A044-93CF-9EA374FB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075" y="4678218"/>
            <a:ext cx="265182" cy="265188"/>
          </a:xfrm>
          <a:custGeom>
            <a:avLst/>
            <a:gdLst>
              <a:gd name="T0" fmla="*/ 125 w 126"/>
              <a:gd name="T1" fmla="*/ 64 h 128"/>
              <a:gd name="T2" fmla="*/ 125 w 126"/>
              <a:gd name="T3" fmla="*/ 64 h 128"/>
              <a:gd name="T4" fmla="*/ 63 w 126"/>
              <a:gd name="T5" fmla="*/ 127 h 128"/>
              <a:gd name="T6" fmla="*/ 0 w 126"/>
              <a:gd name="T7" fmla="*/ 64 h 128"/>
              <a:gd name="T8" fmla="*/ 63 w 126"/>
              <a:gd name="T9" fmla="*/ 0 h 128"/>
              <a:gd name="T10" fmla="*/ 125 w 126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8">
                <a:moveTo>
                  <a:pt x="125" y="64"/>
                </a:moveTo>
                <a:lnTo>
                  <a:pt x="125" y="64"/>
                </a:lnTo>
                <a:cubicBezTo>
                  <a:pt x="125" y="99"/>
                  <a:pt x="97" y="127"/>
                  <a:pt x="63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3" y="0"/>
                </a:cubicBezTo>
                <a:cubicBezTo>
                  <a:pt x="97" y="0"/>
                  <a:pt x="125" y="28"/>
                  <a:pt x="125" y="64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41">
            <a:extLst>
              <a:ext uri="{FF2B5EF4-FFF2-40B4-BE49-F238E27FC236}">
                <a16:creationId xmlns:a16="http://schemas.microsoft.com/office/drawing/2014/main" id="{11146A75-ADA8-DA4E-BC04-95D7944B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45" y="4897681"/>
            <a:ext cx="265182" cy="256041"/>
          </a:xfrm>
          <a:custGeom>
            <a:avLst/>
            <a:gdLst>
              <a:gd name="T0" fmla="*/ 126 w 127"/>
              <a:gd name="T1" fmla="*/ 59 h 123"/>
              <a:gd name="T2" fmla="*/ 126 w 127"/>
              <a:gd name="T3" fmla="*/ 59 h 123"/>
              <a:gd name="T4" fmla="*/ 63 w 127"/>
              <a:gd name="T5" fmla="*/ 122 h 123"/>
              <a:gd name="T6" fmla="*/ 0 w 127"/>
              <a:gd name="T7" fmla="*/ 59 h 123"/>
              <a:gd name="T8" fmla="*/ 63 w 127"/>
              <a:gd name="T9" fmla="*/ 0 h 123"/>
              <a:gd name="T10" fmla="*/ 126 w 127"/>
              <a:gd name="T11" fmla="*/ 5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3">
                <a:moveTo>
                  <a:pt x="126" y="59"/>
                </a:moveTo>
                <a:lnTo>
                  <a:pt x="126" y="59"/>
                </a:lnTo>
                <a:cubicBezTo>
                  <a:pt x="126" y="94"/>
                  <a:pt x="98" y="122"/>
                  <a:pt x="63" y="122"/>
                </a:cubicBezTo>
                <a:cubicBezTo>
                  <a:pt x="28" y="122"/>
                  <a:pt x="0" y="94"/>
                  <a:pt x="0" y="59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42">
            <a:extLst>
              <a:ext uri="{FF2B5EF4-FFF2-40B4-BE49-F238E27FC236}">
                <a16:creationId xmlns:a16="http://schemas.microsoft.com/office/drawing/2014/main" id="{A91FAEAC-C38F-2D46-B336-6A0B0D09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45" y="4897681"/>
            <a:ext cx="265182" cy="256041"/>
          </a:xfrm>
          <a:custGeom>
            <a:avLst/>
            <a:gdLst>
              <a:gd name="T0" fmla="*/ 126 w 127"/>
              <a:gd name="T1" fmla="*/ 59 h 123"/>
              <a:gd name="T2" fmla="*/ 126 w 127"/>
              <a:gd name="T3" fmla="*/ 59 h 123"/>
              <a:gd name="T4" fmla="*/ 63 w 127"/>
              <a:gd name="T5" fmla="*/ 122 h 123"/>
              <a:gd name="T6" fmla="*/ 0 w 127"/>
              <a:gd name="T7" fmla="*/ 59 h 123"/>
              <a:gd name="T8" fmla="*/ 63 w 127"/>
              <a:gd name="T9" fmla="*/ 0 h 123"/>
              <a:gd name="T10" fmla="*/ 126 w 127"/>
              <a:gd name="T11" fmla="*/ 5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3">
                <a:moveTo>
                  <a:pt x="126" y="59"/>
                </a:moveTo>
                <a:lnTo>
                  <a:pt x="126" y="59"/>
                </a:lnTo>
                <a:cubicBezTo>
                  <a:pt x="126" y="94"/>
                  <a:pt x="98" y="122"/>
                  <a:pt x="63" y="122"/>
                </a:cubicBezTo>
                <a:cubicBezTo>
                  <a:pt x="28" y="122"/>
                  <a:pt x="0" y="94"/>
                  <a:pt x="0" y="59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59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43">
            <a:extLst>
              <a:ext uri="{FF2B5EF4-FFF2-40B4-BE49-F238E27FC236}">
                <a16:creationId xmlns:a16="http://schemas.microsoft.com/office/drawing/2014/main" id="{4D1BB429-5A74-394D-806A-E796342B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566" y="4605063"/>
            <a:ext cx="201175" cy="210322"/>
          </a:xfrm>
          <a:custGeom>
            <a:avLst/>
            <a:gdLst>
              <a:gd name="T0" fmla="*/ 98 w 99"/>
              <a:gd name="T1" fmla="*/ 49 h 100"/>
              <a:gd name="T2" fmla="*/ 98 w 99"/>
              <a:gd name="T3" fmla="*/ 49 h 100"/>
              <a:gd name="T4" fmla="*/ 49 w 99"/>
              <a:gd name="T5" fmla="*/ 99 h 100"/>
              <a:gd name="T6" fmla="*/ 0 w 99"/>
              <a:gd name="T7" fmla="*/ 49 h 100"/>
              <a:gd name="T8" fmla="*/ 49 w 99"/>
              <a:gd name="T9" fmla="*/ 0 h 100"/>
              <a:gd name="T10" fmla="*/ 98 w 99"/>
              <a:gd name="T11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98" y="49"/>
                </a:moveTo>
                <a:lnTo>
                  <a:pt x="98" y="49"/>
                </a:lnTo>
                <a:cubicBezTo>
                  <a:pt x="98" y="77"/>
                  <a:pt x="74" y="99"/>
                  <a:pt x="49" y="99"/>
                </a:cubicBezTo>
                <a:cubicBezTo>
                  <a:pt x="21" y="99"/>
                  <a:pt x="0" y="77"/>
                  <a:pt x="0" y="49"/>
                </a:cubicBezTo>
                <a:cubicBezTo>
                  <a:pt x="0" y="21"/>
                  <a:pt x="21" y="0"/>
                  <a:pt x="49" y="0"/>
                </a:cubicBezTo>
                <a:cubicBezTo>
                  <a:pt x="74" y="0"/>
                  <a:pt x="98" y="21"/>
                  <a:pt x="98" y="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44">
            <a:extLst>
              <a:ext uri="{FF2B5EF4-FFF2-40B4-BE49-F238E27FC236}">
                <a16:creationId xmlns:a16="http://schemas.microsoft.com/office/drawing/2014/main" id="{744AFFC2-581C-6942-98CC-0D6D8E13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566" y="4605063"/>
            <a:ext cx="201175" cy="210322"/>
          </a:xfrm>
          <a:custGeom>
            <a:avLst/>
            <a:gdLst>
              <a:gd name="T0" fmla="*/ 98 w 99"/>
              <a:gd name="T1" fmla="*/ 49 h 100"/>
              <a:gd name="T2" fmla="*/ 98 w 99"/>
              <a:gd name="T3" fmla="*/ 49 h 100"/>
              <a:gd name="T4" fmla="*/ 49 w 99"/>
              <a:gd name="T5" fmla="*/ 99 h 100"/>
              <a:gd name="T6" fmla="*/ 0 w 99"/>
              <a:gd name="T7" fmla="*/ 49 h 100"/>
              <a:gd name="T8" fmla="*/ 49 w 99"/>
              <a:gd name="T9" fmla="*/ 0 h 100"/>
              <a:gd name="T10" fmla="*/ 98 w 99"/>
              <a:gd name="T11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98" y="49"/>
                </a:moveTo>
                <a:lnTo>
                  <a:pt x="98" y="49"/>
                </a:lnTo>
                <a:cubicBezTo>
                  <a:pt x="98" y="77"/>
                  <a:pt x="74" y="99"/>
                  <a:pt x="49" y="99"/>
                </a:cubicBezTo>
                <a:cubicBezTo>
                  <a:pt x="21" y="99"/>
                  <a:pt x="0" y="77"/>
                  <a:pt x="0" y="49"/>
                </a:cubicBezTo>
                <a:cubicBezTo>
                  <a:pt x="0" y="21"/>
                  <a:pt x="21" y="0"/>
                  <a:pt x="49" y="0"/>
                </a:cubicBezTo>
                <a:cubicBezTo>
                  <a:pt x="74" y="0"/>
                  <a:pt x="98" y="21"/>
                  <a:pt x="98" y="49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45">
            <a:extLst>
              <a:ext uri="{FF2B5EF4-FFF2-40B4-BE49-F238E27FC236}">
                <a16:creationId xmlns:a16="http://schemas.microsoft.com/office/drawing/2014/main" id="{4E36DD9A-780A-1D40-AD87-AC8EE17E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14" y="4842815"/>
            <a:ext cx="438927" cy="429785"/>
          </a:xfrm>
          <a:custGeom>
            <a:avLst/>
            <a:gdLst>
              <a:gd name="T0" fmla="*/ 210 w 211"/>
              <a:gd name="T1" fmla="*/ 101 h 208"/>
              <a:gd name="T2" fmla="*/ 210 w 211"/>
              <a:gd name="T3" fmla="*/ 101 h 208"/>
              <a:gd name="T4" fmla="*/ 105 w 211"/>
              <a:gd name="T5" fmla="*/ 207 h 208"/>
              <a:gd name="T6" fmla="*/ 0 w 211"/>
              <a:gd name="T7" fmla="*/ 101 h 208"/>
              <a:gd name="T8" fmla="*/ 105 w 211"/>
              <a:gd name="T9" fmla="*/ 0 h 208"/>
              <a:gd name="T10" fmla="*/ 210 w 211"/>
              <a:gd name="T11" fmla="*/ 10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8">
                <a:moveTo>
                  <a:pt x="210" y="101"/>
                </a:moveTo>
                <a:lnTo>
                  <a:pt x="210" y="101"/>
                </a:lnTo>
                <a:cubicBezTo>
                  <a:pt x="210" y="161"/>
                  <a:pt x="161" y="207"/>
                  <a:pt x="105" y="207"/>
                </a:cubicBezTo>
                <a:cubicBezTo>
                  <a:pt x="45" y="207"/>
                  <a:pt x="0" y="161"/>
                  <a:pt x="0" y="101"/>
                </a:cubicBezTo>
                <a:cubicBezTo>
                  <a:pt x="0" y="45"/>
                  <a:pt x="45" y="0"/>
                  <a:pt x="105" y="0"/>
                </a:cubicBezTo>
                <a:cubicBezTo>
                  <a:pt x="161" y="0"/>
                  <a:pt x="210" y="45"/>
                  <a:pt x="210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46">
            <a:extLst>
              <a:ext uri="{FF2B5EF4-FFF2-40B4-BE49-F238E27FC236}">
                <a16:creationId xmlns:a16="http://schemas.microsoft.com/office/drawing/2014/main" id="{79ACF6B4-A63F-8C40-A5B1-B965D948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14" y="4842815"/>
            <a:ext cx="438927" cy="429785"/>
          </a:xfrm>
          <a:custGeom>
            <a:avLst/>
            <a:gdLst>
              <a:gd name="T0" fmla="*/ 210 w 211"/>
              <a:gd name="T1" fmla="*/ 101 h 208"/>
              <a:gd name="T2" fmla="*/ 210 w 211"/>
              <a:gd name="T3" fmla="*/ 101 h 208"/>
              <a:gd name="T4" fmla="*/ 105 w 211"/>
              <a:gd name="T5" fmla="*/ 207 h 208"/>
              <a:gd name="T6" fmla="*/ 0 w 211"/>
              <a:gd name="T7" fmla="*/ 101 h 208"/>
              <a:gd name="T8" fmla="*/ 105 w 211"/>
              <a:gd name="T9" fmla="*/ 0 h 208"/>
              <a:gd name="T10" fmla="*/ 210 w 211"/>
              <a:gd name="T11" fmla="*/ 10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8">
                <a:moveTo>
                  <a:pt x="210" y="101"/>
                </a:moveTo>
                <a:lnTo>
                  <a:pt x="210" y="101"/>
                </a:lnTo>
                <a:cubicBezTo>
                  <a:pt x="210" y="161"/>
                  <a:pt x="161" y="207"/>
                  <a:pt x="105" y="207"/>
                </a:cubicBezTo>
                <a:cubicBezTo>
                  <a:pt x="45" y="207"/>
                  <a:pt x="0" y="161"/>
                  <a:pt x="0" y="101"/>
                </a:cubicBezTo>
                <a:cubicBezTo>
                  <a:pt x="0" y="45"/>
                  <a:pt x="45" y="0"/>
                  <a:pt x="105" y="0"/>
                </a:cubicBezTo>
                <a:cubicBezTo>
                  <a:pt x="161" y="0"/>
                  <a:pt x="210" y="45"/>
                  <a:pt x="210" y="101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47">
            <a:extLst>
              <a:ext uri="{FF2B5EF4-FFF2-40B4-BE49-F238E27FC236}">
                <a16:creationId xmlns:a16="http://schemas.microsoft.com/office/drawing/2014/main" id="{5E94F7D3-57EB-AB4D-8B69-91DBC370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539" y="4678218"/>
            <a:ext cx="256041" cy="265188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59 w 124"/>
              <a:gd name="T5" fmla="*/ 127 h 128"/>
              <a:gd name="T6" fmla="*/ 0 w 124"/>
              <a:gd name="T7" fmla="*/ 64 h 128"/>
              <a:gd name="T8" fmla="*/ 59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59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59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48">
            <a:extLst>
              <a:ext uri="{FF2B5EF4-FFF2-40B4-BE49-F238E27FC236}">
                <a16:creationId xmlns:a16="http://schemas.microsoft.com/office/drawing/2014/main" id="{5777B95C-5D83-D042-8834-213473EF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539" y="4678218"/>
            <a:ext cx="256041" cy="265188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59 w 124"/>
              <a:gd name="T5" fmla="*/ 127 h 128"/>
              <a:gd name="T6" fmla="*/ 0 w 124"/>
              <a:gd name="T7" fmla="*/ 64 h 128"/>
              <a:gd name="T8" fmla="*/ 59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59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59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49">
            <a:extLst>
              <a:ext uri="{FF2B5EF4-FFF2-40B4-BE49-F238E27FC236}">
                <a16:creationId xmlns:a16="http://schemas.microsoft.com/office/drawing/2014/main" id="{44FDE50A-D0E0-0E4F-8C8B-FA7DBE8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022" y="4696506"/>
            <a:ext cx="256041" cy="265188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60 w 124"/>
              <a:gd name="T5" fmla="*/ 127 h 128"/>
              <a:gd name="T6" fmla="*/ 0 w 124"/>
              <a:gd name="T7" fmla="*/ 64 h 128"/>
              <a:gd name="T8" fmla="*/ 60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60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50">
            <a:extLst>
              <a:ext uri="{FF2B5EF4-FFF2-40B4-BE49-F238E27FC236}">
                <a16:creationId xmlns:a16="http://schemas.microsoft.com/office/drawing/2014/main" id="{CFED1C6A-4B75-234F-A823-C9833706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022" y="4696506"/>
            <a:ext cx="256041" cy="265188"/>
          </a:xfrm>
          <a:custGeom>
            <a:avLst/>
            <a:gdLst>
              <a:gd name="T0" fmla="*/ 123 w 124"/>
              <a:gd name="T1" fmla="*/ 64 h 128"/>
              <a:gd name="T2" fmla="*/ 123 w 124"/>
              <a:gd name="T3" fmla="*/ 64 h 128"/>
              <a:gd name="T4" fmla="*/ 60 w 124"/>
              <a:gd name="T5" fmla="*/ 127 h 128"/>
              <a:gd name="T6" fmla="*/ 0 w 124"/>
              <a:gd name="T7" fmla="*/ 64 h 128"/>
              <a:gd name="T8" fmla="*/ 60 w 124"/>
              <a:gd name="T9" fmla="*/ 0 h 128"/>
              <a:gd name="T10" fmla="*/ 123 w 124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8">
                <a:moveTo>
                  <a:pt x="123" y="64"/>
                </a:moveTo>
                <a:lnTo>
                  <a:pt x="123" y="64"/>
                </a:lnTo>
                <a:cubicBezTo>
                  <a:pt x="123" y="99"/>
                  <a:pt x="95" y="127"/>
                  <a:pt x="60" y="127"/>
                </a:cubicBezTo>
                <a:cubicBezTo>
                  <a:pt x="28" y="127"/>
                  <a:pt x="0" y="99"/>
                  <a:pt x="0" y="64"/>
                </a:cubicBezTo>
                <a:cubicBezTo>
                  <a:pt x="0" y="28"/>
                  <a:pt x="28" y="0"/>
                  <a:pt x="60" y="0"/>
                </a:cubicBezTo>
                <a:cubicBezTo>
                  <a:pt x="95" y="0"/>
                  <a:pt x="123" y="28"/>
                  <a:pt x="123" y="64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51">
            <a:extLst>
              <a:ext uri="{FF2B5EF4-FFF2-40B4-BE49-F238E27FC236}">
                <a16:creationId xmlns:a16="http://schemas.microsoft.com/office/drawing/2014/main" id="{99DA965B-BF83-4346-82BF-F18905C2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13" y="6059010"/>
            <a:ext cx="265188" cy="256041"/>
          </a:xfrm>
          <a:custGeom>
            <a:avLst/>
            <a:gdLst>
              <a:gd name="T0" fmla="*/ 126 w 127"/>
              <a:gd name="T1" fmla="*/ 60 h 124"/>
              <a:gd name="T2" fmla="*/ 126 w 127"/>
              <a:gd name="T3" fmla="*/ 60 h 124"/>
              <a:gd name="T4" fmla="*/ 63 w 127"/>
              <a:gd name="T5" fmla="*/ 123 h 124"/>
              <a:gd name="T6" fmla="*/ 0 w 127"/>
              <a:gd name="T7" fmla="*/ 60 h 124"/>
              <a:gd name="T8" fmla="*/ 63 w 127"/>
              <a:gd name="T9" fmla="*/ 0 h 124"/>
              <a:gd name="T10" fmla="*/ 126 w 127"/>
              <a:gd name="T11" fmla="*/ 6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4">
                <a:moveTo>
                  <a:pt x="126" y="60"/>
                </a:moveTo>
                <a:lnTo>
                  <a:pt x="126" y="60"/>
                </a:lnTo>
                <a:cubicBezTo>
                  <a:pt x="126" y="95"/>
                  <a:pt x="98" y="123"/>
                  <a:pt x="63" y="123"/>
                </a:cubicBezTo>
                <a:cubicBezTo>
                  <a:pt x="28" y="123"/>
                  <a:pt x="0" y="95"/>
                  <a:pt x="0" y="60"/>
                </a:cubicBezTo>
                <a:cubicBezTo>
                  <a:pt x="0" y="25"/>
                  <a:pt x="28" y="0"/>
                  <a:pt x="63" y="0"/>
                </a:cubicBezTo>
                <a:cubicBezTo>
                  <a:pt x="98" y="0"/>
                  <a:pt x="126" y="25"/>
                  <a:pt x="126" y="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52">
            <a:extLst>
              <a:ext uri="{FF2B5EF4-FFF2-40B4-BE49-F238E27FC236}">
                <a16:creationId xmlns:a16="http://schemas.microsoft.com/office/drawing/2014/main" id="{308A600F-AC0D-674A-BFB7-24E1DBE0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13" y="6059010"/>
            <a:ext cx="265188" cy="256041"/>
          </a:xfrm>
          <a:custGeom>
            <a:avLst/>
            <a:gdLst>
              <a:gd name="T0" fmla="*/ 126 w 127"/>
              <a:gd name="T1" fmla="*/ 60 h 124"/>
              <a:gd name="T2" fmla="*/ 126 w 127"/>
              <a:gd name="T3" fmla="*/ 60 h 124"/>
              <a:gd name="T4" fmla="*/ 63 w 127"/>
              <a:gd name="T5" fmla="*/ 123 h 124"/>
              <a:gd name="T6" fmla="*/ 0 w 127"/>
              <a:gd name="T7" fmla="*/ 60 h 124"/>
              <a:gd name="T8" fmla="*/ 63 w 127"/>
              <a:gd name="T9" fmla="*/ 0 h 124"/>
              <a:gd name="T10" fmla="*/ 126 w 127"/>
              <a:gd name="T11" fmla="*/ 6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4">
                <a:moveTo>
                  <a:pt x="126" y="60"/>
                </a:moveTo>
                <a:lnTo>
                  <a:pt x="126" y="60"/>
                </a:lnTo>
                <a:cubicBezTo>
                  <a:pt x="126" y="95"/>
                  <a:pt x="98" y="123"/>
                  <a:pt x="63" y="123"/>
                </a:cubicBezTo>
                <a:cubicBezTo>
                  <a:pt x="28" y="123"/>
                  <a:pt x="0" y="95"/>
                  <a:pt x="0" y="60"/>
                </a:cubicBezTo>
                <a:cubicBezTo>
                  <a:pt x="0" y="25"/>
                  <a:pt x="28" y="0"/>
                  <a:pt x="63" y="0"/>
                </a:cubicBezTo>
                <a:cubicBezTo>
                  <a:pt x="98" y="0"/>
                  <a:pt x="126" y="25"/>
                  <a:pt x="126" y="60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53">
            <a:extLst>
              <a:ext uri="{FF2B5EF4-FFF2-40B4-BE49-F238E27FC236}">
                <a16:creationId xmlns:a16="http://schemas.microsoft.com/office/drawing/2014/main" id="{4685919C-0459-6041-B2B8-BB70C4F0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043" y="7933590"/>
            <a:ext cx="502934" cy="493793"/>
          </a:xfrm>
          <a:custGeom>
            <a:avLst/>
            <a:gdLst>
              <a:gd name="T0" fmla="*/ 242 w 243"/>
              <a:gd name="T1" fmla="*/ 119 h 239"/>
              <a:gd name="T2" fmla="*/ 242 w 243"/>
              <a:gd name="T3" fmla="*/ 119 h 239"/>
              <a:gd name="T4" fmla="*/ 123 w 243"/>
              <a:gd name="T5" fmla="*/ 238 h 239"/>
              <a:gd name="T6" fmla="*/ 0 w 243"/>
              <a:gd name="T7" fmla="*/ 119 h 239"/>
              <a:gd name="T8" fmla="*/ 123 w 243"/>
              <a:gd name="T9" fmla="*/ 0 h 239"/>
              <a:gd name="T10" fmla="*/ 242 w 243"/>
              <a:gd name="T11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39">
                <a:moveTo>
                  <a:pt x="242" y="119"/>
                </a:moveTo>
                <a:lnTo>
                  <a:pt x="242" y="119"/>
                </a:lnTo>
                <a:cubicBezTo>
                  <a:pt x="242" y="186"/>
                  <a:pt x="186" y="238"/>
                  <a:pt x="123" y="238"/>
                </a:cubicBezTo>
                <a:cubicBezTo>
                  <a:pt x="56" y="238"/>
                  <a:pt x="0" y="186"/>
                  <a:pt x="0" y="119"/>
                </a:cubicBezTo>
                <a:cubicBezTo>
                  <a:pt x="0" y="52"/>
                  <a:pt x="56" y="0"/>
                  <a:pt x="123" y="0"/>
                </a:cubicBezTo>
                <a:cubicBezTo>
                  <a:pt x="186" y="0"/>
                  <a:pt x="242" y="52"/>
                  <a:pt x="242" y="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54">
            <a:extLst>
              <a:ext uri="{FF2B5EF4-FFF2-40B4-BE49-F238E27FC236}">
                <a16:creationId xmlns:a16="http://schemas.microsoft.com/office/drawing/2014/main" id="{2411018E-98C6-4043-97D8-972FAA5F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043" y="7933590"/>
            <a:ext cx="502934" cy="493793"/>
          </a:xfrm>
          <a:custGeom>
            <a:avLst/>
            <a:gdLst>
              <a:gd name="T0" fmla="*/ 242 w 243"/>
              <a:gd name="T1" fmla="*/ 119 h 239"/>
              <a:gd name="T2" fmla="*/ 242 w 243"/>
              <a:gd name="T3" fmla="*/ 119 h 239"/>
              <a:gd name="T4" fmla="*/ 123 w 243"/>
              <a:gd name="T5" fmla="*/ 238 h 239"/>
              <a:gd name="T6" fmla="*/ 0 w 243"/>
              <a:gd name="T7" fmla="*/ 119 h 239"/>
              <a:gd name="T8" fmla="*/ 123 w 243"/>
              <a:gd name="T9" fmla="*/ 0 h 239"/>
              <a:gd name="T10" fmla="*/ 242 w 243"/>
              <a:gd name="T11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39">
                <a:moveTo>
                  <a:pt x="242" y="119"/>
                </a:moveTo>
                <a:lnTo>
                  <a:pt x="242" y="119"/>
                </a:lnTo>
                <a:cubicBezTo>
                  <a:pt x="242" y="186"/>
                  <a:pt x="186" y="238"/>
                  <a:pt x="123" y="238"/>
                </a:cubicBezTo>
                <a:cubicBezTo>
                  <a:pt x="56" y="238"/>
                  <a:pt x="0" y="186"/>
                  <a:pt x="0" y="119"/>
                </a:cubicBezTo>
                <a:cubicBezTo>
                  <a:pt x="0" y="52"/>
                  <a:pt x="56" y="0"/>
                  <a:pt x="123" y="0"/>
                </a:cubicBezTo>
                <a:cubicBezTo>
                  <a:pt x="186" y="0"/>
                  <a:pt x="242" y="52"/>
                  <a:pt x="242" y="119"/>
                </a:cubicBezTo>
              </a:path>
            </a:pathLst>
          </a:custGeom>
          <a:solidFill>
            <a:schemeClr val="accent1"/>
          </a:solidFill>
          <a:ln w="39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55">
            <a:extLst>
              <a:ext uri="{FF2B5EF4-FFF2-40B4-BE49-F238E27FC236}">
                <a16:creationId xmlns:a16="http://schemas.microsoft.com/office/drawing/2014/main" id="{E09A5DFE-5263-4444-B0EE-75A6C778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958" y="5583507"/>
            <a:ext cx="374919" cy="384061"/>
          </a:xfrm>
          <a:custGeom>
            <a:avLst/>
            <a:gdLst>
              <a:gd name="T0" fmla="*/ 0 w 183"/>
              <a:gd name="T1" fmla="*/ 92 h 184"/>
              <a:gd name="T2" fmla="*/ 0 w 183"/>
              <a:gd name="T3" fmla="*/ 92 h 184"/>
              <a:gd name="T4" fmla="*/ 91 w 183"/>
              <a:gd name="T5" fmla="*/ 0 h 184"/>
              <a:gd name="T6" fmla="*/ 182 w 183"/>
              <a:gd name="T7" fmla="*/ 92 h 184"/>
              <a:gd name="T8" fmla="*/ 91 w 183"/>
              <a:gd name="T9" fmla="*/ 183 h 184"/>
              <a:gd name="T10" fmla="*/ 0 w 183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4">
                <a:moveTo>
                  <a:pt x="0" y="92"/>
                </a:moveTo>
                <a:lnTo>
                  <a:pt x="0" y="92"/>
                </a:lnTo>
                <a:cubicBezTo>
                  <a:pt x="0" y="39"/>
                  <a:pt x="42" y="0"/>
                  <a:pt x="91" y="0"/>
                </a:cubicBezTo>
                <a:cubicBezTo>
                  <a:pt x="140" y="0"/>
                  <a:pt x="182" y="39"/>
                  <a:pt x="182" y="92"/>
                </a:cubicBezTo>
                <a:cubicBezTo>
                  <a:pt x="182" y="141"/>
                  <a:pt x="140" y="183"/>
                  <a:pt x="91" y="183"/>
                </a:cubicBezTo>
                <a:cubicBezTo>
                  <a:pt x="42" y="183"/>
                  <a:pt x="0" y="141"/>
                  <a:pt x="0" y="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56">
            <a:extLst>
              <a:ext uri="{FF2B5EF4-FFF2-40B4-BE49-F238E27FC236}">
                <a16:creationId xmlns:a16="http://schemas.microsoft.com/office/drawing/2014/main" id="{3278DB1A-A913-7B48-B8A8-7EF0FDCE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958" y="5583507"/>
            <a:ext cx="374919" cy="384061"/>
          </a:xfrm>
          <a:custGeom>
            <a:avLst/>
            <a:gdLst>
              <a:gd name="T0" fmla="*/ 0 w 183"/>
              <a:gd name="T1" fmla="*/ 92 h 184"/>
              <a:gd name="T2" fmla="*/ 0 w 183"/>
              <a:gd name="T3" fmla="*/ 92 h 184"/>
              <a:gd name="T4" fmla="*/ 91 w 183"/>
              <a:gd name="T5" fmla="*/ 0 h 184"/>
              <a:gd name="T6" fmla="*/ 182 w 183"/>
              <a:gd name="T7" fmla="*/ 92 h 184"/>
              <a:gd name="T8" fmla="*/ 91 w 183"/>
              <a:gd name="T9" fmla="*/ 183 h 184"/>
              <a:gd name="T10" fmla="*/ 0 w 183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4">
                <a:moveTo>
                  <a:pt x="0" y="92"/>
                </a:moveTo>
                <a:lnTo>
                  <a:pt x="0" y="92"/>
                </a:lnTo>
                <a:cubicBezTo>
                  <a:pt x="0" y="39"/>
                  <a:pt x="42" y="0"/>
                  <a:pt x="91" y="0"/>
                </a:cubicBezTo>
                <a:cubicBezTo>
                  <a:pt x="140" y="0"/>
                  <a:pt x="182" y="39"/>
                  <a:pt x="182" y="92"/>
                </a:cubicBezTo>
                <a:cubicBezTo>
                  <a:pt x="182" y="141"/>
                  <a:pt x="140" y="183"/>
                  <a:pt x="91" y="183"/>
                </a:cubicBezTo>
                <a:cubicBezTo>
                  <a:pt x="42" y="183"/>
                  <a:pt x="0" y="141"/>
                  <a:pt x="0" y="92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57">
            <a:extLst>
              <a:ext uri="{FF2B5EF4-FFF2-40B4-BE49-F238E27FC236}">
                <a16:creationId xmlns:a16="http://schemas.microsoft.com/office/drawing/2014/main" id="{69D4AECE-DA1D-6F4F-9D46-47AF4B54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695" y="5272600"/>
            <a:ext cx="374914" cy="374914"/>
          </a:xfrm>
          <a:custGeom>
            <a:avLst/>
            <a:gdLst>
              <a:gd name="T0" fmla="*/ 0 w 183"/>
              <a:gd name="T1" fmla="*/ 91 h 183"/>
              <a:gd name="T2" fmla="*/ 0 w 183"/>
              <a:gd name="T3" fmla="*/ 91 h 183"/>
              <a:gd name="T4" fmla="*/ 91 w 183"/>
              <a:gd name="T5" fmla="*/ 0 h 183"/>
              <a:gd name="T6" fmla="*/ 182 w 183"/>
              <a:gd name="T7" fmla="*/ 91 h 183"/>
              <a:gd name="T8" fmla="*/ 91 w 183"/>
              <a:gd name="T9" fmla="*/ 182 h 183"/>
              <a:gd name="T10" fmla="*/ 0 w 183"/>
              <a:gd name="T11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3">
                <a:moveTo>
                  <a:pt x="0" y="91"/>
                </a:moveTo>
                <a:lnTo>
                  <a:pt x="0" y="91"/>
                </a:lnTo>
                <a:cubicBezTo>
                  <a:pt x="0" y="42"/>
                  <a:pt x="42" y="0"/>
                  <a:pt x="91" y="0"/>
                </a:cubicBezTo>
                <a:cubicBezTo>
                  <a:pt x="144" y="0"/>
                  <a:pt x="182" y="42"/>
                  <a:pt x="182" y="91"/>
                </a:cubicBezTo>
                <a:cubicBezTo>
                  <a:pt x="182" y="140"/>
                  <a:pt x="144" y="182"/>
                  <a:pt x="91" y="182"/>
                </a:cubicBezTo>
                <a:cubicBezTo>
                  <a:pt x="42" y="182"/>
                  <a:pt x="0" y="140"/>
                  <a:pt x="0" y="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58">
            <a:extLst>
              <a:ext uri="{FF2B5EF4-FFF2-40B4-BE49-F238E27FC236}">
                <a16:creationId xmlns:a16="http://schemas.microsoft.com/office/drawing/2014/main" id="{5A841EF5-A19B-8E48-BF8A-04FBA3BF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695" y="5272600"/>
            <a:ext cx="374914" cy="374914"/>
          </a:xfrm>
          <a:custGeom>
            <a:avLst/>
            <a:gdLst>
              <a:gd name="T0" fmla="*/ 0 w 183"/>
              <a:gd name="T1" fmla="*/ 91 h 183"/>
              <a:gd name="T2" fmla="*/ 0 w 183"/>
              <a:gd name="T3" fmla="*/ 91 h 183"/>
              <a:gd name="T4" fmla="*/ 91 w 183"/>
              <a:gd name="T5" fmla="*/ 0 h 183"/>
              <a:gd name="T6" fmla="*/ 182 w 183"/>
              <a:gd name="T7" fmla="*/ 91 h 183"/>
              <a:gd name="T8" fmla="*/ 91 w 183"/>
              <a:gd name="T9" fmla="*/ 182 h 183"/>
              <a:gd name="T10" fmla="*/ 0 w 183"/>
              <a:gd name="T11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3">
                <a:moveTo>
                  <a:pt x="0" y="91"/>
                </a:moveTo>
                <a:lnTo>
                  <a:pt x="0" y="91"/>
                </a:lnTo>
                <a:cubicBezTo>
                  <a:pt x="0" y="42"/>
                  <a:pt x="42" y="0"/>
                  <a:pt x="91" y="0"/>
                </a:cubicBezTo>
                <a:cubicBezTo>
                  <a:pt x="144" y="0"/>
                  <a:pt x="182" y="42"/>
                  <a:pt x="182" y="91"/>
                </a:cubicBezTo>
                <a:cubicBezTo>
                  <a:pt x="182" y="140"/>
                  <a:pt x="144" y="182"/>
                  <a:pt x="91" y="182"/>
                </a:cubicBezTo>
                <a:cubicBezTo>
                  <a:pt x="42" y="182"/>
                  <a:pt x="0" y="140"/>
                  <a:pt x="0" y="91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59">
            <a:extLst>
              <a:ext uri="{FF2B5EF4-FFF2-40B4-BE49-F238E27FC236}">
                <a16:creationId xmlns:a16="http://schemas.microsoft.com/office/drawing/2014/main" id="{95A72BEA-EA72-8649-A273-775016A3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024" y="5766393"/>
            <a:ext cx="301759" cy="301759"/>
          </a:xfrm>
          <a:custGeom>
            <a:avLst/>
            <a:gdLst>
              <a:gd name="T0" fmla="*/ 0 w 145"/>
              <a:gd name="T1" fmla="*/ 70 h 145"/>
              <a:gd name="T2" fmla="*/ 0 w 145"/>
              <a:gd name="T3" fmla="*/ 70 h 145"/>
              <a:gd name="T4" fmla="*/ 74 w 145"/>
              <a:gd name="T5" fmla="*/ 0 h 145"/>
              <a:gd name="T6" fmla="*/ 144 w 145"/>
              <a:gd name="T7" fmla="*/ 70 h 145"/>
              <a:gd name="T8" fmla="*/ 74 w 145"/>
              <a:gd name="T9" fmla="*/ 144 h 145"/>
              <a:gd name="T10" fmla="*/ 0 w 145"/>
              <a:gd name="T11" fmla="*/ 7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0" y="70"/>
                </a:moveTo>
                <a:lnTo>
                  <a:pt x="0" y="70"/>
                </a:lnTo>
                <a:cubicBezTo>
                  <a:pt x="0" y="31"/>
                  <a:pt x="32" y="0"/>
                  <a:pt x="74" y="0"/>
                </a:cubicBezTo>
                <a:cubicBezTo>
                  <a:pt x="113" y="0"/>
                  <a:pt x="144" y="31"/>
                  <a:pt x="144" y="70"/>
                </a:cubicBezTo>
                <a:cubicBezTo>
                  <a:pt x="144" y="112"/>
                  <a:pt x="113" y="144"/>
                  <a:pt x="74" y="144"/>
                </a:cubicBezTo>
                <a:cubicBezTo>
                  <a:pt x="32" y="144"/>
                  <a:pt x="0" y="112"/>
                  <a:pt x="0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60">
            <a:extLst>
              <a:ext uri="{FF2B5EF4-FFF2-40B4-BE49-F238E27FC236}">
                <a16:creationId xmlns:a16="http://schemas.microsoft.com/office/drawing/2014/main" id="{1E7C1BC8-3BD4-7E46-A6D0-6BC9A8E6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024" y="5766393"/>
            <a:ext cx="301759" cy="301759"/>
          </a:xfrm>
          <a:custGeom>
            <a:avLst/>
            <a:gdLst>
              <a:gd name="T0" fmla="*/ 0 w 145"/>
              <a:gd name="T1" fmla="*/ 70 h 145"/>
              <a:gd name="T2" fmla="*/ 0 w 145"/>
              <a:gd name="T3" fmla="*/ 70 h 145"/>
              <a:gd name="T4" fmla="*/ 74 w 145"/>
              <a:gd name="T5" fmla="*/ 0 h 145"/>
              <a:gd name="T6" fmla="*/ 144 w 145"/>
              <a:gd name="T7" fmla="*/ 70 h 145"/>
              <a:gd name="T8" fmla="*/ 74 w 145"/>
              <a:gd name="T9" fmla="*/ 144 h 145"/>
              <a:gd name="T10" fmla="*/ 0 w 145"/>
              <a:gd name="T11" fmla="*/ 7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0" y="70"/>
                </a:moveTo>
                <a:lnTo>
                  <a:pt x="0" y="70"/>
                </a:lnTo>
                <a:cubicBezTo>
                  <a:pt x="0" y="31"/>
                  <a:pt x="32" y="0"/>
                  <a:pt x="74" y="0"/>
                </a:cubicBezTo>
                <a:cubicBezTo>
                  <a:pt x="113" y="0"/>
                  <a:pt x="144" y="31"/>
                  <a:pt x="144" y="70"/>
                </a:cubicBezTo>
                <a:cubicBezTo>
                  <a:pt x="144" y="112"/>
                  <a:pt x="113" y="144"/>
                  <a:pt x="74" y="144"/>
                </a:cubicBezTo>
                <a:cubicBezTo>
                  <a:pt x="32" y="144"/>
                  <a:pt x="0" y="112"/>
                  <a:pt x="0" y="70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61">
            <a:extLst>
              <a:ext uri="{FF2B5EF4-FFF2-40B4-BE49-F238E27FC236}">
                <a16:creationId xmlns:a16="http://schemas.microsoft.com/office/drawing/2014/main" id="{2945E8F9-ECA6-3548-9925-45B1F25F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024" y="5098856"/>
            <a:ext cx="640101" cy="630960"/>
          </a:xfrm>
          <a:custGeom>
            <a:avLst/>
            <a:gdLst>
              <a:gd name="T0" fmla="*/ 0 w 307"/>
              <a:gd name="T1" fmla="*/ 151 h 306"/>
              <a:gd name="T2" fmla="*/ 0 w 307"/>
              <a:gd name="T3" fmla="*/ 151 h 306"/>
              <a:gd name="T4" fmla="*/ 155 w 307"/>
              <a:gd name="T5" fmla="*/ 0 h 306"/>
              <a:gd name="T6" fmla="*/ 306 w 307"/>
              <a:gd name="T7" fmla="*/ 151 h 306"/>
              <a:gd name="T8" fmla="*/ 155 w 307"/>
              <a:gd name="T9" fmla="*/ 305 h 306"/>
              <a:gd name="T10" fmla="*/ 0 w 307"/>
              <a:gd name="T11" fmla="*/ 151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151"/>
                </a:moveTo>
                <a:lnTo>
                  <a:pt x="0" y="151"/>
                </a:lnTo>
                <a:cubicBezTo>
                  <a:pt x="0" y="66"/>
                  <a:pt x="71" y="0"/>
                  <a:pt x="155" y="0"/>
                </a:cubicBezTo>
                <a:cubicBezTo>
                  <a:pt x="239" y="0"/>
                  <a:pt x="306" y="66"/>
                  <a:pt x="306" y="151"/>
                </a:cubicBezTo>
                <a:cubicBezTo>
                  <a:pt x="306" y="235"/>
                  <a:pt x="239" y="305"/>
                  <a:pt x="155" y="305"/>
                </a:cubicBezTo>
                <a:cubicBezTo>
                  <a:pt x="71" y="305"/>
                  <a:pt x="0" y="235"/>
                  <a:pt x="0" y="1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62">
            <a:extLst>
              <a:ext uri="{FF2B5EF4-FFF2-40B4-BE49-F238E27FC236}">
                <a16:creationId xmlns:a16="http://schemas.microsoft.com/office/drawing/2014/main" id="{0C10B991-D37B-9E47-9C27-6DAA8C97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024" y="5098856"/>
            <a:ext cx="640101" cy="630960"/>
          </a:xfrm>
          <a:custGeom>
            <a:avLst/>
            <a:gdLst>
              <a:gd name="T0" fmla="*/ 0 w 307"/>
              <a:gd name="T1" fmla="*/ 151 h 306"/>
              <a:gd name="T2" fmla="*/ 0 w 307"/>
              <a:gd name="T3" fmla="*/ 151 h 306"/>
              <a:gd name="T4" fmla="*/ 155 w 307"/>
              <a:gd name="T5" fmla="*/ 0 h 306"/>
              <a:gd name="T6" fmla="*/ 306 w 307"/>
              <a:gd name="T7" fmla="*/ 151 h 306"/>
              <a:gd name="T8" fmla="*/ 155 w 307"/>
              <a:gd name="T9" fmla="*/ 305 h 306"/>
              <a:gd name="T10" fmla="*/ 0 w 307"/>
              <a:gd name="T11" fmla="*/ 151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151"/>
                </a:moveTo>
                <a:lnTo>
                  <a:pt x="0" y="151"/>
                </a:lnTo>
                <a:cubicBezTo>
                  <a:pt x="0" y="66"/>
                  <a:pt x="71" y="0"/>
                  <a:pt x="155" y="0"/>
                </a:cubicBezTo>
                <a:cubicBezTo>
                  <a:pt x="239" y="0"/>
                  <a:pt x="306" y="66"/>
                  <a:pt x="306" y="151"/>
                </a:cubicBezTo>
                <a:cubicBezTo>
                  <a:pt x="306" y="235"/>
                  <a:pt x="239" y="305"/>
                  <a:pt x="155" y="305"/>
                </a:cubicBezTo>
                <a:cubicBezTo>
                  <a:pt x="71" y="305"/>
                  <a:pt x="0" y="235"/>
                  <a:pt x="0" y="151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63">
            <a:extLst>
              <a:ext uri="{FF2B5EF4-FFF2-40B4-BE49-F238E27FC236}">
                <a16:creationId xmlns:a16="http://schemas.microsoft.com/office/drawing/2014/main" id="{A9943848-9EF7-344E-92E9-37B225B0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475" y="8107335"/>
            <a:ext cx="475504" cy="484645"/>
          </a:xfrm>
          <a:custGeom>
            <a:avLst/>
            <a:gdLst>
              <a:gd name="T0" fmla="*/ 0 w 229"/>
              <a:gd name="T1" fmla="*/ 116 h 233"/>
              <a:gd name="T2" fmla="*/ 0 w 229"/>
              <a:gd name="T3" fmla="*/ 116 h 233"/>
              <a:gd name="T4" fmla="*/ 112 w 229"/>
              <a:gd name="T5" fmla="*/ 0 h 233"/>
              <a:gd name="T6" fmla="*/ 228 w 229"/>
              <a:gd name="T7" fmla="*/ 116 h 233"/>
              <a:gd name="T8" fmla="*/ 112 w 229"/>
              <a:gd name="T9" fmla="*/ 232 h 233"/>
              <a:gd name="T10" fmla="*/ 0 w 229"/>
              <a:gd name="T11" fmla="*/ 11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" h="233">
                <a:moveTo>
                  <a:pt x="0" y="116"/>
                </a:moveTo>
                <a:lnTo>
                  <a:pt x="0" y="116"/>
                </a:lnTo>
                <a:cubicBezTo>
                  <a:pt x="0" y="53"/>
                  <a:pt x="49" y="0"/>
                  <a:pt x="112" y="0"/>
                </a:cubicBezTo>
                <a:cubicBezTo>
                  <a:pt x="179" y="0"/>
                  <a:pt x="228" y="53"/>
                  <a:pt x="228" y="116"/>
                </a:cubicBezTo>
                <a:cubicBezTo>
                  <a:pt x="228" y="179"/>
                  <a:pt x="179" y="232"/>
                  <a:pt x="112" y="232"/>
                </a:cubicBezTo>
                <a:cubicBezTo>
                  <a:pt x="49" y="232"/>
                  <a:pt x="0" y="179"/>
                  <a:pt x="0" y="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4">
            <a:extLst>
              <a:ext uri="{FF2B5EF4-FFF2-40B4-BE49-F238E27FC236}">
                <a16:creationId xmlns:a16="http://schemas.microsoft.com/office/drawing/2014/main" id="{B6609A33-C903-0C46-9A8F-C8A256E7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475" y="8107335"/>
            <a:ext cx="475504" cy="484645"/>
          </a:xfrm>
          <a:custGeom>
            <a:avLst/>
            <a:gdLst>
              <a:gd name="T0" fmla="*/ 0 w 229"/>
              <a:gd name="T1" fmla="*/ 116 h 233"/>
              <a:gd name="T2" fmla="*/ 0 w 229"/>
              <a:gd name="T3" fmla="*/ 116 h 233"/>
              <a:gd name="T4" fmla="*/ 112 w 229"/>
              <a:gd name="T5" fmla="*/ 0 h 233"/>
              <a:gd name="T6" fmla="*/ 228 w 229"/>
              <a:gd name="T7" fmla="*/ 116 h 233"/>
              <a:gd name="T8" fmla="*/ 112 w 229"/>
              <a:gd name="T9" fmla="*/ 232 h 233"/>
              <a:gd name="T10" fmla="*/ 0 w 229"/>
              <a:gd name="T11" fmla="*/ 11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" h="233">
                <a:moveTo>
                  <a:pt x="0" y="116"/>
                </a:moveTo>
                <a:lnTo>
                  <a:pt x="0" y="116"/>
                </a:lnTo>
                <a:cubicBezTo>
                  <a:pt x="0" y="53"/>
                  <a:pt x="49" y="0"/>
                  <a:pt x="112" y="0"/>
                </a:cubicBezTo>
                <a:cubicBezTo>
                  <a:pt x="179" y="0"/>
                  <a:pt x="228" y="53"/>
                  <a:pt x="228" y="116"/>
                </a:cubicBezTo>
                <a:cubicBezTo>
                  <a:pt x="228" y="179"/>
                  <a:pt x="179" y="232"/>
                  <a:pt x="112" y="232"/>
                </a:cubicBezTo>
                <a:cubicBezTo>
                  <a:pt x="49" y="232"/>
                  <a:pt x="0" y="179"/>
                  <a:pt x="0" y="116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65">
            <a:extLst>
              <a:ext uri="{FF2B5EF4-FFF2-40B4-BE49-F238E27FC236}">
                <a16:creationId xmlns:a16="http://schemas.microsoft.com/office/drawing/2014/main" id="{E0D3BA68-A740-2B48-80DB-CEE47A02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146" y="8107335"/>
            <a:ext cx="246894" cy="246894"/>
          </a:xfrm>
          <a:custGeom>
            <a:avLst/>
            <a:gdLst>
              <a:gd name="T0" fmla="*/ 0 w 117"/>
              <a:gd name="T1" fmla="*/ 60 h 117"/>
              <a:gd name="T2" fmla="*/ 0 w 117"/>
              <a:gd name="T3" fmla="*/ 60 h 117"/>
              <a:gd name="T4" fmla="*/ 56 w 117"/>
              <a:gd name="T5" fmla="*/ 0 h 117"/>
              <a:gd name="T6" fmla="*/ 116 w 117"/>
              <a:gd name="T7" fmla="*/ 60 h 117"/>
              <a:gd name="T8" fmla="*/ 56 w 117"/>
              <a:gd name="T9" fmla="*/ 116 h 117"/>
              <a:gd name="T10" fmla="*/ 0 w 117"/>
              <a:gd name="T11" fmla="*/ 6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7">
                <a:moveTo>
                  <a:pt x="0" y="60"/>
                </a:moveTo>
                <a:lnTo>
                  <a:pt x="0" y="60"/>
                </a:lnTo>
                <a:cubicBezTo>
                  <a:pt x="0" y="28"/>
                  <a:pt x="25" y="0"/>
                  <a:pt x="56" y="0"/>
                </a:cubicBezTo>
                <a:cubicBezTo>
                  <a:pt x="88" y="0"/>
                  <a:pt x="116" y="28"/>
                  <a:pt x="116" y="60"/>
                </a:cubicBezTo>
                <a:cubicBezTo>
                  <a:pt x="116" y="91"/>
                  <a:pt x="88" y="116"/>
                  <a:pt x="56" y="116"/>
                </a:cubicBezTo>
                <a:cubicBezTo>
                  <a:pt x="25" y="116"/>
                  <a:pt x="0" y="91"/>
                  <a:pt x="0" y="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66">
            <a:extLst>
              <a:ext uri="{FF2B5EF4-FFF2-40B4-BE49-F238E27FC236}">
                <a16:creationId xmlns:a16="http://schemas.microsoft.com/office/drawing/2014/main" id="{FA135D42-2443-C346-96EB-BADCFBAD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146" y="8107335"/>
            <a:ext cx="246894" cy="246894"/>
          </a:xfrm>
          <a:custGeom>
            <a:avLst/>
            <a:gdLst>
              <a:gd name="T0" fmla="*/ 0 w 117"/>
              <a:gd name="T1" fmla="*/ 60 h 117"/>
              <a:gd name="T2" fmla="*/ 0 w 117"/>
              <a:gd name="T3" fmla="*/ 60 h 117"/>
              <a:gd name="T4" fmla="*/ 56 w 117"/>
              <a:gd name="T5" fmla="*/ 0 h 117"/>
              <a:gd name="T6" fmla="*/ 116 w 117"/>
              <a:gd name="T7" fmla="*/ 60 h 117"/>
              <a:gd name="T8" fmla="*/ 56 w 117"/>
              <a:gd name="T9" fmla="*/ 116 h 117"/>
              <a:gd name="T10" fmla="*/ 0 w 117"/>
              <a:gd name="T11" fmla="*/ 6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7">
                <a:moveTo>
                  <a:pt x="0" y="60"/>
                </a:moveTo>
                <a:lnTo>
                  <a:pt x="0" y="60"/>
                </a:lnTo>
                <a:cubicBezTo>
                  <a:pt x="0" y="28"/>
                  <a:pt x="25" y="0"/>
                  <a:pt x="56" y="0"/>
                </a:cubicBezTo>
                <a:cubicBezTo>
                  <a:pt x="88" y="0"/>
                  <a:pt x="116" y="28"/>
                  <a:pt x="116" y="60"/>
                </a:cubicBezTo>
                <a:cubicBezTo>
                  <a:pt x="116" y="91"/>
                  <a:pt x="88" y="116"/>
                  <a:pt x="56" y="116"/>
                </a:cubicBezTo>
                <a:cubicBezTo>
                  <a:pt x="25" y="116"/>
                  <a:pt x="0" y="91"/>
                  <a:pt x="0" y="60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67">
            <a:extLst>
              <a:ext uri="{FF2B5EF4-FFF2-40B4-BE49-F238E27FC236}">
                <a16:creationId xmlns:a16="http://schemas.microsoft.com/office/drawing/2014/main" id="{E13D0D5D-CC6E-9F4B-8EC3-384F37A1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052" y="5583507"/>
            <a:ext cx="384061" cy="384061"/>
          </a:xfrm>
          <a:custGeom>
            <a:avLst/>
            <a:gdLst>
              <a:gd name="T0" fmla="*/ 0 w 184"/>
              <a:gd name="T1" fmla="*/ 92 h 184"/>
              <a:gd name="T2" fmla="*/ 0 w 184"/>
              <a:gd name="T3" fmla="*/ 92 h 184"/>
              <a:gd name="T4" fmla="*/ 91 w 184"/>
              <a:gd name="T5" fmla="*/ 0 h 184"/>
              <a:gd name="T6" fmla="*/ 183 w 184"/>
              <a:gd name="T7" fmla="*/ 92 h 184"/>
              <a:gd name="T8" fmla="*/ 91 w 184"/>
              <a:gd name="T9" fmla="*/ 183 h 184"/>
              <a:gd name="T10" fmla="*/ 0 w 184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84">
                <a:moveTo>
                  <a:pt x="0" y="92"/>
                </a:moveTo>
                <a:lnTo>
                  <a:pt x="0" y="92"/>
                </a:lnTo>
                <a:cubicBezTo>
                  <a:pt x="0" y="39"/>
                  <a:pt x="42" y="0"/>
                  <a:pt x="91" y="0"/>
                </a:cubicBezTo>
                <a:cubicBezTo>
                  <a:pt x="144" y="0"/>
                  <a:pt x="183" y="39"/>
                  <a:pt x="183" y="92"/>
                </a:cubicBezTo>
                <a:cubicBezTo>
                  <a:pt x="183" y="141"/>
                  <a:pt x="144" y="183"/>
                  <a:pt x="91" y="183"/>
                </a:cubicBezTo>
                <a:cubicBezTo>
                  <a:pt x="42" y="183"/>
                  <a:pt x="0" y="141"/>
                  <a:pt x="0" y="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68">
            <a:extLst>
              <a:ext uri="{FF2B5EF4-FFF2-40B4-BE49-F238E27FC236}">
                <a16:creationId xmlns:a16="http://schemas.microsoft.com/office/drawing/2014/main" id="{90FAA82F-F4EA-AF4C-A523-03418436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052" y="5583507"/>
            <a:ext cx="384061" cy="384061"/>
          </a:xfrm>
          <a:custGeom>
            <a:avLst/>
            <a:gdLst>
              <a:gd name="T0" fmla="*/ 0 w 184"/>
              <a:gd name="T1" fmla="*/ 92 h 184"/>
              <a:gd name="T2" fmla="*/ 0 w 184"/>
              <a:gd name="T3" fmla="*/ 92 h 184"/>
              <a:gd name="T4" fmla="*/ 91 w 184"/>
              <a:gd name="T5" fmla="*/ 0 h 184"/>
              <a:gd name="T6" fmla="*/ 183 w 184"/>
              <a:gd name="T7" fmla="*/ 92 h 184"/>
              <a:gd name="T8" fmla="*/ 91 w 184"/>
              <a:gd name="T9" fmla="*/ 183 h 184"/>
              <a:gd name="T10" fmla="*/ 0 w 184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84">
                <a:moveTo>
                  <a:pt x="0" y="92"/>
                </a:moveTo>
                <a:lnTo>
                  <a:pt x="0" y="92"/>
                </a:lnTo>
                <a:cubicBezTo>
                  <a:pt x="0" y="39"/>
                  <a:pt x="42" y="0"/>
                  <a:pt x="91" y="0"/>
                </a:cubicBezTo>
                <a:cubicBezTo>
                  <a:pt x="144" y="0"/>
                  <a:pt x="183" y="39"/>
                  <a:pt x="183" y="92"/>
                </a:cubicBezTo>
                <a:cubicBezTo>
                  <a:pt x="183" y="141"/>
                  <a:pt x="144" y="183"/>
                  <a:pt x="91" y="183"/>
                </a:cubicBezTo>
                <a:cubicBezTo>
                  <a:pt x="42" y="183"/>
                  <a:pt x="0" y="141"/>
                  <a:pt x="0" y="92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69">
            <a:extLst>
              <a:ext uri="{FF2B5EF4-FFF2-40B4-BE49-F238E27FC236}">
                <a16:creationId xmlns:a16="http://schemas.microsoft.com/office/drawing/2014/main" id="{E4AEDCA3-D92A-194A-B9B0-D5E83800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118" y="5556071"/>
            <a:ext cx="374914" cy="374919"/>
          </a:xfrm>
          <a:custGeom>
            <a:avLst/>
            <a:gdLst>
              <a:gd name="T0" fmla="*/ 0 w 183"/>
              <a:gd name="T1" fmla="*/ 91 h 183"/>
              <a:gd name="T2" fmla="*/ 0 w 183"/>
              <a:gd name="T3" fmla="*/ 91 h 183"/>
              <a:gd name="T4" fmla="*/ 91 w 183"/>
              <a:gd name="T5" fmla="*/ 0 h 183"/>
              <a:gd name="T6" fmla="*/ 182 w 183"/>
              <a:gd name="T7" fmla="*/ 91 h 183"/>
              <a:gd name="T8" fmla="*/ 91 w 183"/>
              <a:gd name="T9" fmla="*/ 182 h 183"/>
              <a:gd name="T10" fmla="*/ 0 w 183"/>
              <a:gd name="T11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3">
                <a:moveTo>
                  <a:pt x="0" y="91"/>
                </a:moveTo>
                <a:lnTo>
                  <a:pt x="0" y="91"/>
                </a:lnTo>
                <a:cubicBezTo>
                  <a:pt x="0" y="42"/>
                  <a:pt x="42" y="0"/>
                  <a:pt x="91" y="0"/>
                </a:cubicBezTo>
                <a:cubicBezTo>
                  <a:pt x="140" y="0"/>
                  <a:pt x="182" y="42"/>
                  <a:pt x="182" y="91"/>
                </a:cubicBezTo>
                <a:cubicBezTo>
                  <a:pt x="182" y="140"/>
                  <a:pt x="140" y="182"/>
                  <a:pt x="91" y="182"/>
                </a:cubicBezTo>
                <a:cubicBezTo>
                  <a:pt x="42" y="182"/>
                  <a:pt x="0" y="140"/>
                  <a:pt x="0" y="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70">
            <a:extLst>
              <a:ext uri="{FF2B5EF4-FFF2-40B4-BE49-F238E27FC236}">
                <a16:creationId xmlns:a16="http://schemas.microsoft.com/office/drawing/2014/main" id="{8F290C9A-353B-4043-B31B-7B30C544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118" y="5556071"/>
            <a:ext cx="374914" cy="374919"/>
          </a:xfrm>
          <a:custGeom>
            <a:avLst/>
            <a:gdLst>
              <a:gd name="T0" fmla="*/ 0 w 183"/>
              <a:gd name="T1" fmla="*/ 91 h 183"/>
              <a:gd name="T2" fmla="*/ 0 w 183"/>
              <a:gd name="T3" fmla="*/ 91 h 183"/>
              <a:gd name="T4" fmla="*/ 91 w 183"/>
              <a:gd name="T5" fmla="*/ 0 h 183"/>
              <a:gd name="T6" fmla="*/ 182 w 183"/>
              <a:gd name="T7" fmla="*/ 91 h 183"/>
              <a:gd name="T8" fmla="*/ 91 w 183"/>
              <a:gd name="T9" fmla="*/ 182 h 183"/>
              <a:gd name="T10" fmla="*/ 0 w 183"/>
              <a:gd name="T11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3">
                <a:moveTo>
                  <a:pt x="0" y="91"/>
                </a:moveTo>
                <a:lnTo>
                  <a:pt x="0" y="91"/>
                </a:lnTo>
                <a:cubicBezTo>
                  <a:pt x="0" y="42"/>
                  <a:pt x="42" y="0"/>
                  <a:pt x="91" y="0"/>
                </a:cubicBezTo>
                <a:cubicBezTo>
                  <a:pt x="140" y="0"/>
                  <a:pt x="182" y="42"/>
                  <a:pt x="182" y="91"/>
                </a:cubicBezTo>
                <a:cubicBezTo>
                  <a:pt x="182" y="140"/>
                  <a:pt x="140" y="182"/>
                  <a:pt x="91" y="182"/>
                </a:cubicBezTo>
                <a:cubicBezTo>
                  <a:pt x="42" y="182"/>
                  <a:pt x="0" y="140"/>
                  <a:pt x="0" y="91"/>
                </a:cubicBezTo>
              </a:path>
            </a:pathLst>
          </a:custGeom>
          <a:solidFill>
            <a:schemeClr val="accent1"/>
          </a:solidFill>
          <a:ln w="25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71">
            <a:extLst>
              <a:ext uri="{FF2B5EF4-FFF2-40B4-BE49-F238E27FC236}">
                <a16:creationId xmlns:a16="http://schemas.microsoft.com/office/drawing/2014/main" id="{52B56B2E-F425-B546-A589-95E7F54F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17" y="5226876"/>
            <a:ext cx="256041" cy="256041"/>
          </a:xfrm>
          <a:custGeom>
            <a:avLst/>
            <a:gdLst>
              <a:gd name="T0" fmla="*/ 123 w 124"/>
              <a:gd name="T1" fmla="*/ 63 h 123"/>
              <a:gd name="T2" fmla="*/ 123 w 124"/>
              <a:gd name="T3" fmla="*/ 63 h 123"/>
              <a:gd name="T4" fmla="*/ 63 w 124"/>
              <a:gd name="T5" fmla="*/ 122 h 123"/>
              <a:gd name="T6" fmla="*/ 0 w 124"/>
              <a:gd name="T7" fmla="*/ 63 h 123"/>
              <a:gd name="T8" fmla="*/ 63 w 124"/>
              <a:gd name="T9" fmla="*/ 0 h 123"/>
              <a:gd name="T10" fmla="*/ 123 w 124"/>
              <a:gd name="T1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3">
                <a:moveTo>
                  <a:pt x="123" y="63"/>
                </a:moveTo>
                <a:lnTo>
                  <a:pt x="123" y="63"/>
                </a:lnTo>
                <a:cubicBezTo>
                  <a:pt x="123" y="94"/>
                  <a:pt x="95" y="122"/>
                  <a:pt x="63" y="122"/>
                </a:cubicBezTo>
                <a:cubicBezTo>
                  <a:pt x="28" y="122"/>
                  <a:pt x="0" y="94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72">
            <a:extLst>
              <a:ext uri="{FF2B5EF4-FFF2-40B4-BE49-F238E27FC236}">
                <a16:creationId xmlns:a16="http://schemas.microsoft.com/office/drawing/2014/main" id="{A52C83F5-ACFE-AB48-9FDF-811411CE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17" y="5226876"/>
            <a:ext cx="256041" cy="256041"/>
          </a:xfrm>
          <a:custGeom>
            <a:avLst/>
            <a:gdLst>
              <a:gd name="T0" fmla="*/ 123 w 124"/>
              <a:gd name="T1" fmla="*/ 63 h 123"/>
              <a:gd name="T2" fmla="*/ 123 w 124"/>
              <a:gd name="T3" fmla="*/ 63 h 123"/>
              <a:gd name="T4" fmla="*/ 63 w 124"/>
              <a:gd name="T5" fmla="*/ 122 h 123"/>
              <a:gd name="T6" fmla="*/ 0 w 124"/>
              <a:gd name="T7" fmla="*/ 63 h 123"/>
              <a:gd name="T8" fmla="*/ 63 w 124"/>
              <a:gd name="T9" fmla="*/ 0 h 123"/>
              <a:gd name="T10" fmla="*/ 123 w 124"/>
              <a:gd name="T1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3">
                <a:moveTo>
                  <a:pt x="123" y="63"/>
                </a:moveTo>
                <a:lnTo>
                  <a:pt x="123" y="63"/>
                </a:lnTo>
                <a:cubicBezTo>
                  <a:pt x="123" y="94"/>
                  <a:pt x="95" y="122"/>
                  <a:pt x="63" y="122"/>
                </a:cubicBezTo>
                <a:cubicBezTo>
                  <a:pt x="28" y="122"/>
                  <a:pt x="0" y="94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73">
            <a:extLst>
              <a:ext uri="{FF2B5EF4-FFF2-40B4-BE49-F238E27FC236}">
                <a16:creationId xmlns:a16="http://schemas.microsoft.com/office/drawing/2014/main" id="{6D8DDE4D-6A33-8941-BCDD-E1A0E3FB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184" y="5601795"/>
            <a:ext cx="256041" cy="265182"/>
          </a:xfrm>
          <a:custGeom>
            <a:avLst/>
            <a:gdLst>
              <a:gd name="T0" fmla="*/ 123 w 124"/>
              <a:gd name="T1" fmla="*/ 63 h 127"/>
              <a:gd name="T2" fmla="*/ 123 w 124"/>
              <a:gd name="T3" fmla="*/ 63 h 127"/>
              <a:gd name="T4" fmla="*/ 63 w 124"/>
              <a:gd name="T5" fmla="*/ 126 h 127"/>
              <a:gd name="T6" fmla="*/ 0 w 124"/>
              <a:gd name="T7" fmla="*/ 63 h 127"/>
              <a:gd name="T8" fmla="*/ 63 w 124"/>
              <a:gd name="T9" fmla="*/ 0 h 127"/>
              <a:gd name="T10" fmla="*/ 123 w 124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7">
                <a:moveTo>
                  <a:pt x="123" y="63"/>
                </a:moveTo>
                <a:lnTo>
                  <a:pt x="123" y="63"/>
                </a:lnTo>
                <a:cubicBezTo>
                  <a:pt x="123" y="98"/>
                  <a:pt x="95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74">
            <a:extLst>
              <a:ext uri="{FF2B5EF4-FFF2-40B4-BE49-F238E27FC236}">
                <a16:creationId xmlns:a16="http://schemas.microsoft.com/office/drawing/2014/main" id="{8FA6AB9A-3648-1C43-B319-BDC891B5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184" y="5601795"/>
            <a:ext cx="256041" cy="265182"/>
          </a:xfrm>
          <a:custGeom>
            <a:avLst/>
            <a:gdLst>
              <a:gd name="T0" fmla="*/ 123 w 124"/>
              <a:gd name="T1" fmla="*/ 63 h 127"/>
              <a:gd name="T2" fmla="*/ 123 w 124"/>
              <a:gd name="T3" fmla="*/ 63 h 127"/>
              <a:gd name="T4" fmla="*/ 63 w 124"/>
              <a:gd name="T5" fmla="*/ 126 h 127"/>
              <a:gd name="T6" fmla="*/ 0 w 124"/>
              <a:gd name="T7" fmla="*/ 63 h 127"/>
              <a:gd name="T8" fmla="*/ 63 w 124"/>
              <a:gd name="T9" fmla="*/ 0 h 127"/>
              <a:gd name="T10" fmla="*/ 123 w 124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7">
                <a:moveTo>
                  <a:pt x="123" y="63"/>
                </a:moveTo>
                <a:lnTo>
                  <a:pt x="123" y="63"/>
                </a:lnTo>
                <a:cubicBezTo>
                  <a:pt x="123" y="98"/>
                  <a:pt x="95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5" y="0"/>
                  <a:pt x="123" y="28"/>
                  <a:pt x="123" y="6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9444736E-F1FA-F34F-A8BE-378A0C9CC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561" y="5281742"/>
            <a:ext cx="493793" cy="493793"/>
          </a:xfrm>
          <a:custGeom>
            <a:avLst/>
            <a:gdLst>
              <a:gd name="T0" fmla="*/ 239 w 240"/>
              <a:gd name="T1" fmla="*/ 119 h 239"/>
              <a:gd name="T2" fmla="*/ 239 w 240"/>
              <a:gd name="T3" fmla="*/ 119 h 239"/>
              <a:gd name="T4" fmla="*/ 119 w 240"/>
              <a:gd name="T5" fmla="*/ 238 h 239"/>
              <a:gd name="T6" fmla="*/ 0 w 240"/>
              <a:gd name="T7" fmla="*/ 119 h 239"/>
              <a:gd name="T8" fmla="*/ 119 w 240"/>
              <a:gd name="T9" fmla="*/ 0 h 239"/>
              <a:gd name="T10" fmla="*/ 239 w 240"/>
              <a:gd name="T11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39">
                <a:moveTo>
                  <a:pt x="239" y="119"/>
                </a:moveTo>
                <a:lnTo>
                  <a:pt x="239" y="119"/>
                </a:lnTo>
                <a:cubicBezTo>
                  <a:pt x="239" y="182"/>
                  <a:pt x="186" y="238"/>
                  <a:pt x="119" y="238"/>
                </a:cubicBezTo>
                <a:cubicBezTo>
                  <a:pt x="53" y="238"/>
                  <a:pt x="0" y="182"/>
                  <a:pt x="0" y="119"/>
                </a:cubicBezTo>
                <a:cubicBezTo>
                  <a:pt x="0" y="52"/>
                  <a:pt x="53" y="0"/>
                  <a:pt x="119" y="0"/>
                </a:cubicBezTo>
                <a:cubicBezTo>
                  <a:pt x="186" y="0"/>
                  <a:pt x="239" y="52"/>
                  <a:pt x="239" y="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76">
            <a:extLst>
              <a:ext uri="{FF2B5EF4-FFF2-40B4-BE49-F238E27FC236}">
                <a16:creationId xmlns:a16="http://schemas.microsoft.com/office/drawing/2014/main" id="{DC052EB7-4265-7343-9C95-EE5CD821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561" y="5281742"/>
            <a:ext cx="493793" cy="493793"/>
          </a:xfrm>
          <a:custGeom>
            <a:avLst/>
            <a:gdLst>
              <a:gd name="T0" fmla="*/ 239 w 240"/>
              <a:gd name="T1" fmla="*/ 119 h 239"/>
              <a:gd name="T2" fmla="*/ 239 w 240"/>
              <a:gd name="T3" fmla="*/ 119 h 239"/>
              <a:gd name="T4" fmla="*/ 119 w 240"/>
              <a:gd name="T5" fmla="*/ 238 h 239"/>
              <a:gd name="T6" fmla="*/ 0 w 240"/>
              <a:gd name="T7" fmla="*/ 119 h 239"/>
              <a:gd name="T8" fmla="*/ 119 w 240"/>
              <a:gd name="T9" fmla="*/ 0 h 239"/>
              <a:gd name="T10" fmla="*/ 239 w 240"/>
              <a:gd name="T11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39">
                <a:moveTo>
                  <a:pt x="239" y="119"/>
                </a:moveTo>
                <a:lnTo>
                  <a:pt x="239" y="119"/>
                </a:lnTo>
                <a:cubicBezTo>
                  <a:pt x="239" y="182"/>
                  <a:pt x="186" y="238"/>
                  <a:pt x="119" y="238"/>
                </a:cubicBezTo>
                <a:cubicBezTo>
                  <a:pt x="53" y="238"/>
                  <a:pt x="0" y="182"/>
                  <a:pt x="0" y="119"/>
                </a:cubicBezTo>
                <a:cubicBezTo>
                  <a:pt x="0" y="52"/>
                  <a:pt x="53" y="0"/>
                  <a:pt x="119" y="0"/>
                </a:cubicBezTo>
                <a:cubicBezTo>
                  <a:pt x="186" y="0"/>
                  <a:pt x="239" y="52"/>
                  <a:pt x="239" y="119"/>
                </a:cubicBezTo>
              </a:path>
            </a:pathLst>
          </a:custGeom>
          <a:solidFill>
            <a:schemeClr val="accent1"/>
          </a:solidFill>
          <a:ln w="39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77">
            <a:extLst>
              <a:ext uri="{FF2B5EF4-FFF2-40B4-BE49-F238E27FC236}">
                <a16:creationId xmlns:a16="http://schemas.microsoft.com/office/drawing/2014/main" id="{356795D2-8703-3244-BFD4-1E87EA37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789" y="5016560"/>
            <a:ext cx="265188" cy="265182"/>
          </a:xfrm>
          <a:custGeom>
            <a:avLst/>
            <a:gdLst>
              <a:gd name="T0" fmla="*/ 126 w 127"/>
              <a:gd name="T1" fmla="*/ 63 h 128"/>
              <a:gd name="T2" fmla="*/ 126 w 127"/>
              <a:gd name="T3" fmla="*/ 63 h 128"/>
              <a:gd name="T4" fmla="*/ 63 w 127"/>
              <a:gd name="T5" fmla="*/ 127 h 128"/>
              <a:gd name="T6" fmla="*/ 0 w 127"/>
              <a:gd name="T7" fmla="*/ 63 h 128"/>
              <a:gd name="T8" fmla="*/ 63 w 127"/>
              <a:gd name="T9" fmla="*/ 0 h 128"/>
              <a:gd name="T10" fmla="*/ 126 w 127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3"/>
                </a:moveTo>
                <a:lnTo>
                  <a:pt x="126" y="63"/>
                </a:lnTo>
                <a:cubicBezTo>
                  <a:pt x="126" y="99"/>
                  <a:pt x="98" y="127"/>
                  <a:pt x="63" y="127"/>
                </a:cubicBezTo>
                <a:cubicBezTo>
                  <a:pt x="28" y="127"/>
                  <a:pt x="0" y="99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78">
            <a:extLst>
              <a:ext uri="{FF2B5EF4-FFF2-40B4-BE49-F238E27FC236}">
                <a16:creationId xmlns:a16="http://schemas.microsoft.com/office/drawing/2014/main" id="{2C8B7967-21E4-194A-9AE4-FDC395B8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789" y="5016560"/>
            <a:ext cx="265188" cy="265182"/>
          </a:xfrm>
          <a:custGeom>
            <a:avLst/>
            <a:gdLst>
              <a:gd name="T0" fmla="*/ 126 w 127"/>
              <a:gd name="T1" fmla="*/ 63 h 128"/>
              <a:gd name="T2" fmla="*/ 126 w 127"/>
              <a:gd name="T3" fmla="*/ 63 h 128"/>
              <a:gd name="T4" fmla="*/ 63 w 127"/>
              <a:gd name="T5" fmla="*/ 127 h 128"/>
              <a:gd name="T6" fmla="*/ 0 w 127"/>
              <a:gd name="T7" fmla="*/ 63 h 128"/>
              <a:gd name="T8" fmla="*/ 63 w 127"/>
              <a:gd name="T9" fmla="*/ 0 h 128"/>
              <a:gd name="T10" fmla="*/ 126 w 127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3"/>
                </a:moveTo>
                <a:lnTo>
                  <a:pt x="126" y="63"/>
                </a:lnTo>
                <a:cubicBezTo>
                  <a:pt x="126" y="99"/>
                  <a:pt x="98" y="127"/>
                  <a:pt x="63" y="127"/>
                </a:cubicBezTo>
                <a:cubicBezTo>
                  <a:pt x="28" y="127"/>
                  <a:pt x="0" y="99"/>
                  <a:pt x="0" y="63"/>
                </a:cubicBez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126" y="28"/>
                  <a:pt x="126" y="63"/>
                </a:cubicBezTo>
              </a:path>
            </a:pathLst>
          </a:custGeom>
          <a:solidFill>
            <a:schemeClr val="accent1"/>
          </a:solidFill>
          <a:ln w="10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60301E7-D0FD-754A-9268-99E5B44F8A12}"/>
              </a:ext>
            </a:extLst>
          </p:cNvPr>
          <p:cNvSpPr txBox="1"/>
          <p:nvPr/>
        </p:nvSpPr>
        <p:spPr>
          <a:xfrm flipH="1">
            <a:off x="5091899" y="10951280"/>
            <a:ext cx="479398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bg1"/>
                </a:solidFill>
                <a:latin typeface="Montserrat" pitchFamily="2" charset="77"/>
              </a:rPr>
              <a:t>8,000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DB61BF2-861C-4C47-88C2-986CCF0E45E3}"/>
              </a:ext>
            </a:extLst>
          </p:cNvPr>
          <p:cNvSpPr txBox="1"/>
          <p:nvPr/>
        </p:nvSpPr>
        <p:spPr>
          <a:xfrm flipH="1">
            <a:off x="14714870" y="10951280"/>
            <a:ext cx="479398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bg1"/>
                </a:solidFill>
                <a:latin typeface="Montserrat" pitchFamily="2" charset="77"/>
              </a:rPr>
              <a:t>208,000</a:t>
            </a:r>
          </a:p>
        </p:txBody>
      </p:sp>
    </p:spTree>
    <p:extLst>
      <p:ext uri="{BB962C8B-B14F-4D97-AF65-F5344CB8AC3E}">
        <p14:creationId xmlns:p14="http://schemas.microsoft.com/office/powerpoint/2010/main" val="932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394C8D5-026D-7C44-AF6C-87553C22F35E}"/>
              </a:ext>
            </a:extLst>
          </p:cNvPr>
          <p:cNvSpPr/>
          <p:nvPr/>
        </p:nvSpPr>
        <p:spPr>
          <a:xfrm>
            <a:off x="3316923" y="6292926"/>
            <a:ext cx="9657087" cy="1137158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B66BE-7C20-944C-89C0-D5DA399F65EE}"/>
              </a:ext>
            </a:extLst>
          </p:cNvPr>
          <p:cNvSpPr/>
          <p:nvPr/>
        </p:nvSpPr>
        <p:spPr>
          <a:xfrm>
            <a:off x="4021941" y="7275464"/>
            <a:ext cx="8328653" cy="2517849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05502-7177-EA4C-B662-F2EAF844AB6D}"/>
              </a:ext>
            </a:extLst>
          </p:cNvPr>
          <p:cNvSpPr txBox="1"/>
          <p:nvPr/>
        </p:nvSpPr>
        <p:spPr>
          <a:xfrm flipH="1">
            <a:off x="4021941" y="6272873"/>
            <a:ext cx="8328653" cy="101566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accent3"/>
                </a:solidFill>
                <a:latin typeface="Muli" pitchFamily="2" charset="77"/>
              </a:rPr>
              <a:t>total deaths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9D8E4-E449-F54F-AE79-F020D1BE560C}"/>
              </a:ext>
            </a:extLst>
          </p:cNvPr>
          <p:cNvSpPr txBox="1"/>
          <p:nvPr/>
        </p:nvSpPr>
        <p:spPr>
          <a:xfrm flipH="1">
            <a:off x="4918180" y="7780166"/>
            <a:ext cx="6502036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accent1"/>
                </a:solidFill>
                <a:latin typeface="Montserrat" pitchFamily="2" charset="77"/>
              </a:rPr>
              <a:t>8,000</a:t>
            </a:r>
          </a:p>
        </p:txBody>
      </p:sp>
      <p:sp>
        <p:nvSpPr>
          <p:cNvPr id="34" name="Rectángulo 8">
            <a:extLst>
              <a:ext uri="{FF2B5EF4-FFF2-40B4-BE49-F238E27FC236}">
                <a16:creationId xmlns:a16="http://schemas.microsoft.com/office/drawing/2014/main" id="{950AA3BE-8666-BD47-B786-E8D63485A677}"/>
              </a:ext>
            </a:extLst>
          </p:cNvPr>
          <p:cNvSpPr/>
          <p:nvPr/>
        </p:nvSpPr>
        <p:spPr>
          <a:xfrm flipH="1">
            <a:off x="14384208" y="6996413"/>
            <a:ext cx="77959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cases, difficulty breathing. The disease causes respiratory illness with symptoms such as a cough, fever, and in more severe cases, difficulty breathing. </a:t>
            </a:r>
          </a:p>
          <a:p>
            <a:endParaRPr lang="es-MX" sz="2800" dirty="0">
              <a:latin typeface="Muli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3E4E4F-F335-7F44-A4BF-8FCB5BA227DA}"/>
              </a:ext>
            </a:extLst>
          </p:cNvPr>
          <p:cNvSpPr txBox="1"/>
          <p:nvPr/>
        </p:nvSpPr>
        <p:spPr>
          <a:xfrm>
            <a:off x="14373246" y="6134373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3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0B9E-294B-B548-A5C8-4B33B063CA51}"/>
              </a:ext>
            </a:extLst>
          </p:cNvPr>
          <p:cNvSpPr txBox="1"/>
          <p:nvPr/>
        </p:nvSpPr>
        <p:spPr>
          <a:xfrm flipH="1">
            <a:off x="5987033" y="2755481"/>
            <a:ext cx="113492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0" b="1" spc="600" dirty="0">
                <a:solidFill>
                  <a:schemeClr val="accent3"/>
                </a:solidFill>
                <a:latin typeface="Montserrat" pitchFamily="2" charset="77"/>
              </a:rPr>
              <a:t>total deaths</a:t>
            </a:r>
          </a:p>
        </p:txBody>
      </p:sp>
    </p:spTree>
    <p:extLst>
      <p:ext uri="{BB962C8B-B14F-4D97-AF65-F5344CB8AC3E}">
        <p14:creationId xmlns:p14="http://schemas.microsoft.com/office/powerpoint/2010/main" val="16757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199E20E-F0EA-594D-82D0-3A610740A9D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B66BE-7C20-944C-89C0-D5DA399F65EE}"/>
              </a:ext>
            </a:extLst>
          </p:cNvPr>
          <p:cNvSpPr/>
          <p:nvPr/>
        </p:nvSpPr>
        <p:spPr>
          <a:xfrm>
            <a:off x="4021941" y="7275464"/>
            <a:ext cx="8328653" cy="251784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05502-7177-EA4C-B662-F2EAF844AB6D}"/>
              </a:ext>
            </a:extLst>
          </p:cNvPr>
          <p:cNvSpPr txBox="1"/>
          <p:nvPr/>
        </p:nvSpPr>
        <p:spPr>
          <a:xfrm flipH="1">
            <a:off x="4021941" y="6272873"/>
            <a:ext cx="8328653" cy="101566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bg1"/>
                </a:solidFill>
                <a:latin typeface="Muli" pitchFamily="2" charset="77"/>
              </a:rPr>
              <a:t>total cases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9D8E4-E449-F54F-AE79-F020D1BE560C}"/>
              </a:ext>
            </a:extLst>
          </p:cNvPr>
          <p:cNvSpPr txBox="1"/>
          <p:nvPr/>
        </p:nvSpPr>
        <p:spPr>
          <a:xfrm flipH="1">
            <a:off x="4918180" y="7780166"/>
            <a:ext cx="6502036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bg1"/>
                </a:solidFill>
                <a:latin typeface="Montserrat" pitchFamily="2" charset="77"/>
              </a:rPr>
              <a:t>208,000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3E4E4F-F335-7F44-A4BF-8FCB5BA227DA}"/>
              </a:ext>
            </a:extLst>
          </p:cNvPr>
          <p:cNvSpPr txBox="1"/>
          <p:nvPr/>
        </p:nvSpPr>
        <p:spPr>
          <a:xfrm>
            <a:off x="14373246" y="6134373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0B9E-294B-B548-A5C8-4B33B063CA51}"/>
              </a:ext>
            </a:extLst>
          </p:cNvPr>
          <p:cNvSpPr txBox="1"/>
          <p:nvPr/>
        </p:nvSpPr>
        <p:spPr>
          <a:xfrm flipH="1">
            <a:off x="5987033" y="2755481"/>
            <a:ext cx="113492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0" b="1" spc="600" dirty="0">
                <a:solidFill>
                  <a:schemeClr val="bg1"/>
                </a:solidFill>
                <a:latin typeface="Montserrat" pitchFamily="2" charset="77"/>
              </a:rPr>
              <a:t>total cases</a:t>
            </a:r>
          </a:p>
        </p:txBody>
      </p:sp>
      <p:sp>
        <p:nvSpPr>
          <p:cNvPr id="23" name="Rectángulo 12">
            <a:extLst>
              <a:ext uri="{FF2B5EF4-FFF2-40B4-BE49-F238E27FC236}">
                <a16:creationId xmlns:a16="http://schemas.microsoft.com/office/drawing/2014/main" id="{46CA25B6-8A91-EA4C-92CD-04F7271A3840}"/>
              </a:ext>
            </a:extLst>
          </p:cNvPr>
          <p:cNvSpPr/>
          <p:nvPr/>
        </p:nvSpPr>
        <p:spPr>
          <a:xfrm>
            <a:off x="14373246" y="7115657"/>
            <a:ext cx="6246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(like the flu) with </a:t>
            </a:r>
          </a:p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symptoms such as </a:t>
            </a:r>
          </a:p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a cough, fever, and in more </a:t>
            </a:r>
          </a:p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severe cases, difficulty </a:t>
            </a:r>
          </a:p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breathing.</a:t>
            </a:r>
          </a:p>
        </p:txBody>
      </p:sp>
    </p:spTree>
    <p:extLst>
      <p:ext uri="{BB962C8B-B14F-4D97-AF65-F5344CB8AC3E}">
        <p14:creationId xmlns:p14="http://schemas.microsoft.com/office/powerpoint/2010/main" val="19503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3">
            <a:extLst>
              <a:ext uri="{FF2B5EF4-FFF2-40B4-BE49-F238E27FC236}">
                <a16:creationId xmlns:a16="http://schemas.microsoft.com/office/drawing/2014/main" id="{E9AE0F9F-B3D7-BD41-BCC9-D29EE80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046"/>
            <a:ext cx="24377650" cy="13744046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97">
            <a:extLst>
              <a:ext uri="{FF2B5EF4-FFF2-40B4-BE49-F238E27FC236}">
                <a16:creationId xmlns:a16="http://schemas.microsoft.com/office/drawing/2014/main" id="{A36895C7-1D50-1140-81F5-62CB2BD4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433" y="7472325"/>
            <a:ext cx="455029" cy="215540"/>
          </a:xfrm>
          <a:custGeom>
            <a:avLst/>
            <a:gdLst>
              <a:gd name="T0" fmla="*/ 165 w 166"/>
              <a:gd name="T1" fmla="*/ 24 h 78"/>
              <a:gd name="T2" fmla="*/ 154 w 166"/>
              <a:gd name="T3" fmla="*/ 77 h 78"/>
              <a:gd name="T4" fmla="*/ 0 w 166"/>
              <a:gd name="T5" fmla="*/ 28 h 78"/>
              <a:gd name="T6" fmla="*/ 7 w 166"/>
              <a:gd name="T7" fmla="*/ 0 h 78"/>
              <a:gd name="T8" fmla="*/ 165 w 166"/>
              <a:gd name="T9" fmla="*/ 2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78">
                <a:moveTo>
                  <a:pt x="165" y="24"/>
                </a:moveTo>
                <a:lnTo>
                  <a:pt x="154" y="77"/>
                </a:lnTo>
                <a:lnTo>
                  <a:pt x="0" y="28"/>
                </a:lnTo>
                <a:lnTo>
                  <a:pt x="7" y="0"/>
                </a:lnTo>
                <a:lnTo>
                  <a:pt x="165" y="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8">
            <a:extLst>
              <a:ext uri="{FF2B5EF4-FFF2-40B4-BE49-F238E27FC236}">
                <a16:creationId xmlns:a16="http://schemas.microsoft.com/office/drawing/2014/main" id="{D4703C3C-D93E-7B46-9CB9-AF58393F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199" y="7771691"/>
            <a:ext cx="431080" cy="347255"/>
          </a:xfrm>
          <a:custGeom>
            <a:avLst/>
            <a:gdLst>
              <a:gd name="T0" fmla="*/ 126 w 159"/>
              <a:gd name="T1" fmla="*/ 0 h 127"/>
              <a:gd name="T2" fmla="*/ 158 w 159"/>
              <a:gd name="T3" fmla="*/ 46 h 127"/>
              <a:gd name="T4" fmla="*/ 17 w 159"/>
              <a:gd name="T5" fmla="*/ 126 h 127"/>
              <a:gd name="T6" fmla="*/ 0 w 159"/>
              <a:gd name="T7" fmla="*/ 102 h 127"/>
              <a:gd name="T8" fmla="*/ 126 w 159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127">
                <a:moveTo>
                  <a:pt x="126" y="0"/>
                </a:moveTo>
                <a:lnTo>
                  <a:pt x="158" y="46"/>
                </a:lnTo>
                <a:lnTo>
                  <a:pt x="17" y="126"/>
                </a:lnTo>
                <a:lnTo>
                  <a:pt x="0" y="102"/>
                </a:lnTo>
                <a:lnTo>
                  <a:pt x="1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99">
            <a:extLst>
              <a:ext uri="{FF2B5EF4-FFF2-40B4-BE49-F238E27FC236}">
                <a16:creationId xmlns:a16="http://schemas.microsoft.com/office/drawing/2014/main" id="{49E72C68-7D4E-0943-9AE2-CD2E97D4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667" y="7939333"/>
            <a:ext cx="275416" cy="455029"/>
          </a:xfrm>
          <a:custGeom>
            <a:avLst/>
            <a:gdLst>
              <a:gd name="T0" fmla="*/ 0 w 100"/>
              <a:gd name="T1" fmla="*/ 17 h 166"/>
              <a:gd name="T2" fmla="*/ 49 w 100"/>
              <a:gd name="T3" fmla="*/ 0 h 166"/>
              <a:gd name="T4" fmla="*/ 99 w 100"/>
              <a:gd name="T5" fmla="*/ 154 h 166"/>
              <a:gd name="T6" fmla="*/ 71 w 100"/>
              <a:gd name="T7" fmla="*/ 165 h 166"/>
              <a:gd name="T8" fmla="*/ 0 w 100"/>
              <a:gd name="T9" fmla="*/ 1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6">
                <a:moveTo>
                  <a:pt x="0" y="17"/>
                </a:moveTo>
                <a:lnTo>
                  <a:pt x="49" y="0"/>
                </a:lnTo>
                <a:lnTo>
                  <a:pt x="99" y="154"/>
                </a:lnTo>
                <a:lnTo>
                  <a:pt x="71" y="165"/>
                </a:lnTo>
                <a:lnTo>
                  <a:pt x="0" y="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0">
            <a:extLst>
              <a:ext uri="{FF2B5EF4-FFF2-40B4-BE49-F238E27FC236}">
                <a16:creationId xmlns:a16="http://schemas.microsoft.com/office/drawing/2014/main" id="{8A762CA0-5661-F344-885F-83D74BFD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185" y="7747742"/>
            <a:ext cx="443051" cy="263438"/>
          </a:xfrm>
          <a:custGeom>
            <a:avLst/>
            <a:gdLst>
              <a:gd name="T0" fmla="*/ 0 w 165"/>
              <a:gd name="T1" fmla="*/ 49 h 99"/>
              <a:gd name="T2" fmla="*/ 21 w 165"/>
              <a:gd name="T3" fmla="*/ 0 h 99"/>
              <a:gd name="T4" fmla="*/ 164 w 165"/>
              <a:gd name="T5" fmla="*/ 70 h 99"/>
              <a:gd name="T6" fmla="*/ 154 w 165"/>
              <a:gd name="T7" fmla="*/ 98 h 99"/>
              <a:gd name="T8" fmla="*/ 0 w 165"/>
              <a:gd name="T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99">
                <a:moveTo>
                  <a:pt x="0" y="49"/>
                </a:moveTo>
                <a:lnTo>
                  <a:pt x="21" y="0"/>
                </a:lnTo>
                <a:lnTo>
                  <a:pt x="164" y="70"/>
                </a:lnTo>
                <a:lnTo>
                  <a:pt x="154" y="98"/>
                </a:lnTo>
                <a:lnTo>
                  <a:pt x="0" y="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1">
            <a:extLst>
              <a:ext uri="{FF2B5EF4-FFF2-40B4-BE49-F238E27FC236}">
                <a16:creationId xmlns:a16="http://schemas.microsoft.com/office/drawing/2014/main" id="{CCCED3DE-8F73-DD4E-A100-4B308958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1564" y="7077172"/>
            <a:ext cx="395161" cy="395153"/>
          </a:xfrm>
          <a:custGeom>
            <a:avLst/>
            <a:gdLst>
              <a:gd name="T0" fmla="*/ 39 w 145"/>
              <a:gd name="T1" fmla="*/ 144 h 145"/>
              <a:gd name="T2" fmla="*/ 0 w 145"/>
              <a:gd name="T3" fmla="*/ 102 h 145"/>
              <a:gd name="T4" fmla="*/ 123 w 145"/>
              <a:gd name="T5" fmla="*/ 0 h 145"/>
              <a:gd name="T6" fmla="*/ 144 w 145"/>
              <a:gd name="T7" fmla="*/ 21 h 145"/>
              <a:gd name="T8" fmla="*/ 39 w 145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45">
                <a:moveTo>
                  <a:pt x="39" y="144"/>
                </a:moveTo>
                <a:lnTo>
                  <a:pt x="0" y="102"/>
                </a:lnTo>
                <a:lnTo>
                  <a:pt x="123" y="0"/>
                </a:lnTo>
                <a:lnTo>
                  <a:pt x="144" y="21"/>
                </a:lnTo>
                <a:lnTo>
                  <a:pt x="39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02">
            <a:extLst>
              <a:ext uri="{FF2B5EF4-FFF2-40B4-BE49-F238E27FC236}">
                <a16:creationId xmlns:a16="http://schemas.microsoft.com/office/drawing/2014/main" id="{6EB64B0C-CA63-3849-AC03-D28D8561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1951" y="6921500"/>
            <a:ext cx="155664" cy="455029"/>
          </a:xfrm>
          <a:custGeom>
            <a:avLst/>
            <a:gdLst>
              <a:gd name="T0" fmla="*/ 55 w 56"/>
              <a:gd name="T1" fmla="*/ 162 h 166"/>
              <a:gd name="T2" fmla="*/ 0 w 56"/>
              <a:gd name="T3" fmla="*/ 165 h 166"/>
              <a:gd name="T4" fmla="*/ 7 w 56"/>
              <a:gd name="T5" fmla="*/ 4 h 166"/>
              <a:gd name="T6" fmla="*/ 34 w 56"/>
              <a:gd name="T7" fmla="*/ 0 h 166"/>
              <a:gd name="T8" fmla="*/ 55 w 56"/>
              <a:gd name="T9" fmla="*/ 16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66">
                <a:moveTo>
                  <a:pt x="55" y="162"/>
                </a:moveTo>
                <a:lnTo>
                  <a:pt x="0" y="165"/>
                </a:lnTo>
                <a:lnTo>
                  <a:pt x="7" y="4"/>
                </a:lnTo>
                <a:lnTo>
                  <a:pt x="34" y="0"/>
                </a:lnTo>
                <a:lnTo>
                  <a:pt x="55" y="1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3">
            <a:extLst>
              <a:ext uri="{FF2B5EF4-FFF2-40B4-BE49-F238E27FC236}">
                <a16:creationId xmlns:a16="http://schemas.microsoft.com/office/drawing/2014/main" id="{3AAD1F3F-1EF6-D14E-BE4B-50FDFCC8F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820" y="7137041"/>
            <a:ext cx="287387" cy="323314"/>
          </a:xfrm>
          <a:custGeom>
            <a:avLst/>
            <a:gdLst>
              <a:gd name="T0" fmla="*/ 106 w 107"/>
              <a:gd name="T1" fmla="*/ 95 h 120"/>
              <a:gd name="T2" fmla="*/ 77 w 107"/>
              <a:gd name="T3" fmla="*/ 119 h 120"/>
              <a:gd name="T4" fmla="*/ 0 w 107"/>
              <a:gd name="T5" fmla="*/ 14 h 120"/>
              <a:gd name="T6" fmla="*/ 14 w 107"/>
              <a:gd name="T7" fmla="*/ 0 h 120"/>
              <a:gd name="T8" fmla="*/ 106 w 107"/>
              <a:gd name="T9" fmla="*/ 9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20">
                <a:moveTo>
                  <a:pt x="106" y="95"/>
                </a:moveTo>
                <a:lnTo>
                  <a:pt x="77" y="119"/>
                </a:lnTo>
                <a:lnTo>
                  <a:pt x="0" y="14"/>
                </a:lnTo>
                <a:lnTo>
                  <a:pt x="14" y="0"/>
                </a:lnTo>
                <a:lnTo>
                  <a:pt x="106" y="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04">
            <a:extLst>
              <a:ext uri="{FF2B5EF4-FFF2-40B4-BE49-F238E27FC236}">
                <a16:creationId xmlns:a16="http://schemas.microsoft.com/office/drawing/2014/main" id="{C772C91D-01D4-C144-AB00-A1123DFD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331" y="7963282"/>
            <a:ext cx="191591" cy="371204"/>
          </a:xfrm>
          <a:custGeom>
            <a:avLst/>
            <a:gdLst>
              <a:gd name="T0" fmla="*/ 36 w 72"/>
              <a:gd name="T1" fmla="*/ 0 h 135"/>
              <a:gd name="T2" fmla="*/ 71 w 72"/>
              <a:gd name="T3" fmla="*/ 14 h 135"/>
              <a:gd name="T4" fmla="*/ 18 w 72"/>
              <a:gd name="T5" fmla="*/ 134 h 135"/>
              <a:gd name="T6" fmla="*/ 0 w 72"/>
              <a:gd name="T7" fmla="*/ 127 h 135"/>
              <a:gd name="T8" fmla="*/ 36 w 72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35">
                <a:moveTo>
                  <a:pt x="36" y="0"/>
                </a:moveTo>
                <a:lnTo>
                  <a:pt x="71" y="14"/>
                </a:lnTo>
                <a:lnTo>
                  <a:pt x="18" y="134"/>
                </a:lnTo>
                <a:lnTo>
                  <a:pt x="0" y="127"/>
                </a:lnTo>
                <a:lnTo>
                  <a:pt x="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05">
            <a:extLst>
              <a:ext uri="{FF2B5EF4-FFF2-40B4-BE49-F238E27FC236}">
                <a16:creationId xmlns:a16="http://schemas.microsoft.com/office/drawing/2014/main" id="{1EC61BA4-12B3-1F4C-B5F8-9CB953D3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054" y="7496274"/>
            <a:ext cx="359234" cy="119745"/>
          </a:xfrm>
          <a:custGeom>
            <a:avLst/>
            <a:gdLst>
              <a:gd name="T0" fmla="*/ 3 w 134"/>
              <a:gd name="T1" fmla="*/ 45 h 46"/>
              <a:gd name="T2" fmla="*/ 0 w 134"/>
              <a:gd name="T3" fmla="*/ 7 h 46"/>
              <a:gd name="T4" fmla="*/ 129 w 134"/>
              <a:gd name="T5" fmla="*/ 0 h 46"/>
              <a:gd name="T6" fmla="*/ 133 w 134"/>
              <a:gd name="T7" fmla="*/ 21 h 46"/>
              <a:gd name="T8" fmla="*/ 3 w 13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46">
                <a:moveTo>
                  <a:pt x="3" y="45"/>
                </a:moveTo>
                <a:lnTo>
                  <a:pt x="0" y="7"/>
                </a:lnTo>
                <a:lnTo>
                  <a:pt x="129" y="0"/>
                </a:lnTo>
                <a:lnTo>
                  <a:pt x="133" y="21"/>
                </a:lnTo>
                <a:lnTo>
                  <a:pt x="3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06">
            <a:extLst>
              <a:ext uri="{FF2B5EF4-FFF2-40B4-BE49-F238E27FC236}">
                <a16:creationId xmlns:a16="http://schemas.microsoft.com/office/drawing/2014/main" id="{2E042A9E-AA00-7A44-B9E3-888781D6D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688" y="7388508"/>
            <a:ext cx="215540" cy="227511"/>
          </a:xfrm>
          <a:custGeom>
            <a:avLst/>
            <a:gdLst>
              <a:gd name="T0" fmla="*/ 74 w 78"/>
              <a:gd name="T1" fmla="*/ 32 h 82"/>
              <a:gd name="T2" fmla="*/ 74 w 78"/>
              <a:gd name="T3" fmla="*/ 32 h 82"/>
              <a:gd name="T4" fmla="*/ 46 w 78"/>
              <a:gd name="T5" fmla="*/ 74 h 82"/>
              <a:gd name="T6" fmla="*/ 3 w 78"/>
              <a:gd name="T7" fmla="*/ 49 h 82"/>
              <a:gd name="T8" fmla="*/ 31 w 78"/>
              <a:gd name="T9" fmla="*/ 7 h 82"/>
              <a:gd name="T10" fmla="*/ 74 w 78"/>
              <a:gd name="T11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2">
                <a:moveTo>
                  <a:pt x="74" y="32"/>
                </a:moveTo>
                <a:lnTo>
                  <a:pt x="74" y="32"/>
                </a:lnTo>
                <a:cubicBezTo>
                  <a:pt x="77" y="53"/>
                  <a:pt x="63" y="70"/>
                  <a:pt x="46" y="74"/>
                </a:cubicBezTo>
                <a:cubicBezTo>
                  <a:pt x="25" y="81"/>
                  <a:pt x="7" y="67"/>
                  <a:pt x="3" y="49"/>
                </a:cubicBezTo>
                <a:cubicBezTo>
                  <a:pt x="0" y="28"/>
                  <a:pt x="10" y="11"/>
                  <a:pt x="31" y="7"/>
                </a:cubicBezTo>
                <a:cubicBezTo>
                  <a:pt x="49" y="0"/>
                  <a:pt x="70" y="14"/>
                  <a:pt x="74" y="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7">
            <a:extLst>
              <a:ext uri="{FF2B5EF4-FFF2-40B4-BE49-F238E27FC236}">
                <a16:creationId xmlns:a16="http://schemas.microsoft.com/office/drawing/2014/main" id="{98643C35-BDB7-0E47-ADCF-61EEC71A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054" y="6801756"/>
            <a:ext cx="203562" cy="191591"/>
          </a:xfrm>
          <a:custGeom>
            <a:avLst/>
            <a:gdLst>
              <a:gd name="T0" fmla="*/ 69 w 73"/>
              <a:gd name="T1" fmla="*/ 35 h 71"/>
              <a:gd name="T2" fmla="*/ 69 w 73"/>
              <a:gd name="T3" fmla="*/ 35 h 71"/>
              <a:gd name="T4" fmla="*/ 35 w 73"/>
              <a:gd name="T5" fmla="*/ 70 h 71"/>
              <a:gd name="T6" fmla="*/ 0 w 73"/>
              <a:gd name="T7" fmla="*/ 35 h 71"/>
              <a:gd name="T8" fmla="*/ 35 w 73"/>
              <a:gd name="T9" fmla="*/ 0 h 71"/>
              <a:gd name="T10" fmla="*/ 69 w 73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1">
                <a:moveTo>
                  <a:pt x="69" y="35"/>
                </a:moveTo>
                <a:lnTo>
                  <a:pt x="69" y="35"/>
                </a:lnTo>
                <a:cubicBezTo>
                  <a:pt x="69" y="56"/>
                  <a:pt x="55" y="70"/>
                  <a:pt x="35" y="70"/>
                </a:cubicBezTo>
                <a:cubicBezTo>
                  <a:pt x="14" y="70"/>
                  <a:pt x="0" y="52"/>
                  <a:pt x="0" y="35"/>
                </a:cubicBezTo>
                <a:cubicBezTo>
                  <a:pt x="0" y="14"/>
                  <a:pt x="17" y="0"/>
                  <a:pt x="35" y="0"/>
                </a:cubicBezTo>
                <a:cubicBezTo>
                  <a:pt x="55" y="0"/>
                  <a:pt x="72" y="17"/>
                  <a:pt x="69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08">
            <a:extLst>
              <a:ext uri="{FF2B5EF4-FFF2-40B4-BE49-F238E27FC236}">
                <a16:creationId xmlns:a16="http://schemas.microsoft.com/office/drawing/2014/main" id="{0BEE235F-4D43-9F44-80A4-5745D161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930" y="6957428"/>
            <a:ext cx="215540" cy="215540"/>
          </a:xfrm>
          <a:custGeom>
            <a:avLst/>
            <a:gdLst>
              <a:gd name="T0" fmla="*/ 74 w 78"/>
              <a:gd name="T1" fmla="*/ 32 h 79"/>
              <a:gd name="T2" fmla="*/ 74 w 78"/>
              <a:gd name="T3" fmla="*/ 32 h 79"/>
              <a:gd name="T4" fmla="*/ 46 w 78"/>
              <a:gd name="T5" fmla="*/ 74 h 79"/>
              <a:gd name="T6" fmla="*/ 4 w 78"/>
              <a:gd name="T7" fmla="*/ 46 h 79"/>
              <a:gd name="T8" fmla="*/ 32 w 78"/>
              <a:gd name="T9" fmla="*/ 4 h 79"/>
              <a:gd name="T10" fmla="*/ 74 w 78"/>
              <a:gd name="T11" fmla="*/ 3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9">
                <a:moveTo>
                  <a:pt x="74" y="32"/>
                </a:moveTo>
                <a:lnTo>
                  <a:pt x="74" y="32"/>
                </a:lnTo>
                <a:cubicBezTo>
                  <a:pt x="77" y="53"/>
                  <a:pt x="63" y="71"/>
                  <a:pt x="46" y="74"/>
                </a:cubicBezTo>
                <a:cubicBezTo>
                  <a:pt x="25" y="78"/>
                  <a:pt x="7" y="67"/>
                  <a:pt x="4" y="46"/>
                </a:cubicBezTo>
                <a:cubicBezTo>
                  <a:pt x="0" y="28"/>
                  <a:pt x="11" y="11"/>
                  <a:pt x="32" y="4"/>
                </a:cubicBezTo>
                <a:cubicBezTo>
                  <a:pt x="49" y="0"/>
                  <a:pt x="70" y="14"/>
                  <a:pt x="74" y="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09">
            <a:extLst>
              <a:ext uri="{FF2B5EF4-FFF2-40B4-BE49-F238E27FC236}">
                <a16:creationId xmlns:a16="http://schemas.microsoft.com/office/drawing/2014/main" id="{52BC6429-FC4D-4B4F-A47B-0394200A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419" y="7867486"/>
            <a:ext cx="227511" cy="227511"/>
          </a:xfrm>
          <a:custGeom>
            <a:avLst/>
            <a:gdLst>
              <a:gd name="T0" fmla="*/ 73 w 82"/>
              <a:gd name="T1" fmla="*/ 32 h 82"/>
              <a:gd name="T2" fmla="*/ 73 w 82"/>
              <a:gd name="T3" fmla="*/ 32 h 82"/>
              <a:gd name="T4" fmla="*/ 49 w 82"/>
              <a:gd name="T5" fmla="*/ 77 h 82"/>
              <a:gd name="T6" fmla="*/ 7 w 82"/>
              <a:gd name="T7" fmla="*/ 49 h 82"/>
              <a:gd name="T8" fmla="*/ 31 w 82"/>
              <a:gd name="T9" fmla="*/ 7 h 82"/>
              <a:gd name="T10" fmla="*/ 73 w 82"/>
              <a:gd name="T11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73" y="32"/>
                </a:moveTo>
                <a:lnTo>
                  <a:pt x="73" y="32"/>
                </a:lnTo>
                <a:cubicBezTo>
                  <a:pt x="81" y="53"/>
                  <a:pt x="67" y="70"/>
                  <a:pt x="49" y="77"/>
                </a:cubicBezTo>
                <a:cubicBezTo>
                  <a:pt x="28" y="81"/>
                  <a:pt x="10" y="67"/>
                  <a:pt x="7" y="49"/>
                </a:cubicBezTo>
                <a:cubicBezTo>
                  <a:pt x="0" y="28"/>
                  <a:pt x="14" y="11"/>
                  <a:pt x="31" y="7"/>
                </a:cubicBezTo>
                <a:cubicBezTo>
                  <a:pt x="52" y="0"/>
                  <a:pt x="70" y="14"/>
                  <a:pt x="73" y="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10">
            <a:extLst>
              <a:ext uri="{FF2B5EF4-FFF2-40B4-BE49-F238E27FC236}">
                <a16:creationId xmlns:a16="http://schemas.microsoft.com/office/drawing/2014/main" id="{0743CBE1-9CC8-A54D-A0AB-F0D8CF2B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995" y="7101121"/>
            <a:ext cx="1137577" cy="1197446"/>
          </a:xfrm>
          <a:custGeom>
            <a:avLst/>
            <a:gdLst>
              <a:gd name="T0" fmla="*/ 392 w 418"/>
              <a:gd name="T1" fmla="*/ 179 h 440"/>
              <a:gd name="T2" fmla="*/ 392 w 418"/>
              <a:gd name="T3" fmla="*/ 179 h 440"/>
              <a:gd name="T4" fmla="*/ 248 w 418"/>
              <a:gd name="T5" fmla="*/ 414 h 440"/>
              <a:gd name="T6" fmla="*/ 25 w 418"/>
              <a:gd name="T7" fmla="*/ 256 h 440"/>
              <a:gd name="T8" fmla="*/ 165 w 418"/>
              <a:gd name="T9" fmla="*/ 21 h 440"/>
              <a:gd name="T10" fmla="*/ 392 w 418"/>
              <a:gd name="T11" fmla="*/ 17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440">
                <a:moveTo>
                  <a:pt x="392" y="179"/>
                </a:moveTo>
                <a:lnTo>
                  <a:pt x="392" y="179"/>
                </a:lnTo>
                <a:cubicBezTo>
                  <a:pt x="417" y="288"/>
                  <a:pt x="350" y="393"/>
                  <a:pt x="248" y="414"/>
                </a:cubicBezTo>
                <a:cubicBezTo>
                  <a:pt x="148" y="439"/>
                  <a:pt x="46" y="365"/>
                  <a:pt x="25" y="256"/>
                </a:cubicBezTo>
                <a:cubicBezTo>
                  <a:pt x="0" y="147"/>
                  <a:pt x="63" y="42"/>
                  <a:pt x="165" y="21"/>
                </a:cubicBezTo>
                <a:cubicBezTo>
                  <a:pt x="266" y="0"/>
                  <a:pt x="368" y="70"/>
                  <a:pt x="392" y="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11">
            <a:extLst>
              <a:ext uri="{FF2B5EF4-FFF2-40B4-BE49-F238E27FC236}">
                <a16:creationId xmlns:a16="http://schemas.microsoft.com/office/drawing/2014/main" id="{977A3DB5-2914-8546-96F1-2AC2B23E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389" y="8274618"/>
            <a:ext cx="215540" cy="215540"/>
          </a:xfrm>
          <a:custGeom>
            <a:avLst/>
            <a:gdLst>
              <a:gd name="T0" fmla="*/ 74 w 79"/>
              <a:gd name="T1" fmla="*/ 31 h 78"/>
              <a:gd name="T2" fmla="*/ 74 w 79"/>
              <a:gd name="T3" fmla="*/ 31 h 78"/>
              <a:gd name="T4" fmla="*/ 46 w 79"/>
              <a:gd name="T5" fmla="*/ 73 h 78"/>
              <a:gd name="T6" fmla="*/ 4 w 79"/>
              <a:gd name="T7" fmla="*/ 45 h 78"/>
              <a:gd name="T8" fmla="*/ 32 w 79"/>
              <a:gd name="T9" fmla="*/ 3 h 78"/>
              <a:gd name="T10" fmla="*/ 74 w 79"/>
              <a:gd name="T11" fmla="*/ 3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8">
                <a:moveTo>
                  <a:pt x="74" y="31"/>
                </a:moveTo>
                <a:lnTo>
                  <a:pt x="74" y="31"/>
                </a:lnTo>
                <a:cubicBezTo>
                  <a:pt x="78" y="49"/>
                  <a:pt x="67" y="66"/>
                  <a:pt x="46" y="73"/>
                </a:cubicBezTo>
                <a:cubicBezTo>
                  <a:pt x="28" y="77"/>
                  <a:pt x="7" y="63"/>
                  <a:pt x="4" y="45"/>
                </a:cubicBezTo>
                <a:cubicBezTo>
                  <a:pt x="0" y="24"/>
                  <a:pt x="14" y="7"/>
                  <a:pt x="32" y="3"/>
                </a:cubicBezTo>
                <a:cubicBezTo>
                  <a:pt x="53" y="0"/>
                  <a:pt x="71" y="10"/>
                  <a:pt x="74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12">
            <a:extLst>
              <a:ext uri="{FF2B5EF4-FFF2-40B4-BE49-F238E27FC236}">
                <a16:creationId xmlns:a16="http://schemas.microsoft.com/office/drawing/2014/main" id="{482C23F6-452D-B64B-BAC3-8EF9C714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433" y="8011180"/>
            <a:ext cx="215540" cy="215540"/>
          </a:xfrm>
          <a:custGeom>
            <a:avLst/>
            <a:gdLst>
              <a:gd name="T0" fmla="*/ 74 w 78"/>
              <a:gd name="T1" fmla="*/ 32 h 79"/>
              <a:gd name="T2" fmla="*/ 74 w 78"/>
              <a:gd name="T3" fmla="*/ 32 h 79"/>
              <a:gd name="T4" fmla="*/ 46 w 78"/>
              <a:gd name="T5" fmla="*/ 74 h 79"/>
              <a:gd name="T6" fmla="*/ 4 w 78"/>
              <a:gd name="T7" fmla="*/ 46 h 79"/>
              <a:gd name="T8" fmla="*/ 32 w 78"/>
              <a:gd name="T9" fmla="*/ 4 h 79"/>
              <a:gd name="T10" fmla="*/ 74 w 78"/>
              <a:gd name="T11" fmla="*/ 3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9">
                <a:moveTo>
                  <a:pt x="74" y="32"/>
                </a:moveTo>
                <a:lnTo>
                  <a:pt x="74" y="32"/>
                </a:lnTo>
                <a:cubicBezTo>
                  <a:pt x="77" y="49"/>
                  <a:pt x="63" y="67"/>
                  <a:pt x="46" y="74"/>
                </a:cubicBezTo>
                <a:cubicBezTo>
                  <a:pt x="25" y="78"/>
                  <a:pt x="7" y="64"/>
                  <a:pt x="4" y="46"/>
                </a:cubicBezTo>
                <a:cubicBezTo>
                  <a:pt x="0" y="25"/>
                  <a:pt x="11" y="7"/>
                  <a:pt x="32" y="4"/>
                </a:cubicBezTo>
                <a:cubicBezTo>
                  <a:pt x="49" y="0"/>
                  <a:pt x="70" y="11"/>
                  <a:pt x="74" y="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13">
            <a:extLst>
              <a:ext uri="{FF2B5EF4-FFF2-40B4-BE49-F238E27FC236}">
                <a16:creationId xmlns:a16="http://schemas.microsoft.com/office/drawing/2014/main" id="{0A307FFC-BE35-C146-AD79-6B1CFF22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995" y="7065194"/>
            <a:ext cx="167642" cy="155672"/>
          </a:xfrm>
          <a:custGeom>
            <a:avLst/>
            <a:gdLst>
              <a:gd name="T0" fmla="*/ 53 w 61"/>
              <a:gd name="T1" fmla="*/ 10 h 57"/>
              <a:gd name="T2" fmla="*/ 53 w 61"/>
              <a:gd name="T3" fmla="*/ 10 h 57"/>
              <a:gd name="T4" fmla="*/ 49 w 61"/>
              <a:gd name="T5" fmla="*/ 49 h 57"/>
              <a:gd name="T6" fmla="*/ 11 w 61"/>
              <a:gd name="T7" fmla="*/ 46 h 57"/>
              <a:gd name="T8" fmla="*/ 14 w 61"/>
              <a:gd name="T9" fmla="*/ 7 h 57"/>
              <a:gd name="T10" fmla="*/ 53 w 61"/>
              <a:gd name="T11" fmla="*/ 1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57">
                <a:moveTo>
                  <a:pt x="53" y="10"/>
                </a:moveTo>
                <a:lnTo>
                  <a:pt x="53" y="10"/>
                </a:lnTo>
                <a:cubicBezTo>
                  <a:pt x="60" y="21"/>
                  <a:pt x="60" y="39"/>
                  <a:pt x="49" y="49"/>
                </a:cubicBezTo>
                <a:cubicBezTo>
                  <a:pt x="39" y="56"/>
                  <a:pt x="21" y="56"/>
                  <a:pt x="11" y="46"/>
                </a:cubicBezTo>
                <a:cubicBezTo>
                  <a:pt x="0" y="35"/>
                  <a:pt x="4" y="18"/>
                  <a:pt x="14" y="7"/>
                </a:cubicBezTo>
                <a:cubicBezTo>
                  <a:pt x="25" y="0"/>
                  <a:pt x="42" y="0"/>
                  <a:pt x="53" y="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14">
            <a:extLst>
              <a:ext uri="{FF2B5EF4-FFF2-40B4-BE49-F238E27FC236}">
                <a16:creationId xmlns:a16="http://schemas.microsoft.com/office/drawing/2014/main" id="{81CD4DEC-5794-0B48-BB28-86F058FA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40" y="7436406"/>
            <a:ext cx="155672" cy="167642"/>
          </a:xfrm>
          <a:custGeom>
            <a:avLst/>
            <a:gdLst>
              <a:gd name="T0" fmla="*/ 49 w 57"/>
              <a:gd name="T1" fmla="*/ 14 h 60"/>
              <a:gd name="T2" fmla="*/ 49 w 57"/>
              <a:gd name="T3" fmla="*/ 14 h 60"/>
              <a:gd name="T4" fmla="*/ 45 w 57"/>
              <a:gd name="T5" fmla="*/ 52 h 60"/>
              <a:gd name="T6" fmla="*/ 7 w 57"/>
              <a:gd name="T7" fmla="*/ 49 h 60"/>
              <a:gd name="T8" fmla="*/ 10 w 57"/>
              <a:gd name="T9" fmla="*/ 10 h 60"/>
              <a:gd name="T10" fmla="*/ 49 w 57"/>
              <a:gd name="T11" fmla="*/ 1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60">
                <a:moveTo>
                  <a:pt x="49" y="14"/>
                </a:moveTo>
                <a:lnTo>
                  <a:pt x="49" y="14"/>
                </a:lnTo>
                <a:cubicBezTo>
                  <a:pt x="56" y="24"/>
                  <a:pt x="56" y="42"/>
                  <a:pt x="45" y="52"/>
                </a:cubicBezTo>
                <a:cubicBezTo>
                  <a:pt x="35" y="59"/>
                  <a:pt x="17" y="59"/>
                  <a:pt x="7" y="49"/>
                </a:cubicBezTo>
                <a:cubicBezTo>
                  <a:pt x="0" y="38"/>
                  <a:pt x="0" y="21"/>
                  <a:pt x="10" y="10"/>
                </a:cubicBezTo>
                <a:cubicBezTo>
                  <a:pt x="21" y="0"/>
                  <a:pt x="38" y="3"/>
                  <a:pt x="49" y="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15">
            <a:extLst>
              <a:ext uri="{FF2B5EF4-FFF2-40B4-BE49-F238E27FC236}">
                <a16:creationId xmlns:a16="http://schemas.microsoft.com/office/drawing/2014/main" id="{94D77E01-87A3-DD4C-B551-6E021493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513" y="8262639"/>
            <a:ext cx="167642" cy="167642"/>
          </a:xfrm>
          <a:custGeom>
            <a:avLst/>
            <a:gdLst>
              <a:gd name="T0" fmla="*/ 50 w 61"/>
              <a:gd name="T1" fmla="*/ 14 h 61"/>
              <a:gd name="T2" fmla="*/ 50 w 61"/>
              <a:gd name="T3" fmla="*/ 14 h 61"/>
              <a:gd name="T4" fmla="*/ 46 w 61"/>
              <a:gd name="T5" fmla="*/ 49 h 61"/>
              <a:gd name="T6" fmla="*/ 11 w 61"/>
              <a:gd name="T7" fmla="*/ 49 h 61"/>
              <a:gd name="T8" fmla="*/ 14 w 61"/>
              <a:gd name="T9" fmla="*/ 11 h 61"/>
              <a:gd name="T10" fmla="*/ 50 w 61"/>
              <a:gd name="T11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50" y="14"/>
                </a:moveTo>
                <a:lnTo>
                  <a:pt x="50" y="14"/>
                </a:lnTo>
                <a:cubicBezTo>
                  <a:pt x="60" y="25"/>
                  <a:pt x="60" y="42"/>
                  <a:pt x="46" y="49"/>
                </a:cubicBezTo>
                <a:cubicBezTo>
                  <a:pt x="36" y="60"/>
                  <a:pt x="21" y="60"/>
                  <a:pt x="11" y="49"/>
                </a:cubicBezTo>
                <a:cubicBezTo>
                  <a:pt x="0" y="35"/>
                  <a:pt x="0" y="21"/>
                  <a:pt x="14" y="11"/>
                </a:cubicBezTo>
                <a:cubicBezTo>
                  <a:pt x="25" y="0"/>
                  <a:pt x="39" y="0"/>
                  <a:pt x="50" y="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16">
            <a:extLst>
              <a:ext uri="{FF2B5EF4-FFF2-40B4-BE49-F238E27FC236}">
                <a16:creationId xmlns:a16="http://schemas.microsoft.com/office/drawing/2014/main" id="{220371B7-1420-2749-9F0A-3F7B0AA0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382" y="7376530"/>
            <a:ext cx="239489" cy="239489"/>
          </a:xfrm>
          <a:custGeom>
            <a:avLst/>
            <a:gdLst>
              <a:gd name="T0" fmla="*/ 64 w 86"/>
              <a:gd name="T1" fmla="*/ 63 h 88"/>
              <a:gd name="T2" fmla="*/ 64 w 86"/>
              <a:gd name="T3" fmla="*/ 63 h 88"/>
              <a:gd name="T4" fmla="*/ 11 w 86"/>
              <a:gd name="T5" fmla="*/ 77 h 88"/>
              <a:gd name="T6" fmla="*/ 21 w 86"/>
              <a:gd name="T7" fmla="*/ 24 h 88"/>
              <a:gd name="T8" fmla="*/ 74 w 86"/>
              <a:gd name="T9" fmla="*/ 14 h 88"/>
              <a:gd name="T10" fmla="*/ 64 w 86"/>
              <a:gd name="T11" fmla="*/ 6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8">
                <a:moveTo>
                  <a:pt x="64" y="63"/>
                </a:moveTo>
                <a:lnTo>
                  <a:pt x="64" y="63"/>
                </a:lnTo>
                <a:cubicBezTo>
                  <a:pt x="46" y="80"/>
                  <a:pt x="25" y="87"/>
                  <a:pt x="11" y="77"/>
                </a:cubicBezTo>
                <a:cubicBezTo>
                  <a:pt x="0" y="63"/>
                  <a:pt x="4" y="42"/>
                  <a:pt x="21" y="24"/>
                </a:cubicBezTo>
                <a:cubicBezTo>
                  <a:pt x="39" y="7"/>
                  <a:pt x="60" y="0"/>
                  <a:pt x="74" y="14"/>
                </a:cubicBezTo>
                <a:cubicBezTo>
                  <a:pt x="85" y="24"/>
                  <a:pt x="81" y="45"/>
                  <a:pt x="64" y="6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17">
            <a:extLst>
              <a:ext uri="{FF2B5EF4-FFF2-40B4-BE49-F238E27FC236}">
                <a16:creationId xmlns:a16="http://schemas.microsoft.com/office/drawing/2014/main" id="{1F6C79A5-2990-3647-8CBE-37F45B91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645" y="7532201"/>
            <a:ext cx="263438" cy="191591"/>
          </a:xfrm>
          <a:custGeom>
            <a:avLst/>
            <a:gdLst>
              <a:gd name="T0" fmla="*/ 98 w 99"/>
              <a:gd name="T1" fmla="*/ 42 h 71"/>
              <a:gd name="T2" fmla="*/ 98 w 99"/>
              <a:gd name="T3" fmla="*/ 42 h 71"/>
              <a:gd name="T4" fmla="*/ 45 w 99"/>
              <a:gd name="T5" fmla="*/ 67 h 71"/>
              <a:gd name="T6" fmla="*/ 3 w 99"/>
              <a:gd name="T7" fmla="*/ 28 h 71"/>
              <a:gd name="T8" fmla="*/ 56 w 99"/>
              <a:gd name="T9" fmla="*/ 3 h 71"/>
              <a:gd name="T10" fmla="*/ 98 w 99"/>
              <a:gd name="T11" fmla="*/ 4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1">
                <a:moveTo>
                  <a:pt x="98" y="42"/>
                </a:moveTo>
                <a:lnTo>
                  <a:pt x="98" y="42"/>
                </a:lnTo>
                <a:cubicBezTo>
                  <a:pt x="95" y="60"/>
                  <a:pt x="70" y="70"/>
                  <a:pt x="45" y="67"/>
                </a:cubicBezTo>
                <a:cubicBezTo>
                  <a:pt x="21" y="63"/>
                  <a:pt x="0" y="45"/>
                  <a:pt x="3" y="28"/>
                </a:cubicBezTo>
                <a:cubicBezTo>
                  <a:pt x="7" y="10"/>
                  <a:pt x="28" y="0"/>
                  <a:pt x="56" y="3"/>
                </a:cubicBezTo>
                <a:cubicBezTo>
                  <a:pt x="81" y="7"/>
                  <a:pt x="98" y="24"/>
                  <a:pt x="98" y="4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18">
            <a:extLst>
              <a:ext uri="{FF2B5EF4-FFF2-40B4-BE49-F238E27FC236}">
                <a16:creationId xmlns:a16="http://schemas.microsoft.com/office/drawing/2014/main" id="{A73D5BE3-A385-6E40-B800-5C2CC6B5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177" y="7807610"/>
            <a:ext cx="251467" cy="215540"/>
          </a:xfrm>
          <a:custGeom>
            <a:avLst/>
            <a:gdLst>
              <a:gd name="T0" fmla="*/ 0 w 94"/>
              <a:gd name="T1" fmla="*/ 31 h 78"/>
              <a:gd name="T2" fmla="*/ 0 w 94"/>
              <a:gd name="T3" fmla="*/ 31 h 78"/>
              <a:gd name="T4" fmla="*/ 42 w 94"/>
              <a:gd name="T5" fmla="*/ 73 h 78"/>
              <a:gd name="T6" fmla="*/ 93 w 94"/>
              <a:gd name="T7" fmla="*/ 45 h 78"/>
              <a:gd name="T8" fmla="*/ 52 w 94"/>
              <a:gd name="T9" fmla="*/ 3 h 78"/>
              <a:gd name="T10" fmla="*/ 0 w 94"/>
              <a:gd name="T11" fmla="*/ 3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78">
                <a:moveTo>
                  <a:pt x="0" y="31"/>
                </a:moveTo>
                <a:lnTo>
                  <a:pt x="0" y="31"/>
                </a:lnTo>
                <a:cubicBezTo>
                  <a:pt x="0" y="52"/>
                  <a:pt x="17" y="70"/>
                  <a:pt x="42" y="73"/>
                </a:cubicBezTo>
                <a:cubicBezTo>
                  <a:pt x="65" y="77"/>
                  <a:pt x="90" y="66"/>
                  <a:pt x="93" y="45"/>
                </a:cubicBezTo>
                <a:cubicBezTo>
                  <a:pt x="93" y="24"/>
                  <a:pt x="76" y="7"/>
                  <a:pt x="52" y="3"/>
                </a:cubicBezTo>
                <a:cubicBezTo>
                  <a:pt x="28" y="0"/>
                  <a:pt x="3" y="10"/>
                  <a:pt x="0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19">
            <a:extLst>
              <a:ext uri="{FF2B5EF4-FFF2-40B4-BE49-F238E27FC236}">
                <a16:creationId xmlns:a16="http://schemas.microsoft.com/office/drawing/2014/main" id="{FC112839-8ACA-9D46-A3ED-BBFACAC4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375" y="6610165"/>
            <a:ext cx="35920" cy="359234"/>
          </a:xfrm>
          <a:custGeom>
            <a:avLst/>
            <a:gdLst>
              <a:gd name="T0" fmla="*/ 4 w 12"/>
              <a:gd name="T1" fmla="*/ 0 h 131"/>
              <a:gd name="T2" fmla="*/ 4 w 12"/>
              <a:gd name="T3" fmla="*/ 0 h 131"/>
              <a:gd name="T4" fmla="*/ 0 w 12"/>
              <a:gd name="T5" fmla="*/ 10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0 h 131"/>
              <a:gd name="T12" fmla="*/ 4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7"/>
                  <a:pt x="0" y="10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7"/>
                  <a:pt x="11" y="0"/>
                  <a:pt x="4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20">
            <a:extLst>
              <a:ext uri="{FF2B5EF4-FFF2-40B4-BE49-F238E27FC236}">
                <a16:creationId xmlns:a16="http://schemas.microsoft.com/office/drawing/2014/main" id="{63F37E76-8825-1B4A-8DCD-CAA73ABC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273" y="5400748"/>
            <a:ext cx="646621" cy="706489"/>
          </a:xfrm>
          <a:custGeom>
            <a:avLst/>
            <a:gdLst>
              <a:gd name="T0" fmla="*/ 137 w 236"/>
              <a:gd name="T1" fmla="*/ 260 h 261"/>
              <a:gd name="T2" fmla="*/ 137 w 236"/>
              <a:gd name="T3" fmla="*/ 260 h 261"/>
              <a:gd name="T4" fmla="*/ 109 w 236"/>
              <a:gd name="T5" fmla="*/ 260 h 261"/>
              <a:gd name="T6" fmla="*/ 18 w 236"/>
              <a:gd name="T7" fmla="*/ 91 h 261"/>
              <a:gd name="T8" fmla="*/ 95 w 236"/>
              <a:gd name="T9" fmla="*/ 28 h 261"/>
              <a:gd name="T10" fmla="*/ 190 w 236"/>
              <a:gd name="T11" fmla="*/ 17 h 261"/>
              <a:gd name="T12" fmla="*/ 225 w 236"/>
              <a:gd name="T13" fmla="*/ 151 h 261"/>
              <a:gd name="T14" fmla="*/ 137 w 236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61">
                <a:moveTo>
                  <a:pt x="137" y="260"/>
                </a:moveTo>
                <a:lnTo>
                  <a:pt x="137" y="260"/>
                </a:lnTo>
                <a:cubicBezTo>
                  <a:pt x="109" y="260"/>
                  <a:pt x="109" y="260"/>
                  <a:pt x="109" y="260"/>
                </a:cubicBezTo>
                <a:cubicBezTo>
                  <a:pt x="56" y="260"/>
                  <a:pt x="0" y="179"/>
                  <a:pt x="18" y="91"/>
                </a:cubicBezTo>
                <a:cubicBezTo>
                  <a:pt x="28" y="35"/>
                  <a:pt x="63" y="17"/>
                  <a:pt x="95" y="28"/>
                </a:cubicBezTo>
                <a:cubicBezTo>
                  <a:pt x="98" y="10"/>
                  <a:pt x="162" y="0"/>
                  <a:pt x="190" y="17"/>
                </a:cubicBezTo>
                <a:cubicBezTo>
                  <a:pt x="228" y="46"/>
                  <a:pt x="235" y="95"/>
                  <a:pt x="225" y="151"/>
                </a:cubicBezTo>
                <a:cubicBezTo>
                  <a:pt x="218" y="193"/>
                  <a:pt x="190" y="260"/>
                  <a:pt x="137" y="26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21">
            <a:extLst>
              <a:ext uri="{FF2B5EF4-FFF2-40B4-BE49-F238E27FC236}">
                <a16:creationId xmlns:a16="http://schemas.microsoft.com/office/drawing/2014/main" id="{88564758-318A-FE48-92E9-EE7A3550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090" y="5580361"/>
            <a:ext cx="478978" cy="574774"/>
          </a:xfrm>
          <a:custGeom>
            <a:avLst/>
            <a:gdLst>
              <a:gd name="T0" fmla="*/ 116 w 177"/>
              <a:gd name="T1" fmla="*/ 0 h 212"/>
              <a:gd name="T2" fmla="*/ 116 w 177"/>
              <a:gd name="T3" fmla="*/ 0 h 212"/>
              <a:gd name="T4" fmla="*/ 56 w 177"/>
              <a:gd name="T5" fmla="*/ 0 h 212"/>
              <a:gd name="T6" fmla="*/ 0 w 177"/>
              <a:gd name="T7" fmla="*/ 60 h 212"/>
              <a:gd name="T8" fmla="*/ 0 w 177"/>
              <a:gd name="T9" fmla="*/ 116 h 212"/>
              <a:gd name="T10" fmla="*/ 88 w 177"/>
              <a:gd name="T11" fmla="*/ 211 h 212"/>
              <a:gd name="T12" fmla="*/ 88 w 177"/>
              <a:gd name="T13" fmla="*/ 211 h 212"/>
              <a:gd name="T14" fmla="*/ 176 w 177"/>
              <a:gd name="T15" fmla="*/ 116 h 212"/>
              <a:gd name="T16" fmla="*/ 176 w 177"/>
              <a:gd name="T17" fmla="*/ 60 h 212"/>
              <a:gd name="T18" fmla="*/ 116 w 177"/>
              <a:gd name="T1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212">
                <a:moveTo>
                  <a:pt x="116" y="0"/>
                </a:moveTo>
                <a:lnTo>
                  <a:pt x="116" y="0"/>
                </a:ln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69"/>
                  <a:pt x="39" y="211"/>
                  <a:pt x="88" y="211"/>
                </a:cubicBezTo>
                <a:lnTo>
                  <a:pt x="88" y="211"/>
                </a:lnTo>
                <a:cubicBezTo>
                  <a:pt x="134" y="211"/>
                  <a:pt x="176" y="169"/>
                  <a:pt x="176" y="116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6" y="25"/>
                  <a:pt x="148" y="0"/>
                  <a:pt x="116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22">
            <a:extLst>
              <a:ext uri="{FF2B5EF4-FFF2-40B4-BE49-F238E27FC236}">
                <a16:creationId xmlns:a16="http://schemas.microsoft.com/office/drawing/2014/main" id="{D20B4CD6-4FAE-0349-A0ED-4BB0B871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141" y="6011442"/>
            <a:ext cx="526876" cy="407131"/>
          </a:xfrm>
          <a:custGeom>
            <a:avLst/>
            <a:gdLst>
              <a:gd name="T0" fmla="*/ 193 w 194"/>
              <a:gd name="T1" fmla="*/ 123 h 152"/>
              <a:gd name="T2" fmla="*/ 193 w 194"/>
              <a:gd name="T3" fmla="*/ 123 h 152"/>
              <a:gd name="T4" fmla="*/ 151 w 194"/>
              <a:gd name="T5" fmla="*/ 0 h 152"/>
              <a:gd name="T6" fmla="*/ 42 w 194"/>
              <a:gd name="T7" fmla="*/ 0 h 152"/>
              <a:gd name="T8" fmla="*/ 0 w 194"/>
              <a:gd name="T9" fmla="*/ 123 h 152"/>
              <a:gd name="T10" fmla="*/ 95 w 194"/>
              <a:gd name="T11" fmla="*/ 151 h 152"/>
              <a:gd name="T12" fmla="*/ 193 w 194"/>
              <a:gd name="T13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" h="152">
                <a:moveTo>
                  <a:pt x="193" y="123"/>
                </a:moveTo>
                <a:lnTo>
                  <a:pt x="193" y="123"/>
                </a:lnTo>
                <a:cubicBezTo>
                  <a:pt x="133" y="119"/>
                  <a:pt x="151" y="0"/>
                  <a:pt x="15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63" y="119"/>
                  <a:pt x="0" y="123"/>
                </a:cubicBezTo>
                <a:cubicBezTo>
                  <a:pt x="10" y="137"/>
                  <a:pt x="52" y="151"/>
                  <a:pt x="95" y="151"/>
                </a:cubicBezTo>
                <a:cubicBezTo>
                  <a:pt x="144" y="151"/>
                  <a:pt x="182" y="137"/>
                  <a:pt x="193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3">
            <a:extLst>
              <a:ext uri="{FF2B5EF4-FFF2-40B4-BE49-F238E27FC236}">
                <a16:creationId xmlns:a16="http://schemas.microsoft.com/office/drawing/2014/main" id="{303503D8-1C84-894A-BB8A-E7D61B6D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842" y="6610165"/>
            <a:ext cx="35920" cy="359234"/>
          </a:xfrm>
          <a:custGeom>
            <a:avLst/>
            <a:gdLst>
              <a:gd name="T0" fmla="*/ 4 w 12"/>
              <a:gd name="T1" fmla="*/ 0 h 131"/>
              <a:gd name="T2" fmla="*/ 4 w 12"/>
              <a:gd name="T3" fmla="*/ 0 h 131"/>
              <a:gd name="T4" fmla="*/ 0 w 12"/>
              <a:gd name="T5" fmla="*/ 10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0 h 131"/>
              <a:gd name="T12" fmla="*/ 4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7"/>
                  <a:pt x="0" y="10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7"/>
                  <a:pt x="11" y="0"/>
                  <a:pt x="4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24">
            <a:extLst>
              <a:ext uri="{FF2B5EF4-FFF2-40B4-BE49-F238E27FC236}">
                <a16:creationId xmlns:a16="http://schemas.microsoft.com/office/drawing/2014/main" id="{BE6FA99A-3701-6442-A442-738412384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966" y="6203033"/>
            <a:ext cx="383183" cy="143693"/>
          </a:xfrm>
          <a:custGeom>
            <a:avLst/>
            <a:gdLst>
              <a:gd name="T0" fmla="*/ 70 w 141"/>
              <a:gd name="T1" fmla="*/ 52 h 53"/>
              <a:gd name="T2" fmla="*/ 70 w 141"/>
              <a:gd name="T3" fmla="*/ 52 h 53"/>
              <a:gd name="T4" fmla="*/ 140 w 141"/>
              <a:gd name="T5" fmla="*/ 3 h 53"/>
              <a:gd name="T6" fmla="*/ 123 w 141"/>
              <a:gd name="T7" fmla="*/ 0 h 53"/>
              <a:gd name="T8" fmla="*/ 70 w 141"/>
              <a:gd name="T9" fmla="*/ 35 h 53"/>
              <a:gd name="T10" fmla="*/ 14 w 141"/>
              <a:gd name="T11" fmla="*/ 0 h 53"/>
              <a:gd name="T12" fmla="*/ 0 w 141"/>
              <a:gd name="T13" fmla="*/ 3 h 53"/>
              <a:gd name="T14" fmla="*/ 70 w 14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53">
                <a:moveTo>
                  <a:pt x="70" y="52"/>
                </a:moveTo>
                <a:lnTo>
                  <a:pt x="70" y="52"/>
                </a:lnTo>
                <a:cubicBezTo>
                  <a:pt x="116" y="52"/>
                  <a:pt x="133" y="21"/>
                  <a:pt x="140" y="3"/>
                </a:cubicBezTo>
                <a:cubicBezTo>
                  <a:pt x="133" y="3"/>
                  <a:pt x="123" y="0"/>
                  <a:pt x="123" y="0"/>
                </a:cubicBezTo>
                <a:cubicBezTo>
                  <a:pt x="123" y="0"/>
                  <a:pt x="109" y="35"/>
                  <a:pt x="70" y="35"/>
                </a:cubicBezTo>
                <a:cubicBezTo>
                  <a:pt x="21" y="35"/>
                  <a:pt x="14" y="0"/>
                  <a:pt x="14" y="0"/>
                </a:cubicBezTo>
                <a:cubicBezTo>
                  <a:pt x="14" y="0"/>
                  <a:pt x="7" y="3"/>
                  <a:pt x="0" y="3"/>
                </a:cubicBezTo>
                <a:cubicBezTo>
                  <a:pt x="3" y="17"/>
                  <a:pt x="21" y="52"/>
                  <a:pt x="70" y="52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5">
            <a:extLst>
              <a:ext uri="{FF2B5EF4-FFF2-40B4-BE49-F238E27FC236}">
                <a16:creationId xmlns:a16="http://schemas.microsoft.com/office/drawing/2014/main" id="{CED73047-5CDB-1D4C-97AB-E3CE43FD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762" y="6729909"/>
            <a:ext cx="227518" cy="35927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26">
            <a:extLst>
              <a:ext uri="{FF2B5EF4-FFF2-40B4-BE49-F238E27FC236}">
                <a16:creationId xmlns:a16="http://schemas.microsoft.com/office/drawing/2014/main" id="{3B05B337-1808-EA44-A133-EC59B6EE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6729909"/>
            <a:ext cx="215540" cy="35927"/>
          </a:xfrm>
          <a:custGeom>
            <a:avLst/>
            <a:gdLst>
              <a:gd name="T0" fmla="*/ 80 w 81"/>
              <a:gd name="T1" fmla="*/ 0 h 15"/>
              <a:gd name="T2" fmla="*/ 0 w 81"/>
              <a:gd name="T3" fmla="*/ 0 h 15"/>
              <a:gd name="T4" fmla="*/ 0 w 81"/>
              <a:gd name="T5" fmla="*/ 14 h 15"/>
              <a:gd name="T6" fmla="*/ 80 w 81"/>
              <a:gd name="T7" fmla="*/ 14 h 15"/>
              <a:gd name="T8" fmla="*/ 80 w 81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5">
                <a:moveTo>
                  <a:pt x="80" y="0"/>
                </a:moveTo>
                <a:lnTo>
                  <a:pt x="0" y="0"/>
                </a:lnTo>
                <a:lnTo>
                  <a:pt x="0" y="14"/>
                </a:lnTo>
                <a:lnTo>
                  <a:pt x="80" y="14"/>
                </a:lnTo>
                <a:lnTo>
                  <a:pt x="80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27">
            <a:extLst>
              <a:ext uri="{FF2B5EF4-FFF2-40B4-BE49-F238E27FC236}">
                <a16:creationId xmlns:a16="http://schemas.microsoft.com/office/drawing/2014/main" id="{492D1ECB-C9AC-F74C-AF99-6E4611AE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762" y="6765836"/>
            <a:ext cx="227518" cy="203562"/>
          </a:xfrm>
          <a:custGeom>
            <a:avLst/>
            <a:gdLst>
              <a:gd name="T0" fmla="*/ 0 w 82"/>
              <a:gd name="T1" fmla="*/ 74 h 75"/>
              <a:gd name="T2" fmla="*/ 0 w 82"/>
              <a:gd name="T3" fmla="*/ 74 h 75"/>
              <a:gd name="T4" fmla="*/ 56 w 82"/>
              <a:gd name="T5" fmla="*/ 74 h 75"/>
              <a:gd name="T6" fmla="*/ 81 w 82"/>
              <a:gd name="T7" fmla="*/ 49 h 75"/>
              <a:gd name="T8" fmla="*/ 81 w 82"/>
              <a:gd name="T9" fmla="*/ 0 h 75"/>
              <a:gd name="T10" fmla="*/ 0 w 82"/>
              <a:gd name="T11" fmla="*/ 0 h 75"/>
              <a:gd name="T12" fmla="*/ 0 w 82"/>
              <a:gd name="T13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0" y="74"/>
                </a:moveTo>
                <a:lnTo>
                  <a:pt x="0" y="74"/>
                </a:lnTo>
                <a:cubicBezTo>
                  <a:pt x="56" y="74"/>
                  <a:pt x="56" y="74"/>
                  <a:pt x="56" y="74"/>
                </a:cubicBezTo>
                <a:cubicBezTo>
                  <a:pt x="70" y="74"/>
                  <a:pt x="81" y="63"/>
                  <a:pt x="81" y="4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28">
            <a:extLst>
              <a:ext uri="{FF2B5EF4-FFF2-40B4-BE49-F238E27FC236}">
                <a16:creationId xmlns:a16="http://schemas.microsoft.com/office/drawing/2014/main" id="{BF11A8B1-445C-6D4C-B4BE-63A9CCB0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6203033"/>
            <a:ext cx="1185467" cy="766365"/>
          </a:xfrm>
          <a:custGeom>
            <a:avLst/>
            <a:gdLst>
              <a:gd name="T0" fmla="*/ 80 w 436"/>
              <a:gd name="T1" fmla="*/ 161 h 282"/>
              <a:gd name="T2" fmla="*/ 80 w 436"/>
              <a:gd name="T3" fmla="*/ 161 h 282"/>
              <a:gd name="T4" fmla="*/ 84 w 436"/>
              <a:gd name="T5" fmla="*/ 151 h 282"/>
              <a:gd name="T6" fmla="*/ 91 w 436"/>
              <a:gd name="T7" fmla="*/ 161 h 282"/>
              <a:gd name="T8" fmla="*/ 91 w 436"/>
              <a:gd name="T9" fmla="*/ 193 h 282"/>
              <a:gd name="T10" fmla="*/ 91 w 436"/>
              <a:gd name="T11" fmla="*/ 281 h 282"/>
              <a:gd name="T12" fmla="*/ 343 w 436"/>
              <a:gd name="T13" fmla="*/ 281 h 282"/>
              <a:gd name="T14" fmla="*/ 343 w 436"/>
              <a:gd name="T15" fmla="*/ 193 h 282"/>
              <a:gd name="T16" fmla="*/ 343 w 436"/>
              <a:gd name="T17" fmla="*/ 161 h 282"/>
              <a:gd name="T18" fmla="*/ 347 w 436"/>
              <a:gd name="T19" fmla="*/ 151 h 282"/>
              <a:gd name="T20" fmla="*/ 354 w 436"/>
              <a:gd name="T21" fmla="*/ 161 h 282"/>
              <a:gd name="T22" fmla="*/ 354 w 436"/>
              <a:gd name="T23" fmla="*/ 193 h 282"/>
              <a:gd name="T24" fmla="*/ 435 w 436"/>
              <a:gd name="T25" fmla="*/ 193 h 282"/>
              <a:gd name="T26" fmla="*/ 435 w 436"/>
              <a:gd name="T27" fmla="*/ 137 h 282"/>
              <a:gd name="T28" fmla="*/ 435 w 436"/>
              <a:gd name="T29" fmla="*/ 123 h 282"/>
              <a:gd name="T30" fmla="*/ 312 w 436"/>
              <a:gd name="T31" fmla="*/ 4 h 282"/>
              <a:gd name="T32" fmla="*/ 287 w 436"/>
              <a:gd name="T33" fmla="*/ 0 h 282"/>
              <a:gd name="T34" fmla="*/ 217 w 436"/>
              <a:gd name="T35" fmla="*/ 49 h 282"/>
              <a:gd name="T36" fmla="*/ 147 w 436"/>
              <a:gd name="T37" fmla="*/ 0 h 282"/>
              <a:gd name="T38" fmla="*/ 105 w 436"/>
              <a:gd name="T39" fmla="*/ 7 h 282"/>
              <a:gd name="T40" fmla="*/ 0 w 436"/>
              <a:gd name="T41" fmla="*/ 123 h 282"/>
              <a:gd name="T42" fmla="*/ 0 w 436"/>
              <a:gd name="T43" fmla="*/ 137 h 282"/>
              <a:gd name="T44" fmla="*/ 0 w 436"/>
              <a:gd name="T45" fmla="*/ 193 h 282"/>
              <a:gd name="T46" fmla="*/ 80 w 436"/>
              <a:gd name="T47" fmla="*/ 193 h 282"/>
              <a:gd name="T48" fmla="*/ 80 w 436"/>
              <a:gd name="T49" fmla="*/ 16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6" h="282">
                <a:moveTo>
                  <a:pt x="80" y="161"/>
                </a:moveTo>
                <a:lnTo>
                  <a:pt x="80" y="161"/>
                </a:lnTo>
                <a:cubicBezTo>
                  <a:pt x="80" y="158"/>
                  <a:pt x="80" y="151"/>
                  <a:pt x="84" y="151"/>
                </a:cubicBezTo>
                <a:cubicBezTo>
                  <a:pt x="91" y="151"/>
                  <a:pt x="91" y="158"/>
                  <a:pt x="91" y="161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1" y="281"/>
                  <a:pt x="91" y="281"/>
                  <a:pt x="91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343" y="193"/>
                  <a:pt x="343" y="193"/>
                  <a:pt x="343" y="193"/>
                </a:cubicBezTo>
                <a:cubicBezTo>
                  <a:pt x="343" y="161"/>
                  <a:pt x="343" y="161"/>
                  <a:pt x="343" y="161"/>
                </a:cubicBezTo>
                <a:cubicBezTo>
                  <a:pt x="343" y="158"/>
                  <a:pt x="343" y="151"/>
                  <a:pt x="347" y="151"/>
                </a:cubicBezTo>
                <a:cubicBezTo>
                  <a:pt x="354" y="151"/>
                  <a:pt x="354" y="158"/>
                  <a:pt x="354" y="161"/>
                </a:cubicBezTo>
                <a:cubicBezTo>
                  <a:pt x="354" y="193"/>
                  <a:pt x="354" y="193"/>
                  <a:pt x="354" y="193"/>
                </a:cubicBezTo>
                <a:cubicBezTo>
                  <a:pt x="435" y="193"/>
                  <a:pt x="435" y="193"/>
                  <a:pt x="435" y="193"/>
                </a:cubicBezTo>
                <a:cubicBezTo>
                  <a:pt x="435" y="137"/>
                  <a:pt x="435" y="137"/>
                  <a:pt x="435" y="137"/>
                </a:cubicBezTo>
                <a:cubicBezTo>
                  <a:pt x="435" y="123"/>
                  <a:pt x="435" y="123"/>
                  <a:pt x="435" y="123"/>
                </a:cubicBezTo>
                <a:cubicBezTo>
                  <a:pt x="435" y="46"/>
                  <a:pt x="414" y="28"/>
                  <a:pt x="312" y="4"/>
                </a:cubicBezTo>
                <a:cubicBezTo>
                  <a:pt x="301" y="4"/>
                  <a:pt x="294" y="0"/>
                  <a:pt x="287" y="0"/>
                </a:cubicBezTo>
                <a:cubicBezTo>
                  <a:pt x="280" y="18"/>
                  <a:pt x="263" y="49"/>
                  <a:pt x="217" y="49"/>
                </a:cubicBezTo>
                <a:cubicBezTo>
                  <a:pt x="168" y="49"/>
                  <a:pt x="150" y="14"/>
                  <a:pt x="147" y="0"/>
                </a:cubicBezTo>
                <a:cubicBezTo>
                  <a:pt x="136" y="4"/>
                  <a:pt x="122" y="4"/>
                  <a:pt x="105" y="7"/>
                </a:cubicBezTo>
                <a:cubicBezTo>
                  <a:pt x="17" y="28"/>
                  <a:pt x="0" y="46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93"/>
                  <a:pt x="0" y="193"/>
                  <a:pt x="0" y="193"/>
                </a:cubicBezTo>
                <a:cubicBezTo>
                  <a:pt x="80" y="193"/>
                  <a:pt x="80" y="193"/>
                  <a:pt x="80" y="193"/>
                </a:cubicBezTo>
                <a:lnTo>
                  <a:pt x="80" y="1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03" name="Freeform 229">
            <a:extLst>
              <a:ext uri="{FF2B5EF4-FFF2-40B4-BE49-F238E27FC236}">
                <a16:creationId xmlns:a16="http://schemas.microsoft.com/office/drawing/2014/main" id="{991FE7CA-D6EA-5949-B92E-FE81665F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6765836"/>
            <a:ext cx="215540" cy="203562"/>
          </a:xfrm>
          <a:custGeom>
            <a:avLst/>
            <a:gdLst>
              <a:gd name="T0" fmla="*/ 80 w 81"/>
              <a:gd name="T1" fmla="*/ 0 h 75"/>
              <a:gd name="T2" fmla="*/ 80 w 81"/>
              <a:gd name="T3" fmla="*/ 0 h 75"/>
              <a:gd name="T4" fmla="*/ 0 w 81"/>
              <a:gd name="T5" fmla="*/ 0 h 75"/>
              <a:gd name="T6" fmla="*/ 0 w 81"/>
              <a:gd name="T7" fmla="*/ 49 h 75"/>
              <a:gd name="T8" fmla="*/ 24 w 81"/>
              <a:gd name="T9" fmla="*/ 74 h 75"/>
              <a:gd name="T10" fmla="*/ 80 w 81"/>
              <a:gd name="T11" fmla="*/ 74 h 75"/>
              <a:gd name="T12" fmla="*/ 80 w 81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5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3"/>
                  <a:pt x="10" y="74"/>
                  <a:pt x="24" y="74"/>
                </a:cubicBezTo>
                <a:cubicBezTo>
                  <a:pt x="80" y="74"/>
                  <a:pt x="80" y="74"/>
                  <a:pt x="80" y="74"/>
                </a:cubicBezTo>
                <a:lnTo>
                  <a:pt x="80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0">
            <a:extLst>
              <a:ext uri="{FF2B5EF4-FFF2-40B4-BE49-F238E27FC236}">
                <a16:creationId xmlns:a16="http://schemas.microsoft.com/office/drawing/2014/main" id="{6129AD1A-C2E7-0D43-83DD-F72C7B22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78" y="6610165"/>
            <a:ext cx="35927" cy="359234"/>
          </a:xfrm>
          <a:custGeom>
            <a:avLst/>
            <a:gdLst>
              <a:gd name="T0" fmla="*/ 7 w 12"/>
              <a:gd name="T1" fmla="*/ 0 h 131"/>
              <a:gd name="T2" fmla="*/ 7 w 12"/>
              <a:gd name="T3" fmla="*/ 0 h 131"/>
              <a:gd name="T4" fmla="*/ 0 w 12"/>
              <a:gd name="T5" fmla="*/ 10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0 h 131"/>
              <a:gd name="T12" fmla="*/ 7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7"/>
                  <a:pt x="0" y="10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7"/>
                  <a:pt x="11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1">
            <a:extLst>
              <a:ext uri="{FF2B5EF4-FFF2-40B4-BE49-F238E27FC236}">
                <a16:creationId xmlns:a16="http://schemas.microsoft.com/office/drawing/2014/main" id="{B99C7DB7-26D1-BA4B-A102-2FB74867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805" y="5400748"/>
            <a:ext cx="646621" cy="706489"/>
          </a:xfrm>
          <a:custGeom>
            <a:avLst/>
            <a:gdLst>
              <a:gd name="T0" fmla="*/ 137 w 236"/>
              <a:gd name="T1" fmla="*/ 260 h 261"/>
              <a:gd name="T2" fmla="*/ 137 w 236"/>
              <a:gd name="T3" fmla="*/ 260 h 261"/>
              <a:gd name="T4" fmla="*/ 112 w 236"/>
              <a:gd name="T5" fmla="*/ 260 h 261"/>
              <a:gd name="T6" fmla="*/ 18 w 236"/>
              <a:gd name="T7" fmla="*/ 91 h 261"/>
              <a:gd name="T8" fmla="*/ 95 w 236"/>
              <a:gd name="T9" fmla="*/ 28 h 261"/>
              <a:gd name="T10" fmla="*/ 193 w 236"/>
              <a:gd name="T11" fmla="*/ 17 h 261"/>
              <a:gd name="T12" fmla="*/ 228 w 236"/>
              <a:gd name="T13" fmla="*/ 151 h 261"/>
              <a:gd name="T14" fmla="*/ 137 w 236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61">
                <a:moveTo>
                  <a:pt x="137" y="260"/>
                </a:moveTo>
                <a:lnTo>
                  <a:pt x="137" y="260"/>
                </a:lnTo>
                <a:cubicBezTo>
                  <a:pt x="112" y="260"/>
                  <a:pt x="112" y="260"/>
                  <a:pt x="112" y="260"/>
                </a:cubicBezTo>
                <a:cubicBezTo>
                  <a:pt x="56" y="260"/>
                  <a:pt x="0" y="179"/>
                  <a:pt x="18" y="91"/>
                </a:cubicBezTo>
                <a:cubicBezTo>
                  <a:pt x="28" y="35"/>
                  <a:pt x="67" y="17"/>
                  <a:pt x="95" y="28"/>
                </a:cubicBezTo>
                <a:cubicBezTo>
                  <a:pt x="102" y="10"/>
                  <a:pt x="165" y="0"/>
                  <a:pt x="193" y="17"/>
                </a:cubicBezTo>
                <a:cubicBezTo>
                  <a:pt x="228" y="46"/>
                  <a:pt x="235" y="95"/>
                  <a:pt x="228" y="151"/>
                </a:cubicBezTo>
                <a:cubicBezTo>
                  <a:pt x="221" y="193"/>
                  <a:pt x="190" y="260"/>
                  <a:pt x="137" y="26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32">
            <a:extLst>
              <a:ext uri="{FF2B5EF4-FFF2-40B4-BE49-F238E27FC236}">
                <a16:creationId xmlns:a16="http://schemas.microsoft.com/office/drawing/2014/main" id="{A1826B6C-B4A4-0B4D-8B86-EB9128C7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600" y="5580361"/>
            <a:ext cx="478978" cy="574774"/>
          </a:xfrm>
          <a:custGeom>
            <a:avLst/>
            <a:gdLst>
              <a:gd name="T0" fmla="*/ 120 w 177"/>
              <a:gd name="T1" fmla="*/ 0 h 212"/>
              <a:gd name="T2" fmla="*/ 120 w 177"/>
              <a:gd name="T3" fmla="*/ 0 h 212"/>
              <a:gd name="T4" fmla="*/ 56 w 177"/>
              <a:gd name="T5" fmla="*/ 0 h 212"/>
              <a:gd name="T6" fmla="*/ 0 w 177"/>
              <a:gd name="T7" fmla="*/ 60 h 212"/>
              <a:gd name="T8" fmla="*/ 0 w 177"/>
              <a:gd name="T9" fmla="*/ 116 h 212"/>
              <a:gd name="T10" fmla="*/ 88 w 177"/>
              <a:gd name="T11" fmla="*/ 211 h 212"/>
              <a:gd name="T12" fmla="*/ 88 w 177"/>
              <a:gd name="T13" fmla="*/ 211 h 212"/>
              <a:gd name="T14" fmla="*/ 176 w 177"/>
              <a:gd name="T15" fmla="*/ 116 h 212"/>
              <a:gd name="T16" fmla="*/ 176 w 177"/>
              <a:gd name="T17" fmla="*/ 60 h 212"/>
              <a:gd name="T18" fmla="*/ 120 w 177"/>
              <a:gd name="T1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212">
                <a:moveTo>
                  <a:pt x="120" y="0"/>
                </a:moveTo>
                <a:lnTo>
                  <a:pt x="120" y="0"/>
                </a:ln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69"/>
                  <a:pt x="39" y="211"/>
                  <a:pt x="88" y="211"/>
                </a:cubicBezTo>
                <a:lnTo>
                  <a:pt x="88" y="211"/>
                </a:lnTo>
                <a:cubicBezTo>
                  <a:pt x="137" y="211"/>
                  <a:pt x="176" y="169"/>
                  <a:pt x="176" y="116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6" y="25"/>
                  <a:pt x="151" y="0"/>
                  <a:pt x="12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33">
            <a:extLst>
              <a:ext uri="{FF2B5EF4-FFF2-40B4-BE49-F238E27FC236}">
                <a16:creationId xmlns:a16="http://schemas.microsoft.com/office/drawing/2014/main" id="{D04F1551-1923-6849-A54A-6FC0C072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622" y="6011442"/>
            <a:ext cx="514905" cy="407131"/>
          </a:xfrm>
          <a:custGeom>
            <a:avLst/>
            <a:gdLst>
              <a:gd name="T0" fmla="*/ 190 w 191"/>
              <a:gd name="T1" fmla="*/ 123 h 152"/>
              <a:gd name="T2" fmla="*/ 190 w 191"/>
              <a:gd name="T3" fmla="*/ 123 h 152"/>
              <a:gd name="T4" fmla="*/ 151 w 191"/>
              <a:gd name="T5" fmla="*/ 0 h 152"/>
              <a:gd name="T6" fmla="*/ 39 w 191"/>
              <a:gd name="T7" fmla="*/ 0 h 152"/>
              <a:gd name="T8" fmla="*/ 0 w 191"/>
              <a:gd name="T9" fmla="*/ 123 h 152"/>
              <a:gd name="T10" fmla="*/ 95 w 191"/>
              <a:gd name="T11" fmla="*/ 151 h 152"/>
              <a:gd name="T12" fmla="*/ 190 w 191"/>
              <a:gd name="T13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52">
                <a:moveTo>
                  <a:pt x="190" y="123"/>
                </a:moveTo>
                <a:lnTo>
                  <a:pt x="190" y="123"/>
                </a:lnTo>
                <a:cubicBezTo>
                  <a:pt x="130" y="119"/>
                  <a:pt x="151" y="0"/>
                  <a:pt x="15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60" y="119"/>
                  <a:pt x="0" y="123"/>
                </a:cubicBezTo>
                <a:cubicBezTo>
                  <a:pt x="7" y="137"/>
                  <a:pt x="49" y="151"/>
                  <a:pt x="95" y="151"/>
                </a:cubicBezTo>
                <a:cubicBezTo>
                  <a:pt x="141" y="151"/>
                  <a:pt x="183" y="137"/>
                  <a:pt x="190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34">
            <a:extLst>
              <a:ext uri="{FF2B5EF4-FFF2-40B4-BE49-F238E27FC236}">
                <a16:creationId xmlns:a16="http://schemas.microsoft.com/office/drawing/2014/main" id="{C296CDEA-47E7-3746-B692-A8B21D1B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345" y="6610165"/>
            <a:ext cx="35927" cy="359234"/>
          </a:xfrm>
          <a:custGeom>
            <a:avLst/>
            <a:gdLst>
              <a:gd name="T0" fmla="*/ 7 w 15"/>
              <a:gd name="T1" fmla="*/ 0 h 131"/>
              <a:gd name="T2" fmla="*/ 7 w 15"/>
              <a:gd name="T3" fmla="*/ 0 h 131"/>
              <a:gd name="T4" fmla="*/ 0 w 15"/>
              <a:gd name="T5" fmla="*/ 10 h 131"/>
              <a:gd name="T6" fmla="*/ 0 w 15"/>
              <a:gd name="T7" fmla="*/ 130 h 131"/>
              <a:gd name="T8" fmla="*/ 14 w 15"/>
              <a:gd name="T9" fmla="*/ 130 h 131"/>
              <a:gd name="T10" fmla="*/ 14 w 15"/>
              <a:gd name="T11" fmla="*/ 10 h 131"/>
              <a:gd name="T12" fmla="*/ 7 w 15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7"/>
                  <a:pt x="0" y="10"/>
                </a:cubicBezTo>
                <a:cubicBezTo>
                  <a:pt x="0" y="130"/>
                  <a:pt x="0" y="130"/>
                  <a:pt x="0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1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35">
            <a:extLst>
              <a:ext uri="{FF2B5EF4-FFF2-40B4-BE49-F238E27FC236}">
                <a16:creationId xmlns:a16="http://schemas.microsoft.com/office/drawing/2014/main" id="{A7541527-EEB6-7A44-B425-0A9C1DE3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498" y="6203033"/>
            <a:ext cx="383183" cy="143693"/>
          </a:xfrm>
          <a:custGeom>
            <a:avLst/>
            <a:gdLst>
              <a:gd name="T0" fmla="*/ 73 w 141"/>
              <a:gd name="T1" fmla="*/ 52 h 53"/>
              <a:gd name="T2" fmla="*/ 73 w 141"/>
              <a:gd name="T3" fmla="*/ 52 h 53"/>
              <a:gd name="T4" fmla="*/ 140 w 141"/>
              <a:gd name="T5" fmla="*/ 3 h 53"/>
              <a:gd name="T6" fmla="*/ 123 w 141"/>
              <a:gd name="T7" fmla="*/ 0 h 53"/>
              <a:gd name="T8" fmla="*/ 70 w 141"/>
              <a:gd name="T9" fmla="*/ 35 h 53"/>
              <a:gd name="T10" fmla="*/ 17 w 141"/>
              <a:gd name="T11" fmla="*/ 0 h 53"/>
              <a:gd name="T12" fmla="*/ 0 w 141"/>
              <a:gd name="T13" fmla="*/ 3 h 53"/>
              <a:gd name="T14" fmla="*/ 73 w 14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53">
                <a:moveTo>
                  <a:pt x="73" y="52"/>
                </a:moveTo>
                <a:lnTo>
                  <a:pt x="73" y="52"/>
                </a:lnTo>
                <a:cubicBezTo>
                  <a:pt x="116" y="52"/>
                  <a:pt x="133" y="21"/>
                  <a:pt x="140" y="3"/>
                </a:cubicBezTo>
                <a:cubicBezTo>
                  <a:pt x="133" y="3"/>
                  <a:pt x="123" y="0"/>
                  <a:pt x="123" y="0"/>
                </a:cubicBezTo>
                <a:cubicBezTo>
                  <a:pt x="123" y="0"/>
                  <a:pt x="108" y="35"/>
                  <a:pt x="70" y="35"/>
                </a:cubicBezTo>
                <a:cubicBezTo>
                  <a:pt x="24" y="35"/>
                  <a:pt x="17" y="0"/>
                  <a:pt x="17" y="0"/>
                </a:cubicBezTo>
                <a:cubicBezTo>
                  <a:pt x="17" y="0"/>
                  <a:pt x="7" y="3"/>
                  <a:pt x="0" y="3"/>
                </a:cubicBezTo>
                <a:cubicBezTo>
                  <a:pt x="7" y="17"/>
                  <a:pt x="24" y="52"/>
                  <a:pt x="73" y="52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36">
            <a:extLst>
              <a:ext uri="{FF2B5EF4-FFF2-40B4-BE49-F238E27FC236}">
                <a16:creationId xmlns:a16="http://schemas.microsoft.com/office/drawing/2014/main" id="{731EBC14-038D-A64D-AF42-8DD68C5F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272" y="6729909"/>
            <a:ext cx="227511" cy="35927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37">
            <a:extLst>
              <a:ext uri="{FF2B5EF4-FFF2-40B4-BE49-F238E27FC236}">
                <a16:creationId xmlns:a16="http://schemas.microsoft.com/office/drawing/2014/main" id="{77B884A4-93B2-7641-9238-D3EF91F9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6729909"/>
            <a:ext cx="227518" cy="35927"/>
          </a:xfrm>
          <a:custGeom>
            <a:avLst/>
            <a:gdLst>
              <a:gd name="T0" fmla="*/ 81 w 82"/>
              <a:gd name="T1" fmla="*/ 0 h 15"/>
              <a:gd name="T2" fmla="*/ 0 w 82"/>
              <a:gd name="T3" fmla="*/ 0 h 15"/>
              <a:gd name="T4" fmla="*/ 0 w 82"/>
              <a:gd name="T5" fmla="*/ 14 h 15"/>
              <a:gd name="T6" fmla="*/ 81 w 82"/>
              <a:gd name="T7" fmla="*/ 14 h 15"/>
              <a:gd name="T8" fmla="*/ 81 w 82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81" y="0"/>
                </a:moveTo>
                <a:lnTo>
                  <a:pt x="0" y="0"/>
                </a:lnTo>
                <a:lnTo>
                  <a:pt x="0" y="14"/>
                </a:lnTo>
                <a:lnTo>
                  <a:pt x="81" y="14"/>
                </a:lnTo>
                <a:lnTo>
                  <a:pt x="81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38">
            <a:extLst>
              <a:ext uri="{FF2B5EF4-FFF2-40B4-BE49-F238E27FC236}">
                <a16:creationId xmlns:a16="http://schemas.microsoft.com/office/drawing/2014/main" id="{1A9B9762-1DED-D94E-A43A-A81B7139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272" y="6765836"/>
            <a:ext cx="227511" cy="203562"/>
          </a:xfrm>
          <a:custGeom>
            <a:avLst/>
            <a:gdLst>
              <a:gd name="T0" fmla="*/ 0 w 82"/>
              <a:gd name="T1" fmla="*/ 74 h 75"/>
              <a:gd name="T2" fmla="*/ 0 w 82"/>
              <a:gd name="T3" fmla="*/ 74 h 75"/>
              <a:gd name="T4" fmla="*/ 53 w 82"/>
              <a:gd name="T5" fmla="*/ 74 h 75"/>
              <a:gd name="T6" fmla="*/ 81 w 82"/>
              <a:gd name="T7" fmla="*/ 49 h 75"/>
              <a:gd name="T8" fmla="*/ 81 w 82"/>
              <a:gd name="T9" fmla="*/ 0 h 75"/>
              <a:gd name="T10" fmla="*/ 0 w 82"/>
              <a:gd name="T11" fmla="*/ 0 h 75"/>
              <a:gd name="T12" fmla="*/ 0 w 82"/>
              <a:gd name="T13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0" y="74"/>
                </a:moveTo>
                <a:lnTo>
                  <a:pt x="0" y="74"/>
                </a:lnTo>
                <a:cubicBezTo>
                  <a:pt x="53" y="74"/>
                  <a:pt x="53" y="74"/>
                  <a:pt x="53" y="74"/>
                </a:cubicBezTo>
                <a:cubicBezTo>
                  <a:pt x="67" y="74"/>
                  <a:pt x="81" y="63"/>
                  <a:pt x="81" y="4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39">
            <a:extLst>
              <a:ext uri="{FF2B5EF4-FFF2-40B4-BE49-F238E27FC236}">
                <a16:creationId xmlns:a16="http://schemas.microsoft.com/office/drawing/2014/main" id="{23A607E0-5514-6B40-BE14-240C0A97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6203033"/>
            <a:ext cx="1197446" cy="766365"/>
          </a:xfrm>
          <a:custGeom>
            <a:avLst/>
            <a:gdLst>
              <a:gd name="T0" fmla="*/ 81 w 440"/>
              <a:gd name="T1" fmla="*/ 161 h 282"/>
              <a:gd name="T2" fmla="*/ 81 w 440"/>
              <a:gd name="T3" fmla="*/ 161 h 282"/>
              <a:gd name="T4" fmla="*/ 88 w 440"/>
              <a:gd name="T5" fmla="*/ 151 h 282"/>
              <a:gd name="T6" fmla="*/ 92 w 440"/>
              <a:gd name="T7" fmla="*/ 161 h 282"/>
              <a:gd name="T8" fmla="*/ 92 w 440"/>
              <a:gd name="T9" fmla="*/ 193 h 282"/>
              <a:gd name="T10" fmla="*/ 92 w 440"/>
              <a:gd name="T11" fmla="*/ 281 h 282"/>
              <a:gd name="T12" fmla="*/ 344 w 440"/>
              <a:gd name="T13" fmla="*/ 281 h 282"/>
              <a:gd name="T14" fmla="*/ 344 w 440"/>
              <a:gd name="T15" fmla="*/ 193 h 282"/>
              <a:gd name="T16" fmla="*/ 344 w 440"/>
              <a:gd name="T17" fmla="*/ 161 h 282"/>
              <a:gd name="T18" fmla="*/ 351 w 440"/>
              <a:gd name="T19" fmla="*/ 151 h 282"/>
              <a:gd name="T20" fmla="*/ 358 w 440"/>
              <a:gd name="T21" fmla="*/ 161 h 282"/>
              <a:gd name="T22" fmla="*/ 358 w 440"/>
              <a:gd name="T23" fmla="*/ 193 h 282"/>
              <a:gd name="T24" fmla="*/ 439 w 440"/>
              <a:gd name="T25" fmla="*/ 193 h 282"/>
              <a:gd name="T26" fmla="*/ 439 w 440"/>
              <a:gd name="T27" fmla="*/ 137 h 282"/>
              <a:gd name="T28" fmla="*/ 439 w 440"/>
              <a:gd name="T29" fmla="*/ 123 h 282"/>
              <a:gd name="T30" fmla="*/ 313 w 440"/>
              <a:gd name="T31" fmla="*/ 4 h 282"/>
              <a:gd name="T32" fmla="*/ 288 w 440"/>
              <a:gd name="T33" fmla="*/ 0 h 282"/>
              <a:gd name="T34" fmla="*/ 221 w 440"/>
              <a:gd name="T35" fmla="*/ 49 h 282"/>
              <a:gd name="T36" fmla="*/ 148 w 440"/>
              <a:gd name="T37" fmla="*/ 0 h 282"/>
              <a:gd name="T38" fmla="*/ 109 w 440"/>
              <a:gd name="T39" fmla="*/ 7 h 282"/>
              <a:gd name="T40" fmla="*/ 0 w 440"/>
              <a:gd name="T41" fmla="*/ 123 h 282"/>
              <a:gd name="T42" fmla="*/ 0 w 440"/>
              <a:gd name="T43" fmla="*/ 137 h 282"/>
              <a:gd name="T44" fmla="*/ 0 w 440"/>
              <a:gd name="T45" fmla="*/ 193 h 282"/>
              <a:gd name="T46" fmla="*/ 81 w 440"/>
              <a:gd name="T47" fmla="*/ 193 h 282"/>
              <a:gd name="T48" fmla="*/ 81 w 440"/>
              <a:gd name="T49" fmla="*/ 16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0" h="282">
                <a:moveTo>
                  <a:pt x="81" y="161"/>
                </a:moveTo>
                <a:lnTo>
                  <a:pt x="81" y="161"/>
                </a:lnTo>
                <a:cubicBezTo>
                  <a:pt x="81" y="158"/>
                  <a:pt x="81" y="151"/>
                  <a:pt x="88" y="151"/>
                </a:cubicBezTo>
                <a:cubicBezTo>
                  <a:pt x="92" y="151"/>
                  <a:pt x="92" y="158"/>
                  <a:pt x="92" y="161"/>
                </a:cubicBezTo>
                <a:cubicBezTo>
                  <a:pt x="92" y="193"/>
                  <a:pt x="92" y="193"/>
                  <a:pt x="92" y="193"/>
                </a:cubicBezTo>
                <a:cubicBezTo>
                  <a:pt x="92" y="281"/>
                  <a:pt x="92" y="281"/>
                  <a:pt x="92" y="281"/>
                </a:cubicBezTo>
                <a:cubicBezTo>
                  <a:pt x="344" y="281"/>
                  <a:pt x="344" y="281"/>
                  <a:pt x="344" y="281"/>
                </a:cubicBezTo>
                <a:cubicBezTo>
                  <a:pt x="344" y="193"/>
                  <a:pt x="344" y="193"/>
                  <a:pt x="344" y="193"/>
                </a:cubicBezTo>
                <a:cubicBezTo>
                  <a:pt x="344" y="161"/>
                  <a:pt x="344" y="161"/>
                  <a:pt x="344" y="161"/>
                </a:cubicBezTo>
                <a:cubicBezTo>
                  <a:pt x="344" y="158"/>
                  <a:pt x="344" y="151"/>
                  <a:pt x="351" y="151"/>
                </a:cubicBezTo>
                <a:cubicBezTo>
                  <a:pt x="355" y="151"/>
                  <a:pt x="358" y="158"/>
                  <a:pt x="358" y="161"/>
                </a:cubicBezTo>
                <a:cubicBezTo>
                  <a:pt x="358" y="193"/>
                  <a:pt x="358" y="193"/>
                  <a:pt x="358" y="193"/>
                </a:cubicBezTo>
                <a:cubicBezTo>
                  <a:pt x="439" y="193"/>
                  <a:pt x="439" y="193"/>
                  <a:pt x="439" y="193"/>
                </a:cubicBezTo>
                <a:cubicBezTo>
                  <a:pt x="439" y="137"/>
                  <a:pt x="439" y="137"/>
                  <a:pt x="439" y="137"/>
                </a:cubicBezTo>
                <a:cubicBezTo>
                  <a:pt x="439" y="123"/>
                  <a:pt x="439" y="123"/>
                  <a:pt x="439" y="123"/>
                </a:cubicBezTo>
                <a:cubicBezTo>
                  <a:pt x="439" y="46"/>
                  <a:pt x="418" y="28"/>
                  <a:pt x="313" y="4"/>
                </a:cubicBezTo>
                <a:cubicBezTo>
                  <a:pt x="306" y="4"/>
                  <a:pt x="295" y="0"/>
                  <a:pt x="288" y="0"/>
                </a:cubicBezTo>
                <a:cubicBezTo>
                  <a:pt x="281" y="18"/>
                  <a:pt x="264" y="49"/>
                  <a:pt x="221" y="49"/>
                </a:cubicBezTo>
                <a:cubicBezTo>
                  <a:pt x="172" y="49"/>
                  <a:pt x="155" y="14"/>
                  <a:pt x="148" y="0"/>
                </a:cubicBezTo>
                <a:cubicBezTo>
                  <a:pt x="137" y="4"/>
                  <a:pt x="123" y="4"/>
                  <a:pt x="109" y="7"/>
                </a:cubicBezTo>
                <a:cubicBezTo>
                  <a:pt x="18" y="28"/>
                  <a:pt x="0" y="46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93"/>
                  <a:pt x="0" y="193"/>
                  <a:pt x="0" y="193"/>
                </a:cubicBezTo>
                <a:cubicBezTo>
                  <a:pt x="81" y="193"/>
                  <a:pt x="81" y="193"/>
                  <a:pt x="81" y="193"/>
                </a:cubicBezTo>
                <a:lnTo>
                  <a:pt x="81" y="1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20" name="Freeform 240">
            <a:extLst>
              <a:ext uri="{FF2B5EF4-FFF2-40B4-BE49-F238E27FC236}">
                <a16:creationId xmlns:a16="http://schemas.microsoft.com/office/drawing/2014/main" id="{3D8CE04F-5CE6-4642-85F0-14D1AFE5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6765836"/>
            <a:ext cx="227518" cy="203562"/>
          </a:xfrm>
          <a:custGeom>
            <a:avLst/>
            <a:gdLst>
              <a:gd name="T0" fmla="*/ 81 w 82"/>
              <a:gd name="T1" fmla="*/ 0 h 75"/>
              <a:gd name="T2" fmla="*/ 81 w 82"/>
              <a:gd name="T3" fmla="*/ 0 h 75"/>
              <a:gd name="T4" fmla="*/ 0 w 82"/>
              <a:gd name="T5" fmla="*/ 0 h 75"/>
              <a:gd name="T6" fmla="*/ 0 w 82"/>
              <a:gd name="T7" fmla="*/ 49 h 75"/>
              <a:gd name="T8" fmla="*/ 28 w 82"/>
              <a:gd name="T9" fmla="*/ 74 h 75"/>
              <a:gd name="T10" fmla="*/ 81 w 82"/>
              <a:gd name="T11" fmla="*/ 74 h 75"/>
              <a:gd name="T12" fmla="*/ 81 w 82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3"/>
                  <a:pt x="11" y="74"/>
                  <a:pt x="28" y="74"/>
                </a:cubicBezTo>
                <a:cubicBezTo>
                  <a:pt x="81" y="74"/>
                  <a:pt x="81" y="74"/>
                  <a:pt x="81" y="74"/>
                </a:cubicBezTo>
                <a:lnTo>
                  <a:pt x="81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41">
            <a:extLst>
              <a:ext uri="{FF2B5EF4-FFF2-40B4-BE49-F238E27FC236}">
                <a16:creationId xmlns:a16="http://schemas.microsoft.com/office/drawing/2014/main" id="{0DD20471-BAD0-2A4C-A36E-65D5ED70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375" y="9364289"/>
            <a:ext cx="35920" cy="359234"/>
          </a:xfrm>
          <a:custGeom>
            <a:avLst/>
            <a:gdLst>
              <a:gd name="T0" fmla="*/ 4 w 12"/>
              <a:gd name="T1" fmla="*/ 0 h 131"/>
              <a:gd name="T2" fmla="*/ 4 w 12"/>
              <a:gd name="T3" fmla="*/ 0 h 131"/>
              <a:gd name="T4" fmla="*/ 0 w 12"/>
              <a:gd name="T5" fmla="*/ 11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1 h 131"/>
              <a:gd name="T12" fmla="*/ 4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7"/>
                  <a:pt x="0" y="11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7"/>
                  <a:pt x="11" y="0"/>
                  <a:pt x="4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42">
            <a:extLst>
              <a:ext uri="{FF2B5EF4-FFF2-40B4-BE49-F238E27FC236}">
                <a16:creationId xmlns:a16="http://schemas.microsoft.com/office/drawing/2014/main" id="{5EACCF31-F2DA-4D43-AC9C-53CFF1F3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273" y="8154873"/>
            <a:ext cx="646621" cy="706489"/>
          </a:xfrm>
          <a:custGeom>
            <a:avLst/>
            <a:gdLst>
              <a:gd name="T0" fmla="*/ 137 w 236"/>
              <a:gd name="T1" fmla="*/ 260 h 261"/>
              <a:gd name="T2" fmla="*/ 137 w 236"/>
              <a:gd name="T3" fmla="*/ 260 h 261"/>
              <a:gd name="T4" fmla="*/ 109 w 236"/>
              <a:gd name="T5" fmla="*/ 260 h 261"/>
              <a:gd name="T6" fmla="*/ 18 w 236"/>
              <a:gd name="T7" fmla="*/ 91 h 261"/>
              <a:gd name="T8" fmla="*/ 95 w 236"/>
              <a:gd name="T9" fmla="*/ 28 h 261"/>
              <a:gd name="T10" fmla="*/ 190 w 236"/>
              <a:gd name="T11" fmla="*/ 17 h 261"/>
              <a:gd name="T12" fmla="*/ 225 w 236"/>
              <a:gd name="T13" fmla="*/ 151 h 261"/>
              <a:gd name="T14" fmla="*/ 137 w 236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61">
                <a:moveTo>
                  <a:pt x="137" y="260"/>
                </a:moveTo>
                <a:lnTo>
                  <a:pt x="137" y="260"/>
                </a:lnTo>
                <a:cubicBezTo>
                  <a:pt x="109" y="260"/>
                  <a:pt x="109" y="260"/>
                  <a:pt x="109" y="260"/>
                </a:cubicBezTo>
                <a:cubicBezTo>
                  <a:pt x="56" y="260"/>
                  <a:pt x="0" y="179"/>
                  <a:pt x="18" y="91"/>
                </a:cubicBezTo>
                <a:cubicBezTo>
                  <a:pt x="28" y="35"/>
                  <a:pt x="63" y="17"/>
                  <a:pt x="95" y="28"/>
                </a:cubicBezTo>
                <a:cubicBezTo>
                  <a:pt x="98" y="11"/>
                  <a:pt x="162" y="0"/>
                  <a:pt x="190" y="17"/>
                </a:cubicBezTo>
                <a:cubicBezTo>
                  <a:pt x="228" y="46"/>
                  <a:pt x="235" y="95"/>
                  <a:pt x="225" y="151"/>
                </a:cubicBezTo>
                <a:cubicBezTo>
                  <a:pt x="218" y="193"/>
                  <a:pt x="190" y="260"/>
                  <a:pt x="137" y="26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43">
            <a:extLst>
              <a:ext uri="{FF2B5EF4-FFF2-40B4-BE49-F238E27FC236}">
                <a16:creationId xmlns:a16="http://schemas.microsoft.com/office/drawing/2014/main" id="{6B6E649C-E741-E649-9A57-F8735071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090" y="8334486"/>
            <a:ext cx="478978" cy="574774"/>
          </a:xfrm>
          <a:custGeom>
            <a:avLst/>
            <a:gdLst>
              <a:gd name="T0" fmla="*/ 116 w 177"/>
              <a:gd name="T1" fmla="*/ 0 h 212"/>
              <a:gd name="T2" fmla="*/ 116 w 177"/>
              <a:gd name="T3" fmla="*/ 0 h 212"/>
              <a:gd name="T4" fmla="*/ 56 w 177"/>
              <a:gd name="T5" fmla="*/ 0 h 212"/>
              <a:gd name="T6" fmla="*/ 0 w 177"/>
              <a:gd name="T7" fmla="*/ 60 h 212"/>
              <a:gd name="T8" fmla="*/ 0 w 177"/>
              <a:gd name="T9" fmla="*/ 116 h 212"/>
              <a:gd name="T10" fmla="*/ 88 w 177"/>
              <a:gd name="T11" fmla="*/ 211 h 212"/>
              <a:gd name="T12" fmla="*/ 88 w 177"/>
              <a:gd name="T13" fmla="*/ 211 h 212"/>
              <a:gd name="T14" fmla="*/ 176 w 177"/>
              <a:gd name="T15" fmla="*/ 116 h 212"/>
              <a:gd name="T16" fmla="*/ 176 w 177"/>
              <a:gd name="T17" fmla="*/ 60 h 212"/>
              <a:gd name="T18" fmla="*/ 116 w 177"/>
              <a:gd name="T1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212">
                <a:moveTo>
                  <a:pt x="116" y="0"/>
                </a:moveTo>
                <a:lnTo>
                  <a:pt x="116" y="0"/>
                </a:ln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69"/>
                  <a:pt x="39" y="211"/>
                  <a:pt x="88" y="211"/>
                </a:cubicBezTo>
                <a:lnTo>
                  <a:pt x="88" y="211"/>
                </a:lnTo>
                <a:cubicBezTo>
                  <a:pt x="134" y="211"/>
                  <a:pt x="176" y="169"/>
                  <a:pt x="176" y="116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6" y="25"/>
                  <a:pt x="148" y="0"/>
                  <a:pt x="116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4">
            <a:extLst>
              <a:ext uri="{FF2B5EF4-FFF2-40B4-BE49-F238E27FC236}">
                <a16:creationId xmlns:a16="http://schemas.microsoft.com/office/drawing/2014/main" id="{6352EAA2-DCD1-BC4E-8C5C-C1F207DD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141" y="8765567"/>
            <a:ext cx="526876" cy="407131"/>
          </a:xfrm>
          <a:custGeom>
            <a:avLst/>
            <a:gdLst>
              <a:gd name="T0" fmla="*/ 193 w 194"/>
              <a:gd name="T1" fmla="*/ 123 h 152"/>
              <a:gd name="T2" fmla="*/ 193 w 194"/>
              <a:gd name="T3" fmla="*/ 123 h 152"/>
              <a:gd name="T4" fmla="*/ 151 w 194"/>
              <a:gd name="T5" fmla="*/ 0 h 152"/>
              <a:gd name="T6" fmla="*/ 42 w 194"/>
              <a:gd name="T7" fmla="*/ 0 h 152"/>
              <a:gd name="T8" fmla="*/ 0 w 194"/>
              <a:gd name="T9" fmla="*/ 123 h 152"/>
              <a:gd name="T10" fmla="*/ 95 w 194"/>
              <a:gd name="T11" fmla="*/ 151 h 152"/>
              <a:gd name="T12" fmla="*/ 193 w 194"/>
              <a:gd name="T13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" h="152">
                <a:moveTo>
                  <a:pt x="193" y="123"/>
                </a:moveTo>
                <a:lnTo>
                  <a:pt x="193" y="123"/>
                </a:lnTo>
                <a:cubicBezTo>
                  <a:pt x="133" y="119"/>
                  <a:pt x="151" y="0"/>
                  <a:pt x="15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63" y="119"/>
                  <a:pt x="0" y="123"/>
                </a:cubicBezTo>
                <a:cubicBezTo>
                  <a:pt x="10" y="137"/>
                  <a:pt x="52" y="151"/>
                  <a:pt x="95" y="151"/>
                </a:cubicBezTo>
                <a:cubicBezTo>
                  <a:pt x="144" y="151"/>
                  <a:pt x="182" y="137"/>
                  <a:pt x="193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45">
            <a:extLst>
              <a:ext uri="{FF2B5EF4-FFF2-40B4-BE49-F238E27FC236}">
                <a16:creationId xmlns:a16="http://schemas.microsoft.com/office/drawing/2014/main" id="{272F33A2-1F64-0F4B-9FAA-CCFEE380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842" y="9364289"/>
            <a:ext cx="35920" cy="359234"/>
          </a:xfrm>
          <a:custGeom>
            <a:avLst/>
            <a:gdLst>
              <a:gd name="T0" fmla="*/ 4 w 12"/>
              <a:gd name="T1" fmla="*/ 0 h 131"/>
              <a:gd name="T2" fmla="*/ 4 w 12"/>
              <a:gd name="T3" fmla="*/ 0 h 131"/>
              <a:gd name="T4" fmla="*/ 0 w 12"/>
              <a:gd name="T5" fmla="*/ 11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1 h 131"/>
              <a:gd name="T12" fmla="*/ 4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7"/>
                  <a:pt x="0" y="11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7"/>
                  <a:pt x="11" y="0"/>
                  <a:pt x="4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46">
            <a:extLst>
              <a:ext uri="{FF2B5EF4-FFF2-40B4-BE49-F238E27FC236}">
                <a16:creationId xmlns:a16="http://schemas.microsoft.com/office/drawing/2014/main" id="{E8D3F749-054A-A04E-ADB8-42C558AF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966" y="8945187"/>
            <a:ext cx="383183" cy="143693"/>
          </a:xfrm>
          <a:custGeom>
            <a:avLst/>
            <a:gdLst>
              <a:gd name="T0" fmla="*/ 70 w 141"/>
              <a:gd name="T1" fmla="*/ 52 h 53"/>
              <a:gd name="T2" fmla="*/ 70 w 141"/>
              <a:gd name="T3" fmla="*/ 52 h 53"/>
              <a:gd name="T4" fmla="*/ 140 w 141"/>
              <a:gd name="T5" fmla="*/ 3 h 53"/>
              <a:gd name="T6" fmla="*/ 123 w 141"/>
              <a:gd name="T7" fmla="*/ 0 h 53"/>
              <a:gd name="T8" fmla="*/ 70 w 141"/>
              <a:gd name="T9" fmla="*/ 35 h 53"/>
              <a:gd name="T10" fmla="*/ 14 w 141"/>
              <a:gd name="T11" fmla="*/ 0 h 53"/>
              <a:gd name="T12" fmla="*/ 0 w 141"/>
              <a:gd name="T13" fmla="*/ 3 h 53"/>
              <a:gd name="T14" fmla="*/ 70 w 14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53">
                <a:moveTo>
                  <a:pt x="70" y="52"/>
                </a:moveTo>
                <a:lnTo>
                  <a:pt x="70" y="52"/>
                </a:lnTo>
                <a:cubicBezTo>
                  <a:pt x="116" y="52"/>
                  <a:pt x="133" y="21"/>
                  <a:pt x="140" y="3"/>
                </a:cubicBezTo>
                <a:cubicBezTo>
                  <a:pt x="133" y="3"/>
                  <a:pt x="123" y="0"/>
                  <a:pt x="123" y="0"/>
                </a:cubicBezTo>
                <a:cubicBezTo>
                  <a:pt x="123" y="0"/>
                  <a:pt x="109" y="35"/>
                  <a:pt x="70" y="35"/>
                </a:cubicBezTo>
                <a:cubicBezTo>
                  <a:pt x="21" y="35"/>
                  <a:pt x="14" y="0"/>
                  <a:pt x="14" y="0"/>
                </a:cubicBezTo>
                <a:cubicBezTo>
                  <a:pt x="14" y="0"/>
                  <a:pt x="7" y="3"/>
                  <a:pt x="0" y="3"/>
                </a:cubicBezTo>
                <a:cubicBezTo>
                  <a:pt x="3" y="17"/>
                  <a:pt x="21" y="52"/>
                  <a:pt x="70" y="52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7">
            <a:extLst>
              <a:ext uri="{FF2B5EF4-FFF2-40B4-BE49-F238E27FC236}">
                <a16:creationId xmlns:a16="http://schemas.microsoft.com/office/drawing/2014/main" id="{C6AD751D-F2E5-F945-85C8-A9278CB1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762" y="9484034"/>
            <a:ext cx="227518" cy="35927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48">
            <a:extLst>
              <a:ext uri="{FF2B5EF4-FFF2-40B4-BE49-F238E27FC236}">
                <a16:creationId xmlns:a16="http://schemas.microsoft.com/office/drawing/2014/main" id="{D23C790F-A897-C84B-A803-589FFE93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9484034"/>
            <a:ext cx="215540" cy="35927"/>
          </a:xfrm>
          <a:custGeom>
            <a:avLst/>
            <a:gdLst>
              <a:gd name="T0" fmla="*/ 80 w 81"/>
              <a:gd name="T1" fmla="*/ 0 h 15"/>
              <a:gd name="T2" fmla="*/ 0 w 81"/>
              <a:gd name="T3" fmla="*/ 0 h 15"/>
              <a:gd name="T4" fmla="*/ 0 w 81"/>
              <a:gd name="T5" fmla="*/ 14 h 15"/>
              <a:gd name="T6" fmla="*/ 80 w 81"/>
              <a:gd name="T7" fmla="*/ 14 h 15"/>
              <a:gd name="T8" fmla="*/ 80 w 81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5">
                <a:moveTo>
                  <a:pt x="80" y="0"/>
                </a:moveTo>
                <a:lnTo>
                  <a:pt x="0" y="0"/>
                </a:lnTo>
                <a:lnTo>
                  <a:pt x="0" y="14"/>
                </a:lnTo>
                <a:lnTo>
                  <a:pt x="80" y="14"/>
                </a:lnTo>
                <a:lnTo>
                  <a:pt x="80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49">
            <a:extLst>
              <a:ext uri="{FF2B5EF4-FFF2-40B4-BE49-F238E27FC236}">
                <a16:creationId xmlns:a16="http://schemas.microsoft.com/office/drawing/2014/main" id="{8B5E7E74-FB93-7C4D-98DD-F3A36197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762" y="9519961"/>
            <a:ext cx="227518" cy="203562"/>
          </a:xfrm>
          <a:custGeom>
            <a:avLst/>
            <a:gdLst>
              <a:gd name="T0" fmla="*/ 0 w 82"/>
              <a:gd name="T1" fmla="*/ 74 h 75"/>
              <a:gd name="T2" fmla="*/ 0 w 82"/>
              <a:gd name="T3" fmla="*/ 74 h 75"/>
              <a:gd name="T4" fmla="*/ 56 w 82"/>
              <a:gd name="T5" fmla="*/ 74 h 75"/>
              <a:gd name="T6" fmla="*/ 81 w 82"/>
              <a:gd name="T7" fmla="*/ 49 h 75"/>
              <a:gd name="T8" fmla="*/ 81 w 82"/>
              <a:gd name="T9" fmla="*/ 0 h 75"/>
              <a:gd name="T10" fmla="*/ 0 w 82"/>
              <a:gd name="T11" fmla="*/ 0 h 75"/>
              <a:gd name="T12" fmla="*/ 0 w 82"/>
              <a:gd name="T13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0" y="74"/>
                </a:moveTo>
                <a:lnTo>
                  <a:pt x="0" y="74"/>
                </a:lnTo>
                <a:cubicBezTo>
                  <a:pt x="56" y="74"/>
                  <a:pt x="56" y="74"/>
                  <a:pt x="56" y="74"/>
                </a:cubicBezTo>
                <a:cubicBezTo>
                  <a:pt x="70" y="74"/>
                  <a:pt x="81" y="63"/>
                  <a:pt x="81" y="4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50">
            <a:extLst>
              <a:ext uri="{FF2B5EF4-FFF2-40B4-BE49-F238E27FC236}">
                <a16:creationId xmlns:a16="http://schemas.microsoft.com/office/drawing/2014/main" id="{4720F5FB-043E-1945-A3D9-7588F595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8957158"/>
            <a:ext cx="1185467" cy="766365"/>
          </a:xfrm>
          <a:custGeom>
            <a:avLst/>
            <a:gdLst>
              <a:gd name="T0" fmla="*/ 80 w 436"/>
              <a:gd name="T1" fmla="*/ 162 h 282"/>
              <a:gd name="T2" fmla="*/ 80 w 436"/>
              <a:gd name="T3" fmla="*/ 162 h 282"/>
              <a:gd name="T4" fmla="*/ 84 w 436"/>
              <a:gd name="T5" fmla="*/ 151 h 282"/>
              <a:gd name="T6" fmla="*/ 91 w 436"/>
              <a:gd name="T7" fmla="*/ 162 h 282"/>
              <a:gd name="T8" fmla="*/ 91 w 436"/>
              <a:gd name="T9" fmla="*/ 193 h 282"/>
              <a:gd name="T10" fmla="*/ 91 w 436"/>
              <a:gd name="T11" fmla="*/ 281 h 282"/>
              <a:gd name="T12" fmla="*/ 343 w 436"/>
              <a:gd name="T13" fmla="*/ 281 h 282"/>
              <a:gd name="T14" fmla="*/ 343 w 436"/>
              <a:gd name="T15" fmla="*/ 193 h 282"/>
              <a:gd name="T16" fmla="*/ 343 w 436"/>
              <a:gd name="T17" fmla="*/ 162 h 282"/>
              <a:gd name="T18" fmla="*/ 347 w 436"/>
              <a:gd name="T19" fmla="*/ 151 h 282"/>
              <a:gd name="T20" fmla="*/ 354 w 436"/>
              <a:gd name="T21" fmla="*/ 162 h 282"/>
              <a:gd name="T22" fmla="*/ 354 w 436"/>
              <a:gd name="T23" fmla="*/ 193 h 282"/>
              <a:gd name="T24" fmla="*/ 435 w 436"/>
              <a:gd name="T25" fmla="*/ 193 h 282"/>
              <a:gd name="T26" fmla="*/ 435 w 436"/>
              <a:gd name="T27" fmla="*/ 137 h 282"/>
              <a:gd name="T28" fmla="*/ 435 w 436"/>
              <a:gd name="T29" fmla="*/ 123 h 282"/>
              <a:gd name="T30" fmla="*/ 312 w 436"/>
              <a:gd name="T31" fmla="*/ 4 h 282"/>
              <a:gd name="T32" fmla="*/ 287 w 436"/>
              <a:gd name="T33" fmla="*/ 0 h 282"/>
              <a:gd name="T34" fmla="*/ 217 w 436"/>
              <a:gd name="T35" fmla="*/ 49 h 282"/>
              <a:gd name="T36" fmla="*/ 147 w 436"/>
              <a:gd name="T37" fmla="*/ 0 h 282"/>
              <a:gd name="T38" fmla="*/ 105 w 436"/>
              <a:gd name="T39" fmla="*/ 7 h 282"/>
              <a:gd name="T40" fmla="*/ 0 w 436"/>
              <a:gd name="T41" fmla="*/ 123 h 282"/>
              <a:gd name="T42" fmla="*/ 0 w 436"/>
              <a:gd name="T43" fmla="*/ 137 h 282"/>
              <a:gd name="T44" fmla="*/ 0 w 436"/>
              <a:gd name="T45" fmla="*/ 193 h 282"/>
              <a:gd name="T46" fmla="*/ 80 w 436"/>
              <a:gd name="T47" fmla="*/ 193 h 282"/>
              <a:gd name="T48" fmla="*/ 80 w 436"/>
              <a:gd name="T49" fmla="*/ 16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6" h="282">
                <a:moveTo>
                  <a:pt x="80" y="162"/>
                </a:moveTo>
                <a:lnTo>
                  <a:pt x="80" y="162"/>
                </a:lnTo>
                <a:cubicBezTo>
                  <a:pt x="80" y="158"/>
                  <a:pt x="80" y="151"/>
                  <a:pt x="84" y="151"/>
                </a:cubicBezTo>
                <a:cubicBezTo>
                  <a:pt x="91" y="151"/>
                  <a:pt x="91" y="158"/>
                  <a:pt x="91" y="162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1" y="281"/>
                  <a:pt x="91" y="281"/>
                  <a:pt x="91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343" y="193"/>
                  <a:pt x="343" y="193"/>
                  <a:pt x="343" y="193"/>
                </a:cubicBezTo>
                <a:cubicBezTo>
                  <a:pt x="343" y="162"/>
                  <a:pt x="343" y="162"/>
                  <a:pt x="343" y="162"/>
                </a:cubicBezTo>
                <a:cubicBezTo>
                  <a:pt x="343" y="158"/>
                  <a:pt x="343" y="151"/>
                  <a:pt x="347" y="151"/>
                </a:cubicBezTo>
                <a:cubicBezTo>
                  <a:pt x="354" y="151"/>
                  <a:pt x="354" y="158"/>
                  <a:pt x="354" y="162"/>
                </a:cubicBezTo>
                <a:cubicBezTo>
                  <a:pt x="354" y="193"/>
                  <a:pt x="354" y="193"/>
                  <a:pt x="354" y="193"/>
                </a:cubicBezTo>
                <a:cubicBezTo>
                  <a:pt x="435" y="193"/>
                  <a:pt x="435" y="193"/>
                  <a:pt x="435" y="193"/>
                </a:cubicBezTo>
                <a:cubicBezTo>
                  <a:pt x="435" y="137"/>
                  <a:pt x="435" y="137"/>
                  <a:pt x="435" y="137"/>
                </a:cubicBezTo>
                <a:cubicBezTo>
                  <a:pt x="435" y="123"/>
                  <a:pt x="435" y="123"/>
                  <a:pt x="435" y="123"/>
                </a:cubicBezTo>
                <a:cubicBezTo>
                  <a:pt x="435" y="46"/>
                  <a:pt x="414" y="28"/>
                  <a:pt x="312" y="4"/>
                </a:cubicBezTo>
                <a:cubicBezTo>
                  <a:pt x="301" y="4"/>
                  <a:pt x="294" y="0"/>
                  <a:pt x="287" y="0"/>
                </a:cubicBezTo>
                <a:cubicBezTo>
                  <a:pt x="280" y="18"/>
                  <a:pt x="263" y="49"/>
                  <a:pt x="217" y="49"/>
                </a:cubicBezTo>
                <a:cubicBezTo>
                  <a:pt x="168" y="49"/>
                  <a:pt x="150" y="14"/>
                  <a:pt x="147" y="0"/>
                </a:cubicBezTo>
                <a:cubicBezTo>
                  <a:pt x="136" y="4"/>
                  <a:pt x="122" y="4"/>
                  <a:pt x="105" y="7"/>
                </a:cubicBezTo>
                <a:cubicBezTo>
                  <a:pt x="17" y="28"/>
                  <a:pt x="0" y="46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93"/>
                  <a:pt x="0" y="193"/>
                  <a:pt x="0" y="193"/>
                </a:cubicBezTo>
                <a:cubicBezTo>
                  <a:pt x="80" y="193"/>
                  <a:pt x="80" y="193"/>
                  <a:pt x="80" y="193"/>
                </a:cubicBezTo>
                <a:lnTo>
                  <a:pt x="80" y="16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31" name="Freeform 251">
            <a:extLst>
              <a:ext uri="{FF2B5EF4-FFF2-40B4-BE49-F238E27FC236}">
                <a16:creationId xmlns:a16="http://schemas.microsoft.com/office/drawing/2014/main" id="{90FB61B1-7758-8941-ABB3-224E1857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835" y="9519961"/>
            <a:ext cx="215540" cy="203562"/>
          </a:xfrm>
          <a:custGeom>
            <a:avLst/>
            <a:gdLst>
              <a:gd name="T0" fmla="*/ 80 w 81"/>
              <a:gd name="T1" fmla="*/ 0 h 75"/>
              <a:gd name="T2" fmla="*/ 80 w 81"/>
              <a:gd name="T3" fmla="*/ 0 h 75"/>
              <a:gd name="T4" fmla="*/ 0 w 81"/>
              <a:gd name="T5" fmla="*/ 0 h 75"/>
              <a:gd name="T6" fmla="*/ 0 w 81"/>
              <a:gd name="T7" fmla="*/ 49 h 75"/>
              <a:gd name="T8" fmla="*/ 24 w 81"/>
              <a:gd name="T9" fmla="*/ 74 h 75"/>
              <a:gd name="T10" fmla="*/ 80 w 81"/>
              <a:gd name="T11" fmla="*/ 74 h 75"/>
              <a:gd name="T12" fmla="*/ 80 w 81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5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3"/>
                  <a:pt x="10" y="74"/>
                  <a:pt x="24" y="74"/>
                </a:cubicBezTo>
                <a:cubicBezTo>
                  <a:pt x="80" y="74"/>
                  <a:pt x="80" y="74"/>
                  <a:pt x="80" y="74"/>
                </a:cubicBezTo>
                <a:lnTo>
                  <a:pt x="80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52">
            <a:extLst>
              <a:ext uri="{FF2B5EF4-FFF2-40B4-BE49-F238E27FC236}">
                <a16:creationId xmlns:a16="http://schemas.microsoft.com/office/drawing/2014/main" id="{4EF9EE1C-84B3-DB49-A00C-7D9B4CD2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78" y="9364289"/>
            <a:ext cx="35927" cy="359234"/>
          </a:xfrm>
          <a:custGeom>
            <a:avLst/>
            <a:gdLst>
              <a:gd name="T0" fmla="*/ 7 w 12"/>
              <a:gd name="T1" fmla="*/ 0 h 131"/>
              <a:gd name="T2" fmla="*/ 7 w 12"/>
              <a:gd name="T3" fmla="*/ 0 h 131"/>
              <a:gd name="T4" fmla="*/ 0 w 12"/>
              <a:gd name="T5" fmla="*/ 11 h 131"/>
              <a:gd name="T6" fmla="*/ 0 w 12"/>
              <a:gd name="T7" fmla="*/ 130 h 131"/>
              <a:gd name="T8" fmla="*/ 11 w 12"/>
              <a:gd name="T9" fmla="*/ 130 h 131"/>
              <a:gd name="T10" fmla="*/ 11 w 12"/>
              <a:gd name="T11" fmla="*/ 11 h 131"/>
              <a:gd name="T12" fmla="*/ 7 w 12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7"/>
                  <a:pt x="0" y="11"/>
                </a:cubicBezTo>
                <a:cubicBezTo>
                  <a:pt x="0" y="130"/>
                  <a:pt x="0" y="130"/>
                  <a:pt x="0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7"/>
                  <a:pt x="11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53">
            <a:extLst>
              <a:ext uri="{FF2B5EF4-FFF2-40B4-BE49-F238E27FC236}">
                <a16:creationId xmlns:a16="http://schemas.microsoft.com/office/drawing/2014/main" id="{CF0CCE6F-1B66-3E45-8473-FB43D874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805" y="8154873"/>
            <a:ext cx="646621" cy="706489"/>
          </a:xfrm>
          <a:custGeom>
            <a:avLst/>
            <a:gdLst>
              <a:gd name="T0" fmla="*/ 137 w 236"/>
              <a:gd name="T1" fmla="*/ 260 h 261"/>
              <a:gd name="T2" fmla="*/ 137 w 236"/>
              <a:gd name="T3" fmla="*/ 260 h 261"/>
              <a:gd name="T4" fmla="*/ 112 w 236"/>
              <a:gd name="T5" fmla="*/ 260 h 261"/>
              <a:gd name="T6" fmla="*/ 18 w 236"/>
              <a:gd name="T7" fmla="*/ 91 h 261"/>
              <a:gd name="T8" fmla="*/ 95 w 236"/>
              <a:gd name="T9" fmla="*/ 28 h 261"/>
              <a:gd name="T10" fmla="*/ 193 w 236"/>
              <a:gd name="T11" fmla="*/ 17 h 261"/>
              <a:gd name="T12" fmla="*/ 228 w 236"/>
              <a:gd name="T13" fmla="*/ 151 h 261"/>
              <a:gd name="T14" fmla="*/ 137 w 236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61">
                <a:moveTo>
                  <a:pt x="137" y="260"/>
                </a:moveTo>
                <a:lnTo>
                  <a:pt x="137" y="260"/>
                </a:lnTo>
                <a:cubicBezTo>
                  <a:pt x="112" y="260"/>
                  <a:pt x="112" y="260"/>
                  <a:pt x="112" y="260"/>
                </a:cubicBezTo>
                <a:cubicBezTo>
                  <a:pt x="56" y="260"/>
                  <a:pt x="0" y="179"/>
                  <a:pt x="18" y="91"/>
                </a:cubicBezTo>
                <a:cubicBezTo>
                  <a:pt x="28" y="35"/>
                  <a:pt x="67" y="17"/>
                  <a:pt x="95" y="28"/>
                </a:cubicBezTo>
                <a:cubicBezTo>
                  <a:pt x="102" y="11"/>
                  <a:pt x="165" y="0"/>
                  <a:pt x="193" y="17"/>
                </a:cubicBezTo>
                <a:cubicBezTo>
                  <a:pt x="228" y="46"/>
                  <a:pt x="235" y="95"/>
                  <a:pt x="228" y="151"/>
                </a:cubicBezTo>
                <a:cubicBezTo>
                  <a:pt x="221" y="193"/>
                  <a:pt x="190" y="260"/>
                  <a:pt x="137" y="26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54">
            <a:extLst>
              <a:ext uri="{FF2B5EF4-FFF2-40B4-BE49-F238E27FC236}">
                <a16:creationId xmlns:a16="http://schemas.microsoft.com/office/drawing/2014/main" id="{BFC01CD9-C93C-A94E-9C28-0F81000B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600" y="8334486"/>
            <a:ext cx="478978" cy="574774"/>
          </a:xfrm>
          <a:custGeom>
            <a:avLst/>
            <a:gdLst>
              <a:gd name="T0" fmla="*/ 120 w 177"/>
              <a:gd name="T1" fmla="*/ 0 h 212"/>
              <a:gd name="T2" fmla="*/ 120 w 177"/>
              <a:gd name="T3" fmla="*/ 0 h 212"/>
              <a:gd name="T4" fmla="*/ 56 w 177"/>
              <a:gd name="T5" fmla="*/ 0 h 212"/>
              <a:gd name="T6" fmla="*/ 0 w 177"/>
              <a:gd name="T7" fmla="*/ 60 h 212"/>
              <a:gd name="T8" fmla="*/ 0 w 177"/>
              <a:gd name="T9" fmla="*/ 116 h 212"/>
              <a:gd name="T10" fmla="*/ 88 w 177"/>
              <a:gd name="T11" fmla="*/ 211 h 212"/>
              <a:gd name="T12" fmla="*/ 88 w 177"/>
              <a:gd name="T13" fmla="*/ 211 h 212"/>
              <a:gd name="T14" fmla="*/ 176 w 177"/>
              <a:gd name="T15" fmla="*/ 116 h 212"/>
              <a:gd name="T16" fmla="*/ 176 w 177"/>
              <a:gd name="T17" fmla="*/ 60 h 212"/>
              <a:gd name="T18" fmla="*/ 120 w 177"/>
              <a:gd name="T1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212">
                <a:moveTo>
                  <a:pt x="120" y="0"/>
                </a:moveTo>
                <a:lnTo>
                  <a:pt x="120" y="0"/>
                </a:ln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69"/>
                  <a:pt x="39" y="211"/>
                  <a:pt x="88" y="211"/>
                </a:cubicBezTo>
                <a:lnTo>
                  <a:pt x="88" y="211"/>
                </a:lnTo>
                <a:cubicBezTo>
                  <a:pt x="137" y="211"/>
                  <a:pt x="176" y="169"/>
                  <a:pt x="176" y="116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6" y="25"/>
                  <a:pt x="151" y="0"/>
                  <a:pt x="12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55">
            <a:extLst>
              <a:ext uri="{FF2B5EF4-FFF2-40B4-BE49-F238E27FC236}">
                <a16:creationId xmlns:a16="http://schemas.microsoft.com/office/drawing/2014/main" id="{30DA9AA1-25DF-F74C-BCC6-BB119F67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622" y="8765567"/>
            <a:ext cx="514905" cy="407131"/>
          </a:xfrm>
          <a:custGeom>
            <a:avLst/>
            <a:gdLst>
              <a:gd name="T0" fmla="*/ 190 w 191"/>
              <a:gd name="T1" fmla="*/ 123 h 152"/>
              <a:gd name="T2" fmla="*/ 190 w 191"/>
              <a:gd name="T3" fmla="*/ 123 h 152"/>
              <a:gd name="T4" fmla="*/ 151 w 191"/>
              <a:gd name="T5" fmla="*/ 0 h 152"/>
              <a:gd name="T6" fmla="*/ 39 w 191"/>
              <a:gd name="T7" fmla="*/ 0 h 152"/>
              <a:gd name="T8" fmla="*/ 0 w 191"/>
              <a:gd name="T9" fmla="*/ 123 h 152"/>
              <a:gd name="T10" fmla="*/ 95 w 191"/>
              <a:gd name="T11" fmla="*/ 151 h 152"/>
              <a:gd name="T12" fmla="*/ 190 w 191"/>
              <a:gd name="T13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52">
                <a:moveTo>
                  <a:pt x="190" y="123"/>
                </a:moveTo>
                <a:lnTo>
                  <a:pt x="190" y="123"/>
                </a:lnTo>
                <a:cubicBezTo>
                  <a:pt x="130" y="119"/>
                  <a:pt x="151" y="0"/>
                  <a:pt x="15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60" y="119"/>
                  <a:pt x="0" y="123"/>
                </a:cubicBezTo>
                <a:cubicBezTo>
                  <a:pt x="7" y="137"/>
                  <a:pt x="49" y="151"/>
                  <a:pt x="95" y="151"/>
                </a:cubicBezTo>
                <a:cubicBezTo>
                  <a:pt x="141" y="151"/>
                  <a:pt x="183" y="137"/>
                  <a:pt x="190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56">
            <a:extLst>
              <a:ext uri="{FF2B5EF4-FFF2-40B4-BE49-F238E27FC236}">
                <a16:creationId xmlns:a16="http://schemas.microsoft.com/office/drawing/2014/main" id="{FC0BABE6-DFCA-E740-8A67-932434CF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345" y="9364289"/>
            <a:ext cx="35927" cy="359234"/>
          </a:xfrm>
          <a:custGeom>
            <a:avLst/>
            <a:gdLst>
              <a:gd name="T0" fmla="*/ 7 w 15"/>
              <a:gd name="T1" fmla="*/ 0 h 131"/>
              <a:gd name="T2" fmla="*/ 7 w 15"/>
              <a:gd name="T3" fmla="*/ 0 h 131"/>
              <a:gd name="T4" fmla="*/ 0 w 15"/>
              <a:gd name="T5" fmla="*/ 11 h 131"/>
              <a:gd name="T6" fmla="*/ 0 w 15"/>
              <a:gd name="T7" fmla="*/ 130 h 131"/>
              <a:gd name="T8" fmla="*/ 14 w 15"/>
              <a:gd name="T9" fmla="*/ 130 h 131"/>
              <a:gd name="T10" fmla="*/ 14 w 15"/>
              <a:gd name="T11" fmla="*/ 11 h 131"/>
              <a:gd name="T12" fmla="*/ 7 w 15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7"/>
                  <a:pt x="0" y="11"/>
                </a:cubicBezTo>
                <a:cubicBezTo>
                  <a:pt x="0" y="130"/>
                  <a:pt x="0" y="130"/>
                  <a:pt x="0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7"/>
                  <a:pt x="11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7">
            <a:extLst>
              <a:ext uri="{FF2B5EF4-FFF2-40B4-BE49-F238E27FC236}">
                <a16:creationId xmlns:a16="http://schemas.microsoft.com/office/drawing/2014/main" id="{307D5348-0964-A84E-9E43-A3D0846F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498" y="8945187"/>
            <a:ext cx="383183" cy="143693"/>
          </a:xfrm>
          <a:custGeom>
            <a:avLst/>
            <a:gdLst>
              <a:gd name="T0" fmla="*/ 73 w 141"/>
              <a:gd name="T1" fmla="*/ 52 h 53"/>
              <a:gd name="T2" fmla="*/ 73 w 141"/>
              <a:gd name="T3" fmla="*/ 52 h 53"/>
              <a:gd name="T4" fmla="*/ 140 w 141"/>
              <a:gd name="T5" fmla="*/ 3 h 53"/>
              <a:gd name="T6" fmla="*/ 123 w 141"/>
              <a:gd name="T7" fmla="*/ 0 h 53"/>
              <a:gd name="T8" fmla="*/ 70 w 141"/>
              <a:gd name="T9" fmla="*/ 35 h 53"/>
              <a:gd name="T10" fmla="*/ 17 w 141"/>
              <a:gd name="T11" fmla="*/ 0 h 53"/>
              <a:gd name="T12" fmla="*/ 0 w 141"/>
              <a:gd name="T13" fmla="*/ 3 h 53"/>
              <a:gd name="T14" fmla="*/ 73 w 14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53">
                <a:moveTo>
                  <a:pt x="73" y="52"/>
                </a:moveTo>
                <a:lnTo>
                  <a:pt x="73" y="52"/>
                </a:lnTo>
                <a:cubicBezTo>
                  <a:pt x="116" y="52"/>
                  <a:pt x="133" y="21"/>
                  <a:pt x="140" y="3"/>
                </a:cubicBezTo>
                <a:cubicBezTo>
                  <a:pt x="133" y="3"/>
                  <a:pt x="123" y="0"/>
                  <a:pt x="123" y="0"/>
                </a:cubicBezTo>
                <a:cubicBezTo>
                  <a:pt x="123" y="0"/>
                  <a:pt x="108" y="35"/>
                  <a:pt x="70" y="35"/>
                </a:cubicBezTo>
                <a:cubicBezTo>
                  <a:pt x="24" y="35"/>
                  <a:pt x="17" y="0"/>
                  <a:pt x="17" y="0"/>
                </a:cubicBezTo>
                <a:cubicBezTo>
                  <a:pt x="17" y="0"/>
                  <a:pt x="7" y="3"/>
                  <a:pt x="0" y="3"/>
                </a:cubicBezTo>
                <a:cubicBezTo>
                  <a:pt x="7" y="17"/>
                  <a:pt x="24" y="52"/>
                  <a:pt x="73" y="52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8">
            <a:extLst>
              <a:ext uri="{FF2B5EF4-FFF2-40B4-BE49-F238E27FC236}">
                <a16:creationId xmlns:a16="http://schemas.microsoft.com/office/drawing/2014/main" id="{04E6EB97-B802-2541-B34C-43691B0B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272" y="9484034"/>
            <a:ext cx="227511" cy="35927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59">
            <a:extLst>
              <a:ext uri="{FF2B5EF4-FFF2-40B4-BE49-F238E27FC236}">
                <a16:creationId xmlns:a16="http://schemas.microsoft.com/office/drawing/2014/main" id="{78C82E41-C2BE-C343-B851-40D51B30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9484034"/>
            <a:ext cx="227518" cy="35927"/>
          </a:xfrm>
          <a:custGeom>
            <a:avLst/>
            <a:gdLst>
              <a:gd name="T0" fmla="*/ 81 w 82"/>
              <a:gd name="T1" fmla="*/ 0 h 15"/>
              <a:gd name="T2" fmla="*/ 0 w 82"/>
              <a:gd name="T3" fmla="*/ 0 h 15"/>
              <a:gd name="T4" fmla="*/ 0 w 82"/>
              <a:gd name="T5" fmla="*/ 14 h 15"/>
              <a:gd name="T6" fmla="*/ 81 w 82"/>
              <a:gd name="T7" fmla="*/ 14 h 15"/>
              <a:gd name="T8" fmla="*/ 81 w 82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81" y="0"/>
                </a:moveTo>
                <a:lnTo>
                  <a:pt x="0" y="0"/>
                </a:lnTo>
                <a:lnTo>
                  <a:pt x="0" y="14"/>
                </a:lnTo>
                <a:lnTo>
                  <a:pt x="81" y="14"/>
                </a:lnTo>
                <a:lnTo>
                  <a:pt x="81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60">
            <a:extLst>
              <a:ext uri="{FF2B5EF4-FFF2-40B4-BE49-F238E27FC236}">
                <a16:creationId xmlns:a16="http://schemas.microsoft.com/office/drawing/2014/main" id="{3C922086-C5D3-5543-9731-16340FE7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272" y="9519961"/>
            <a:ext cx="227511" cy="203562"/>
          </a:xfrm>
          <a:custGeom>
            <a:avLst/>
            <a:gdLst>
              <a:gd name="T0" fmla="*/ 0 w 82"/>
              <a:gd name="T1" fmla="*/ 74 h 75"/>
              <a:gd name="T2" fmla="*/ 0 w 82"/>
              <a:gd name="T3" fmla="*/ 74 h 75"/>
              <a:gd name="T4" fmla="*/ 53 w 82"/>
              <a:gd name="T5" fmla="*/ 74 h 75"/>
              <a:gd name="T6" fmla="*/ 81 w 82"/>
              <a:gd name="T7" fmla="*/ 49 h 75"/>
              <a:gd name="T8" fmla="*/ 81 w 82"/>
              <a:gd name="T9" fmla="*/ 0 h 75"/>
              <a:gd name="T10" fmla="*/ 0 w 82"/>
              <a:gd name="T11" fmla="*/ 0 h 75"/>
              <a:gd name="T12" fmla="*/ 0 w 82"/>
              <a:gd name="T13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0" y="74"/>
                </a:moveTo>
                <a:lnTo>
                  <a:pt x="0" y="74"/>
                </a:lnTo>
                <a:cubicBezTo>
                  <a:pt x="53" y="74"/>
                  <a:pt x="53" y="74"/>
                  <a:pt x="53" y="74"/>
                </a:cubicBezTo>
                <a:cubicBezTo>
                  <a:pt x="67" y="74"/>
                  <a:pt x="81" y="63"/>
                  <a:pt x="81" y="4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61">
            <a:extLst>
              <a:ext uri="{FF2B5EF4-FFF2-40B4-BE49-F238E27FC236}">
                <a16:creationId xmlns:a16="http://schemas.microsoft.com/office/drawing/2014/main" id="{B37E31E6-8205-A54E-84B4-22F8B517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8957158"/>
            <a:ext cx="1197446" cy="766365"/>
          </a:xfrm>
          <a:custGeom>
            <a:avLst/>
            <a:gdLst>
              <a:gd name="T0" fmla="*/ 81 w 440"/>
              <a:gd name="T1" fmla="*/ 162 h 282"/>
              <a:gd name="T2" fmla="*/ 81 w 440"/>
              <a:gd name="T3" fmla="*/ 162 h 282"/>
              <a:gd name="T4" fmla="*/ 88 w 440"/>
              <a:gd name="T5" fmla="*/ 151 h 282"/>
              <a:gd name="T6" fmla="*/ 92 w 440"/>
              <a:gd name="T7" fmla="*/ 162 h 282"/>
              <a:gd name="T8" fmla="*/ 92 w 440"/>
              <a:gd name="T9" fmla="*/ 193 h 282"/>
              <a:gd name="T10" fmla="*/ 92 w 440"/>
              <a:gd name="T11" fmla="*/ 281 h 282"/>
              <a:gd name="T12" fmla="*/ 344 w 440"/>
              <a:gd name="T13" fmla="*/ 281 h 282"/>
              <a:gd name="T14" fmla="*/ 344 w 440"/>
              <a:gd name="T15" fmla="*/ 193 h 282"/>
              <a:gd name="T16" fmla="*/ 344 w 440"/>
              <a:gd name="T17" fmla="*/ 162 h 282"/>
              <a:gd name="T18" fmla="*/ 351 w 440"/>
              <a:gd name="T19" fmla="*/ 151 h 282"/>
              <a:gd name="T20" fmla="*/ 358 w 440"/>
              <a:gd name="T21" fmla="*/ 162 h 282"/>
              <a:gd name="T22" fmla="*/ 358 w 440"/>
              <a:gd name="T23" fmla="*/ 193 h 282"/>
              <a:gd name="T24" fmla="*/ 439 w 440"/>
              <a:gd name="T25" fmla="*/ 193 h 282"/>
              <a:gd name="T26" fmla="*/ 439 w 440"/>
              <a:gd name="T27" fmla="*/ 137 h 282"/>
              <a:gd name="T28" fmla="*/ 439 w 440"/>
              <a:gd name="T29" fmla="*/ 123 h 282"/>
              <a:gd name="T30" fmla="*/ 313 w 440"/>
              <a:gd name="T31" fmla="*/ 4 h 282"/>
              <a:gd name="T32" fmla="*/ 288 w 440"/>
              <a:gd name="T33" fmla="*/ 0 h 282"/>
              <a:gd name="T34" fmla="*/ 221 w 440"/>
              <a:gd name="T35" fmla="*/ 49 h 282"/>
              <a:gd name="T36" fmla="*/ 148 w 440"/>
              <a:gd name="T37" fmla="*/ 0 h 282"/>
              <a:gd name="T38" fmla="*/ 109 w 440"/>
              <a:gd name="T39" fmla="*/ 7 h 282"/>
              <a:gd name="T40" fmla="*/ 0 w 440"/>
              <a:gd name="T41" fmla="*/ 123 h 282"/>
              <a:gd name="T42" fmla="*/ 0 w 440"/>
              <a:gd name="T43" fmla="*/ 137 h 282"/>
              <a:gd name="T44" fmla="*/ 0 w 440"/>
              <a:gd name="T45" fmla="*/ 193 h 282"/>
              <a:gd name="T46" fmla="*/ 81 w 440"/>
              <a:gd name="T47" fmla="*/ 193 h 282"/>
              <a:gd name="T48" fmla="*/ 81 w 440"/>
              <a:gd name="T49" fmla="*/ 16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0" h="282">
                <a:moveTo>
                  <a:pt x="81" y="162"/>
                </a:moveTo>
                <a:lnTo>
                  <a:pt x="81" y="162"/>
                </a:lnTo>
                <a:cubicBezTo>
                  <a:pt x="81" y="158"/>
                  <a:pt x="81" y="151"/>
                  <a:pt x="88" y="151"/>
                </a:cubicBezTo>
                <a:cubicBezTo>
                  <a:pt x="92" y="151"/>
                  <a:pt x="92" y="158"/>
                  <a:pt x="92" y="162"/>
                </a:cubicBezTo>
                <a:cubicBezTo>
                  <a:pt x="92" y="193"/>
                  <a:pt x="92" y="193"/>
                  <a:pt x="92" y="193"/>
                </a:cubicBezTo>
                <a:cubicBezTo>
                  <a:pt x="92" y="281"/>
                  <a:pt x="92" y="281"/>
                  <a:pt x="92" y="281"/>
                </a:cubicBezTo>
                <a:cubicBezTo>
                  <a:pt x="344" y="281"/>
                  <a:pt x="344" y="281"/>
                  <a:pt x="344" y="281"/>
                </a:cubicBezTo>
                <a:cubicBezTo>
                  <a:pt x="344" y="193"/>
                  <a:pt x="344" y="193"/>
                  <a:pt x="344" y="193"/>
                </a:cubicBezTo>
                <a:cubicBezTo>
                  <a:pt x="344" y="162"/>
                  <a:pt x="344" y="162"/>
                  <a:pt x="344" y="162"/>
                </a:cubicBezTo>
                <a:cubicBezTo>
                  <a:pt x="344" y="158"/>
                  <a:pt x="344" y="151"/>
                  <a:pt x="351" y="151"/>
                </a:cubicBezTo>
                <a:cubicBezTo>
                  <a:pt x="355" y="151"/>
                  <a:pt x="358" y="158"/>
                  <a:pt x="358" y="162"/>
                </a:cubicBezTo>
                <a:cubicBezTo>
                  <a:pt x="358" y="193"/>
                  <a:pt x="358" y="193"/>
                  <a:pt x="358" y="193"/>
                </a:cubicBezTo>
                <a:cubicBezTo>
                  <a:pt x="439" y="193"/>
                  <a:pt x="439" y="193"/>
                  <a:pt x="439" y="193"/>
                </a:cubicBezTo>
                <a:cubicBezTo>
                  <a:pt x="439" y="137"/>
                  <a:pt x="439" y="137"/>
                  <a:pt x="439" y="137"/>
                </a:cubicBezTo>
                <a:cubicBezTo>
                  <a:pt x="439" y="123"/>
                  <a:pt x="439" y="123"/>
                  <a:pt x="439" y="123"/>
                </a:cubicBezTo>
                <a:cubicBezTo>
                  <a:pt x="439" y="46"/>
                  <a:pt x="418" y="28"/>
                  <a:pt x="313" y="4"/>
                </a:cubicBezTo>
                <a:cubicBezTo>
                  <a:pt x="306" y="4"/>
                  <a:pt x="295" y="0"/>
                  <a:pt x="288" y="0"/>
                </a:cubicBezTo>
                <a:cubicBezTo>
                  <a:pt x="281" y="18"/>
                  <a:pt x="264" y="49"/>
                  <a:pt x="221" y="49"/>
                </a:cubicBezTo>
                <a:cubicBezTo>
                  <a:pt x="172" y="49"/>
                  <a:pt x="155" y="14"/>
                  <a:pt x="148" y="0"/>
                </a:cubicBezTo>
                <a:cubicBezTo>
                  <a:pt x="137" y="4"/>
                  <a:pt x="123" y="4"/>
                  <a:pt x="109" y="7"/>
                </a:cubicBezTo>
                <a:cubicBezTo>
                  <a:pt x="18" y="28"/>
                  <a:pt x="0" y="46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93"/>
                  <a:pt x="0" y="193"/>
                  <a:pt x="0" y="193"/>
                </a:cubicBezTo>
                <a:cubicBezTo>
                  <a:pt x="81" y="193"/>
                  <a:pt x="81" y="193"/>
                  <a:pt x="81" y="193"/>
                </a:cubicBezTo>
                <a:lnTo>
                  <a:pt x="81" y="16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42" name="Freeform 262">
            <a:extLst>
              <a:ext uri="{FF2B5EF4-FFF2-40B4-BE49-F238E27FC236}">
                <a16:creationId xmlns:a16="http://schemas.microsoft.com/office/drawing/2014/main" id="{6CDFC0A0-1296-EA46-B655-22F8CA75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337" y="9519961"/>
            <a:ext cx="227518" cy="203562"/>
          </a:xfrm>
          <a:custGeom>
            <a:avLst/>
            <a:gdLst>
              <a:gd name="T0" fmla="*/ 81 w 82"/>
              <a:gd name="T1" fmla="*/ 0 h 75"/>
              <a:gd name="T2" fmla="*/ 81 w 82"/>
              <a:gd name="T3" fmla="*/ 0 h 75"/>
              <a:gd name="T4" fmla="*/ 0 w 82"/>
              <a:gd name="T5" fmla="*/ 0 h 75"/>
              <a:gd name="T6" fmla="*/ 0 w 82"/>
              <a:gd name="T7" fmla="*/ 49 h 75"/>
              <a:gd name="T8" fmla="*/ 28 w 82"/>
              <a:gd name="T9" fmla="*/ 74 h 75"/>
              <a:gd name="T10" fmla="*/ 81 w 82"/>
              <a:gd name="T11" fmla="*/ 74 h 75"/>
              <a:gd name="T12" fmla="*/ 81 w 82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5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3"/>
                  <a:pt x="11" y="74"/>
                  <a:pt x="28" y="74"/>
                </a:cubicBezTo>
                <a:cubicBezTo>
                  <a:pt x="81" y="74"/>
                  <a:pt x="81" y="74"/>
                  <a:pt x="81" y="74"/>
                </a:cubicBezTo>
                <a:lnTo>
                  <a:pt x="81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63">
            <a:extLst>
              <a:ext uri="{FF2B5EF4-FFF2-40B4-BE49-F238E27FC236}">
                <a16:creationId xmlns:a16="http://schemas.microsoft.com/office/drawing/2014/main" id="{9C56E640-E2C2-D544-B1B4-822DD1D7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718" y="5532464"/>
            <a:ext cx="23949" cy="359234"/>
          </a:xfrm>
          <a:custGeom>
            <a:avLst/>
            <a:gdLst>
              <a:gd name="T0" fmla="*/ 7 w 11"/>
              <a:gd name="T1" fmla="*/ 0 h 131"/>
              <a:gd name="T2" fmla="*/ 7 w 11"/>
              <a:gd name="T3" fmla="*/ 0 h 131"/>
              <a:gd name="T4" fmla="*/ 0 w 11"/>
              <a:gd name="T5" fmla="*/ 7 h 131"/>
              <a:gd name="T6" fmla="*/ 0 w 11"/>
              <a:gd name="T7" fmla="*/ 130 h 131"/>
              <a:gd name="T8" fmla="*/ 10 w 11"/>
              <a:gd name="T9" fmla="*/ 130 h 131"/>
              <a:gd name="T10" fmla="*/ 10 w 11"/>
              <a:gd name="T11" fmla="*/ 7 h 131"/>
              <a:gd name="T12" fmla="*/ 7 w 11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4"/>
                  <a:pt x="0" y="7"/>
                </a:cubicBezTo>
                <a:cubicBezTo>
                  <a:pt x="0" y="130"/>
                  <a:pt x="0" y="130"/>
                  <a:pt x="0" y="13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4"/>
                  <a:pt x="10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64">
            <a:extLst>
              <a:ext uri="{FF2B5EF4-FFF2-40B4-BE49-F238E27FC236}">
                <a16:creationId xmlns:a16="http://schemas.microsoft.com/office/drawing/2014/main" id="{5D85D079-20C4-1B4B-BFBC-E4CCDCA4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8637" y="4299098"/>
            <a:ext cx="634650" cy="706489"/>
          </a:xfrm>
          <a:custGeom>
            <a:avLst/>
            <a:gdLst>
              <a:gd name="T0" fmla="*/ 137 w 235"/>
              <a:gd name="T1" fmla="*/ 260 h 261"/>
              <a:gd name="T2" fmla="*/ 137 w 235"/>
              <a:gd name="T3" fmla="*/ 260 h 261"/>
              <a:gd name="T4" fmla="*/ 112 w 235"/>
              <a:gd name="T5" fmla="*/ 260 h 261"/>
              <a:gd name="T6" fmla="*/ 17 w 235"/>
              <a:gd name="T7" fmla="*/ 92 h 261"/>
              <a:gd name="T8" fmla="*/ 95 w 235"/>
              <a:gd name="T9" fmla="*/ 32 h 261"/>
              <a:gd name="T10" fmla="*/ 192 w 235"/>
              <a:gd name="T11" fmla="*/ 21 h 261"/>
              <a:gd name="T12" fmla="*/ 227 w 235"/>
              <a:gd name="T13" fmla="*/ 151 h 261"/>
              <a:gd name="T14" fmla="*/ 137 w 235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261">
                <a:moveTo>
                  <a:pt x="137" y="260"/>
                </a:moveTo>
                <a:lnTo>
                  <a:pt x="137" y="260"/>
                </a:lnTo>
                <a:cubicBezTo>
                  <a:pt x="112" y="260"/>
                  <a:pt x="112" y="260"/>
                  <a:pt x="112" y="260"/>
                </a:cubicBezTo>
                <a:cubicBezTo>
                  <a:pt x="56" y="260"/>
                  <a:pt x="0" y="179"/>
                  <a:pt x="17" y="92"/>
                </a:cubicBezTo>
                <a:cubicBezTo>
                  <a:pt x="28" y="36"/>
                  <a:pt x="66" y="18"/>
                  <a:pt x="95" y="32"/>
                </a:cubicBezTo>
                <a:cubicBezTo>
                  <a:pt x="102" y="11"/>
                  <a:pt x="164" y="0"/>
                  <a:pt x="192" y="21"/>
                </a:cubicBezTo>
                <a:cubicBezTo>
                  <a:pt x="227" y="46"/>
                  <a:pt x="234" y="95"/>
                  <a:pt x="227" y="151"/>
                </a:cubicBezTo>
                <a:cubicBezTo>
                  <a:pt x="220" y="193"/>
                  <a:pt x="188" y="260"/>
                  <a:pt x="137" y="26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65">
            <a:extLst>
              <a:ext uri="{FF2B5EF4-FFF2-40B4-BE49-F238E27FC236}">
                <a16:creationId xmlns:a16="http://schemas.microsoft.com/office/drawing/2014/main" id="{B60F5673-F8A4-8444-BF23-28B9C9A3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433" y="4490690"/>
            <a:ext cx="478978" cy="574774"/>
          </a:xfrm>
          <a:custGeom>
            <a:avLst/>
            <a:gdLst>
              <a:gd name="T0" fmla="*/ 118 w 175"/>
              <a:gd name="T1" fmla="*/ 0 h 211"/>
              <a:gd name="T2" fmla="*/ 118 w 175"/>
              <a:gd name="T3" fmla="*/ 0 h 211"/>
              <a:gd name="T4" fmla="*/ 56 w 175"/>
              <a:gd name="T5" fmla="*/ 0 h 211"/>
              <a:gd name="T6" fmla="*/ 0 w 175"/>
              <a:gd name="T7" fmla="*/ 59 h 211"/>
              <a:gd name="T8" fmla="*/ 0 w 175"/>
              <a:gd name="T9" fmla="*/ 115 h 211"/>
              <a:gd name="T10" fmla="*/ 88 w 175"/>
              <a:gd name="T11" fmla="*/ 210 h 211"/>
              <a:gd name="T12" fmla="*/ 88 w 175"/>
              <a:gd name="T13" fmla="*/ 210 h 211"/>
              <a:gd name="T14" fmla="*/ 174 w 175"/>
              <a:gd name="T15" fmla="*/ 115 h 211"/>
              <a:gd name="T16" fmla="*/ 174 w 175"/>
              <a:gd name="T17" fmla="*/ 59 h 211"/>
              <a:gd name="T18" fmla="*/ 118 w 175"/>
              <a:gd name="T1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11">
                <a:moveTo>
                  <a:pt x="118" y="0"/>
                </a:moveTo>
                <a:lnTo>
                  <a:pt x="118" y="0"/>
                </a:ln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8"/>
                  <a:pt x="0" y="59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68"/>
                  <a:pt x="39" y="210"/>
                  <a:pt x="88" y="210"/>
                </a:cubicBezTo>
                <a:lnTo>
                  <a:pt x="88" y="210"/>
                </a:lnTo>
                <a:cubicBezTo>
                  <a:pt x="136" y="210"/>
                  <a:pt x="174" y="168"/>
                  <a:pt x="174" y="115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174" y="28"/>
                  <a:pt x="150" y="0"/>
                  <a:pt x="118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66">
            <a:extLst>
              <a:ext uri="{FF2B5EF4-FFF2-40B4-BE49-F238E27FC236}">
                <a16:creationId xmlns:a16="http://schemas.microsoft.com/office/drawing/2014/main" id="{36818145-B358-3345-A76E-CFD41D99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484" y="4921770"/>
            <a:ext cx="514905" cy="419102"/>
          </a:xfrm>
          <a:custGeom>
            <a:avLst/>
            <a:gdLst>
              <a:gd name="T0" fmla="*/ 188 w 189"/>
              <a:gd name="T1" fmla="*/ 123 h 156"/>
              <a:gd name="T2" fmla="*/ 188 w 189"/>
              <a:gd name="T3" fmla="*/ 123 h 156"/>
              <a:gd name="T4" fmla="*/ 150 w 189"/>
              <a:gd name="T5" fmla="*/ 0 h 156"/>
              <a:gd name="T6" fmla="*/ 38 w 189"/>
              <a:gd name="T7" fmla="*/ 0 h 156"/>
              <a:gd name="T8" fmla="*/ 0 w 189"/>
              <a:gd name="T9" fmla="*/ 123 h 156"/>
              <a:gd name="T10" fmla="*/ 95 w 189"/>
              <a:gd name="T11" fmla="*/ 151 h 156"/>
              <a:gd name="T12" fmla="*/ 188 w 189"/>
              <a:gd name="T13" fmla="*/ 12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56">
                <a:moveTo>
                  <a:pt x="188" y="123"/>
                </a:moveTo>
                <a:lnTo>
                  <a:pt x="188" y="123"/>
                </a:lnTo>
                <a:cubicBezTo>
                  <a:pt x="129" y="120"/>
                  <a:pt x="150" y="0"/>
                  <a:pt x="15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60" y="120"/>
                  <a:pt x="0" y="123"/>
                </a:cubicBezTo>
                <a:cubicBezTo>
                  <a:pt x="7" y="137"/>
                  <a:pt x="49" y="155"/>
                  <a:pt x="95" y="151"/>
                </a:cubicBezTo>
                <a:cubicBezTo>
                  <a:pt x="139" y="151"/>
                  <a:pt x="178" y="137"/>
                  <a:pt x="188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67">
            <a:extLst>
              <a:ext uri="{FF2B5EF4-FFF2-40B4-BE49-F238E27FC236}">
                <a16:creationId xmlns:a16="http://schemas.microsoft.com/office/drawing/2014/main" id="{53C814A5-D43C-8642-8F31-6A693440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207" y="5532464"/>
            <a:ext cx="35927" cy="359234"/>
          </a:xfrm>
          <a:custGeom>
            <a:avLst/>
            <a:gdLst>
              <a:gd name="T0" fmla="*/ 7 w 15"/>
              <a:gd name="T1" fmla="*/ 0 h 131"/>
              <a:gd name="T2" fmla="*/ 7 w 15"/>
              <a:gd name="T3" fmla="*/ 0 h 131"/>
              <a:gd name="T4" fmla="*/ 0 w 15"/>
              <a:gd name="T5" fmla="*/ 7 h 131"/>
              <a:gd name="T6" fmla="*/ 0 w 15"/>
              <a:gd name="T7" fmla="*/ 130 h 131"/>
              <a:gd name="T8" fmla="*/ 14 w 15"/>
              <a:gd name="T9" fmla="*/ 130 h 131"/>
              <a:gd name="T10" fmla="*/ 14 w 15"/>
              <a:gd name="T11" fmla="*/ 7 h 131"/>
              <a:gd name="T12" fmla="*/ 7 w 15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1">
                <a:moveTo>
                  <a:pt x="7" y="0"/>
                </a:moveTo>
                <a:lnTo>
                  <a:pt x="7" y="0"/>
                </a:lnTo>
                <a:cubicBezTo>
                  <a:pt x="0" y="0"/>
                  <a:pt x="0" y="4"/>
                  <a:pt x="0" y="7"/>
                </a:cubicBezTo>
                <a:cubicBezTo>
                  <a:pt x="0" y="130"/>
                  <a:pt x="0" y="130"/>
                  <a:pt x="0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4"/>
                  <a:pt x="11" y="0"/>
                  <a:pt x="7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68">
            <a:extLst>
              <a:ext uri="{FF2B5EF4-FFF2-40B4-BE49-F238E27FC236}">
                <a16:creationId xmlns:a16="http://schemas.microsoft.com/office/drawing/2014/main" id="{0E1480BC-A39D-834B-A398-BF7994D33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331" y="5101383"/>
            <a:ext cx="383183" cy="143693"/>
          </a:xfrm>
          <a:custGeom>
            <a:avLst/>
            <a:gdLst>
              <a:gd name="T0" fmla="*/ 74 w 141"/>
              <a:gd name="T1" fmla="*/ 53 h 54"/>
              <a:gd name="T2" fmla="*/ 74 w 141"/>
              <a:gd name="T3" fmla="*/ 53 h 54"/>
              <a:gd name="T4" fmla="*/ 140 w 141"/>
              <a:gd name="T5" fmla="*/ 4 h 54"/>
              <a:gd name="T6" fmla="*/ 122 w 141"/>
              <a:gd name="T7" fmla="*/ 0 h 54"/>
              <a:gd name="T8" fmla="*/ 71 w 141"/>
              <a:gd name="T9" fmla="*/ 35 h 54"/>
              <a:gd name="T10" fmla="*/ 18 w 141"/>
              <a:gd name="T11" fmla="*/ 4 h 54"/>
              <a:gd name="T12" fmla="*/ 0 w 141"/>
              <a:gd name="T13" fmla="*/ 4 h 54"/>
              <a:gd name="T14" fmla="*/ 74 w 14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54">
                <a:moveTo>
                  <a:pt x="74" y="53"/>
                </a:moveTo>
                <a:lnTo>
                  <a:pt x="74" y="53"/>
                </a:lnTo>
                <a:cubicBezTo>
                  <a:pt x="115" y="53"/>
                  <a:pt x="133" y="25"/>
                  <a:pt x="140" y="4"/>
                </a:cubicBezTo>
                <a:cubicBezTo>
                  <a:pt x="133" y="4"/>
                  <a:pt x="122" y="0"/>
                  <a:pt x="122" y="0"/>
                </a:cubicBezTo>
                <a:cubicBezTo>
                  <a:pt x="122" y="4"/>
                  <a:pt x="108" y="35"/>
                  <a:pt x="71" y="35"/>
                </a:cubicBezTo>
                <a:cubicBezTo>
                  <a:pt x="25" y="35"/>
                  <a:pt x="18" y="4"/>
                  <a:pt x="18" y="4"/>
                </a:cubicBezTo>
                <a:cubicBezTo>
                  <a:pt x="18" y="4"/>
                  <a:pt x="8" y="4"/>
                  <a:pt x="0" y="4"/>
                </a:cubicBezTo>
                <a:cubicBezTo>
                  <a:pt x="8" y="21"/>
                  <a:pt x="25" y="53"/>
                  <a:pt x="74" y="53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69">
            <a:extLst>
              <a:ext uri="{FF2B5EF4-FFF2-40B4-BE49-F238E27FC236}">
                <a16:creationId xmlns:a16="http://schemas.microsoft.com/office/drawing/2014/main" id="{CCDEFE9D-1210-C141-B86A-8AE1BDA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134" y="5640237"/>
            <a:ext cx="227511" cy="35920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70">
            <a:extLst>
              <a:ext uri="{FF2B5EF4-FFF2-40B4-BE49-F238E27FC236}">
                <a16:creationId xmlns:a16="http://schemas.microsoft.com/office/drawing/2014/main" id="{6E11ECCF-46E8-2F42-B32C-094DF989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199" y="5640237"/>
            <a:ext cx="227518" cy="35920"/>
          </a:xfrm>
          <a:custGeom>
            <a:avLst/>
            <a:gdLst>
              <a:gd name="T0" fmla="*/ 81 w 82"/>
              <a:gd name="T1" fmla="*/ 0 h 15"/>
              <a:gd name="T2" fmla="*/ 0 w 82"/>
              <a:gd name="T3" fmla="*/ 0 h 15"/>
              <a:gd name="T4" fmla="*/ 0 w 82"/>
              <a:gd name="T5" fmla="*/ 14 h 15"/>
              <a:gd name="T6" fmla="*/ 81 w 82"/>
              <a:gd name="T7" fmla="*/ 14 h 15"/>
              <a:gd name="T8" fmla="*/ 81 w 82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81" y="0"/>
                </a:moveTo>
                <a:lnTo>
                  <a:pt x="0" y="0"/>
                </a:lnTo>
                <a:lnTo>
                  <a:pt x="0" y="14"/>
                </a:lnTo>
                <a:lnTo>
                  <a:pt x="81" y="14"/>
                </a:lnTo>
                <a:lnTo>
                  <a:pt x="81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71">
            <a:extLst>
              <a:ext uri="{FF2B5EF4-FFF2-40B4-BE49-F238E27FC236}">
                <a16:creationId xmlns:a16="http://schemas.microsoft.com/office/drawing/2014/main" id="{A0E118EF-048B-D346-9E29-B27F12E0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134" y="5676157"/>
            <a:ext cx="227511" cy="215540"/>
          </a:xfrm>
          <a:custGeom>
            <a:avLst/>
            <a:gdLst>
              <a:gd name="T0" fmla="*/ 0 w 82"/>
              <a:gd name="T1" fmla="*/ 77 h 78"/>
              <a:gd name="T2" fmla="*/ 0 w 82"/>
              <a:gd name="T3" fmla="*/ 77 h 78"/>
              <a:gd name="T4" fmla="*/ 53 w 82"/>
              <a:gd name="T5" fmla="*/ 77 h 78"/>
              <a:gd name="T6" fmla="*/ 81 w 82"/>
              <a:gd name="T7" fmla="*/ 49 h 78"/>
              <a:gd name="T8" fmla="*/ 81 w 82"/>
              <a:gd name="T9" fmla="*/ 0 h 78"/>
              <a:gd name="T10" fmla="*/ 0 w 82"/>
              <a:gd name="T11" fmla="*/ 0 h 78"/>
              <a:gd name="T12" fmla="*/ 0 w 82"/>
              <a:gd name="T13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8">
                <a:moveTo>
                  <a:pt x="0" y="77"/>
                </a:moveTo>
                <a:lnTo>
                  <a:pt x="0" y="77"/>
                </a:lnTo>
                <a:cubicBezTo>
                  <a:pt x="53" y="77"/>
                  <a:pt x="53" y="77"/>
                  <a:pt x="53" y="77"/>
                </a:cubicBezTo>
                <a:cubicBezTo>
                  <a:pt x="67" y="77"/>
                  <a:pt x="81" y="63"/>
                  <a:pt x="81" y="4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7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72">
            <a:extLst>
              <a:ext uri="{FF2B5EF4-FFF2-40B4-BE49-F238E27FC236}">
                <a16:creationId xmlns:a16="http://schemas.microsoft.com/office/drawing/2014/main" id="{CDF9B054-6D35-5048-86E0-1F935BB6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199" y="5113361"/>
            <a:ext cx="1197446" cy="778336"/>
          </a:xfrm>
          <a:custGeom>
            <a:avLst/>
            <a:gdLst>
              <a:gd name="T0" fmla="*/ 81 w 439"/>
              <a:gd name="T1" fmla="*/ 161 h 285"/>
              <a:gd name="T2" fmla="*/ 81 w 439"/>
              <a:gd name="T3" fmla="*/ 161 h 285"/>
              <a:gd name="T4" fmla="*/ 88 w 439"/>
              <a:gd name="T5" fmla="*/ 154 h 285"/>
              <a:gd name="T6" fmla="*/ 91 w 439"/>
              <a:gd name="T7" fmla="*/ 161 h 285"/>
              <a:gd name="T8" fmla="*/ 91 w 439"/>
              <a:gd name="T9" fmla="*/ 193 h 285"/>
              <a:gd name="T10" fmla="*/ 91 w 439"/>
              <a:gd name="T11" fmla="*/ 284 h 285"/>
              <a:gd name="T12" fmla="*/ 343 w 439"/>
              <a:gd name="T13" fmla="*/ 284 h 285"/>
              <a:gd name="T14" fmla="*/ 343 w 439"/>
              <a:gd name="T15" fmla="*/ 193 h 285"/>
              <a:gd name="T16" fmla="*/ 343 w 439"/>
              <a:gd name="T17" fmla="*/ 161 h 285"/>
              <a:gd name="T18" fmla="*/ 350 w 439"/>
              <a:gd name="T19" fmla="*/ 154 h 285"/>
              <a:gd name="T20" fmla="*/ 357 w 439"/>
              <a:gd name="T21" fmla="*/ 161 h 285"/>
              <a:gd name="T22" fmla="*/ 357 w 439"/>
              <a:gd name="T23" fmla="*/ 193 h 285"/>
              <a:gd name="T24" fmla="*/ 438 w 439"/>
              <a:gd name="T25" fmla="*/ 193 h 285"/>
              <a:gd name="T26" fmla="*/ 438 w 439"/>
              <a:gd name="T27" fmla="*/ 136 h 285"/>
              <a:gd name="T28" fmla="*/ 438 w 439"/>
              <a:gd name="T29" fmla="*/ 122 h 285"/>
              <a:gd name="T30" fmla="*/ 311 w 439"/>
              <a:gd name="T31" fmla="*/ 7 h 285"/>
              <a:gd name="T32" fmla="*/ 287 w 439"/>
              <a:gd name="T33" fmla="*/ 0 h 285"/>
              <a:gd name="T34" fmla="*/ 221 w 439"/>
              <a:gd name="T35" fmla="*/ 49 h 285"/>
              <a:gd name="T36" fmla="*/ 147 w 439"/>
              <a:gd name="T37" fmla="*/ 0 h 285"/>
              <a:gd name="T38" fmla="*/ 109 w 439"/>
              <a:gd name="T39" fmla="*/ 10 h 285"/>
              <a:gd name="T40" fmla="*/ 0 w 439"/>
              <a:gd name="T41" fmla="*/ 122 h 285"/>
              <a:gd name="T42" fmla="*/ 0 w 439"/>
              <a:gd name="T43" fmla="*/ 136 h 285"/>
              <a:gd name="T44" fmla="*/ 0 w 439"/>
              <a:gd name="T45" fmla="*/ 193 h 285"/>
              <a:gd name="T46" fmla="*/ 81 w 439"/>
              <a:gd name="T47" fmla="*/ 193 h 285"/>
              <a:gd name="T48" fmla="*/ 81 w 439"/>
              <a:gd name="T49" fmla="*/ 16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9" h="285">
                <a:moveTo>
                  <a:pt x="81" y="161"/>
                </a:moveTo>
                <a:lnTo>
                  <a:pt x="81" y="161"/>
                </a:lnTo>
                <a:cubicBezTo>
                  <a:pt x="81" y="158"/>
                  <a:pt x="81" y="154"/>
                  <a:pt x="88" y="154"/>
                </a:cubicBezTo>
                <a:cubicBezTo>
                  <a:pt x="91" y="154"/>
                  <a:pt x="91" y="158"/>
                  <a:pt x="91" y="161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1" y="284"/>
                  <a:pt x="91" y="284"/>
                  <a:pt x="91" y="284"/>
                </a:cubicBezTo>
                <a:cubicBezTo>
                  <a:pt x="343" y="284"/>
                  <a:pt x="343" y="284"/>
                  <a:pt x="343" y="284"/>
                </a:cubicBezTo>
                <a:cubicBezTo>
                  <a:pt x="343" y="193"/>
                  <a:pt x="343" y="193"/>
                  <a:pt x="343" y="193"/>
                </a:cubicBezTo>
                <a:cubicBezTo>
                  <a:pt x="343" y="161"/>
                  <a:pt x="343" y="161"/>
                  <a:pt x="343" y="161"/>
                </a:cubicBezTo>
                <a:cubicBezTo>
                  <a:pt x="343" y="158"/>
                  <a:pt x="343" y="154"/>
                  <a:pt x="350" y="154"/>
                </a:cubicBezTo>
                <a:cubicBezTo>
                  <a:pt x="354" y="154"/>
                  <a:pt x="357" y="158"/>
                  <a:pt x="357" y="161"/>
                </a:cubicBezTo>
                <a:cubicBezTo>
                  <a:pt x="357" y="193"/>
                  <a:pt x="357" y="193"/>
                  <a:pt x="357" y="193"/>
                </a:cubicBezTo>
                <a:cubicBezTo>
                  <a:pt x="438" y="193"/>
                  <a:pt x="438" y="193"/>
                  <a:pt x="438" y="193"/>
                </a:cubicBezTo>
                <a:cubicBezTo>
                  <a:pt x="438" y="136"/>
                  <a:pt x="438" y="136"/>
                  <a:pt x="438" y="136"/>
                </a:cubicBezTo>
                <a:cubicBezTo>
                  <a:pt x="438" y="122"/>
                  <a:pt x="438" y="122"/>
                  <a:pt x="438" y="122"/>
                </a:cubicBezTo>
                <a:cubicBezTo>
                  <a:pt x="438" y="45"/>
                  <a:pt x="417" y="31"/>
                  <a:pt x="311" y="7"/>
                </a:cubicBezTo>
                <a:cubicBezTo>
                  <a:pt x="304" y="3"/>
                  <a:pt x="294" y="3"/>
                  <a:pt x="287" y="0"/>
                </a:cubicBezTo>
                <a:cubicBezTo>
                  <a:pt x="280" y="21"/>
                  <a:pt x="262" y="49"/>
                  <a:pt x="221" y="49"/>
                </a:cubicBezTo>
                <a:cubicBezTo>
                  <a:pt x="172" y="49"/>
                  <a:pt x="155" y="17"/>
                  <a:pt x="147" y="0"/>
                </a:cubicBezTo>
                <a:cubicBezTo>
                  <a:pt x="137" y="3"/>
                  <a:pt x="123" y="7"/>
                  <a:pt x="109" y="10"/>
                </a:cubicBezTo>
                <a:cubicBezTo>
                  <a:pt x="18" y="31"/>
                  <a:pt x="0" y="45"/>
                  <a:pt x="0" y="12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93"/>
                  <a:pt x="0" y="193"/>
                  <a:pt x="0" y="193"/>
                </a:cubicBezTo>
                <a:cubicBezTo>
                  <a:pt x="81" y="193"/>
                  <a:pt x="81" y="193"/>
                  <a:pt x="81" y="193"/>
                </a:cubicBezTo>
                <a:lnTo>
                  <a:pt x="81" y="1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sp>
        <p:nvSpPr>
          <p:cNvPr id="153" name="Freeform 273">
            <a:extLst>
              <a:ext uri="{FF2B5EF4-FFF2-40B4-BE49-F238E27FC236}">
                <a16:creationId xmlns:a16="http://schemas.microsoft.com/office/drawing/2014/main" id="{102B76ED-3004-1442-8671-D1ED600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199" y="5676157"/>
            <a:ext cx="227518" cy="215540"/>
          </a:xfrm>
          <a:custGeom>
            <a:avLst/>
            <a:gdLst>
              <a:gd name="T0" fmla="*/ 81 w 82"/>
              <a:gd name="T1" fmla="*/ 0 h 78"/>
              <a:gd name="T2" fmla="*/ 81 w 82"/>
              <a:gd name="T3" fmla="*/ 0 h 78"/>
              <a:gd name="T4" fmla="*/ 0 w 82"/>
              <a:gd name="T5" fmla="*/ 0 h 78"/>
              <a:gd name="T6" fmla="*/ 0 w 82"/>
              <a:gd name="T7" fmla="*/ 49 h 78"/>
              <a:gd name="T8" fmla="*/ 28 w 82"/>
              <a:gd name="T9" fmla="*/ 77 h 78"/>
              <a:gd name="T10" fmla="*/ 81 w 82"/>
              <a:gd name="T11" fmla="*/ 77 h 78"/>
              <a:gd name="T12" fmla="*/ 81 w 82"/>
              <a:gd name="T1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8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3"/>
                  <a:pt x="11" y="77"/>
                  <a:pt x="28" y="77"/>
                </a:cubicBezTo>
                <a:cubicBezTo>
                  <a:pt x="81" y="77"/>
                  <a:pt x="81" y="77"/>
                  <a:pt x="81" y="77"/>
                </a:cubicBezTo>
                <a:lnTo>
                  <a:pt x="81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74">
            <a:extLst>
              <a:ext uri="{FF2B5EF4-FFF2-40B4-BE49-F238E27FC236}">
                <a16:creationId xmlns:a16="http://schemas.microsoft.com/office/drawing/2014/main" id="{1EA121C8-42CE-ED49-879E-F713D220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513" y="10465939"/>
            <a:ext cx="35920" cy="347263"/>
          </a:xfrm>
          <a:custGeom>
            <a:avLst/>
            <a:gdLst>
              <a:gd name="T0" fmla="*/ 4 w 12"/>
              <a:gd name="T1" fmla="*/ 0 h 130"/>
              <a:gd name="T2" fmla="*/ 4 w 12"/>
              <a:gd name="T3" fmla="*/ 0 h 130"/>
              <a:gd name="T4" fmla="*/ 0 w 12"/>
              <a:gd name="T5" fmla="*/ 10 h 130"/>
              <a:gd name="T6" fmla="*/ 0 w 12"/>
              <a:gd name="T7" fmla="*/ 129 h 130"/>
              <a:gd name="T8" fmla="*/ 11 w 12"/>
              <a:gd name="T9" fmla="*/ 129 h 130"/>
              <a:gd name="T10" fmla="*/ 11 w 12"/>
              <a:gd name="T11" fmla="*/ 10 h 130"/>
              <a:gd name="T12" fmla="*/ 4 w 12"/>
              <a:gd name="T13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0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3"/>
                  <a:pt x="0" y="10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3"/>
                  <a:pt x="11" y="0"/>
                  <a:pt x="4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75">
            <a:extLst>
              <a:ext uri="{FF2B5EF4-FFF2-40B4-BE49-F238E27FC236}">
                <a16:creationId xmlns:a16="http://schemas.microsoft.com/office/drawing/2014/main" id="{2570175E-E6BB-114E-A89B-E1C79E11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433" y="9232574"/>
            <a:ext cx="646621" cy="718467"/>
          </a:xfrm>
          <a:custGeom>
            <a:avLst/>
            <a:gdLst>
              <a:gd name="T0" fmla="*/ 136 w 236"/>
              <a:gd name="T1" fmla="*/ 263 h 264"/>
              <a:gd name="T2" fmla="*/ 136 w 236"/>
              <a:gd name="T3" fmla="*/ 263 h 264"/>
              <a:gd name="T4" fmla="*/ 108 w 236"/>
              <a:gd name="T5" fmla="*/ 263 h 264"/>
              <a:gd name="T6" fmla="*/ 18 w 236"/>
              <a:gd name="T7" fmla="*/ 91 h 264"/>
              <a:gd name="T8" fmla="*/ 95 w 236"/>
              <a:gd name="T9" fmla="*/ 32 h 264"/>
              <a:gd name="T10" fmla="*/ 189 w 236"/>
              <a:gd name="T11" fmla="*/ 21 h 264"/>
              <a:gd name="T12" fmla="*/ 224 w 236"/>
              <a:gd name="T13" fmla="*/ 154 h 264"/>
              <a:gd name="T14" fmla="*/ 136 w 236"/>
              <a:gd name="T15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64">
                <a:moveTo>
                  <a:pt x="136" y="263"/>
                </a:moveTo>
                <a:lnTo>
                  <a:pt x="136" y="263"/>
                </a:lnTo>
                <a:cubicBezTo>
                  <a:pt x="108" y="263"/>
                  <a:pt x="108" y="263"/>
                  <a:pt x="108" y="263"/>
                </a:cubicBezTo>
                <a:cubicBezTo>
                  <a:pt x="57" y="263"/>
                  <a:pt x="0" y="179"/>
                  <a:pt x="18" y="91"/>
                </a:cubicBezTo>
                <a:cubicBezTo>
                  <a:pt x="28" y="35"/>
                  <a:pt x="64" y="21"/>
                  <a:pt x="95" y="32"/>
                </a:cubicBezTo>
                <a:cubicBezTo>
                  <a:pt x="99" y="14"/>
                  <a:pt x="161" y="0"/>
                  <a:pt x="189" y="21"/>
                </a:cubicBezTo>
                <a:cubicBezTo>
                  <a:pt x="228" y="49"/>
                  <a:pt x="235" y="98"/>
                  <a:pt x="224" y="154"/>
                </a:cubicBezTo>
                <a:cubicBezTo>
                  <a:pt x="217" y="197"/>
                  <a:pt x="189" y="263"/>
                  <a:pt x="136" y="263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76">
            <a:extLst>
              <a:ext uri="{FF2B5EF4-FFF2-40B4-BE49-F238E27FC236}">
                <a16:creationId xmlns:a16="http://schemas.microsoft.com/office/drawing/2014/main" id="{3E033170-BDC6-514E-9FE6-9D2315AE4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207" y="9424165"/>
            <a:ext cx="478978" cy="574774"/>
          </a:xfrm>
          <a:custGeom>
            <a:avLst/>
            <a:gdLst>
              <a:gd name="T0" fmla="*/ 114 w 175"/>
              <a:gd name="T1" fmla="*/ 0 h 212"/>
              <a:gd name="T2" fmla="*/ 114 w 175"/>
              <a:gd name="T3" fmla="*/ 0 h 212"/>
              <a:gd name="T4" fmla="*/ 56 w 175"/>
              <a:gd name="T5" fmla="*/ 0 h 212"/>
              <a:gd name="T6" fmla="*/ 0 w 175"/>
              <a:gd name="T7" fmla="*/ 63 h 212"/>
              <a:gd name="T8" fmla="*/ 0 w 175"/>
              <a:gd name="T9" fmla="*/ 119 h 212"/>
              <a:gd name="T10" fmla="*/ 86 w 175"/>
              <a:gd name="T11" fmla="*/ 211 h 212"/>
              <a:gd name="T12" fmla="*/ 86 w 175"/>
              <a:gd name="T13" fmla="*/ 211 h 212"/>
              <a:gd name="T14" fmla="*/ 174 w 175"/>
              <a:gd name="T15" fmla="*/ 119 h 212"/>
              <a:gd name="T16" fmla="*/ 174 w 175"/>
              <a:gd name="T17" fmla="*/ 63 h 212"/>
              <a:gd name="T18" fmla="*/ 114 w 175"/>
              <a:gd name="T1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12">
                <a:moveTo>
                  <a:pt x="114" y="0"/>
                </a:moveTo>
                <a:lnTo>
                  <a:pt x="114" y="0"/>
                </a:lnTo>
                <a:cubicBezTo>
                  <a:pt x="56" y="0"/>
                  <a:pt x="56" y="0"/>
                  <a:pt x="56" y="0"/>
                </a:cubicBezTo>
                <a:cubicBezTo>
                  <a:pt x="24" y="0"/>
                  <a:pt x="0" y="28"/>
                  <a:pt x="0" y="63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72"/>
                  <a:pt x="38" y="211"/>
                  <a:pt x="86" y="211"/>
                </a:cubicBezTo>
                <a:lnTo>
                  <a:pt x="86" y="211"/>
                </a:lnTo>
                <a:cubicBezTo>
                  <a:pt x="132" y="211"/>
                  <a:pt x="174" y="172"/>
                  <a:pt x="174" y="119"/>
                </a:cubicBezTo>
                <a:cubicBezTo>
                  <a:pt x="174" y="63"/>
                  <a:pt x="174" y="63"/>
                  <a:pt x="174" y="63"/>
                </a:cubicBezTo>
                <a:cubicBezTo>
                  <a:pt x="174" y="28"/>
                  <a:pt x="146" y="0"/>
                  <a:pt x="114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77">
            <a:extLst>
              <a:ext uri="{FF2B5EF4-FFF2-40B4-BE49-F238E27FC236}">
                <a16:creationId xmlns:a16="http://schemas.microsoft.com/office/drawing/2014/main" id="{764B0527-5969-DE49-942E-4B01A80C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280" y="9855246"/>
            <a:ext cx="526876" cy="419102"/>
          </a:xfrm>
          <a:custGeom>
            <a:avLst/>
            <a:gdLst>
              <a:gd name="T0" fmla="*/ 192 w 193"/>
              <a:gd name="T1" fmla="*/ 123 h 155"/>
              <a:gd name="T2" fmla="*/ 192 w 193"/>
              <a:gd name="T3" fmla="*/ 123 h 155"/>
              <a:gd name="T4" fmla="*/ 150 w 193"/>
              <a:gd name="T5" fmla="*/ 0 h 155"/>
              <a:gd name="T6" fmla="*/ 42 w 193"/>
              <a:gd name="T7" fmla="*/ 0 h 155"/>
              <a:gd name="T8" fmla="*/ 0 w 193"/>
              <a:gd name="T9" fmla="*/ 123 h 155"/>
              <a:gd name="T10" fmla="*/ 94 w 193"/>
              <a:gd name="T11" fmla="*/ 154 h 155"/>
              <a:gd name="T12" fmla="*/ 192 w 193"/>
              <a:gd name="T13" fmla="*/ 12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" h="155">
                <a:moveTo>
                  <a:pt x="192" y="123"/>
                </a:moveTo>
                <a:lnTo>
                  <a:pt x="192" y="123"/>
                </a:lnTo>
                <a:cubicBezTo>
                  <a:pt x="132" y="119"/>
                  <a:pt x="150" y="0"/>
                  <a:pt x="15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63" y="119"/>
                  <a:pt x="0" y="123"/>
                </a:cubicBezTo>
                <a:cubicBezTo>
                  <a:pt x="11" y="140"/>
                  <a:pt x="53" y="154"/>
                  <a:pt x="94" y="154"/>
                </a:cubicBezTo>
                <a:cubicBezTo>
                  <a:pt x="143" y="154"/>
                  <a:pt x="181" y="140"/>
                  <a:pt x="192" y="123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78">
            <a:extLst>
              <a:ext uri="{FF2B5EF4-FFF2-40B4-BE49-F238E27FC236}">
                <a16:creationId xmlns:a16="http://schemas.microsoft.com/office/drawing/2014/main" id="{67E4035D-EE9A-4B4F-9E43-BBA31B78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981" y="10465939"/>
            <a:ext cx="23949" cy="347263"/>
          </a:xfrm>
          <a:custGeom>
            <a:avLst/>
            <a:gdLst>
              <a:gd name="T0" fmla="*/ 3 w 11"/>
              <a:gd name="T1" fmla="*/ 0 h 130"/>
              <a:gd name="T2" fmla="*/ 3 w 11"/>
              <a:gd name="T3" fmla="*/ 0 h 130"/>
              <a:gd name="T4" fmla="*/ 0 w 11"/>
              <a:gd name="T5" fmla="*/ 10 h 130"/>
              <a:gd name="T6" fmla="*/ 0 w 11"/>
              <a:gd name="T7" fmla="*/ 129 h 130"/>
              <a:gd name="T8" fmla="*/ 10 w 11"/>
              <a:gd name="T9" fmla="*/ 129 h 130"/>
              <a:gd name="T10" fmla="*/ 10 w 11"/>
              <a:gd name="T11" fmla="*/ 10 h 130"/>
              <a:gd name="T12" fmla="*/ 3 w 11"/>
              <a:gd name="T13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0">
                <a:moveTo>
                  <a:pt x="3" y="0"/>
                </a:moveTo>
                <a:lnTo>
                  <a:pt x="3" y="0"/>
                </a:lnTo>
                <a:cubicBezTo>
                  <a:pt x="0" y="0"/>
                  <a:pt x="0" y="3"/>
                  <a:pt x="0" y="10"/>
                </a:cubicBezTo>
                <a:cubicBezTo>
                  <a:pt x="0" y="129"/>
                  <a:pt x="0" y="129"/>
                  <a:pt x="0" y="129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3"/>
                  <a:pt x="10" y="0"/>
                  <a:pt x="3" y="0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79">
            <a:extLst>
              <a:ext uri="{FF2B5EF4-FFF2-40B4-BE49-F238E27FC236}">
                <a16:creationId xmlns:a16="http://schemas.microsoft.com/office/drawing/2014/main" id="{B9728CE1-CA6E-7341-8465-DEAE77CF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126" y="10046837"/>
            <a:ext cx="383183" cy="143693"/>
          </a:xfrm>
          <a:custGeom>
            <a:avLst/>
            <a:gdLst>
              <a:gd name="T0" fmla="*/ 69 w 140"/>
              <a:gd name="T1" fmla="*/ 53 h 54"/>
              <a:gd name="T2" fmla="*/ 69 w 140"/>
              <a:gd name="T3" fmla="*/ 53 h 54"/>
              <a:gd name="T4" fmla="*/ 139 w 140"/>
              <a:gd name="T5" fmla="*/ 4 h 54"/>
              <a:gd name="T6" fmla="*/ 122 w 140"/>
              <a:gd name="T7" fmla="*/ 0 h 54"/>
              <a:gd name="T8" fmla="*/ 69 w 140"/>
              <a:gd name="T9" fmla="*/ 35 h 54"/>
              <a:gd name="T10" fmla="*/ 14 w 140"/>
              <a:gd name="T11" fmla="*/ 0 h 54"/>
              <a:gd name="T12" fmla="*/ 0 w 140"/>
              <a:gd name="T13" fmla="*/ 4 h 54"/>
              <a:gd name="T14" fmla="*/ 69 w 140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54">
                <a:moveTo>
                  <a:pt x="69" y="53"/>
                </a:moveTo>
                <a:lnTo>
                  <a:pt x="69" y="53"/>
                </a:lnTo>
                <a:cubicBezTo>
                  <a:pt x="115" y="53"/>
                  <a:pt x="132" y="21"/>
                  <a:pt x="139" y="4"/>
                </a:cubicBezTo>
                <a:cubicBezTo>
                  <a:pt x="132" y="0"/>
                  <a:pt x="122" y="0"/>
                  <a:pt x="122" y="0"/>
                </a:cubicBezTo>
                <a:cubicBezTo>
                  <a:pt x="122" y="0"/>
                  <a:pt x="108" y="35"/>
                  <a:pt x="69" y="35"/>
                </a:cubicBezTo>
                <a:cubicBezTo>
                  <a:pt x="21" y="32"/>
                  <a:pt x="14" y="0"/>
                  <a:pt x="14" y="0"/>
                </a:cubicBezTo>
                <a:cubicBezTo>
                  <a:pt x="14" y="0"/>
                  <a:pt x="7" y="0"/>
                  <a:pt x="0" y="4"/>
                </a:cubicBezTo>
                <a:cubicBezTo>
                  <a:pt x="4" y="18"/>
                  <a:pt x="21" y="53"/>
                  <a:pt x="69" y="53"/>
                </a:cubicBez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80">
            <a:extLst>
              <a:ext uri="{FF2B5EF4-FFF2-40B4-BE49-F238E27FC236}">
                <a16:creationId xmlns:a16="http://schemas.microsoft.com/office/drawing/2014/main" id="{A7515C42-EA21-2D44-B903-1964D99F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930" y="10585684"/>
            <a:ext cx="227511" cy="35927"/>
          </a:xfrm>
          <a:custGeom>
            <a:avLst/>
            <a:gdLst>
              <a:gd name="T0" fmla="*/ 0 w 82"/>
              <a:gd name="T1" fmla="*/ 14 h 15"/>
              <a:gd name="T2" fmla="*/ 81 w 82"/>
              <a:gd name="T3" fmla="*/ 14 h 15"/>
              <a:gd name="T4" fmla="*/ 81 w 82"/>
              <a:gd name="T5" fmla="*/ 0 h 15"/>
              <a:gd name="T6" fmla="*/ 0 w 82"/>
              <a:gd name="T7" fmla="*/ 0 h 15"/>
              <a:gd name="T8" fmla="*/ 0 w 82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5">
                <a:moveTo>
                  <a:pt x="0" y="14"/>
                </a:moveTo>
                <a:lnTo>
                  <a:pt x="81" y="14"/>
                </a:lnTo>
                <a:lnTo>
                  <a:pt x="81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81">
            <a:extLst>
              <a:ext uri="{FF2B5EF4-FFF2-40B4-BE49-F238E27FC236}">
                <a16:creationId xmlns:a16="http://schemas.microsoft.com/office/drawing/2014/main" id="{0990A40E-5930-D14E-AEE0-233B37EE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973" y="10585684"/>
            <a:ext cx="215540" cy="35927"/>
          </a:xfrm>
          <a:custGeom>
            <a:avLst/>
            <a:gdLst>
              <a:gd name="T0" fmla="*/ 80 w 81"/>
              <a:gd name="T1" fmla="*/ 0 h 15"/>
              <a:gd name="T2" fmla="*/ 0 w 81"/>
              <a:gd name="T3" fmla="*/ 0 h 15"/>
              <a:gd name="T4" fmla="*/ 0 w 81"/>
              <a:gd name="T5" fmla="*/ 14 h 15"/>
              <a:gd name="T6" fmla="*/ 80 w 81"/>
              <a:gd name="T7" fmla="*/ 14 h 15"/>
              <a:gd name="T8" fmla="*/ 80 w 81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5">
                <a:moveTo>
                  <a:pt x="80" y="0"/>
                </a:moveTo>
                <a:lnTo>
                  <a:pt x="0" y="0"/>
                </a:lnTo>
                <a:lnTo>
                  <a:pt x="0" y="14"/>
                </a:lnTo>
                <a:lnTo>
                  <a:pt x="80" y="14"/>
                </a:lnTo>
                <a:lnTo>
                  <a:pt x="80" y="0"/>
                </a:lnTo>
              </a:path>
            </a:pathLst>
          </a:custGeom>
          <a:solidFill>
            <a:srgbClr val="696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82">
            <a:extLst>
              <a:ext uri="{FF2B5EF4-FFF2-40B4-BE49-F238E27FC236}">
                <a16:creationId xmlns:a16="http://schemas.microsoft.com/office/drawing/2014/main" id="{30055666-1594-1A41-9613-3A313ADD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930" y="10621611"/>
            <a:ext cx="227511" cy="203562"/>
          </a:xfrm>
          <a:custGeom>
            <a:avLst/>
            <a:gdLst>
              <a:gd name="T0" fmla="*/ 0 w 82"/>
              <a:gd name="T1" fmla="*/ 73 h 74"/>
              <a:gd name="T2" fmla="*/ 0 w 82"/>
              <a:gd name="T3" fmla="*/ 73 h 74"/>
              <a:gd name="T4" fmla="*/ 56 w 82"/>
              <a:gd name="T5" fmla="*/ 73 h 74"/>
              <a:gd name="T6" fmla="*/ 81 w 82"/>
              <a:gd name="T7" fmla="*/ 45 h 74"/>
              <a:gd name="T8" fmla="*/ 81 w 82"/>
              <a:gd name="T9" fmla="*/ 0 h 74"/>
              <a:gd name="T10" fmla="*/ 0 w 82"/>
              <a:gd name="T11" fmla="*/ 0 h 74"/>
              <a:gd name="T12" fmla="*/ 0 w 82"/>
              <a:gd name="T13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74">
                <a:moveTo>
                  <a:pt x="0" y="73"/>
                </a:moveTo>
                <a:lnTo>
                  <a:pt x="0" y="73"/>
                </a:lnTo>
                <a:cubicBezTo>
                  <a:pt x="56" y="73"/>
                  <a:pt x="56" y="73"/>
                  <a:pt x="56" y="73"/>
                </a:cubicBezTo>
                <a:cubicBezTo>
                  <a:pt x="70" y="73"/>
                  <a:pt x="81" y="63"/>
                  <a:pt x="81" y="45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73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83">
            <a:extLst>
              <a:ext uri="{FF2B5EF4-FFF2-40B4-BE49-F238E27FC236}">
                <a16:creationId xmlns:a16="http://schemas.microsoft.com/office/drawing/2014/main" id="{FE642F91-3423-6043-BD33-531D606F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973" y="10058808"/>
            <a:ext cx="1185467" cy="766365"/>
          </a:xfrm>
          <a:custGeom>
            <a:avLst/>
            <a:gdLst>
              <a:gd name="T0" fmla="*/ 80 w 435"/>
              <a:gd name="T1" fmla="*/ 161 h 281"/>
              <a:gd name="T2" fmla="*/ 80 w 435"/>
              <a:gd name="T3" fmla="*/ 161 h 281"/>
              <a:gd name="T4" fmla="*/ 84 w 435"/>
              <a:gd name="T5" fmla="*/ 151 h 281"/>
              <a:gd name="T6" fmla="*/ 91 w 435"/>
              <a:gd name="T7" fmla="*/ 161 h 281"/>
              <a:gd name="T8" fmla="*/ 91 w 435"/>
              <a:gd name="T9" fmla="*/ 193 h 281"/>
              <a:gd name="T10" fmla="*/ 91 w 435"/>
              <a:gd name="T11" fmla="*/ 280 h 281"/>
              <a:gd name="T12" fmla="*/ 343 w 435"/>
              <a:gd name="T13" fmla="*/ 280 h 281"/>
              <a:gd name="T14" fmla="*/ 343 w 435"/>
              <a:gd name="T15" fmla="*/ 193 h 281"/>
              <a:gd name="T16" fmla="*/ 343 w 435"/>
              <a:gd name="T17" fmla="*/ 161 h 281"/>
              <a:gd name="T18" fmla="*/ 346 w 435"/>
              <a:gd name="T19" fmla="*/ 151 h 281"/>
              <a:gd name="T20" fmla="*/ 353 w 435"/>
              <a:gd name="T21" fmla="*/ 161 h 281"/>
              <a:gd name="T22" fmla="*/ 353 w 435"/>
              <a:gd name="T23" fmla="*/ 193 h 281"/>
              <a:gd name="T24" fmla="*/ 434 w 435"/>
              <a:gd name="T25" fmla="*/ 193 h 281"/>
              <a:gd name="T26" fmla="*/ 434 w 435"/>
              <a:gd name="T27" fmla="*/ 137 h 281"/>
              <a:gd name="T28" fmla="*/ 434 w 435"/>
              <a:gd name="T29" fmla="*/ 123 h 281"/>
              <a:gd name="T30" fmla="*/ 311 w 435"/>
              <a:gd name="T31" fmla="*/ 3 h 281"/>
              <a:gd name="T32" fmla="*/ 286 w 435"/>
              <a:gd name="T33" fmla="*/ 0 h 281"/>
              <a:gd name="T34" fmla="*/ 216 w 435"/>
              <a:gd name="T35" fmla="*/ 49 h 281"/>
              <a:gd name="T36" fmla="*/ 147 w 435"/>
              <a:gd name="T37" fmla="*/ 0 h 281"/>
              <a:gd name="T38" fmla="*/ 105 w 435"/>
              <a:gd name="T39" fmla="*/ 7 h 281"/>
              <a:gd name="T40" fmla="*/ 0 w 435"/>
              <a:gd name="T41" fmla="*/ 123 h 281"/>
              <a:gd name="T42" fmla="*/ 0 w 435"/>
              <a:gd name="T43" fmla="*/ 137 h 281"/>
              <a:gd name="T44" fmla="*/ 0 w 435"/>
              <a:gd name="T45" fmla="*/ 193 h 281"/>
              <a:gd name="T46" fmla="*/ 80 w 435"/>
              <a:gd name="T47" fmla="*/ 193 h 281"/>
              <a:gd name="T48" fmla="*/ 80 w 435"/>
              <a:gd name="T49" fmla="*/ 16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5" h="281">
                <a:moveTo>
                  <a:pt x="80" y="161"/>
                </a:moveTo>
                <a:lnTo>
                  <a:pt x="80" y="161"/>
                </a:lnTo>
                <a:cubicBezTo>
                  <a:pt x="80" y="154"/>
                  <a:pt x="80" y="151"/>
                  <a:pt x="84" y="151"/>
                </a:cubicBezTo>
                <a:cubicBezTo>
                  <a:pt x="91" y="151"/>
                  <a:pt x="91" y="154"/>
                  <a:pt x="91" y="161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1" y="280"/>
                  <a:pt x="91" y="280"/>
                  <a:pt x="91" y="280"/>
                </a:cubicBezTo>
                <a:cubicBezTo>
                  <a:pt x="343" y="280"/>
                  <a:pt x="343" y="280"/>
                  <a:pt x="343" y="280"/>
                </a:cubicBezTo>
                <a:cubicBezTo>
                  <a:pt x="343" y="193"/>
                  <a:pt x="343" y="193"/>
                  <a:pt x="343" y="193"/>
                </a:cubicBezTo>
                <a:cubicBezTo>
                  <a:pt x="343" y="161"/>
                  <a:pt x="343" y="161"/>
                  <a:pt x="343" y="161"/>
                </a:cubicBezTo>
                <a:cubicBezTo>
                  <a:pt x="343" y="154"/>
                  <a:pt x="343" y="151"/>
                  <a:pt x="346" y="151"/>
                </a:cubicBezTo>
                <a:cubicBezTo>
                  <a:pt x="353" y="151"/>
                  <a:pt x="353" y="154"/>
                  <a:pt x="353" y="161"/>
                </a:cubicBezTo>
                <a:cubicBezTo>
                  <a:pt x="353" y="193"/>
                  <a:pt x="353" y="193"/>
                  <a:pt x="353" y="193"/>
                </a:cubicBezTo>
                <a:cubicBezTo>
                  <a:pt x="434" y="193"/>
                  <a:pt x="434" y="193"/>
                  <a:pt x="434" y="193"/>
                </a:cubicBezTo>
                <a:cubicBezTo>
                  <a:pt x="434" y="137"/>
                  <a:pt x="434" y="137"/>
                  <a:pt x="434" y="137"/>
                </a:cubicBezTo>
                <a:cubicBezTo>
                  <a:pt x="434" y="123"/>
                  <a:pt x="434" y="123"/>
                  <a:pt x="434" y="123"/>
                </a:cubicBezTo>
                <a:cubicBezTo>
                  <a:pt x="434" y="45"/>
                  <a:pt x="413" y="28"/>
                  <a:pt x="311" y="3"/>
                </a:cubicBezTo>
                <a:cubicBezTo>
                  <a:pt x="300" y="3"/>
                  <a:pt x="294" y="0"/>
                  <a:pt x="286" y="0"/>
                </a:cubicBezTo>
                <a:cubicBezTo>
                  <a:pt x="279" y="17"/>
                  <a:pt x="262" y="49"/>
                  <a:pt x="216" y="49"/>
                </a:cubicBezTo>
                <a:cubicBezTo>
                  <a:pt x="168" y="49"/>
                  <a:pt x="151" y="14"/>
                  <a:pt x="147" y="0"/>
                </a:cubicBezTo>
                <a:cubicBezTo>
                  <a:pt x="137" y="0"/>
                  <a:pt x="122" y="3"/>
                  <a:pt x="105" y="7"/>
                </a:cubicBezTo>
                <a:cubicBezTo>
                  <a:pt x="17" y="28"/>
                  <a:pt x="0" y="45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93"/>
                  <a:pt x="0" y="193"/>
                  <a:pt x="0" y="193"/>
                </a:cubicBezTo>
                <a:cubicBezTo>
                  <a:pt x="80" y="193"/>
                  <a:pt x="80" y="193"/>
                  <a:pt x="80" y="193"/>
                </a:cubicBezTo>
                <a:lnTo>
                  <a:pt x="80" y="1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84">
            <a:extLst>
              <a:ext uri="{FF2B5EF4-FFF2-40B4-BE49-F238E27FC236}">
                <a16:creationId xmlns:a16="http://schemas.microsoft.com/office/drawing/2014/main" id="{8692A840-4511-A94A-BBA5-BB4AE730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973" y="10621611"/>
            <a:ext cx="215540" cy="203562"/>
          </a:xfrm>
          <a:custGeom>
            <a:avLst/>
            <a:gdLst>
              <a:gd name="T0" fmla="*/ 80 w 81"/>
              <a:gd name="T1" fmla="*/ 0 h 74"/>
              <a:gd name="T2" fmla="*/ 80 w 81"/>
              <a:gd name="T3" fmla="*/ 0 h 74"/>
              <a:gd name="T4" fmla="*/ 0 w 81"/>
              <a:gd name="T5" fmla="*/ 0 h 74"/>
              <a:gd name="T6" fmla="*/ 0 w 81"/>
              <a:gd name="T7" fmla="*/ 45 h 74"/>
              <a:gd name="T8" fmla="*/ 24 w 81"/>
              <a:gd name="T9" fmla="*/ 73 h 74"/>
              <a:gd name="T10" fmla="*/ 80 w 81"/>
              <a:gd name="T11" fmla="*/ 73 h 74"/>
              <a:gd name="T12" fmla="*/ 80 w 81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4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3"/>
                  <a:pt x="10" y="73"/>
                  <a:pt x="24" y="73"/>
                </a:cubicBezTo>
                <a:cubicBezTo>
                  <a:pt x="80" y="73"/>
                  <a:pt x="80" y="73"/>
                  <a:pt x="80" y="73"/>
                </a:cubicBezTo>
                <a:lnTo>
                  <a:pt x="80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85">
            <a:extLst>
              <a:ext uri="{FF2B5EF4-FFF2-40B4-BE49-F238E27FC236}">
                <a16:creationId xmlns:a16="http://schemas.microsoft.com/office/drawing/2014/main" id="{6A54E28D-DDD2-4844-9015-06B49FF0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805" y="7232836"/>
            <a:ext cx="766365" cy="359234"/>
          </a:xfrm>
          <a:custGeom>
            <a:avLst/>
            <a:gdLst>
              <a:gd name="T0" fmla="*/ 256 w 282"/>
              <a:gd name="T1" fmla="*/ 130 h 131"/>
              <a:gd name="T2" fmla="*/ 256 w 282"/>
              <a:gd name="T3" fmla="*/ 130 h 131"/>
              <a:gd name="T4" fmla="*/ 253 w 282"/>
              <a:gd name="T5" fmla="*/ 130 h 131"/>
              <a:gd name="T6" fmla="*/ 18 w 282"/>
              <a:gd name="T7" fmla="*/ 53 h 131"/>
              <a:gd name="T8" fmla="*/ 11 w 282"/>
              <a:gd name="T9" fmla="*/ 14 h 131"/>
              <a:gd name="T10" fmla="*/ 46 w 282"/>
              <a:gd name="T11" fmla="*/ 7 h 131"/>
              <a:gd name="T12" fmla="*/ 253 w 282"/>
              <a:gd name="T13" fmla="*/ 74 h 131"/>
              <a:gd name="T14" fmla="*/ 281 w 282"/>
              <a:gd name="T15" fmla="*/ 102 h 131"/>
              <a:gd name="T16" fmla="*/ 256 w 282"/>
              <a:gd name="T1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131">
                <a:moveTo>
                  <a:pt x="256" y="130"/>
                </a:moveTo>
                <a:lnTo>
                  <a:pt x="256" y="130"/>
                </a:lnTo>
                <a:lnTo>
                  <a:pt x="253" y="130"/>
                </a:lnTo>
                <a:cubicBezTo>
                  <a:pt x="249" y="130"/>
                  <a:pt x="130" y="126"/>
                  <a:pt x="18" y="53"/>
                </a:cubicBezTo>
                <a:cubicBezTo>
                  <a:pt x="4" y="46"/>
                  <a:pt x="0" y="28"/>
                  <a:pt x="11" y="14"/>
                </a:cubicBezTo>
                <a:cubicBezTo>
                  <a:pt x="18" y="4"/>
                  <a:pt x="35" y="0"/>
                  <a:pt x="46" y="7"/>
                </a:cubicBezTo>
                <a:cubicBezTo>
                  <a:pt x="147" y="74"/>
                  <a:pt x="253" y="74"/>
                  <a:pt x="253" y="74"/>
                </a:cubicBezTo>
                <a:cubicBezTo>
                  <a:pt x="267" y="74"/>
                  <a:pt x="281" y="88"/>
                  <a:pt x="281" y="102"/>
                </a:cubicBezTo>
                <a:cubicBezTo>
                  <a:pt x="281" y="116"/>
                  <a:pt x="270" y="126"/>
                  <a:pt x="256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86">
            <a:extLst>
              <a:ext uri="{FF2B5EF4-FFF2-40B4-BE49-F238E27FC236}">
                <a16:creationId xmlns:a16="http://schemas.microsoft.com/office/drawing/2014/main" id="{AC7871DC-7607-AC48-8733-B8EB4E76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038" y="7137041"/>
            <a:ext cx="359234" cy="359234"/>
          </a:xfrm>
          <a:custGeom>
            <a:avLst/>
            <a:gdLst>
              <a:gd name="T0" fmla="*/ 133 w 134"/>
              <a:gd name="T1" fmla="*/ 21 h 131"/>
              <a:gd name="T2" fmla="*/ 0 w 134"/>
              <a:gd name="T3" fmla="*/ 0 h 131"/>
              <a:gd name="T4" fmla="*/ 49 w 134"/>
              <a:gd name="T5" fmla="*/ 130 h 131"/>
              <a:gd name="T6" fmla="*/ 133 w 134"/>
              <a:gd name="T7" fmla="*/ 2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31">
                <a:moveTo>
                  <a:pt x="133" y="21"/>
                </a:moveTo>
                <a:lnTo>
                  <a:pt x="0" y="0"/>
                </a:lnTo>
                <a:lnTo>
                  <a:pt x="49" y="130"/>
                </a:lnTo>
                <a:lnTo>
                  <a:pt x="133" y="2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87">
            <a:extLst>
              <a:ext uri="{FF2B5EF4-FFF2-40B4-BE49-F238E27FC236}">
                <a16:creationId xmlns:a16="http://schemas.microsoft.com/office/drawing/2014/main" id="{F34871CC-E6FE-0546-956F-9600075F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396" y="4598456"/>
            <a:ext cx="718467" cy="419110"/>
          </a:xfrm>
          <a:custGeom>
            <a:avLst/>
            <a:gdLst>
              <a:gd name="T0" fmla="*/ 28 w 264"/>
              <a:gd name="T1" fmla="*/ 151 h 156"/>
              <a:gd name="T2" fmla="*/ 28 w 264"/>
              <a:gd name="T3" fmla="*/ 151 h 156"/>
              <a:gd name="T4" fmla="*/ 7 w 264"/>
              <a:gd name="T5" fmla="*/ 141 h 156"/>
              <a:gd name="T6" fmla="*/ 14 w 264"/>
              <a:gd name="T7" fmla="*/ 102 h 156"/>
              <a:gd name="T8" fmla="*/ 228 w 264"/>
              <a:gd name="T9" fmla="*/ 4 h 156"/>
              <a:gd name="T10" fmla="*/ 259 w 264"/>
              <a:gd name="T11" fmla="*/ 25 h 156"/>
              <a:gd name="T12" fmla="*/ 238 w 264"/>
              <a:gd name="T13" fmla="*/ 56 h 156"/>
              <a:gd name="T14" fmla="*/ 45 w 264"/>
              <a:gd name="T15" fmla="*/ 147 h 156"/>
              <a:gd name="T16" fmla="*/ 28 w 264"/>
              <a:gd name="T17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" h="156">
                <a:moveTo>
                  <a:pt x="28" y="151"/>
                </a:moveTo>
                <a:lnTo>
                  <a:pt x="28" y="151"/>
                </a:lnTo>
                <a:cubicBezTo>
                  <a:pt x="21" y="151"/>
                  <a:pt x="14" y="147"/>
                  <a:pt x="7" y="141"/>
                </a:cubicBezTo>
                <a:cubicBezTo>
                  <a:pt x="0" y="130"/>
                  <a:pt x="0" y="112"/>
                  <a:pt x="14" y="102"/>
                </a:cubicBezTo>
                <a:cubicBezTo>
                  <a:pt x="17" y="102"/>
                  <a:pt x="108" y="32"/>
                  <a:pt x="228" y="4"/>
                </a:cubicBezTo>
                <a:cubicBezTo>
                  <a:pt x="242" y="0"/>
                  <a:pt x="256" y="11"/>
                  <a:pt x="259" y="25"/>
                </a:cubicBezTo>
                <a:cubicBezTo>
                  <a:pt x="263" y="39"/>
                  <a:pt x="256" y="53"/>
                  <a:pt x="238" y="56"/>
                </a:cubicBezTo>
                <a:cubicBezTo>
                  <a:pt x="133" y="81"/>
                  <a:pt x="49" y="147"/>
                  <a:pt x="45" y="147"/>
                </a:cubicBezTo>
                <a:cubicBezTo>
                  <a:pt x="42" y="151"/>
                  <a:pt x="35" y="155"/>
                  <a:pt x="28" y="1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88">
            <a:extLst>
              <a:ext uri="{FF2B5EF4-FFF2-40B4-BE49-F238E27FC236}">
                <a16:creationId xmlns:a16="http://schemas.microsoft.com/office/drawing/2014/main" id="{BD9F8889-9F51-FF4C-9152-073787F0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199" y="4514639"/>
            <a:ext cx="347255" cy="359234"/>
          </a:xfrm>
          <a:custGeom>
            <a:avLst/>
            <a:gdLst>
              <a:gd name="T0" fmla="*/ 14 w 127"/>
              <a:gd name="T1" fmla="*/ 133 h 134"/>
              <a:gd name="T2" fmla="*/ 126 w 127"/>
              <a:gd name="T3" fmla="*/ 52 h 134"/>
              <a:gd name="T4" fmla="*/ 0 w 127"/>
              <a:gd name="T5" fmla="*/ 0 h 134"/>
              <a:gd name="T6" fmla="*/ 14 w 127"/>
              <a:gd name="T7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134">
                <a:moveTo>
                  <a:pt x="14" y="133"/>
                </a:moveTo>
                <a:lnTo>
                  <a:pt x="126" y="52"/>
                </a:lnTo>
                <a:lnTo>
                  <a:pt x="0" y="0"/>
                </a:lnTo>
                <a:lnTo>
                  <a:pt x="14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89">
            <a:extLst>
              <a:ext uri="{FF2B5EF4-FFF2-40B4-BE49-F238E27FC236}">
                <a16:creationId xmlns:a16="http://schemas.microsoft.com/office/drawing/2014/main" id="{22FD824C-4297-9044-9547-715FE17F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287" y="4622405"/>
            <a:ext cx="706497" cy="443059"/>
          </a:xfrm>
          <a:custGeom>
            <a:avLst/>
            <a:gdLst>
              <a:gd name="T0" fmla="*/ 3 w 261"/>
              <a:gd name="T1" fmla="*/ 45 h 162"/>
              <a:gd name="T2" fmla="*/ 3 w 261"/>
              <a:gd name="T3" fmla="*/ 45 h 162"/>
              <a:gd name="T4" fmla="*/ 0 w 261"/>
              <a:gd name="T5" fmla="*/ 24 h 162"/>
              <a:gd name="T6" fmla="*/ 35 w 261"/>
              <a:gd name="T7" fmla="*/ 3 h 162"/>
              <a:gd name="T8" fmla="*/ 245 w 261"/>
              <a:gd name="T9" fmla="*/ 108 h 162"/>
              <a:gd name="T10" fmla="*/ 253 w 261"/>
              <a:gd name="T11" fmla="*/ 147 h 162"/>
              <a:gd name="T12" fmla="*/ 214 w 261"/>
              <a:gd name="T13" fmla="*/ 151 h 162"/>
              <a:gd name="T14" fmla="*/ 21 w 261"/>
              <a:gd name="T15" fmla="*/ 56 h 162"/>
              <a:gd name="T16" fmla="*/ 3 w 261"/>
              <a:gd name="T17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162">
                <a:moveTo>
                  <a:pt x="3" y="45"/>
                </a:moveTo>
                <a:lnTo>
                  <a:pt x="3" y="45"/>
                </a:lnTo>
                <a:cubicBezTo>
                  <a:pt x="0" y="38"/>
                  <a:pt x="0" y="31"/>
                  <a:pt x="0" y="24"/>
                </a:cubicBezTo>
                <a:cubicBezTo>
                  <a:pt x="3" y="10"/>
                  <a:pt x="17" y="0"/>
                  <a:pt x="35" y="3"/>
                </a:cubicBezTo>
                <a:cubicBezTo>
                  <a:pt x="38" y="3"/>
                  <a:pt x="151" y="31"/>
                  <a:pt x="245" y="108"/>
                </a:cubicBezTo>
                <a:cubicBezTo>
                  <a:pt x="260" y="119"/>
                  <a:pt x="260" y="136"/>
                  <a:pt x="253" y="147"/>
                </a:cubicBezTo>
                <a:cubicBezTo>
                  <a:pt x="242" y="158"/>
                  <a:pt x="224" y="161"/>
                  <a:pt x="214" y="151"/>
                </a:cubicBezTo>
                <a:cubicBezTo>
                  <a:pt x="126" y="84"/>
                  <a:pt x="21" y="56"/>
                  <a:pt x="21" y="56"/>
                </a:cubicBezTo>
                <a:cubicBezTo>
                  <a:pt x="14" y="56"/>
                  <a:pt x="7" y="52"/>
                  <a:pt x="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90">
            <a:extLst>
              <a:ext uri="{FF2B5EF4-FFF2-40B4-BE49-F238E27FC236}">
                <a16:creationId xmlns:a16="http://schemas.microsoft.com/office/drawing/2014/main" id="{D0787138-CDD1-5D42-AF9E-8FF722F0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46" y="4813996"/>
            <a:ext cx="359234" cy="359234"/>
          </a:xfrm>
          <a:custGeom>
            <a:avLst/>
            <a:gdLst>
              <a:gd name="T0" fmla="*/ 0 w 134"/>
              <a:gd name="T1" fmla="*/ 95 h 131"/>
              <a:gd name="T2" fmla="*/ 133 w 134"/>
              <a:gd name="T3" fmla="*/ 130 h 131"/>
              <a:gd name="T4" fmla="*/ 98 w 134"/>
              <a:gd name="T5" fmla="*/ 0 h 131"/>
              <a:gd name="T6" fmla="*/ 0 w 134"/>
              <a:gd name="T7" fmla="*/ 9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31">
                <a:moveTo>
                  <a:pt x="0" y="95"/>
                </a:moveTo>
                <a:lnTo>
                  <a:pt x="133" y="130"/>
                </a:lnTo>
                <a:lnTo>
                  <a:pt x="98" y="0"/>
                </a:lnTo>
                <a:lnTo>
                  <a:pt x="0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91">
            <a:extLst>
              <a:ext uri="{FF2B5EF4-FFF2-40B4-BE49-F238E27FC236}">
                <a16:creationId xmlns:a16="http://schemas.microsoft.com/office/drawing/2014/main" id="{DA963811-3209-3E47-A1C7-A4C44775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1426" y="7149019"/>
            <a:ext cx="263438" cy="778336"/>
          </a:xfrm>
          <a:custGeom>
            <a:avLst/>
            <a:gdLst>
              <a:gd name="T0" fmla="*/ 28 w 95"/>
              <a:gd name="T1" fmla="*/ 14 h 285"/>
              <a:gd name="T2" fmla="*/ 28 w 95"/>
              <a:gd name="T3" fmla="*/ 14 h 285"/>
              <a:gd name="T4" fmla="*/ 45 w 95"/>
              <a:gd name="T5" fmla="*/ 3 h 285"/>
              <a:gd name="T6" fmla="*/ 77 w 95"/>
              <a:gd name="T7" fmla="*/ 24 h 285"/>
              <a:gd name="T8" fmla="*/ 56 w 95"/>
              <a:gd name="T9" fmla="*/ 263 h 285"/>
              <a:gd name="T10" fmla="*/ 24 w 95"/>
              <a:gd name="T11" fmla="*/ 280 h 285"/>
              <a:gd name="T12" fmla="*/ 3 w 95"/>
              <a:gd name="T13" fmla="*/ 245 h 285"/>
              <a:gd name="T14" fmla="*/ 24 w 95"/>
              <a:gd name="T15" fmla="*/ 35 h 285"/>
              <a:gd name="T16" fmla="*/ 28 w 95"/>
              <a:gd name="T17" fmla="*/ 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85">
                <a:moveTo>
                  <a:pt x="28" y="14"/>
                </a:moveTo>
                <a:lnTo>
                  <a:pt x="28" y="14"/>
                </a:lnTo>
                <a:cubicBezTo>
                  <a:pt x="31" y="7"/>
                  <a:pt x="38" y="3"/>
                  <a:pt x="45" y="3"/>
                </a:cubicBezTo>
                <a:cubicBezTo>
                  <a:pt x="63" y="0"/>
                  <a:pt x="77" y="10"/>
                  <a:pt x="77" y="24"/>
                </a:cubicBezTo>
                <a:cubicBezTo>
                  <a:pt x="77" y="31"/>
                  <a:pt x="94" y="147"/>
                  <a:pt x="56" y="263"/>
                </a:cubicBezTo>
                <a:cubicBezTo>
                  <a:pt x="52" y="277"/>
                  <a:pt x="38" y="284"/>
                  <a:pt x="24" y="280"/>
                </a:cubicBezTo>
                <a:cubicBezTo>
                  <a:pt x="7" y="277"/>
                  <a:pt x="0" y="259"/>
                  <a:pt x="3" y="245"/>
                </a:cubicBezTo>
                <a:cubicBezTo>
                  <a:pt x="38" y="140"/>
                  <a:pt x="24" y="35"/>
                  <a:pt x="24" y="35"/>
                </a:cubicBezTo>
                <a:cubicBezTo>
                  <a:pt x="21" y="24"/>
                  <a:pt x="24" y="21"/>
                  <a:pt x="28" y="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92">
            <a:extLst>
              <a:ext uri="{FF2B5EF4-FFF2-40B4-BE49-F238E27FC236}">
                <a16:creationId xmlns:a16="http://schemas.microsoft.com/office/drawing/2014/main" id="{B656B9A1-06FA-064A-B38B-46EDBB4D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507" y="7627997"/>
            <a:ext cx="335285" cy="371204"/>
          </a:xfrm>
          <a:custGeom>
            <a:avLst/>
            <a:gdLst>
              <a:gd name="T0" fmla="*/ 0 w 123"/>
              <a:gd name="T1" fmla="*/ 0 h 135"/>
              <a:gd name="T2" fmla="*/ 14 w 123"/>
              <a:gd name="T3" fmla="*/ 134 h 135"/>
              <a:gd name="T4" fmla="*/ 122 w 123"/>
              <a:gd name="T5" fmla="*/ 53 h 135"/>
              <a:gd name="T6" fmla="*/ 0 w 123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35">
                <a:moveTo>
                  <a:pt x="0" y="0"/>
                </a:moveTo>
                <a:lnTo>
                  <a:pt x="14" y="134"/>
                </a:lnTo>
                <a:lnTo>
                  <a:pt x="122" y="5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93">
            <a:extLst>
              <a:ext uri="{FF2B5EF4-FFF2-40B4-BE49-F238E27FC236}">
                <a16:creationId xmlns:a16="http://schemas.microsoft.com/office/drawing/2014/main" id="{5ED512D1-4D10-5741-A16F-72325E22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623" y="9268494"/>
            <a:ext cx="718467" cy="431080"/>
          </a:xfrm>
          <a:custGeom>
            <a:avLst/>
            <a:gdLst>
              <a:gd name="T0" fmla="*/ 235 w 264"/>
              <a:gd name="T1" fmla="*/ 0 h 159"/>
              <a:gd name="T2" fmla="*/ 235 w 264"/>
              <a:gd name="T3" fmla="*/ 0 h 159"/>
              <a:gd name="T4" fmla="*/ 256 w 264"/>
              <a:gd name="T5" fmla="*/ 11 h 159"/>
              <a:gd name="T6" fmla="*/ 252 w 264"/>
              <a:gd name="T7" fmla="*/ 50 h 159"/>
              <a:gd name="T8" fmla="*/ 38 w 264"/>
              <a:gd name="T9" fmla="*/ 155 h 159"/>
              <a:gd name="T10" fmla="*/ 3 w 264"/>
              <a:gd name="T11" fmla="*/ 134 h 159"/>
              <a:gd name="T12" fmla="*/ 24 w 264"/>
              <a:gd name="T13" fmla="*/ 99 h 159"/>
              <a:gd name="T14" fmla="*/ 217 w 264"/>
              <a:gd name="T15" fmla="*/ 8 h 159"/>
              <a:gd name="T16" fmla="*/ 235 w 264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" h="159">
                <a:moveTo>
                  <a:pt x="235" y="0"/>
                </a:moveTo>
                <a:lnTo>
                  <a:pt x="235" y="0"/>
                </a:lnTo>
                <a:cubicBezTo>
                  <a:pt x="242" y="4"/>
                  <a:pt x="249" y="8"/>
                  <a:pt x="256" y="11"/>
                </a:cubicBezTo>
                <a:cubicBezTo>
                  <a:pt x="263" y="25"/>
                  <a:pt x="263" y="43"/>
                  <a:pt x="252" y="50"/>
                </a:cubicBezTo>
                <a:cubicBezTo>
                  <a:pt x="245" y="53"/>
                  <a:pt x="154" y="127"/>
                  <a:pt x="38" y="155"/>
                </a:cubicBezTo>
                <a:cubicBezTo>
                  <a:pt x="21" y="158"/>
                  <a:pt x="7" y="148"/>
                  <a:pt x="3" y="134"/>
                </a:cubicBezTo>
                <a:cubicBezTo>
                  <a:pt x="0" y="120"/>
                  <a:pt x="10" y="102"/>
                  <a:pt x="24" y="99"/>
                </a:cubicBezTo>
                <a:cubicBezTo>
                  <a:pt x="133" y="74"/>
                  <a:pt x="217" y="8"/>
                  <a:pt x="217" y="8"/>
                </a:cubicBezTo>
                <a:cubicBezTo>
                  <a:pt x="221" y="4"/>
                  <a:pt x="228" y="0"/>
                  <a:pt x="23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94">
            <a:extLst>
              <a:ext uri="{FF2B5EF4-FFF2-40B4-BE49-F238E27FC236}">
                <a16:creationId xmlns:a16="http://schemas.microsoft.com/office/drawing/2014/main" id="{FBB7F4EA-20CE-D245-A995-FB0A80AE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827" y="9388238"/>
            <a:ext cx="335285" cy="371212"/>
          </a:xfrm>
          <a:custGeom>
            <a:avLst/>
            <a:gdLst>
              <a:gd name="T0" fmla="*/ 108 w 123"/>
              <a:gd name="T1" fmla="*/ 0 h 138"/>
              <a:gd name="T2" fmla="*/ 0 w 123"/>
              <a:gd name="T3" fmla="*/ 84 h 138"/>
              <a:gd name="T4" fmla="*/ 122 w 123"/>
              <a:gd name="T5" fmla="*/ 137 h 138"/>
              <a:gd name="T6" fmla="*/ 108 w 123"/>
              <a:gd name="T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38">
                <a:moveTo>
                  <a:pt x="108" y="0"/>
                </a:moveTo>
                <a:lnTo>
                  <a:pt x="0" y="84"/>
                </a:lnTo>
                <a:lnTo>
                  <a:pt x="122" y="137"/>
                </a:lnTo>
                <a:lnTo>
                  <a:pt x="10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95">
            <a:extLst>
              <a:ext uri="{FF2B5EF4-FFF2-40B4-BE49-F238E27FC236}">
                <a16:creationId xmlns:a16="http://schemas.microsoft.com/office/drawing/2014/main" id="{EB96D556-14CA-F14E-A502-C74CDBB7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221" y="9304421"/>
            <a:ext cx="742416" cy="359234"/>
          </a:xfrm>
          <a:custGeom>
            <a:avLst/>
            <a:gdLst>
              <a:gd name="T0" fmla="*/ 263 w 275"/>
              <a:gd name="T1" fmla="*/ 87 h 134"/>
              <a:gd name="T2" fmla="*/ 263 w 275"/>
              <a:gd name="T3" fmla="*/ 87 h 134"/>
              <a:gd name="T4" fmla="*/ 270 w 275"/>
              <a:gd name="T5" fmla="*/ 105 h 134"/>
              <a:gd name="T6" fmla="*/ 242 w 275"/>
              <a:gd name="T7" fmla="*/ 129 h 134"/>
              <a:gd name="T8" fmla="*/ 18 w 275"/>
              <a:gd name="T9" fmla="*/ 52 h 134"/>
              <a:gd name="T10" fmla="*/ 7 w 275"/>
              <a:gd name="T11" fmla="*/ 14 h 134"/>
              <a:gd name="T12" fmla="*/ 46 w 275"/>
              <a:gd name="T13" fmla="*/ 7 h 134"/>
              <a:gd name="T14" fmla="*/ 246 w 275"/>
              <a:gd name="T15" fmla="*/ 77 h 134"/>
              <a:gd name="T16" fmla="*/ 263 w 275"/>
              <a:gd name="T17" fmla="*/ 8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134">
                <a:moveTo>
                  <a:pt x="263" y="87"/>
                </a:moveTo>
                <a:lnTo>
                  <a:pt x="263" y="87"/>
                </a:lnTo>
                <a:cubicBezTo>
                  <a:pt x="270" y="91"/>
                  <a:pt x="274" y="98"/>
                  <a:pt x="270" y="105"/>
                </a:cubicBezTo>
                <a:cubicBezTo>
                  <a:pt x="270" y="122"/>
                  <a:pt x="256" y="133"/>
                  <a:pt x="242" y="129"/>
                </a:cubicBezTo>
                <a:cubicBezTo>
                  <a:pt x="235" y="129"/>
                  <a:pt x="120" y="115"/>
                  <a:pt x="18" y="52"/>
                </a:cubicBezTo>
                <a:cubicBezTo>
                  <a:pt x="4" y="45"/>
                  <a:pt x="0" y="28"/>
                  <a:pt x="7" y="14"/>
                </a:cubicBezTo>
                <a:cubicBezTo>
                  <a:pt x="18" y="3"/>
                  <a:pt x="32" y="0"/>
                  <a:pt x="46" y="7"/>
                </a:cubicBezTo>
                <a:cubicBezTo>
                  <a:pt x="141" y="63"/>
                  <a:pt x="246" y="77"/>
                  <a:pt x="246" y="77"/>
                </a:cubicBezTo>
                <a:cubicBezTo>
                  <a:pt x="253" y="77"/>
                  <a:pt x="260" y="80"/>
                  <a:pt x="263" y="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96">
            <a:extLst>
              <a:ext uri="{FF2B5EF4-FFF2-40B4-BE49-F238E27FC236}">
                <a16:creationId xmlns:a16="http://schemas.microsoft.com/office/drawing/2014/main" id="{016B8109-4FE0-694F-941E-31CA39DA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323" y="9268494"/>
            <a:ext cx="359234" cy="335285"/>
          </a:xfrm>
          <a:custGeom>
            <a:avLst/>
            <a:gdLst>
              <a:gd name="T0" fmla="*/ 133 w 134"/>
              <a:gd name="T1" fmla="*/ 18 h 124"/>
              <a:gd name="T2" fmla="*/ 0 w 134"/>
              <a:gd name="T3" fmla="*/ 0 h 124"/>
              <a:gd name="T4" fmla="*/ 49 w 134"/>
              <a:gd name="T5" fmla="*/ 123 h 124"/>
              <a:gd name="T6" fmla="*/ 133 w 134"/>
              <a:gd name="T7" fmla="*/ 1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24">
                <a:moveTo>
                  <a:pt x="133" y="18"/>
                </a:moveTo>
                <a:lnTo>
                  <a:pt x="0" y="0"/>
                </a:lnTo>
                <a:lnTo>
                  <a:pt x="49" y="123"/>
                </a:lnTo>
                <a:lnTo>
                  <a:pt x="133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284ABD-7003-E640-BE56-75D5F1940152}"/>
              </a:ext>
            </a:extLst>
          </p:cNvPr>
          <p:cNvGrpSpPr/>
          <p:nvPr/>
        </p:nvGrpSpPr>
        <p:grpSpPr>
          <a:xfrm>
            <a:off x="1490368" y="5173230"/>
            <a:ext cx="8089504" cy="5160994"/>
            <a:chOff x="1490368" y="5173230"/>
            <a:chExt cx="3376797" cy="5160994"/>
          </a:xfrm>
        </p:grpSpPr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F53A9AB9-8A5B-6A4C-A815-7759FE5F6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368" y="5173230"/>
              <a:ext cx="337679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78" name="Line 308">
              <a:extLst>
                <a:ext uri="{FF2B5EF4-FFF2-40B4-BE49-F238E27FC236}">
                  <a16:creationId xmlns:a16="http://schemas.microsoft.com/office/drawing/2014/main" id="{107B2857-DFB4-F449-B533-81CE4404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368" y="6394624"/>
              <a:ext cx="337679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79" name="Line 309">
              <a:extLst>
                <a:ext uri="{FF2B5EF4-FFF2-40B4-BE49-F238E27FC236}">
                  <a16:creationId xmlns:a16="http://schemas.microsoft.com/office/drawing/2014/main" id="{92FB2128-2110-584B-A2CB-88560292F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368" y="7747742"/>
              <a:ext cx="3376797" cy="11971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0" name="Line 310">
              <a:extLst>
                <a:ext uri="{FF2B5EF4-FFF2-40B4-BE49-F238E27FC236}">
                  <a16:creationId xmlns:a16="http://schemas.microsoft.com/office/drawing/2014/main" id="{8FDFF74B-E4A8-6649-B18D-EA91E4650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368" y="8957158"/>
              <a:ext cx="337679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" name="Line 311">
              <a:extLst>
                <a:ext uri="{FF2B5EF4-FFF2-40B4-BE49-F238E27FC236}">
                  <a16:creationId xmlns:a16="http://schemas.microsoft.com/office/drawing/2014/main" id="{3E36F686-2F6F-704A-A611-D8F6E9B7B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368" y="10322246"/>
              <a:ext cx="337679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036DB0-6873-6D45-BB63-49CEB000296D}"/>
              </a:ext>
            </a:extLst>
          </p:cNvPr>
          <p:cNvGrpSpPr/>
          <p:nvPr/>
        </p:nvGrpSpPr>
        <p:grpSpPr>
          <a:xfrm>
            <a:off x="15583768" y="5173230"/>
            <a:ext cx="7178313" cy="5160994"/>
            <a:chOff x="19373314" y="5173230"/>
            <a:chExt cx="3388767" cy="5160994"/>
          </a:xfrm>
        </p:grpSpPr>
        <p:sp>
          <p:nvSpPr>
            <p:cNvPr id="182" name="Line 335">
              <a:extLst>
                <a:ext uri="{FF2B5EF4-FFF2-40B4-BE49-F238E27FC236}">
                  <a16:creationId xmlns:a16="http://schemas.microsoft.com/office/drawing/2014/main" id="{DC60D317-91D1-8C48-9E8F-21C8AC1B3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3314" y="5173230"/>
              <a:ext cx="338876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3" name="Line 336">
              <a:extLst>
                <a:ext uri="{FF2B5EF4-FFF2-40B4-BE49-F238E27FC236}">
                  <a16:creationId xmlns:a16="http://schemas.microsoft.com/office/drawing/2014/main" id="{909B5887-BE5B-694F-B12C-71FB6EC85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3314" y="6394624"/>
              <a:ext cx="338876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4" name="Line 337">
              <a:extLst>
                <a:ext uri="{FF2B5EF4-FFF2-40B4-BE49-F238E27FC236}">
                  <a16:creationId xmlns:a16="http://schemas.microsoft.com/office/drawing/2014/main" id="{35ACBE5A-F608-D846-BB8C-20D5613E9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3314" y="7747742"/>
              <a:ext cx="3388767" cy="11971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5" name="Line 338">
              <a:extLst>
                <a:ext uri="{FF2B5EF4-FFF2-40B4-BE49-F238E27FC236}">
                  <a16:creationId xmlns:a16="http://schemas.microsoft.com/office/drawing/2014/main" id="{D6738EE3-1FC0-C345-A19F-4CD57BBEA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3314" y="8957158"/>
              <a:ext cx="338876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6" name="Line 339">
              <a:extLst>
                <a:ext uri="{FF2B5EF4-FFF2-40B4-BE49-F238E27FC236}">
                  <a16:creationId xmlns:a16="http://schemas.microsoft.com/office/drawing/2014/main" id="{1975AF04-2B05-2D44-AAE1-F1A2251BF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3314" y="10322246"/>
              <a:ext cx="3388767" cy="11978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7" name="Rectángulo 9">
            <a:extLst>
              <a:ext uri="{FF2B5EF4-FFF2-40B4-BE49-F238E27FC236}">
                <a16:creationId xmlns:a16="http://schemas.microsoft.com/office/drawing/2014/main" id="{FD55829B-96CA-F74D-99D5-D8EDC7300BF7}"/>
              </a:ext>
            </a:extLst>
          </p:cNvPr>
          <p:cNvSpPr/>
          <p:nvPr/>
        </p:nvSpPr>
        <p:spPr>
          <a:xfrm>
            <a:off x="8313289" y="1691430"/>
            <a:ext cx="85250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4"/>
                </a:solidFill>
                <a:latin typeface="Montserrat" pitchFamily="2" charset="77"/>
              </a:rPr>
              <a:t>list of countries</a:t>
            </a:r>
          </a:p>
        </p:txBody>
      </p:sp>
      <p:sp>
        <p:nvSpPr>
          <p:cNvPr id="188" name="Rectángulo 11">
            <a:extLst>
              <a:ext uri="{FF2B5EF4-FFF2-40B4-BE49-F238E27FC236}">
                <a16:creationId xmlns:a16="http://schemas.microsoft.com/office/drawing/2014/main" id="{B03B1772-E8BD-B948-A732-1D106D15444A}"/>
              </a:ext>
            </a:extLst>
          </p:cNvPr>
          <p:cNvSpPr/>
          <p:nvPr/>
        </p:nvSpPr>
        <p:spPr>
          <a:xfrm>
            <a:off x="1458676" y="3837734"/>
            <a:ext cx="2055371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1 China</a:t>
            </a:r>
          </a:p>
        </p:txBody>
      </p:sp>
      <p:sp>
        <p:nvSpPr>
          <p:cNvPr id="189" name="Rectángulo 1150">
            <a:extLst>
              <a:ext uri="{FF2B5EF4-FFF2-40B4-BE49-F238E27FC236}">
                <a16:creationId xmlns:a16="http://schemas.microsoft.com/office/drawing/2014/main" id="{F6383E54-94B5-884C-8BDF-332215C983BD}"/>
              </a:ext>
            </a:extLst>
          </p:cNvPr>
          <p:cNvSpPr/>
          <p:nvPr/>
        </p:nvSpPr>
        <p:spPr>
          <a:xfrm>
            <a:off x="1486386" y="5030730"/>
            <a:ext cx="1704313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2 Italy</a:t>
            </a:r>
          </a:p>
        </p:txBody>
      </p:sp>
      <p:sp>
        <p:nvSpPr>
          <p:cNvPr id="190" name="Rectángulo 1151">
            <a:extLst>
              <a:ext uri="{FF2B5EF4-FFF2-40B4-BE49-F238E27FC236}">
                <a16:creationId xmlns:a16="http://schemas.microsoft.com/office/drawing/2014/main" id="{564E6983-C94A-8B44-B033-B55C0A335451}"/>
              </a:ext>
            </a:extLst>
          </p:cNvPr>
          <p:cNvSpPr/>
          <p:nvPr/>
        </p:nvSpPr>
        <p:spPr>
          <a:xfrm>
            <a:off x="1486386" y="6320210"/>
            <a:ext cx="1728358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3 USA</a:t>
            </a:r>
          </a:p>
        </p:txBody>
      </p:sp>
      <p:sp>
        <p:nvSpPr>
          <p:cNvPr id="191" name="Rectángulo 1152">
            <a:extLst>
              <a:ext uri="{FF2B5EF4-FFF2-40B4-BE49-F238E27FC236}">
                <a16:creationId xmlns:a16="http://schemas.microsoft.com/office/drawing/2014/main" id="{269F0DFD-606B-0344-9B0B-16AAE4061A6A}"/>
              </a:ext>
            </a:extLst>
          </p:cNvPr>
          <p:cNvSpPr/>
          <p:nvPr/>
        </p:nvSpPr>
        <p:spPr>
          <a:xfrm>
            <a:off x="1496132" y="7593950"/>
            <a:ext cx="2055371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4 Spain</a:t>
            </a:r>
          </a:p>
        </p:txBody>
      </p:sp>
      <p:sp>
        <p:nvSpPr>
          <p:cNvPr id="192" name="Rectángulo 1153">
            <a:extLst>
              <a:ext uri="{FF2B5EF4-FFF2-40B4-BE49-F238E27FC236}">
                <a16:creationId xmlns:a16="http://schemas.microsoft.com/office/drawing/2014/main" id="{89CEAEC1-9714-7644-BFE2-7AE48FB77BD8}"/>
              </a:ext>
            </a:extLst>
          </p:cNvPr>
          <p:cNvSpPr/>
          <p:nvPr/>
        </p:nvSpPr>
        <p:spPr>
          <a:xfrm>
            <a:off x="1472531" y="8884628"/>
            <a:ext cx="2860078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5 Germany</a:t>
            </a:r>
          </a:p>
        </p:txBody>
      </p:sp>
      <p:sp>
        <p:nvSpPr>
          <p:cNvPr id="193" name="Rectángulo 1154">
            <a:extLst>
              <a:ext uri="{FF2B5EF4-FFF2-40B4-BE49-F238E27FC236}">
                <a16:creationId xmlns:a16="http://schemas.microsoft.com/office/drawing/2014/main" id="{32DC93EF-68A5-8649-94CE-B331C394F183}"/>
              </a:ext>
            </a:extLst>
          </p:cNvPr>
          <p:cNvSpPr/>
          <p:nvPr/>
        </p:nvSpPr>
        <p:spPr>
          <a:xfrm>
            <a:off x="1486386" y="10184888"/>
            <a:ext cx="1606530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6 Iran</a:t>
            </a:r>
          </a:p>
        </p:txBody>
      </p:sp>
      <p:sp>
        <p:nvSpPr>
          <p:cNvPr id="194" name="Rectángulo 1155">
            <a:extLst>
              <a:ext uri="{FF2B5EF4-FFF2-40B4-BE49-F238E27FC236}">
                <a16:creationId xmlns:a16="http://schemas.microsoft.com/office/drawing/2014/main" id="{ECFC2FA5-3EBB-1440-A772-A272E4EC7300}"/>
              </a:ext>
            </a:extLst>
          </p:cNvPr>
          <p:cNvSpPr/>
          <p:nvPr/>
        </p:nvSpPr>
        <p:spPr>
          <a:xfrm>
            <a:off x="20445254" y="3832596"/>
            <a:ext cx="2292615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7 France</a:t>
            </a:r>
          </a:p>
        </p:txBody>
      </p:sp>
      <p:sp>
        <p:nvSpPr>
          <p:cNvPr id="195" name="Rectángulo 1156">
            <a:extLst>
              <a:ext uri="{FF2B5EF4-FFF2-40B4-BE49-F238E27FC236}">
                <a16:creationId xmlns:a16="http://schemas.microsoft.com/office/drawing/2014/main" id="{EAEEC60F-F820-F04A-9544-47048E737325}"/>
              </a:ext>
            </a:extLst>
          </p:cNvPr>
          <p:cNvSpPr/>
          <p:nvPr/>
        </p:nvSpPr>
        <p:spPr>
          <a:xfrm>
            <a:off x="20067033" y="5025592"/>
            <a:ext cx="2675732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8 S. Korea</a:t>
            </a:r>
          </a:p>
        </p:txBody>
      </p:sp>
      <p:sp>
        <p:nvSpPr>
          <p:cNvPr id="196" name="Rectángulo 1157">
            <a:extLst>
              <a:ext uri="{FF2B5EF4-FFF2-40B4-BE49-F238E27FC236}">
                <a16:creationId xmlns:a16="http://schemas.microsoft.com/office/drawing/2014/main" id="{4E595BA9-D3A9-D741-9FAE-12D0545F8A9B}"/>
              </a:ext>
            </a:extLst>
          </p:cNvPr>
          <p:cNvSpPr/>
          <p:nvPr/>
        </p:nvSpPr>
        <p:spPr>
          <a:xfrm>
            <a:off x="19168351" y="6315072"/>
            <a:ext cx="3575018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9 Switzerland</a:t>
            </a:r>
          </a:p>
        </p:txBody>
      </p:sp>
      <p:sp>
        <p:nvSpPr>
          <p:cNvPr id="197" name="Rectángulo 1158">
            <a:extLst>
              <a:ext uri="{FF2B5EF4-FFF2-40B4-BE49-F238E27FC236}">
                <a16:creationId xmlns:a16="http://schemas.microsoft.com/office/drawing/2014/main" id="{3759B91D-EF96-5C4E-81A5-4F96889005AA}"/>
              </a:ext>
            </a:extLst>
          </p:cNvPr>
          <p:cNvSpPr/>
          <p:nvPr/>
        </p:nvSpPr>
        <p:spPr>
          <a:xfrm>
            <a:off x="20948180" y="7588812"/>
            <a:ext cx="1803699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10  UK</a:t>
            </a:r>
          </a:p>
        </p:txBody>
      </p:sp>
      <p:sp>
        <p:nvSpPr>
          <p:cNvPr id="198" name="Rectángulo 1159">
            <a:extLst>
              <a:ext uri="{FF2B5EF4-FFF2-40B4-BE49-F238E27FC236}">
                <a16:creationId xmlns:a16="http://schemas.microsoft.com/office/drawing/2014/main" id="{5C9FF5D5-D3C1-0444-834C-8CA879AB034E}"/>
              </a:ext>
            </a:extLst>
          </p:cNvPr>
          <p:cNvSpPr/>
          <p:nvPr/>
        </p:nvSpPr>
        <p:spPr>
          <a:xfrm>
            <a:off x="18806540" y="8879490"/>
            <a:ext cx="3929281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11 Netherlands</a:t>
            </a:r>
          </a:p>
        </p:txBody>
      </p:sp>
      <p:sp>
        <p:nvSpPr>
          <p:cNvPr id="199" name="Rectángulo 1160">
            <a:extLst>
              <a:ext uri="{FF2B5EF4-FFF2-40B4-BE49-F238E27FC236}">
                <a16:creationId xmlns:a16="http://schemas.microsoft.com/office/drawing/2014/main" id="{6CFCE350-B4B6-AA43-87E2-4C0D7E34CBCA}"/>
              </a:ext>
            </a:extLst>
          </p:cNvPr>
          <p:cNvSpPr/>
          <p:nvPr/>
        </p:nvSpPr>
        <p:spPr>
          <a:xfrm>
            <a:off x="20003724" y="10179750"/>
            <a:ext cx="2735044" cy="113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s-MX" sz="4000" b="1" dirty="0">
                <a:solidFill>
                  <a:schemeClr val="bg1"/>
                </a:solidFill>
                <a:latin typeface="Muli" pitchFamily="2" charset="77"/>
              </a:rPr>
              <a:t>12 Austria</a:t>
            </a:r>
          </a:p>
        </p:txBody>
      </p:sp>
    </p:spTree>
    <p:extLst>
      <p:ext uri="{BB962C8B-B14F-4D97-AF65-F5344CB8AC3E}">
        <p14:creationId xmlns:p14="http://schemas.microsoft.com/office/powerpoint/2010/main" val="29518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3">
            <a:extLst>
              <a:ext uri="{FF2B5EF4-FFF2-40B4-BE49-F238E27FC236}">
                <a16:creationId xmlns:a16="http://schemas.microsoft.com/office/drawing/2014/main" id="{E9AE0F9F-B3D7-BD41-BCC9-D29EE80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046"/>
            <a:ext cx="24377650" cy="13744046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F67E7A-299C-8440-8F15-8F74A8AA5CB9}"/>
              </a:ext>
            </a:extLst>
          </p:cNvPr>
          <p:cNvGrpSpPr/>
          <p:nvPr/>
        </p:nvGrpSpPr>
        <p:grpSpPr>
          <a:xfrm>
            <a:off x="9545102" y="4697886"/>
            <a:ext cx="5707888" cy="6601102"/>
            <a:chOff x="7271648" y="4697886"/>
            <a:chExt cx="5707888" cy="66011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DEEF69-D377-4A49-97EC-A569E8430302}"/>
                </a:ext>
              </a:extLst>
            </p:cNvPr>
            <p:cNvGrpSpPr/>
            <p:nvPr/>
          </p:nvGrpSpPr>
          <p:grpSpPr>
            <a:xfrm>
              <a:off x="9218459" y="7691410"/>
              <a:ext cx="3761077" cy="3607578"/>
              <a:chOff x="10930398" y="7691395"/>
              <a:chExt cx="3761077" cy="3607578"/>
            </a:xfrm>
          </p:grpSpPr>
          <p:sp>
            <p:nvSpPr>
              <p:cNvPr id="71" name="Freeform 197">
                <a:extLst>
                  <a:ext uri="{FF2B5EF4-FFF2-40B4-BE49-F238E27FC236}">
                    <a16:creationId xmlns:a16="http://schemas.microsoft.com/office/drawing/2014/main" id="{A36895C7-1D50-1140-81F5-62CB2BD4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6255" y="9124187"/>
                <a:ext cx="972252" cy="460540"/>
              </a:xfrm>
              <a:custGeom>
                <a:avLst/>
                <a:gdLst>
                  <a:gd name="T0" fmla="*/ 165 w 166"/>
                  <a:gd name="T1" fmla="*/ 24 h 78"/>
                  <a:gd name="T2" fmla="*/ 154 w 166"/>
                  <a:gd name="T3" fmla="*/ 77 h 78"/>
                  <a:gd name="T4" fmla="*/ 0 w 166"/>
                  <a:gd name="T5" fmla="*/ 28 h 78"/>
                  <a:gd name="T6" fmla="*/ 7 w 166"/>
                  <a:gd name="T7" fmla="*/ 0 h 78"/>
                  <a:gd name="T8" fmla="*/ 165 w 166"/>
                  <a:gd name="T9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78">
                    <a:moveTo>
                      <a:pt x="165" y="24"/>
                    </a:moveTo>
                    <a:lnTo>
                      <a:pt x="154" y="77"/>
                    </a:lnTo>
                    <a:lnTo>
                      <a:pt x="0" y="28"/>
                    </a:lnTo>
                    <a:lnTo>
                      <a:pt x="7" y="0"/>
                    </a:lnTo>
                    <a:lnTo>
                      <a:pt x="165" y="2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198">
                <a:extLst>
                  <a:ext uri="{FF2B5EF4-FFF2-40B4-BE49-F238E27FC236}">
                    <a16:creationId xmlns:a16="http://schemas.microsoft.com/office/drawing/2014/main" id="{D4703C3C-D93E-7B46-9CB9-AF58393FE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6516" y="9763837"/>
                <a:ext cx="921081" cy="741974"/>
              </a:xfrm>
              <a:custGeom>
                <a:avLst/>
                <a:gdLst>
                  <a:gd name="T0" fmla="*/ 126 w 159"/>
                  <a:gd name="T1" fmla="*/ 0 h 127"/>
                  <a:gd name="T2" fmla="*/ 158 w 159"/>
                  <a:gd name="T3" fmla="*/ 46 h 127"/>
                  <a:gd name="T4" fmla="*/ 17 w 159"/>
                  <a:gd name="T5" fmla="*/ 126 h 127"/>
                  <a:gd name="T6" fmla="*/ 0 w 159"/>
                  <a:gd name="T7" fmla="*/ 102 h 127"/>
                  <a:gd name="T8" fmla="*/ 126 w 1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27">
                    <a:moveTo>
                      <a:pt x="126" y="0"/>
                    </a:moveTo>
                    <a:lnTo>
                      <a:pt x="158" y="46"/>
                    </a:lnTo>
                    <a:lnTo>
                      <a:pt x="17" y="126"/>
                    </a:lnTo>
                    <a:lnTo>
                      <a:pt x="0" y="102"/>
                    </a:lnTo>
                    <a:lnTo>
                      <a:pt x="1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199">
                <a:extLst>
                  <a:ext uri="{FF2B5EF4-FFF2-40B4-BE49-F238E27FC236}">
                    <a16:creationId xmlns:a16="http://schemas.microsoft.com/office/drawing/2014/main" id="{49E72C68-7D4E-0943-9AE2-CD2E97D4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1654" y="10122035"/>
                <a:ext cx="588476" cy="972252"/>
              </a:xfrm>
              <a:custGeom>
                <a:avLst/>
                <a:gdLst>
                  <a:gd name="T0" fmla="*/ 0 w 100"/>
                  <a:gd name="T1" fmla="*/ 17 h 166"/>
                  <a:gd name="T2" fmla="*/ 49 w 100"/>
                  <a:gd name="T3" fmla="*/ 0 h 166"/>
                  <a:gd name="T4" fmla="*/ 99 w 100"/>
                  <a:gd name="T5" fmla="*/ 154 h 166"/>
                  <a:gd name="T6" fmla="*/ 71 w 100"/>
                  <a:gd name="T7" fmla="*/ 165 h 166"/>
                  <a:gd name="T8" fmla="*/ 0 w 100"/>
                  <a:gd name="T9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66">
                    <a:moveTo>
                      <a:pt x="0" y="17"/>
                    </a:moveTo>
                    <a:lnTo>
                      <a:pt x="49" y="0"/>
                    </a:lnTo>
                    <a:lnTo>
                      <a:pt x="99" y="154"/>
                    </a:lnTo>
                    <a:lnTo>
                      <a:pt x="71" y="165"/>
                    </a:lnTo>
                    <a:lnTo>
                      <a:pt x="0" y="1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200">
                <a:extLst>
                  <a:ext uri="{FF2B5EF4-FFF2-40B4-BE49-F238E27FC236}">
                    <a16:creationId xmlns:a16="http://schemas.microsoft.com/office/drawing/2014/main" id="{8A762CA0-5661-F344-885F-83D74BFD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7788" y="9712666"/>
                <a:ext cx="946659" cy="562883"/>
              </a:xfrm>
              <a:custGeom>
                <a:avLst/>
                <a:gdLst>
                  <a:gd name="T0" fmla="*/ 0 w 165"/>
                  <a:gd name="T1" fmla="*/ 49 h 99"/>
                  <a:gd name="T2" fmla="*/ 21 w 165"/>
                  <a:gd name="T3" fmla="*/ 0 h 99"/>
                  <a:gd name="T4" fmla="*/ 164 w 165"/>
                  <a:gd name="T5" fmla="*/ 70 h 99"/>
                  <a:gd name="T6" fmla="*/ 154 w 165"/>
                  <a:gd name="T7" fmla="*/ 98 h 99"/>
                  <a:gd name="T8" fmla="*/ 0 w 165"/>
                  <a:gd name="T9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99">
                    <a:moveTo>
                      <a:pt x="0" y="49"/>
                    </a:moveTo>
                    <a:lnTo>
                      <a:pt x="21" y="0"/>
                    </a:lnTo>
                    <a:lnTo>
                      <a:pt x="164" y="70"/>
                    </a:lnTo>
                    <a:lnTo>
                      <a:pt x="154" y="9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201">
                <a:extLst>
                  <a:ext uri="{FF2B5EF4-FFF2-40B4-BE49-F238E27FC236}">
                    <a16:creationId xmlns:a16="http://schemas.microsoft.com/office/drawing/2014/main" id="{CCCED3DE-8F73-DD4E-A100-4B308958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3995" y="8279871"/>
                <a:ext cx="844333" cy="844316"/>
              </a:xfrm>
              <a:custGeom>
                <a:avLst/>
                <a:gdLst>
                  <a:gd name="T0" fmla="*/ 39 w 145"/>
                  <a:gd name="T1" fmla="*/ 144 h 145"/>
                  <a:gd name="T2" fmla="*/ 0 w 145"/>
                  <a:gd name="T3" fmla="*/ 102 h 145"/>
                  <a:gd name="T4" fmla="*/ 123 w 145"/>
                  <a:gd name="T5" fmla="*/ 0 h 145"/>
                  <a:gd name="T6" fmla="*/ 144 w 145"/>
                  <a:gd name="T7" fmla="*/ 21 h 145"/>
                  <a:gd name="T8" fmla="*/ 39 w 145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5">
                    <a:moveTo>
                      <a:pt x="39" y="144"/>
                    </a:moveTo>
                    <a:lnTo>
                      <a:pt x="0" y="102"/>
                    </a:lnTo>
                    <a:lnTo>
                      <a:pt x="123" y="0"/>
                    </a:lnTo>
                    <a:lnTo>
                      <a:pt x="144" y="21"/>
                    </a:lnTo>
                    <a:lnTo>
                      <a:pt x="39" y="14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202">
                <a:extLst>
                  <a:ext uri="{FF2B5EF4-FFF2-40B4-BE49-F238E27FC236}">
                    <a16:creationId xmlns:a16="http://schemas.microsoft.com/office/drawing/2014/main" id="{6EB64B0C-CA63-3849-AC03-D28D85619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0219" y="7947250"/>
                <a:ext cx="332604" cy="972252"/>
              </a:xfrm>
              <a:custGeom>
                <a:avLst/>
                <a:gdLst>
                  <a:gd name="T0" fmla="*/ 55 w 56"/>
                  <a:gd name="T1" fmla="*/ 162 h 166"/>
                  <a:gd name="T2" fmla="*/ 0 w 56"/>
                  <a:gd name="T3" fmla="*/ 165 h 166"/>
                  <a:gd name="T4" fmla="*/ 7 w 56"/>
                  <a:gd name="T5" fmla="*/ 4 h 166"/>
                  <a:gd name="T6" fmla="*/ 34 w 56"/>
                  <a:gd name="T7" fmla="*/ 0 h 166"/>
                  <a:gd name="T8" fmla="*/ 55 w 56"/>
                  <a:gd name="T9" fmla="*/ 16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6">
                    <a:moveTo>
                      <a:pt x="55" y="162"/>
                    </a:moveTo>
                    <a:lnTo>
                      <a:pt x="0" y="165"/>
                    </a:lnTo>
                    <a:lnTo>
                      <a:pt x="7" y="4"/>
                    </a:lnTo>
                    <a:lnTo>
                      <a:pt x="34" y="0"/>
                    </a:lnTo>
                    <a:lnTo>
                      <a:pt x="55" y="16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203">
                <a:extLst>
                  <a:ext uri="{FF2B5EF4-FFF2-40B4-BE49-F238E27FC236}">
                    <a16:creationId xmlns:a16="http://schemas.microsoft.com/office/drawing/2014/main" id="{3AAD1F3F-1EF6-D14E-BE4B-50FDFCC8F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0309" y="8407792"/>
                <a:ext cx="614055" cy="690819"/>
              </a:xfrm>
              <a:custGeom>
                <a:avLst/>
                <a:gdLst>
                  <a:gd name="T0" fmla="*/ 106 w 107"/>
                  <a:gd name="T1" fmla="*/ 95 h 120"/>
                  <a:gd name="T2" fmla="*/ 77 w 107"/>
                  <a:gd name="T3" fmla="*/ 119 h 120"/>
                  <a:gd name="T4" fmla="*/ 0 w 107"/>
                  <a:gd name="T5" fmla="*/ 14 h 120"/>
                  <a:gd name="T6" fmla="*/ 14 w 107"/>
                  <a:gd name="T7" fmla="*/ 0 h 120"/>
                  <a:gd name="T8" fmla="*/ 106 w 107"/>
                  <a:gd name="T9" fmla="*/ 9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0">
                    <a:moveTo>
                      <a:pt x="106" y="95"/>
                    </a:moveTo>
                    <a:lnTo>
                      <a:pt x="77" y="119"/>
                    </a:lnTo>
                    <a:lnTo>
                      <a:pt x="0" y="14"/>
                    </a:lnTo>
                    <a:lnTo>
                      <a:pt x="14" y="0"/>
                    </a:lnTo>
                    <a:lnTo>
                      <a:pt x="106" y="9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204">
                <a:extLst>
                  <a:ext uri="{FF2B5EF4-FFF2-40B4-BE49-F238E27FC236}">
                    <a16:creationId xmlns:a16="http://schemas.microsoft.com/office/drawing/2014/main" id="{C772C91D-01D4-C144-AB00-A1123DFDD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6428" y="10173206"/>
                <a:ext cx="409369" cy="793145"/>
              </a:xfrm>
              <a:custGeom>
                <a:avLst/>
                <a:gdLst>
                  <a:gd name="T0" fmla="*/ 36 w 72"/>
                  <a:gd name="T1" fmla="*/ 0 h 135"/>
                  <a:gd name="T2" fmla="*/ 71 w 72"/>
                  <a:gd name="T3" fmla="*/ 14 h 135"/>
                  <a:gd name="T4" fmla="*/ 18 w 72"/>
                  <a:gd name="T5" fmla="*/ 134 h 135"/>
                  <a:gd name="T6" fmla="*/ 0 w 72"/>
                  <a:gd name="T7" fmla="*/ 127 h 135"/>
                  <a:gd name="T8" fmla="*/ 36 w 7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35">
                    <a:moveTo>
                      <a:pt x="36" y="0"/>
                    </a:moveTo>
                    <a:lnTo>
                      <a:pt x="71" y="14"/>
                    </a:lnTo>
                    <a:lnTo>
                      <a:pt x="18" y="134"/>
                    </a:lnTo>
                    <a:lnTo>
                      <a:pt x="0" y="127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205">
                <a:extLst>
                  <a:ext uri="{FF2B5EF4-FFF2-40B4-BE49-F238E27FC236}">
                    <a16:creationId xmlns:a16="http://schemas.microsoft.com/office/drawing/2014/main" id="{1EC61BA4-12B3-1F4C-B5F8-9CB953D38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5709" y="9175359"/>
                <a:ext cx="767569" cy="255857"/>
              </a:xfrm>
              <a:custGeom>
                <a:avLst/>
                <a:gdLst>
                  <a:gd name="T0" fmla="*/ 3 w 134"/>
                  <a:gd name="T1" fmla="*/ 45 h 46"/>
                  <a:gd name="T2" fmla="*/ 0 w 134"/>
                  <a:gd name="T3" fmla="*/ 7 h 46"/>
                  <a:gd name="T4" fmla="*/ 129 w 134"/>
                  <a:gd name="T5" fmla="*/ 0 h 46"/>
                  <a:gd name="T6" fmla="*/ 133 w 134"/>
                  <a:gd name="T7" fmla="*/ 21 h 46"/>
                  <a:gd name="T8" fmla="*/ 3 w 134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6">
                    <a:moveTo>
                      <a:pt x="3" y="45"/>
                    </a:moveTo>
                    <a:lnTo>
                      <a:pt x="0" y="7"/>
                    </a:lnTo>
                    <a:lnTo>
                      <a:pt x="129" y="0"/>
                    </a:lnTo>
                    <a:lnTo>
                      <a:pt x="133" y="21"/>
                    </a:lnTo>
                    <a:lnTo>
                      <a:pt x="3" y="4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206">
                <a:extLst>
                  <a:ext uri="{FF2B5EF4-FFF2-40B4-BE49-F238E27FC236}">
                    <a16:creationId xmlns:a16="http://schemas.microsoft.com/office/drawing/2014/main" id="{2E042A9E-AA00-7A44-B9E3-888781D6D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0398" y="8945097"/>
                <a:ext cx="460540" cy="486119"/>
              </a:xfrm>
              <a:custGeom>
                <a:avLst/>
                <a:gdLst>
                  <a:gd name="T0" fmla="*/ 74 w 78"/>
                  <a:gd name="T1" fmla="*/ 32 h 82"/>
                  <a:gd name="T2" fmla="*/ 74 w 78"/>
                  <a:gd name="T3" fmla="*/ 32 h 82"/>
                  <a:gd name="T4" fmla="*/ 46 w 78"/>
                  <a:gd name="T5" fmla="*/ 74 h 82"/>
                  <a:gd name="T6" fmla="*/ 3 w 78"/>
                  <a:gd name="T7" fmla="*/ 49 h 82"/>
                  <a:gd name="T8" fmla="*/ 31 w 78"/>
                  <a:gd name="T9" fmla="*/ 7 h 82"/>
                  <a:gd name="T10" fmla="*/ 74 w 78"/>
                  <a:gd name="T11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82">
                    <a:moveTo>
                      <a:pt x="74" y="32"/>
                    </a:moveTo>
                    <a:lnTo>
                      <a:pt x="74" y="32"/>
                    </a:lnTo>
                    <a:cubicBezTo>
                      <a:pt x="77" y="53"/>
                      <a:pt x="63" y="70"/>
                      <a:pt x="46" y="74"/>
                    </a:cubicBezTo>
                    <a:cubicBezTo>
                      <a:pt x="25" y="81"/>
                      <a:pt x="7" y="67"/>
                      <a:pt x="3" y="49"/>
                    </a:cubicBezTo>
                    <a:cubicBezTo>
                      <a:pt x="0" y="28"/>
                      <a:pt x="10" y="11"/>
                      <a:pt x="31" y="7"/>
                    </a:cubicBezTo>
                    <a:cubicBezTo>
                      <a:pt x="49" y="0"/>
                      <a:pt x="70" y="14"/>
                      <a:pt x="74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207">
                <a:extLst>
                  <a:ext uri="{FF2B5EF4-FFF2-40B4-BE49-F238E27FC236}">
                    <a16:creationId xmlns:a16="http://schemas.microsoft.com/office/drawing/2014/main" id="{98643C35-BDB7-0E47-ADCF-61EEC71A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7878" y="7691395"/>
                <a:ext cx="434947" cy="409369"/>
              </a:xfrm>
              <a:custGeom>
                <a:avLst/>
                <a:gdLst>
                  <a:gd name="T0" fmla="*/ 69 w 73"/>
                  <a:gd name="T1" fmla="*/ 35 h 71"/>
                  <a:gd name="T2" fmla="*/ 69 w 73"/>
                  <a:gd name="T3" fmla="*/ 35 h 71"/>
                  <a:gd name="T4" fmla="*/ 35 w 73"/>
                  <a:gd name="T5" fmla="*/ 70 h 71"/>
                  <a:gd name="T6" fmla="*/ 0 w 73"/>
                  <a:gd name="T7" fmla="*/ 35 h 71"/>
                  <a:gd name="T8" fmla="*/ 35 w 73"/>
                  <a:gd name="T9" fmla="*/ 0 h 71"/>
                  <a:gd name="T10" fmla="*/ 69 w 73"/>
                  <a:gd name="T11" fmla="*/ 3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1">
                    <a:moveTo>
                      <a:pt x="69" y="35"/>
                    </a:moveTo>
                    <a:lnTo>
                      <a:pt x="69" y="35"/>
                    </a:lnTo>
                    <a:cubicBezTo>
                      <a:pt x="69" y="56"/>
                      <a:pt x="55" y="70"/>
                      <a:pt x="35" y="70"/>
                    </a:cubicBezTo>
                    <a:cubicBezTo>
                      <a:pt x="14" y="70"/>
                      <a:pt x="0" y="52"/>
                      <a:pt x="0" y="35"/>
                    </a:cubicBezTo>
                    <a:cubicBezTo>
                      <a:pt x="0" y="14"/>
                      <a:pt x="17" y="0"/>
                      <a:pt x="35" y="0"/>
                    </a:cubicBezTo>
                    <a:cubicBezTo>
                      <a:pt x="55" y="0"/>
                      <a:pt x="72" y="17"/>
                      <a:pt x="69" y="3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208">
                <a:extLst>
                  <a:ext uri="{FF2B5EF4-FFF2-40B4-BE49-F238E27FC236}">
                    <a16:creationId xmlns:a16="http://schemas.microsoft.com/office/drawing/2014/main" id="{0BEE235F-4D43-9F44-80A4-5745D161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3645" y="8024016"/>
                <a:ext cx="460540" cy="460540"/>
              </a:xfrm>
              <a:custGeom>
                <a:avLst/>
                <a:gdLst>
                  <a:gd name="T0" fmla="*/ 74 w 78"/>
                  <a:gd name="T1" fmla="*/ 32 h 79"/>
                  <a:gd name="T2" fmla="*/ 74 w 78"/>
                  <a:gd name="T3" fmla="*/ 32 h 79"/>
                  <a:gd name="T4" fmla="*/ 46 w 78"/>
                  <a:gd name="T5" fmla="*/ 74 h 79"/>
                  <a:gd name="T6" fmla="*/ 4 w 78"/>
                  <a:gd name="T7" fmla="*/ 46 h 79"/>
                  <a:gd name="T8" fmla="*/ 32 w 78"/>
                  <a:gd name="T9" fmla="*/ 4 h 79"/>
                  <a:gd name="T10" fmla="*/ 74 w 78"/>
                  <a:gd name="T11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79">
                    <a:moveTo>
                      <a:pt x="74" y="32"/>
                    </a:moveTo>
                    <a:lnTo>
                      <a:pt x="74" y="32"/>
                    </a:lnTo>
                    <a:cubicBezTo>
                      <a:pt x="77" y="53"/>
                      <a:pt x="63" y="71"/>
                      <a:pt x="46" y="74"/>
                    </a:cubicBezTo>
                    <a:cubicBezTo>
                      <a:pt x="25" y="78"/>
                      <a:pt x="7" y="67"/>
                      <a:pt x="4" y="46"/>
                    </a:cubicBezTo>
                    <a:cubicBezTo>
                      <a:pt x="0" y="28"/>
                      <a:pt x="11" y="11"/>
                      <a:pt x="32" y="4"/>
                    </a:cubicBezTo>
                    <a:cubicBezTo>
                      <a:pt x="49" y="0"/>
                      <a:pt x="70" y="14"/>
                      <a:pt x="74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209">
                <a:extLst>
                  <a:ext uri="{FF2B5EF4-FFF2-40B4-BE49-F238E27FC236}">
                    <a16:creationId xmlns:a16="http://schemas.microsoft.com/office/drawing/2014/main" id="{52BC6429-FC4D-4B4F-A47B-0394200A5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5356" y="9968521"/>
                <a:ext cx="486119" cy="486119"/>
              </a:xfrm>
              <a:custGeom>
                <a:avLst/>
                <a:gdLst>
                  <a:gd name="T0" fmla="*/ 73 w 82"/>
                  <a:gd name="T1" fmla="*/ 32 h 82"/>
                  <a:gd name="T2" fmla="*/ 73 w 82"/>
                  <a:gd name="T3" fmla="*/ 32 h 82"/>
                  <a:gd name="T4" fmla="*/ 49 w 82"/>
                  <a:gd name="T5" fmla="*/ 77 h 82"/>
                  <a:gd name="T6" fmla="*/ 7 w 82"/>
                  <a:gd name="T7" fmla="*/ 49 h 82"/>
                  <a:gd name="T8" fmla="*/ 31 w 82"/>
                  <a:gd name="T9" fmla="*/ 7 h 82"/>
                  <a:gd name="T10" fmla="*/ 73 w 82"/>
                  <a:gd name="T11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73" y="32"/>
                    </a:moveTo>
                    <a:lnTo>
                      <a:pt x="73" y="32"/>
                    </a:lnTo>
                    <a:cubicBezTo>
                      <a:pt x="81" y="53"/>
                      <a:pt x="67" y="70"/>
                      <a:pt x="49" y="77"/>
                    </a:cubicBezTo>
                    <a:cubicBezTo>
                      <a:pt x="28" y="81"/>
                      <a:pt x="10" y="67"/>
                      <a:pt x="7" y="49"/>
                    </a:cubicBezTo>
                    <a:cubicBezTo>
                      <a:pt x="0" y="28"/>
                      <a:pt x="14" y="11"/>
                      <a:pt x="31" y="7"/>
                    </a:cubicBezTo>
                    <a:cubicBezTo>
                      <a:pt x="52" y="0"/>
                      <a:pt x="70" y="14"/>
                      <a:pt x="73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210">
                <a:extLst>
                  <a:ext uri="{FF2B5EF4-FFF2-40B4-BE49-F238E27FC236}">
                    <a16:creationId xmlns:a16="http://schemas.microsoft.com/office/drawing/2014/main" id="{0743CBE1-9CC8-A54D-A0AB-F0D8CF2B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1202" y="8331043"/>
                <a:ext cx="2430640" cy="2558561"/>
              </a:xfrm>
              <a:custGeom>
                <a:avLst/>
                <a:gdLst>
                  <a:gd name="T0" fmla="*/ 392 w 418"/>
                  <a:gd name="T1" fmla="*/ 179 h 440"/>
                  <a:gd name="T2" fmla="*/ 392 w 418"/>
                  <a:gd name="T3" fmla="*/ 179 h 440"/>
                  <a:gd name="T4" fmla="*/ 248 w 418"/>
                  <a:gd name="T5" fmla="*/ 414 h 440"/>
                  <a:gd name="T6" fmla="*/ 25 w 418"/>
                  <a:gd name="T7" fmla="*/ 256 h 440"/>
                  <a:gd name="T8" fmla="*/ 165 w 418"/>
                  <a:gd name="T9" fmla="*/ 21 h 440"/>
                  <a:gd name="T10" fmla="*/ 392 w 418"/>
                  <a:gd name="T11" fmla="*/ 17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440">
                    <a:moveTo>
                      <a:pt x="392" y="179"/>
                    </a:moveTo>
                    <a:lnTo>
                      <a:pt x="392" y="179"/>
                    </a:lnTo>
                    <a:cubicBezTo>
                      <a:pt x="417" y="288"/>
                      <a:pt x="350" y="393"/>
                      <a:pt x="248" y="414"/>
                    </a:cubicBezTo>
                    <a:cubicBezTo>
                      <a:pt x="148" y="439"/>
                      <a:pt x="46" y="365"/>
                      <a:pt x="25" y="256"/>
                    </a:cubicBezTo>
                    <a:cubicBezTo>
                      <a:pt x="0" y="147"/>
                      <a:pt x="63" y="42"/>
                      <a:pt x="165" y="21"/>
                    </a:cubicBezTo>
                    <a:cubicBezTo>
                      <a:pt x="266" y="0"/>
                      <a:pt x="368" y="70"/>
                      <a:pt x="392" y="1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85" name="Freeform 211">
                <a:extLst>
                  <a:ext uri="{FF2B5EF4-FFF2-40B4-BE49-F238E27FC236}">
                    <a16:creationId xmlns:a16="http://schemas.microsoft.com/office/drawing/2014/main" id="{977A3DB5-2914-8546-96F1-2AC2B23E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3102" y="10838433"/>
                <a:ext cx="460540" cy="460540"/>
              </a:xfrm>
              <a:custGeom>
                <a:avLst/>
                <a:gdLst>
                  <a:gd name="T0" fmla="*/ 74 w 79"/>
                  <a:gd name="T1" fmla="*/ 31 h 78"/>
                  <a:gd name="T2" fmla="*/ 74 w 79"/>
                  <a:gd name="T3" fmla="*/ 31 h 78"/>
                  <a:gd name="T4" fmla="*/ 46 w 79"/>
                  <a:gd name="T5" fmla="*/ 73 h 78"/>
                  <a:gd name="T6" fmla="*/ 4 w 79"/>
                  <a:gd name="T7" fmla="*/ 45 h 78"/>
                  <a:gd name="T8" fmla="*/ 32 w 79"/>
                  <a:gd name="T9" fmla="*/ 3 h 78"/>
                  <a:gd name="T10" fmla="*/ 74 w 79"/>
                  <a:gd name="T11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8">
                    <a:moveTo>
                      <a:pt x="74" y="31"/>
                    </a:moveTo>
                    <a:lnTo>
                      <a:pt x="74" y="31"/>
                    </a:lnTo>
                    <a:cubicBezTo>
                      <a:pt x="78" y="49"/>
                      <a:pt x="67" y="66"/>
                      <a:pt x="46" y="73"/>
                    </a:cubicBezTo>
                    <a:cubicBezTo>
                      <a:pt x="28" y="77"/>
                      <a:pt x="7" y="63"/>
                      <a:pt x="4" y="45"/>
                    </a:cubicBezTo>
                    <a:cubicBezTo>
                      <a:pt x="0" y="24"/>
                      <a:pt x="14" y="7"/>
                      <a:pt x="32" y="3"/>
                    </a:cubicBezTo>
                    <a:cubicBezTo>
                      <a:pt x="53" y="0"/>
                      <a:pt x="71" y="10"/>
                      <a:pt x="74" y="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212">
                <a:extLst>
                  <a:ext uri="{FF2B5EF4-FFF2-40B4-BE49-F238E27FC236}">
                    <a16:creationId xmlns:a16="http://schemas.microsoft.com/office/drawing/2014/main" id="{482C23F6-452D-B64B-BAC3-8EF9C7143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6255" y="10275549"/>
                <a:ext cx="460540" cy="460540"/>
              </a:xfrm>
              <a:custGeom>
                <a:avLst/>
                <a:gdLst>
                  <a:gd name="T0" fmla="*/ 74 w 78"/>
                  <a:gd name="T1" fmla="*/ 32 h 79"/>
                  <a:gd name="T2" fmla="*/ 74 w 78"/>
                  <a:gd name="T3" fmla="*/ 32 h 79"/>
                  <a:gd name="T4" fmla="*/ 46 w 78"/>
                  <a:gd name="T5" fmla="*/ 74 h 79"/>
                  <a:gd name="T6" fmla="*/ 4 w 78"/>
                  <a:gd name="T7" fmla="*/ 46 h 79"/>
                  <a:gd name="T8" fmla="*/ 32 w 78"/>
                  <a:gd name="T9" fmla="*/ 4 h 79"/>
                  <a:gd name="T10" fmla="*/ 74 w 78"/>
                  <a:gd name="T11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79">
                    <a:moveTo>
                      <a:pt x="74" y="32"/>
                    </a:moveTo>
                    <a:lnTo>
                      <a:pt x="74" y="32"/>
                    </a:lnTo>
                    <a:cubicBezTo>
                      <a:pt x="77" y="49"/>
                      <a:pt x="63" y="67"/>
                      <a:pt x="46" y="74"/>
                    </a:cubicBezTo>
                    <a:cubicBezTo>
                      <a:pt x="25" y="78"/>
                      <a:pt x="7" y="64"/>
                      <a:pt x="4" y="46"/>
                    </a:cubicBezTo>
                    <a:cubicBezTo>
                      <a:pt x="0" y="25"/>
                      <a:pt x="11" y="7"/>
                      <a:pt x="32" y="4"/>
                    </a:cubicBezTo>
                    <a:cubicBezTo>
                      <a:pt x="49" y="0"/>
                      <a:pt x="70" y="11"/>
                      <a:pt x="74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213">
                <a:extLst>
                  <a:ext uri="{FF2B5EF4-FFF2-40B4-BE49-F238E27FC236}">
                    <a16:creationId xmlns:a16="http://schemas.microsoft.com/office/drawing/2014/main" id="{0A307FFC-BE35-C146-AD79-6B1CFF22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1202" y="8254278"/>
                <a:ext cx="358198" cy="332622"/>
              </a:xfrm>
              <a:custGeom>
                <a:avLst/>
                <a:gdLst>
                  <a:gd name="T0" fmla="*/ 53 w 61"/>
                  <a:gd name="T1" fmla="*/ 10 h 57"/>
                  <a:gd name="T2" fmla="*/ 53 w 61"/>
                  <a:gd name="T3" fmla="*/ 10 h 57"/>
                  <a:gd name="T4" fmla="*/ 49 w 61"/>
                  <a:gd name="T5" fmla="*/ 49 h 57"/>
                  <a:gd name="T6" fmla="*/ 11 w 61"/>
                  <a:gd name="T7" fmla="*/ 46 h 57"/>
                  <a:gd name="T8" fmla="*/ 14 w 61"/>
                  <a:gd name="T9" fmla="*/ 7 h 57"/>
                  <a:gd name="T10" fmla="*/ 53 w 61"/>
                  <a:gd name="T11" fmla="*/ 1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7">
                    <a:moveTo>
                      <a:pt x="53" y="10"/>
                    </a:moveTo>
                    <a:lnTo>
                      <a:pt x="53" y="10"/>
                    </a:lnTo>
                    <a:cubicBezTo>
                      <a:pt x="60" y="21"/>
                      <a:pt x="60" y="39"/>
                      <a:pt x="49" y="49"/>
                    </a:cubicBezTo>
                    <a:cubicBezTo>
                      <a:pt x="39" y="56"/>
                      <a:pt x="21" y="56"/>
                      <a:pt x="11" y="46"/>
                    </a:cubicBezTo>
                    <a:cubicBezTo>
                      <a:pt x="0" y="35"/>
                      <a:pt x="4" y="18"/>
                      <a:pt x="14" y="7"/>
                    </a:cubicBezTo>
                    <a:cubicBezTo>
                      <a:pt x="25" y="0"/>
                      <a:pt x="42" y="0"/>
                      <a:pt x="53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214">
                <a:extLst>
                  <a:ext uri="{FF2B5EF4-FFF2-40B4-BE49-F238E27FC236}">
                    <a16:creationId xmlns:a16="http://schemas.microsoft.com/office/drawing/2014/main" id="{81CD4DEC-5794-0B48-BB28-86F058FAA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79761" y="9047440"/>
                <a:ext cx="332622" cy="358198"/>
              </a:xfrm>
              <a:custGeom>
                <a:avLst/>
                <a:gdLst>
                  <a:gd name="T0" fmla="*/ 49 w 57"/>
                  <a:gd name="T1" fmla="*/ 14 h 60"/>
                  <a:gd name="T2" fmla="*/ 49 w 57"/>
                  <a:gd name="T3" fmla="*/ 14 h 60"/>
                  <a:gd name="T4" fmla="*/ 45 w 57"/>
                  <a:gd name="T5" fmla="*/ 52 h 60"/>
                  <a:gd name="T6" fmla="*/ 7 w 57"/>
                  <a:gd name="T7" fmla="*/ 49 h 60"/>
                  <a:gd name="T8" fmla="*/ 10 w 57"/>
                  <a:gd name="T9" fmla="*/ 10 h 60"/>
                  <a:gd name="T10" fmla="*/ 49 w 57"/>
                  <a:gd name="T11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60">
                    <a:moveTo>
                      <a:pt x="49" y="14"/>
                    </a:moveTo>
                    <a:lnTo>
                      <a:pt x="49" y="14"/>
                    </a:lnTo>
                    <a:cubicBezTo>
                      <a:pt x="56" y="24"/>
                      <a:pt x="56" y="42"/>
                      <a:pt x="45" y="52"/>
                    </a:cubicBezTo>
                    <a:cubicBezTo>
                      <a:pt x="35" y="59"/>
                      <a:pt x="17" y="59"/>
                      <a:pt x="7" y="49"/>
                    </a:cubicBezTo>
                    <a:cubicBezTo>
                      <a:pt x="0" y="38"/>
                      <a:pt x="0" y="21"/>
                      <a:pt x="10" y="10"/>
                    </a:cubicBezTo>
                    <a:cubicBezTo>
                      <a:pt x="21" y="0"/>
                      <a:pt x="38" y="3"/>
                      <a:pt x="49" y="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215">
                <a:extLst>
                  <a:ext uri="{FF2B5EF4-FFF2-40B4-BE49-F238E27FC236}">
                    <a16:creationId xmlns:a16="http://schemas.microsoft.com/office/drawing/2014/main" id="{94D77E01-87A3-DD4C-B551-6E0214934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7335" y="10812837"/>
                <a:ext cx="358198" cy="358198"/>
              </a:xfrm>
              <a:custGeom>
                <a:avLst/>
                <a:gdLst>
                  <a:gd name="T0" fmla="*/ 50 w 61"/>
                  <a:gd name="T1" fmla="*/ 14 h 61"/>
                  <a:gd name="T2" fmla="*/ 50 w 61"/>
                  <a:gd name="T3" fmla="*/ 14 h 61"/>
                  <a:gd name="T4" fmla="*/ 46 w 61"/>
                  <a:gd name="T5" fmla="*/ 49 h 61"/>
                  <a:gd name="T6" fmla="*/ 11 w 61"/>
                  <a:gd name="T7" fmla="*/ 49 h 61"/>
                  <a:gd name="T8" fmla="*/ 14 w 61"/>
                  <a:gd name="T9" fmla="*/ 11 h 61"/>
                  <a:gd name="T10" fmla="*/ 50 w 61"/>
                  <a:gd name="T11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61">
                    <a:moveTo>
                      <a:pt x="50" y="14"/>
                    </a:moveTo>
                    <a:lnTo>
                      <a:pt x="50" y="14"/>
                    </a:lnTo>
                    <a:cubicBezTo>
                      <a:pt x="60" y="25"/>
                      <a:pt x="60" y="42"/>
                      <a:pt x="46" y="49"/>
                    </a:cubicBezTo>
                    <a:cubicBezTo>
                      <a:pt x="36" y="60"/>
                      <a:pt x="21" y="60"/>
                      <a:pt x="11" y="49"/>
                    </a:cubicBezTo>
                    <a:cubicBezTo>
                      <a:pt x="0" y="35"/>
                      <a:pt x="0" y="21"/>
                      <a:pt x="14" y="11"/>
                    </a:cubicBezTo>
                    <a:cubicBezTo>
                      <a:pt x="25" y="0"/>
                      <a:pt x="39" y="0"/>
                      <a:pt x="50" y="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216">
                <a:extLst>
                  <a:ext uri="{FF2B5EF4-FFF2-40B4-BE49-F238E27FC236}">
                    <a16:creationId xmlns:a16="http://schemas.microsoft.com/office/drawing/2014/main" id="{220371B7-1420-2749-9F0A-3F7B0AA0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5256" y="8919504"/>
                <a:ext cx="511712" cy="511712"/>
              </a:xfrm>
              <a:custGeom>
                <a:avLst/>
                <a:gdLst>
                  <a:gd name="T0" fmla="*/ 64 w 86"/>
                  <a:gd name="T1" fmla="*/ 63 h 88"/>
                  <a:gd name="T2" fmla="*/ 64 w 86"/>
                  <a:gd name="T3" fmla="*/ 63 h 88"/>
                  <a:gd name="T4" fmla="*/ 11 w 86"/>
                  <a:gd name="T5" fmla="*/ 77 h 88"/>
                  <a:gd name="T6" fmla="*/ 21 w 86"/>
                  <a:gd name="T7" fmla="*/ 24 h 88"/>
                  <a:gd name="T8" fmla="*/ 74 w 86"/>
                  <a:gd name="T9" fmla="*/ 14 h 88"/>
                  <a:gd name="T10" fmla="*/ 64 w 86"/>
                  <a:gd name="T11" fmla="*/ 6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8">
                    <a:moveTo>
                      <a:pt x="64" y="63"/>
                    </a:moveTo>
                    <a:lnTo>
                      <a:pt x="64" y="63"/>
                    </a:lnTo>
                    <a:cubicBezTo>
                      <a:pt x="46" y="80"/>
                      <a:pt x="25" y="87"/>
                      <a:pt x="11" y="77"/>
                    </a:cubicBezTo>
                    <a:cubicBezTo>
                      <a:pt x="0" y="63"/>
                      <a:pt x="4" y="42"/>
                      <a:pt x="21" y="24"/>
                    </a:cubicBezTo>
                    <a:cubicBezTo>
                      <a:pt x="39" y="7"/>
                      <a:pt x="60" y="0"/>
                      <a:pt x="74" y="14"/>
                    </a:cubicBezTo>
                    <a:cubicBezTo>
                      <a:pt x="85" y="24"/>
                      <a:pt x="81" y="45"/>
                      <a:pt x="64" y="63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217">
                <a:extLst>
                  <a:ext uri="{FF2B5EF4-FFF2-40B4-BE49-F238E27FC236}">
                    <a16:creationId xmlns:a16="http://schemas.microsoft.com/office/drawing/2014/main" id="{1F6C79A5-2990-3647-8CBE-37F45B916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7247" y="9252123"/>
                <a:ext cx="562883" cy="409369"/>
              </a:xfrm>
              <a:custGeom>
                <a:avLst/>
                <a:gdLst>
                  <a:gd name="T0" fmla="*/ 98 w 99"/>
                  <a:gd name="T1" fmla="*/ 42 h 71"/>
                  <a:gd name="T2" fmla="*/ 98 w 99"/>
                  <a:gd name="T3" fmla="*/ 42 h 71"/>
                  <a:gd name="T4" fmla="*/ 45 w 99"/>
                  <a:gd name="T5" fmla="*/ 67 h 71"/>
                  <a:gd name="T6" fmla="*/ 3 w 99"/>
                  <a:gd name="T7" fmla="*/ 28 h 71"/>
                  <a:gd name="T8" fmla="*/ 56 w 99"/>
                  <a:gd name="T9" fmla="*/ 3 h 71"/>
                  <a:gd name="T10" fmla="*/ 98 w 99"/>
                  <a:gd name="T11" fmla="*/ 4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1">
                    <a:moveTo>
                      <a:pt x="98" y="42"/>
                    </a:moveTo>
                    <a:lnTo>
                      <a:pt x="98" y="42"/>
                    </a:lnTo>
                    <a:cubicBezTo>
                      <a:pt x="95" y="60"/>
                      <a:pt x="70" y="70"/>
                      <a:pt x="45" y="67"/>
                    </a:cubicBezTo>
                    <a:cubicBezTo>
                      <a:pt x="21" y="63"/>
                      <a:pt x="0" y="45"/>
                      <a:pt x="3" y="28"/>
                    </a:cubicBezTo>
                    <a:cubicBezTo>
                      <a:pt x="7" y="10"/>
                      <a:pt x="28" y="0"/>
                      <a:pt x="56" y="3"/>
                    </a:cubicBezTo>
                    <a:cubicBezTo>
                      <a:pt x="81" y="7"/>
                      <a:pt x="98" y="24"/>
                      <a:pt x="98" y="42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2" name="Freeform 218">
                <a:extLst>
                  <a:ext uri="{FF2B5EF4-FFF2-40B4-BE49-F238E27FC236}">
                    <a16:creationId xmlns:a16="http://schemas.microsoft.com/office/drawing/2014/main" id="{A73D5BE3-A385-6E40-B800-5C2CC6B58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9940" y="9840585"/>
                <a:ext cx="537305" cy="460540"/>
              </a:xfrm>
              <a:custGeom>
                <a:avLst/>
                <a:gdLst>
                  <a:gd name="T0" fmla="*/ 0 w 94"/>
                  <a:gd name="T1" fmla="*/ 31 h 78"/>
                  <a:gd name="T2" fmla="*/ 0 w 94"/>
                  <a:gd name="T3" fmla="*/ 31 h 78"/>
                  <a:gd name="T4" fmla="*/ 42 w 94"/>
                  <a:gd name="T5" fmla="*/ 73 h 78"/>
                  <a:gd name="T6" fmla="*/ 93 w 94"/>
                  <a:gd name="T7" fmla="*/ 45 h 78"/>
                  <a:gd name="T8" fmla="*/ 52 w 94"/>
                  <a:gd name="T9" fmla="*/ 3 h 78"/>
                  <a:gd name="T10" fmla="*/ 0 w 94"/>
                  <a:gd name="T11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8">
                    <a:moveTo>
                      <a:pt x="0" y="31"/>
                    </a:moveTo>
                    <a:lnTo>
                      <a:pt x="0" y="31"/>
                    </a:lnTo>
                    <a:cubicBezTo>
                      <a:pt x="0" y="52"/>
                      <a:pt x="17" y="70"/>
                      <a:pt x="42" y="73"/>
                    </a:cubicBezTo>
                    <a:cubicBezTo>
                      <a:pt x="65" y="77"/>
                      <a:pt x="90" y="66"/>
                      <a:pt x="93" y="45"/>
                    </a:cubicBezTo>
                    <a:cubicBezTo>
                      <a:pt x="93" y="24"/>
                      <a:pt x="76" y="7"/>
                      <a:pt x="52" y="3"/>
                    </a:cubicBezTo>
                    <a:cubicBezTo>
                      <a:pt x="28" y="0"/>
                      <a:pt x="3" y="10"/>
                      <a:pt x="0" y="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4" name="Freeform 230">
              <a:extLst>
                <a:ext uri="{FF2B5EF4-FFF2-40B4-BE49-F238E27FC236}">
                  <a16:creationId xmlns:a16="http://schemas.microsoft.com/office/drawing/2014/main" id="{6129AD1A-C2E7-0D43-83DD-F72C7B22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2191" y="7282026"/>
              <a:ext cx="76765" cy="767569"/>
            </a:xfrm>
            <a:custGeom>
              <a:avLst/>
              <a:gdLst>
                <a:gd name="T0" fmla="*/ 7 w 12"/>
                <a:gd name="T1" fmla="*/ 0 h 131"/>
                <a:gd name="T2" fmla="*/ 7 w 12"/>
                <a:gd name="T3" fmla="*/ 0 h 131"/>
                <a:gd name="T4" fmla="*/ 0 w 12"/>
                <a:gd name="T5" fmla="*/ 10 h 131"/>
                <a:gd name="T6" fmla="*/ 0 w 12"/>
                <a:gd name="T7" fmla="*/ 130 h 131"/>
                <a:gd name="T8" fmla="*/ 11 w 12"/>
                <a:gd name="T9" fmla="*/ 130 h 131"/>
                <a:gd name="T10" fmla="*/ 11 w 12"/>
                <a:gd name="T11" fmla="*/ 10 h 131"/>
                <a:gd name="T12" fmla="*/ 7 w 12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1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7"/>
                    <a:pt x="0" y="1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7"/>
                    <a:pt x="11" y="0"/>
                    <a:pt x="7" y="0"/>
                  </a:cubicBezTo>
                </a:path>
              </a:pathLst>
            </a:custGeom>
            <a:solidFill>
              <a:srgbClr val="6961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31">
              <a:extLst>
                <a:ext uri="{FF2B5EF4-FFF2-40B4-BE49-F238E27FC236}">
                  <a16:creationId xmlns:a16="http://schemas.microsoft.com/office/drawing/2014/main" id="{B99C7DB7-26D1-BA4B-A102-2FB74867D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955" y="4697886"/>
              <a:ext cx="1381623" cy="1509542"/>
            </a:xfrm>
            <a:custGeom>
              <a:avLst/>
              <a:gdLst>
                <a:gd name="T0" fmla="*/ 137 w 236"/>
                <a:gd name="T1" fmla="*/ 260 h 261"/>
                <a:gd name="T2" fmla="*/ 137 w 236"/>
                <a:gd name="T3" fmla="*/ 260 h 261"/>
                <a:gd name="T4" fmla="*/ 112 w 236"/>
                <a:gd name="T5" fmla="*/ 260 h 261"/>
                <a:gd name="T6" fmla="*/ 18 w 236"/>
                <a:gd name="T7" fmla="*/ 91 h 261"/>
                <a:gd name="T8" fmla="*/ 95 w 236"/>
                <a:gd name="T9" fmla="*/ 28 h 261"/>
                <a:gd name="T10" fmla="*/ 193 w 236"/>
                <a:gd name="T11" fmla="*/ 17 h 261"/>
                <a:gd name="T12" fmla="*/ 228 w 236"/>
                <a:gd name="T13" fmla="*/ 151 h 261"/>
                <a:gd name="T14" fmla="*/ 137 w 236"/>
                <a:gd name="T1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1">
                  <a:moveTo>
                    <a:pt x="137" y="260"/>
                  </a:moveTo>
                  <a:lnTo>
                    <a:pt x="137" y="260"/>
                  </a:lnTo>
                  <a:cubicBezTo>
                    <a:pt x="112" y="260"/>
                    <a:pt x="112" y="260"/>
                    <a:pt x="112" y="260"/>
                  </a:cubicBezTo>
                  <a:cubicBezTo>
                    <a:pt x="56" y="260"/>
                    <a:pt x="0" y="179"/>
                    <a:pt x="18" y="91"/>
                  </a:cubicBezTo>
                  <a:cubicBezTo>
                    <a:pt x="28" y="35"/>
                    <a:pt x="67" y="17"/>
                    <a:pt x="95" y="28"/>
                  </a:cubicBezTo>
                  <a:cubicBezTo>
                    <a:pt x="102" y="10"/>
                    <a:pt x="165" y="0"/>
                    <a:pt x="193" y="17"/>
                  </a:cubicBezTo>
                  <a:cubicBezTo>
                    <a:pt x="228" y="46"/>
                    <a:pt x="235" y="95"/>
                    <a:pt x="228" y="151"/>
                  </a:cubicBezTo>
                  <a:cubicBezTo>
                    <a:pt x="221" y="193"/>
                    <a:pt x="190" y="260"/>
                    <a:pt x="137" y="260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32">
              <a:extLst>
                <a:ext uri="{FF2B5EF4-FFF2-40B4-BE49-F238E27FC236}">
                  <a16:creationId xmlns:a16="http://schemas.microsoft.com/office/drawing/2014/main" id="{A1826B6C-B4A4-0B4D-8B86-EB9128C7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639" y="5081662"/>
              <a:ext cx="1023424" cy="1228109"/>
            </a:xfrm>
            <a:custGeom>
              <a:avLst/>
              <a:gdLst>
                <a:gd name="T0" fmla="*/ 120 w 177"/>
                <a:gd name="T1" fmla="*/ 0 h 212"/>
                <a:gd name="T2" fmla="*/ 120 w 177"/>
                <a:gd name="T3" fmla="*/ 0 h 212"/>
                <a:gd name="T4" fmla="*/ 56 w 177"/>
                <a:gd name="T5" fmla="*/ 0 h 212"/>
                <a:gd name="T6" fmla="*/ 0 w 177"/>
                <a:gd name="T7" fmla="*/ 60 h 212"/>
                <a:gd name="T8" fmla="*/ 0 w 177"/>
                <a:gd name="T9" fmla="*/ 116 h 212"/>
                <a:gd name="T10" fmla="*/ 88 w 177"/>
                <a:gd name="T11" fmla="*/ 211 h 212"/>
                <a:gd name="T12" fmla="*/ 88 w 177"/>
                <a:gd name="T13" fmla="*/ 211 h 212"/>
                <a:gd name="T14" fmla="*/ 176 w 177"/>
                <a:gd name="T15" fmla="*/ 116 h 212"/>
                <a:gd name="T16" fmla="*/ 176 w 177"/>
                <a:gd name="T17" fmla="*/ 60 h 212"/>
                <a:gd name="T18" fmla="*/ 120 w 177"/>
                <a:gd name="T1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12">
                  <a:moveTo>
                    <a:pt x="120" y="0"/>
                  </a:moveTo>
                  <a:lnTo>
                    <a:pt x="120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6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69"/>
                    <a:pt x="39" y="211"/>
                    <a:pt x="88" y="211"/>
                  </a:cubicBezTo>
                  <a:lnTo>
                    <a:pt x="88" y="211"/>
                  </a:lnTo>
                  <a:cubicBezTo>
                    <a:pt x="137" y="211"/>
                    <a:pt x="176" y="169"/>
                    <a:pt x="176" y="116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76" y="25"/>
                    <a:pt x="151" y="0"/>
                    <a:pt x="120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33">
              <a:extLst>
                <a:ext uri="{FF2B5EF4-FFF2-40B4-BE49-F238E27FC236}">
                  <a16:creationId xmlns:a16="http://schemas.microsoft.com/office/drawing/2014/main" id="{D04F1551-1923-6849-A54A-6FC0C0727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45" y="6002745"/>
              <a:ext cx="1100188" cy="869910"/>
            </a:xfrm>
            <a:custGeom>
              <a:avLst/>
              <a:gdLst>
                <a:gd name="T0" fmla="*/ 190 w 191"/>
                <a:gd name="T1" fmla="*/ 123 h 152"/>
                <a:gd name="T2" fmla="*/ 190 w 191"/>
                <a:gd name="T3" fmla="*/ 123 h 152"/>
                <a:gd name="T4" fmla="*/ 151 w 191"/>
                <a:gd name="T5" fmla="*/ 0 h 152"/>
                <a:gd name="T6" fmla="*/ 39 w 191"/>
                <a:gd name="T7" fmla="*/ 0 h 152"/>
                <a:gd name="T8" fmla="*/ 0 w 191"/>
                <a:gd name="T9" fmla="*/ 123 h 152"/>
                <a:gd name="T10" fmla="*/ 95 w 191"/>
                <a:gd name="T11" fmla="*/ 151 h 152"/>
                <a:gd name="T12" fmla="*/ 190 w 191"/>
                <a:gd name="T13" fmla="*/ 1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52">
                  <a:moveTo>
                    <a:pt x="190" y="123"/>
                  </a:moveTo>
                  <a:lnTo>
                    <a:pt x="190" y="123"/>
                  </a:lnTo>
                  <a:cubicBezTo>
                    <a:pt x="130" y="119"/>
                    <a:pt x="151" y="0"/>
                    <a:pt x="15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60" y="119"/>
                    <a:pt x="0" y="123"/>
                  </a:cubicBezTo>
                  <a:cubicBezTo>
                    <a:pt x="7" y="137"/>
                    <a:pt x="49" y="151"/>
                    <a:pt x="95" y="151"/>
                  </a:cubicBezTo>
                  <a:cubicBezTo>
                    <a:pt x="141" y="151"/>
                    <a:pt x="183" y="137"/>
                    <a:pt x="190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34">
              <a:extLst>
                <a:ext uri="{FF2B5EF4-FFF2-40B4-BE49-F238E27FC236}">
                  <a16:creationId xmlns:a16="http://schemas.microsoft.com/office/drawing/2014/main" id="{C296CDEA-47E7-3746-B692-A8B21D1B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7326" y="7282026"/>
              <a:ext cx="76765" cy="767569"/>
            </a:xfrm>
            <a:custGeom>
              <a:avLst/>
              <a:gdLst>
                <a:gd name="T0" fmla="*/ 7 w 15"/>
                <a:gd name="T1" fmla="*/ 0 h 131"/>
                <a:gd name="T2" fmla="*/ 7 w 15"/>
                <a:gd name="T3" fmla="*/ 0 h 131"/>
                <a:gd name="T4" fmla="*/ 0 w 15"/>
                <a:gd name="T5" fmla="*/ 10 h 131"/>
                <a:gd name="T6" fmla="*/ 0 w 15"/>
                <a:gd name="T7" fmla="*/ 130 h 131"/>
                <a:gd name="T8" fmla="*/ 14 w 15"/>
                <a:gd name="T9" fmla="*/ 130 h 131"/>
                <a:gd name="T10" fmla="*/ 14 w 15"/>
                <a:gd name="T11" fmla="*/ 10 h 131"/>
                <a:gd name="T12" fmla="*/ 7 w 1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1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7"/>
                    <a:pt x="0" y="1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"/>
                    <a:pt x="11" y="0"/>
                    <a:pt x="7" y="0"/>
                  </a:cubicBezTo>
                </a:path>
              </a:pathLst>
            </a:custGeom>
            <a:solidFill>
              <a:srgbClr val="6961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35">
              <a:extLst>
                <a:ext uri="{FF2B5EF4-FFF2-40B4-BE49-F238E27FC236}">
                  <a16:creationId xmlns:a16="http://schemas.microsoft.com/office/drawing/2014/main" id="{A7541527-EEB6-7A44-B425-0A9C1DE37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5981" y="6412114"/>
              <a:ext cx="818740" cy="307026"/>
            </a:xfrm>
            <a:custGeom>
              <a:avLst/>
              <a:gdLst>
                <a:gd name="T0" fmla="*/ 73 w 141"/>
                <a:gd name="T1" fmla="*/ 52 h 53"/>
                <a:gd name="T2" fmla="*/ 73 w 141"/>
                <a:gd name="T3" fmla="*/ 52 h 53"/>
                <a:gd name="T4" fmla="*/ 140 w 141"/>
                <a:gd name="T5" fmla="*/ 3 h 53"/>
                <a:gd name="T6" fmla="*/ 123 w 141"/>
                <a:gd name="T7" fmla="*/ 0 h 53"/>
                <a:gd name="T8" fmla="*/ 70 w 141"/>
                <a:gd name="T9" fmla="*/ 35 h 53"/>
                <a:gd name="T10" fmla="*/ 17 w 141"/>
                <a:gd name="T11" fmla="*/ 0 h 53"/>
                <a:gd name="T12" fmla="*/ 0 w 141"/>
                <a:gd name="T13" fmla="*/ 3 h 53"/>
                <a:gd name="T14" fmla="*/ 73 w 141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3">
                  <a:moveTo>
                    <a:pt x="73" y="52"/>
                  </a:moveTo>
                  <a:lnTo>
                    <a:pt x="73" y="52"/>
                  </a:lnTo>
                  <a:cubicBezTo>
                    <a:pt x="116" y="52"/>
                    <a:pt x="133" y="21"/>
                    <a:pt x="140" y="3"/>
                  </a:cubicBezTo>
                  <a:cubicBezTo>
                    <a:pt x="133" y="3"/>
                    <a:pt x="123" y="0"/>
                    <a:pt x="123" y="0"/>
                  </a:cubicBezTo>
                  <a:cubicBezTo>
                    <a:pt x="123" y="0"/>
                    <a:pt x="108" y="35"/>
                    <a:pt x="70" y="35"/>
                  </a:cubicBezTo>
                  <a:cubicBezTo>
                    <a:pt x="24" y="35"/>
                    <a:pt x="17" y="0"/>
                    <a:pt x="17" y="0"/>
                  </a:cubicBezTo>
                  <a:cubicBezTo>
                    <a:pt x="17" y="0"/>
                    <a:pt x="7" y="3"/>
                    <a:pt x="0" y="3"/>
                  </a:cubicBezTo>
                  <a:cubicBezTo>
                    <a:pt x="7" y="17"/>
                    <a:pt x="24" y="52"/>
                    <a:pt x="73" y="52"/>
                  </a:cubicBezTo>
                </a:path>
              </a:pathLst>
            </a:custGeom>
            <a:solidFill>
              <a:srgbClr val="6961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6">
              <a:extLst>
                <a:ext uri="{FF2B5EF4-FFF2-40B4-BE49-F238E27FC236}">
                  <a16:creationId xmlns:a16="http://schemas.microsoft.com/office/drawing/2014/main" id="{731EBC14-038D-A64D-AF42-8DD68C5F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091" y="7537880"/>
              <a:ext cx="486119" cy="76765"/>
            </a:xfrm>
            <a:custGeom>
              <a:avLst/>
              <a:gdLst>
                <a:gd name="T0" fmla="*/ 0 w 82"/>
                <a:gd name="T1" fmla="*/ 14 h 15"/>
                <a:gd name="T2" fmla="*/ 81 w 82"/>
                <a:gd name="T3" fmla="*/ 14 h 15"/>
                <a:gd name="T4" fmla="*/ 81 w 82"/>
                <a:gd name="T5" fmla="*/ 0 h 15"/>
                <a:gd name="T6" fmla="*/ 0 w 82"/>
                <a:gd name="T7" fmla="*/ 0 h 15"/>
                <a:gd name="T8" fmla="*/ 0 w 8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">
                  <a:moveTo>
                    <a:pt x="0" y="14"/>
                  </a:moveTo>
                  <a:lnTo>
                    <a:pt x="81" y="14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solidFill>
              <a:srgbClr val="6961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7">
              <a:extLst>
                <a:ext uri="{FF2B5EF4-FFF2-40B4-BE49-F238E27FC236}">
                  <a16:creationId xmlns:a16="http://schemas.microsoft.com/office/drawing/2014/main" id="{77B884A4-93B2-7641-9238-D3EF91F9D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648" y="7537880"/>
              <a:ext cx="486134" cy="76765"/>
            </a:xfrm>
            <a:custGeom>
              <a:avLst/>
              <a:gdLst>
                <a:gd name="T0" fmla="*/ 81 w 82"/>
                <a:gd name="T1" fmla="*/ 0 h 15"/>
                <a:gd name="T2" fmla="*/ 0 w 82"/>
                <a:gd name="T3" fmla="*/ 0 h 15"/>
                <a:gd name="T4" fmla="*/ 0 w 82"/>
                <a:gd name="T5" fmla="*/ 14 h 15"/>
                <a:gd name="T6" fmla="*/ 81 w 82"/>
                <a:gd name="T7" fmla="*/ 14 h 15"/>
                <a:gd name="T8" fmla="*/ 81 w 8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">
                  <a:moveTo>
                    <a:pt x="81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1" y="14"/>
                  </a:lnTo>
                  <a:lnTo>
                    <a:pt x="81" y="0"/>
                  </a:lnTo>
                </a:path>
              </a:pathLst>
            </a:custGeom>
            <a:solidFill>
              <a:srgbClr val="6961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8">
              <a:extLst>
                <a:ext uri="{FF2B5EF4-FFF2-40B4-BE49-F238E27FC236}">
                  <a16:creationId xmlns:a16="http://schemas.microsoft.com/office/drawing/2014/main" id="{1A9B9762-1DED-D94E-A43A-A81B71399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091" y="7614645"/>
              <a:ext cx="486119" cy="434947"/>
            </a:xfrm>
            <a:custGeom>
              <a:avLst/>
              <a:gdLst>
                <a:gd name="T0" fmla="*/ 0 w 82"/>
                <a:gd name="T1" fmla="*/ 74 h 75"/>
                <a:gd name="T2" fmla="*/ 0 w 82"/>
                <a:gd name="T3" fmla="*/ 74 h 75"/>
                <a:gd name="T4" fmla="*/ 53 w 82"/>
                <a:gd name="T5" fmla="*/ 74 h 75"/>
                <a:gd name="T6" fmla="*/ 81 w 82"/>
                <a:gd name="T7" fmla="*/ 49 h 75"/>
                <a:gd name="T8" fmla="*/ 81 w 82"/>
                <a:gd name="T9" fmla="*/ 0 h 75"/>
                <a:gd name="T10" fmla="*/ 0 w 82"/>
                <a:gd name="T11" fmla="*/ 0 h 75"/>
                <a:gd name="T12" fmla="*/ 0 w 82"/>
                <a:gd name="T13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5">
                  <a:moveTo>
                    <a:pt x="0" y="74"/>
                  </a:moveTo>
                  <a:lnTo>
                    <a:pt x="0" y="74"/>
                  </a:lnTo>
                  <a:cubicBezTo>
                    <a:pt x="53" y="74"/>
                    <a:pt x="53" y="74"/>
                    <a:pt x="53" y="74"/>
                  </a:cubicBezTo>
                  <a:cubicBezTo>
                    <a:pt x="67" y="74"/>
                    <a:pt x="81" y="63"/>
                    <a:pt x="81" y="49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4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9">
              <a:extLst>
                <a:ext uri="{FF2B5EF4-FFF2-40B4-BE49-F238E27FC236}">
                  <a16:creationId xmlns:a16="http://schemas.microsoft.com/office/drawing/2014/main" id="{23A607E0-5514-6B40-BE14-240C0A97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648" y="6412114"/>
              <a:ext cx="2558561" cy="1637478"/>
            </a:xfrm>
            <a:custGeom>
              <a:avLst/>
              <a:gdLst>
                <a:gd name="T0" fmla="*/ 81 w 440"/>
                <a:gd name="T1" fmla="*/ 161 h 282"/>
                <a:gd name="T2" fmla="*/ 81 w 440"/>
                <a:gd name="T3" fmla="*/ 161 h 282"/>
                <a:gd name="T4" fmla="*/ 88 w 440"/>
                <a:gd name="T5" fmla="*/ 151 h 282"/>
                <a:gd name="T6" fmla="*/ 92 w 440"/>
                <a:gd name="T7" fmla="*/ 161 h 282"/>
                <a:gd name="T8" fmla="*/ 92 w 440"/>
                <a:gd name="T9" fmla="*/ 193 h 282"/>
                <a:gd name="T10" fmla="*/ 92 w 440"/>
                <a:gd name="T11" fmla="*/ 281 h 282"/>
                <a:gd name="T12" fmla="*/ 344 w 440"/>
                <a:gd name="T13" fmla="*/ 281 h 282"/>
                <a:gd name="T14" fmla="*/ 344 w 440"/>
                <a:gd name="T15" fmla="*/ 193 h 282"/>
                <a:gd name="T16" fmla="*/ 344 w 440"/>
                <a:gd name="T17" fmla="*/ 161 h 282"/>
                <a:gd name="T18" fmla="*/ 351 w 440"/>
                <a:gd name="T19" fmla="*/ 151 h 282"/>
                <a:gd name="T20" fmla="*/ 358 w 440"/>
                <a:gd name="T21" fmla="*/ 161 h 282"/>
                <a:gd name="T22" fmla="*/ 358 w 440"/>
                <a:gd name="T23" fmla="*/ 193 h 282"/>
                <a:gd name="T24" fmla="*/ 439 w 440"/>
                <a:gd name="T25" fmla="*/ 193 h 282"/>
                <a:gd name="T26" fmla="*/ 439 w 440"/>
                <a:gd name="T27" fmla="*/ 137 h 282"/>
                <a:gd name="T28" fmla="*/ 439 w 440"/>
                <a:gd name="T29" fmla="*/ 123 h 282"/>
                <a:gd name="T30" fmla="*/ 313 w 440"/>
                <a:gd name="T31" fmla="*/ 4 h 282"/>
                <a:gd name="T32" fmla="*/ 288 w 440"/>
                <a:gd name="T33" fmla="*/ 0 h 282"/>
                <a:gd name="T34" fmla="*/ 221 w 440"/>
                <a:gd name="T35" fmla="*/ 49 h 282"/>
                <a:gd name="T36" fmla="*/ 148 w 440"/>
                <a:gd name="T37" fmla="*/ 0 h 282"/>
                <a:gd name="T38" fmla="*/ 109 w 440"/>
                <a:gd name="T39" fmla="*/ 7 h 282"/>
                <a:gd name="T40" fmla="*/ 0 w 440"/>
                <a:gd name="T41" fmla="*/ 123 h 282"/>
                <a:gd name="T42" fmla="*/ 0 w 440"/>
                <a:gd name="T43" fmla="*/ 137 h 282"/>
                <a:gd name="T44" fmla="*/ 0 w 440"/>
                <a:gd name="T45" fmla="*/ 193 h 282"/>
                <a:gd name="T46" fmla="*/ 81 w 440"/>
                <a:gd name="T47" fmla="*/ 193 h 282"/>
                <a:gd name="T48" fmla="*/ 81 w 440"/>
                <a:gd name="T49" fmla="*/ 16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82">
                  <a:moveTo>
                    <a:pt x="81" y="161"/>
                  </a:moveTo>
                  <a:lnTo>
                    <a:pt x="81" y="161"/>
                  </a:lnTo>
                  <a:cubicBezTo>
                    <a:pt x="81" y="158"/>
                    <a:pt x="81" y="151"/>
                    <a:pt x="88" y="151"/>
                  </a:cubicBezTo>
                  <a:cubicBezTo>
                    <a:pt x="92" y="151"/>
                    <a:pt x="92" y="158"/>
                    <a:pt x="92" y="161"/>
                  </a:cubicBezTo>
                  <a:cubicBezTo>
                    <a:pt x="92" y="193"/>
                    <a:pt x="92" y="193"/>
                    <a:pt x="92" y="193"/>
                  </a:cubicBezTo>
                  <a:cubicBezTo>
                    <a:pt x="92" y="281"/>
                    <a:pt x="92" y="281"/>
                    <a:pt x="92" y="281"/>
                  </a:cubicBezTo>
                  <a:cubicBezTo>
                    <a:pt x="344" y="281"/>
                    <a:pt x="344" y="281"/>
                    <a:pt x="344" y="281"/>
                  </a:cubicBezTo>
                  <a:cubicBezTo>
                    <a:pt x="344" y="193"/>
                    <a:pt x="344" y="193"/>
                    <a:pt x="344" y="193"/>
                  </a:cubicBezTo>
                  <a:cubicBezTo>
                    <a:pt x="344" y="161"/>
                    <a:pt x="344" y="161"/>
                    <a:pt x="344" y="161"/>
                  </a:cubicBezTo>
                  <a:cubicBezTo>
                    <a:pt x="344" y="158"/>
                    <a:pt x="344" y="151"/>
                    <a:pt x="351" y="151"/>
                  </a:cubicBezTo>
                  <a:cubicBezTo>
                    <a:pt x="355" y="151"/>
                    <a:pt x="358" y="158"/>
                    <a:pt x="358" y="161"/>
                  </a:cubicBezTo>
                  <a:cubicBezTo>
                    <a:pt x="358" y="193"/>
                    <a:pt x="358" y="193"/>
                    <a:pt x="358" y="193"/>
                  </a:cubicBezTo>
                  <a:cubicBezTo>
                    <a:pt x="439" y="193"/>
                    <a:pt x="439" y="193"/>
                    <a:pt x="439" y="193"/>
                  </a:cubicBezTo>
                  <a:cubicBezTo>
                    <a:pt x="439" y="137"/>
                    <a:pt x="439" y="137"/>
                    <a:pt x="439" y="137"/>
                  </a:cubicBezTo>
                  <a:cubicBezTo>
                    <a:pt x="439" y="123"/>
                    <a:pt x="439" y="123"/>
                    <a:pt x="439" y="123"/>
                  </a:cubicBezTo>
                  <a:cubicBezTo>
                    <a:pt x="439" y="46"/>
                    <a:pt x="418" y="28"/>
                    <a:pt x="313" y="4"/>
                  </a:cubicBezTo>
                  <a:cubicBezTo>
                    <a:pt x="306" y="4"/>
                    <a:pt x="295" y="0"/>
                    <a:pt x="288" y="0"/>
                  </a:cubicBezTo>
                  <a:cubicBezTo>
                    <a:pt x="281" y="18"/>
                    <a:pt x="264" y="49"/>
                    <a:pt x="221" y="49"/>
                  </a:cubicBezTo>
                  <a:cubicBezTo>
                    <a:pt x="172" y="49"/>
                    <a:pt x="155" y="14"/>
                    <a:pt x="148" y="0"/>
                  </a:cubicBezTo>
                  <a:cubicBezTo>
                    <a:pt x="137" y="4"/>
                    <a:pt x="123" y="4"/>
                    <a:pt x="109" y="7"/>
                  </a:cubicBezTo>
                  <a:cubicBezTo>
                    <a:pt x="18" y="28"/>
                    <a:pt x="0" y="46"/>
                    <a:pt x="0" y="12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81" y="193"/>
                    <a:pt x="81" y="193"/>
                    <a:pt x="81" y="193"/>
                  </a:cubicBezTo>
                  <a:lnTo>
                    <a:pt x="81" y="16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2"/>
                </a:solidFill>
              </a:endParaRPr>
            </a:p>
          </p:txBody>
        </p:sp>
        <p:sp>
          <p:nvSpPr>
            <p:cNvPr id="120" name="Freeform 240">
              <a:extLst>
                <a:ext uri="{FF2B5EF4-FFF2-40B4-BE49-F238E27FC236}">
                  <a16:creationId xmlns:a16="http://schemas.microsoft.com/office/drawing/2014/main" id="{3D8CE04F-5CE6-4642-85F0-14D1AFE5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648" y="7614645"/>
              <a:ext cx="486134" cy="434947"/>
            </a:xfrm>
            <a:custGeom>
              <a:avLst/>
              <a:gdLst>
                <a:gd name="T0" fmla="*/ 81 w 82"/>
                <a:gd name="T1" fmla="*/ 0 h 75"/>
                <a:gd name="T2" fmla="*/ 81 w 82"/>
                <a:gd name="T3" fmla="*/ 0 h 75"/>
                <a:gd name="T4" fmla="*/ 0 w 82"/>
                <a:gd name="T5" fmla="*/ 0 h 75"/>
                <a:gd name="T6" fmla="*/ 0 w 82"/>
                <a:gd name="T7" fmla="*/ 49 h 75"/>
                <a:gd name="T8" fmla="*/ 28 w 82"/>
                <a:gd name="T9" fmla="*/ 74 h 75"/>
                <a:gd name="T10" fmla="*/ 81 w 82"/>
                <a:gd name="T11" fmla="*/ 74 h 75"/>
                <a:gd name="T12" fmla="*/ 81 w 82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5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3"/>
                    <a:pt x="11" y="74"/>
                    <a:pt x="28" y="74"/>
                  </a:cubicBezTo>
                  <a:cubicBezTo>
                    <a:pt x="81" y="74"/>
                    <a:pt x="81" y="74"/>
                    <a:pt x="81" y="74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4DC936-6A7A-3C46-989E-388B98382377}"/>
                </a:ext>
              </a:extLst>
            </p:cNvPr>
            <p:cNvGrpSpPr/>
            <p:nvPr/>
          </p:nvGrpSpPr>
          <p:grpSpPr>
            <a:xfrm>
              <a:off x="7980995" y="9061507"/>
              <a:ext cx="1867742" cy="972253"/>
              <a:chOff x="8576522" y="8407792"/>
              <a:chExt cx="1867742" cy="972253"/>
            </a:xfrm>
          </p:grpSpPr>
          <p:sp>
            <p:nvSpPr>
              <p:cNvPr id="165" name="Freeform 285">
                <a:extLst>
                  <a:ext uri="{FF2B5EF4-FFF2-40B4-BE49-F238E27FC236}">
                    <a16:creationId xmlns:a16="http://schemas.microsoft.com/office/drawing/2014/main" id="{6A54E28D-DDD2-4844-9015-06B49FF04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6786" y="8612476"/>
                <a:ext cx="1637478" cy="767569"/>
              </a:xfrm>
              <a:custGeom>
                <a:avLst/>
                <a:gdLst>
                  <a:gd name="T0" fmla="*/ 256 w 282"/>
                  <a:gd name="T1" fmla="*/ 130 h 131"/>
                  <a:gd name="T2" fmla="*/ 256 w 282"/>
                  <a:gd name="T3" fmla="*/ 130 h 131"/>
                  <a:gd name="T4" fmla="*/ 253 w 282"/>
                  <a:gd name="T5" fmla="*/ 130 h 131"/>
                  <a:gd name="T6" fmla="*/ 18 w 282"/>
                  <a:gd name="T7" fmla="*/ 53 h 131"/>
                  <a:gd name="T8" fmla="*/ 11 w 282"/>
                  <a:gd name="T9" fmla="*/ 14 h 131"/>
                  <a:gd name="T10" fmla="*/ 46 w 282"/>
                  <a:gd name="T11" fmla="*/ 7 h 131"/>
                  <a:gd name="T12" fmla="*/ 253 w 282"/>
                  <a:gd name="T13" fmla="*/ 74 h 131"/>
                  <a:gd name="T14" fmla="*/ 281 w 282"/>
                  <a:gd name="T15" fmla="*/ 102 h 131"/>
                  <a:gd name="T16" fmla="*/ 256 w 282"/>
                  <a:gd name="T17" fmla="*/ 1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2" h="131">
                    <a:moveTo>
                      <a:pt x="256" y="130"/>
                    </a:moveTo>
                    <a:lnTo>
                      <a:pt x="256" y="130"/>
                    </a:lnTo>
                    <a:lnTo>
                      <a:pt x="253" y="130"/>
                    </a:lnTo>
                    <a:cubicBezTo>
                      <a:pt x="249" y="130"/>
                      <a:pt x="130" y="126"/>
                      <a:pt x="18" y="53"/>
                    </a:cubicBezTo>
                    <a:cubicBezTo>
                      <a:pt x="4" y="46"/>
                      <a:pt x="0" y="28"/>
                      <a:pt x="11" y="14"/>
                    </a:cubicBezTo>
                    <a:cubicBezTo>
                      <a:pt x="18" y="4"/>
                      <a:pt x="35" y="0"/>
                      <a:pt x="46" y="7"/>
                    </a:cubicBezTo>
                    <a:cubicBezTo>
                      <a:pt x="147" y="74"/>
                      <a:pt x="253" y="74"/>
                      <a:pt x="253" y="74"/>
                    </a:cubicBezTo>
                    <a:cubicBezTo>
                      <a:pt x="267" y="74"/>
                      <a:pt x="281" y="88"/>
                      <a:pt x="281" y="102"/>
                    </a:cubicBezTo>
                    <a:cubicBezTo>
                      <a:pt x="281" y="116"/>
                      <a:pt x="270" y="126"/>
                      <a:pt x="256" y="13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" name="Freeform 286">
                <a:extLst>
                  <a:ext uri="{FF2B5EF4-FFF2-40B4-BE49-F238E27FC236}">
                    <a16:creationId xmlns:a16="http://schemas.microsoft.com/office/drawing/2014/main" id="{AC7871DC-7607-AC48-8733-B8EB4E767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6522" y="8407792"/>
                <a:ext cx="767569" cy="767569"/>
              </a:xfrm>
              <a:custGeom>
                <a:avLst/>
                <a:gdLst>
                  <a:gd name="T0" fmla="*/ 133 w 134"/>
                  <a:gd name="T1" fmla="*/ 21 h 131"/>
                  <a:gd name="T2" fmla="*/ 0 w 134"/>
                  <a:gd name="T3" fmla="*/ 0 h 131"/>
                  <a:gd name="T4" fmla="*/ 49 w 134"/>
                  <a:gd name="T5" fmla="*/ 130 h 131"/>
                  <a:gd name="T6" fmla="*/ 133 w 134"/>
                  <a:gd name="T7" fmla="*/ 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31">
                    <a:moveTo>
                      <a:pt x="133" y="21"/>
                    </a:moveTo>
                    <a:lnTo>
                      <a:pt x="0" y="0"/>
                    </a:lnTo>
                    <a:lnTo>
                      <a:pt x="49" y="130"/>
                    </a:lnTo>
                    <a:lnTo>
                      <a:pt x="133" y="2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187" name="Rectángulo 9">
            <a:extLst>
              <a:ext uri="{FF2B5EF4-FFF2-40B4-BE49-F238E27FC236}">
                <a16:creationId xmlns:a16="http://schemas.microsoft.com/office/drawing/2014/main" id="{FD55829B-96CA-F74D-99D5-D8EDC7300BF7}"/>
              </a:ext>
            </a:extLst>
          </p:cNvPr>
          <p:cNvSpPr/>
          <p:nvPr/>
        </p:nvSpPr>
        <p:spPr>
          <a:xfrm>
            <a:off x="8255585" y="1691430"/>
            <a:ext cx="86405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infected people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6A30674-DC73-5345-B922-D6F329A5E8A3}"/>
              </a:ext>
            </a:extLst>
          </p:cNvPr>
          <p:cNvSpPr txBox="1"/>
          <p:nvPr/>
        </p:nvSpPr>
        <p:spPr>
          <a:xfrm>
            <a:off x="17181815" y="4129451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01" name="Rectángulo 12">
            <a:extLst>
              <a:ext uri="{FF2B5EF4-FFF2-40B4-BE49-F238E27FC236}">
                <a16:creationId xmlns:a16="http://schemas.microsoft.com/office/drawing/2014/main" id="{BFC61B97-2D6E-4440-8A65-7F975BB3859A}"/>
              </a:ext>
            </a:extLst>
          </p:cNvPr>
          <p:cNvSpPr/>
          <p:nvPr/>
        </p:nvSpPr>
        <p:spPr>
          <a:xfrm>
            <a:off x="17181815" y="5110735"/>
            <a:ext cx="5221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symptoms such as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severe cases, difficulty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breathing.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52AE36D-7DC0-474B-A81F-30D7C2B55AD6}"/>
              </a:ext>
            </a:extLst>
          </p:cNvPr>
          <p:cNvSpPr txBox="1"/>
          <p:nvPr/>
        </p:nvSpPr>
        <p:spPr>
          <a:xfrm flipH="1">
            <a:off x="15508336" y="3913056"/>
            <a:ext cx="1513857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9F1FC37-FF13-6447-B085-0477177D7D18}"/>
              </a:ext>
            </a:extLst>
          </p:cNvPr>
          <p:cNvSpPr txBox="1"/>
          <p:nvPr/>
        </p:nvSpPr>
        <p:spPr>
          <a:xfrm>
            <a:off x="17181815" y="836894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05" name="Rectángulo 12">
            <a:extLst>
              <a:ext uri="{FF2B5EF4-FFF2-40B4-BE49-F238E27FC236}">
                <a16:creationId xmlns:a16="http://schemas.microsoft.com/office/drawing/2014/main" id="{181D6A9D-F711-1346-973C-4A1D3CE7E943}"/>
              </a:ext>
            </a:extLst>
          </p:cNvPr>
          <p:cNvSpPr/>
          <p:nvPr/>
        </p:nvSpPr>
        <p:spPr>
          <a:xfrm>
            <a:off x="17181815" y="9350226"/>
            <a:ext cx="5221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symptoms such as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severe cases, difficulty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breathing.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6F0118E-7A7D-6A48-A5AD-F57E0044569F}"/>
              </a:ext>
            </a:extLst>
          </p:cNvPr>
          <p:cNvSpPr txBox="1"/>
          <p:nvPr/>
        </p:nvSpPr>
        <p:spPr>
          <a:xfrm flipH="1">
            <a:off x="15508336" y="8152547"/>
            <a:ext cx="1513857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accent3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AB1AB0-FB61-EB4D-A111-3BBC0E98E6EF}"/>
              </a:ext>
            </a:extLst>
          </p:cNvPr>
          <p:cNvSpPr txBox="1"/>
          <p:nvPr/>
        </p:nvSpPr>
        <p:spPr>
          <a:xfrm>
            <a:off x="3225112" y="4129451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08" name="Rectángulo 12">
            <a:extLst>
              <a:ext uri="{FF2B5EF4-FFF2-40B4-BE49-F238E27FC236}">
                <a16:creationId xmlns:a16="http://schemas.microsoft.com/office/drawing/2014/main" id="{6D468ABC-A5C9-224B-B9E2-66C2D6962BC7}"/>
              </a:ext>
            </a:extLst>
          </p:cNvPr>
          <p:cNvSpPr/>
          <p:nvPr/>
        </p:nvSpPr>
        <p:spPr>
          <a:xfrm>
            <a:off x="2084329" y="5110735"/>
            <a:ext cx="52402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symptoms such as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severe cases, difficulty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breathing.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BF0B480-C303-A647-B098-68E83E77F4CA}"/>
              </a:ext>
            </a:extLst>
          </p:cNvPr>
          <p:cNvSpPr txBox="1"/>
          <p:nvPr/>
        </p:nvSpPr>
        <p:spPr>
          <a:xfrm flipH="1">
            <a:off x="7356183" y="3913056"/>
            <a:ext cx="1513857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B659D30-BDF1-A54A-A0F3-8A50505EDB81}"/>
              </a:ext>
            </a:extLst>
          </p:cNvPr>
          <p:cNvSpPr txBox="1"/>
          <p:nvPr/>
        </p:nvSpPr>
        <p:spPr>
          <a:xfrm>
            <a:off x="3422103" y="836894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211" name="Rectángulo 12">
            <a:extLst>
              <a:ext uri="{FF2B5EF4-FFF2-40B4-BE49-F238E27FC236}">
                <a16:creationId xmlns:a16="http://schemas.microsoft.com/office/drawing/2014/main" id="{5B07E66E-E555-0A4F-B485-D5D0F806C716}"/>
              </a:ext>
            </a:extLst>
          </p:cNvPr>
          <p:cNvSpPr/>
          <p:nvPr/>
        </p:nvSpPr>
        <p:spPr>
          <a:xfrm>
            <a:off x="2164379" y="9350226"/>
            <a:ext cx="52402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symptoms such as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severe cases, difficulty </a:t>
            </a:r>
          </a:p>
          <a:p>
            <a:pPr algn="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breathing.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426A62-D0D7-684B-9858-E439F50DFC11}"/>
              </a:ext>
            </a:extLst>
          </p:cNvPr>
          <p:cNvSpPr txBox="1"/>
          <p:nvPr/>
        </p:nvSpPr>
        <p:spPr>
          <a:xfrm flipH="1">
            <a:off x="7475625" y="8152547"/>
            <a:ext cx="1513857" cy="1569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600" b="1" spc="6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42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3">
            <a:extLst>
              <a:ext uri="{FF2B5EF4-FFF2-40B4-BE49-F238E27FC236}">
                <a16:creationId xmlns:a16="http://schemas.microsoft.com/office/drawing/2014/main" id="{E9AE0F9F-B3D7-BD41-BCC9-D29EE80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046"/>
            <a:ext cx="24377650" cy="13744046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7C2A8D-EDC5-A244-8ECD-7684660B470F}"/>
              </a:ext>
            </a:extLst>
          </p:cNvPr>
          <p:cNvGrpSpPr/>
          <p:nvPr/>
        </p:nvGrpSpPr>
        <p:grpSpPr>
          <a:xfrm>
            <a:off x="4653501" y="3938699"/>
            <a:ext cx="8505908" cy="8158759"/>
            <a:chOff x="6084128" y="6801756"/>
            <a:chExt cx="1760242" cy="1688402"/>
          </a:xfrm>
        </p:grpSpPr>
        <p:sp>
          <p:nvSpPr>
            <p:cNvPr id="71" name="Freeform 197">
              <a:extLst>
                <a:ext uri="{FF2B5EF4-FFF2-40B4-BE49-F238E27FC236}">
                  <a16:creationId xmlns:a16="http://schemas.microsoft.com/office/drawing/2014/main" id="{A36895C7-1D50-1140-81F5-62CB2BD4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7472325"/>
              <a:ext cx="455029" cy="215540"/>
            </a:xfrm>
            <a:custGeom>
              <a:avLst/>
              <a:gdLst>
                <a:gd name="T0" fmla="*/ 165 w 166"/>
                <a:gd name="T1" fmla="*/ 24 h 78"/>
                <a:gd name="T2" fmla="*/ 154 w 166"/>
                <a:gd name="T3" fmla="*/ 77 h 78"/>
                <a:gd name="T4" fmla="*/ 0 w 166"/>
                <a:gd name="T5" fmla="*/ 28 h 78"/>
                <a:gd name="T6" fmla="*/ 7 w 166"/>
                <a:gd name="T7" fmla="*/ 0 h 78"/>
                <a:gd name="T8" fmla="*/ 165 w 166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78">
                  <a:moveTo>
                    <a:pt x="165" y="24"/>
                  </a:moveTo>
                  <a:lnTo>
                    <a:pt x="154" y="77"/>
                  </a:lnTo>
                  <a:lnTo>
                    <a:pt x="0" y="28"/>
                  </a:lnTo>
                  <a:lnTo>
                    <a:pt x="7" y="0"/>
                  </a:lnTo>
                  <a:lnTo>
                    <a:pt x="165" y="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98">
              <a:extLst>
                <a:ext uri="{FF2B5EF4-FFF2-40B4-BE49-F238E27FC236}">
                  <a16:creationId xmlns:a16="http://schemas.microsoft.com/office/drawing/2014/main" id="{D4703C3C-D93E-7B46-9CB9-AF58393F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39" y="7771691"/>
              <a:ext cx="431080" cy="347255"/>
            </a:xfrm>
            <a:custGeom>
              <a:avLst/>
              <a:gdLst>
                <a:gd name="T0" fmla="*/ 126 w 159"/>
                <a:gd name="T1" fmla="*/ 0 h 127"/>
                <a:gd name="T2" fmla="*/ 158 w 159"/>
                <a:gd name="T3" fmla="*/ 46 h 127"/>
                <a:gd name="T4" fmla="*/ 17 w 159"/>
                <a:gd name="T5" fmla="*/ 126 h 127"/>
                <a:gd name="T6" fmla="*/ 0 w 159"/>
                <a:gd name="T7" fmla="*/ 102 h 127"/>
                <a:gd name="T8" fmla="*/ 126 w 15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7">
                  <a:moveTo>
                    <a:pt x="126" y="0"/>
                  </a:moveTo>
                  <a:lnTo>
                    <a:pt x="158" y="46"/>
                  </a:lnTo>
                  <a:lnTo>
                    <a:pt x="17" y="126"/>
                  </a:lnTo>
                  <a:lnTo>
                    <a:pt x="0" y="102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99">
              <a:extLst>
                <a:ext uri="{FF2B5EF4-FFF2-40B4-BE49-F238E27FC236}">
                  <a16:creationId xmlns:a16="http://schemas.microsoft.com/office/drawing/2014/main" id="{49E72C68-7D4E-0943-9AE2-CD2E97D4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107" y="7939333"/>
              <a:ext cx="275416" cy="455029"/>
            </a:xfrm>
            <a:custGeom>
              <a:avLst/>
              <a:gdLst>
                <a:gd name="T0" fmla="*/ 0 w 100"/>
                <a:gd name="T1" fmla="*/ 17 h 166"/>
                <a:gd name="T2" fmla="*/ 49 w 100"/>
                <a:gd name="T3" fmla="*/ 0 h 166"/>
                <a:gd name="T4" fmla="*/ 99 w 100"/>
                <a:gd name="T5" fmla="*/ 154 h 166"/>
                <a:gd name="T6" fmla="*/ 71 w 100"/>
                <a:gd name="T7" fmla="*/ 165 h 166"/>
                <a:gd name="T8" fmla="*/ 0 w 100"/>
                <a:gd name="T9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6">
                  <a:moveTo>
                    <a:pt x="0" y="17"/>
                  </a:moveTo>
                  <a:lnTo>
                    <a:pt x="49" y="0"/>
                  </a:lnTo>
                  <a:lnTo>
                    <a:pt x="99" y="154"/>
                  </a:lnTo>
                  <a:lnTo>
                    <a:pt x="71" y="165"/>
                  </a:lnTo>
                  <a:lnTo>
                    <a:pt x="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00">
              <a:extLst>
                <a:ext uri="{FF2B5EF4-FFF2-40B4-BE49-F238E27FC236}">
                  <a16:creationId xmlns:a16="http://schemas.microsoft.com/office/drawing/2014/main" id="{8A762CA0-5661-F344-885F-83D74BFD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625" y="7747742"/>
              <a:ext cx="443051" cy="263438"/>
            </a:xfrm>
            <a:custGeom>
              <a:avLst/>
              <a:gdLst>
                <a:gd name="T0" fmla="*/ 0 w 165"/>
                <a:gd name="T1" fmla="*/ 49 h 99"/>
                <a:gd name="T2" fmla="*/ 21 w 165"/>
                <a:gd name="T3" fmla="*/ 0 h 99"/>
                <a:gd name="T4" fmla="*/ 164 w 165"/>
                <a:gd name="T5" fmla="*/ 70 h 99"/>
                <a:gd name="T6" fmla="*/ 154 w 165"/>
                <a:gd name="T7" fmla="*/ 98 h 99"/>
                <a:gd name="T8" fmla="*/ 0 w 165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99">
                  <a:moveTo>
                    <a:pt x="0" y="49"/>
                  </a:moveTo>
                  <a:lnTo>
                    <a:pt x="21" y="0"/>
                  </a:lnTo>
                  <a:lnTo>
                    <a:pt x="164" y="70"/>
                  </a:lnTo>
                  <a:lnTo>
                    <a:pt x="154" y="98"/>
                  </a:lnTo>
                  <a:lnTo>
                    <a:pt x="0" y="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01">
              <a:extLst>
                <a:ext uri="{FF2B5EF4-FFF2-40B4-BE49-F238E27FC236}">
                  <a16:creationId xmlns:a16="http://schemas.microsoft.com/office/drawing/2014/main" id="{CCCED3DE-8F73-DD4E-A100-4B308958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04" y="7077172"/>
              <a:ext cx="395161" cy="395153"/>
            </a:xfrm>
            <a:custGeom>
              <a:avLst/>
              <a:gdLst>
                <a:gd name="T0" fmla="*/ 39 w 145"/>
                <a:gd name="T1" fmla="*/ 144 h 145"/>
                <a:gd name="T2" fmla="*/ 0 w 145"/>
                <a:gd name="T3" fmla="*/ 102 h 145"/>
                <a:gd name="T4" fmla="*/ 123 w 145"/>
                <a:gd name="T5" fmla="*/ 0 h 145"/>
                <a:gd name="T6" fmla="*/ 144 w 145"/>
                <a:gd name="T7" fmla="*/ 21 h 145"/>
                <a:gd name="T8" fmla="*/ 39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39" y="144"/>
                  </a:moveTo>
                  <a:lnTo>
                    <a:pt x="0" y="102"/>
                  </a:lnTo>
                  <a:lnTo>
                    <a:pt x="123" y="0"/>
                  </a:lnTo>
                  <a:lnTo>
                    <a:pt x="144" y="21"/>
                  </a:lnTo>
                  <a:lnTo>
                    <a:pt x="39" y="1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02">
              <a:extLst>
                <a:ext uri="{FF2B5EF4-FFF2-40B4-BE49-F238E27FC236}">
                  <a16:creationId xmlns:a16="http://schemas.microsoft.com/office/drawing/2014/main" id="{6EB64B0C-CA63-3849-AC03-D28D8561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91" y="6921500"/>
              <a:ext cx="155664" cy="455029"/>
            </a:xfrm>
            <a:custGeom>
              <a:avLst/>
              <a:gdLst>
                <a:gd name="T0" fmla="*/ 55 w 56"/>
                <a:gd name="T1" fmla="*/ 162 h 166"/>
                <a:gd name="T2" fmla="*/ 0 w 56"/>
                <a:gd name="T3" fmla="*/ 165 h 166"/>
                <a:gd name="T4" fmla="*/ 7 w 56"/>
                <a:gd name="T5" fmla="*/ 4 h 166"/>
                <a:gd name="T6" fmla="*/ 34 w 56"/>
                <a:gd name="T7" fmla="*/ 0 h 166"/>
                <a:gd name="T8" fmla="*/ 55 w 56"/>
                <a:gd name="T9" fmla="*/ 16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6">
                  <a:moveTo>
                    <a:pt x="55" y="162"/>
                  </a:moveTo>
                  <a:lnTo>
                    <a:pt x="0" y="165"/>
                  </a:lnTo>
                  <a:lnTo>
                    <a:pt x="7" y="4"/>
                  </a:lnTo>
                  <a:lnTo>
                    <a:pt x="34" y="0"/>
                  </a:lnTo>
                  <a:lnTo>
                    <a:pt x="55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03">
              <a:extLst>
                <a:ext uri="{FF2B5EF4-FFF2-40B4-BE49-F238E27FC236}">
                  <a16:creationId xmlns:a16="http://schemas.microsoft.com/office/drawing/2014/main" id="{3AAD1F3F-1EF6-D14E-BE4B-50FDFCC8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60" y="7137041"/>
              <a:ext cx="287387" cy="323314"/>
            </a:xfrm>
            <a:custGeom>
              <a:avLst/>
              <a:gdLst>
                <a:gd name="T0" fmla="*/ 106 w 107"/>
                <a:gd name="T1" fmla="*/ 95 h 120"/>
                <a:gd name="T2" fmla="*/ 77 w 107"/>
                <a:gd name="T3" fmla="*/ 119 h 120"/>
                <a:gd name="T4" fmla="*/ 0 w 107"/>
                <a:gd name="T5" fmla="*/ 14 h 120"/>
                <a:gd name="T6" fmla="*/ 14 w 107"/>
                <a:gd name="T7" fmla="*/ 0 h 120"/>
                <a:gd name="T8" fmla="*/ 106 w 107"/>
                <a:gd name="T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95"/>
                  </a:moveTo>
                  <a:lnTo>
                    <a:pt x="77" y="11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06" y="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04">
              <a:extLst>
                <a:ext uri="{FF2B5EF4-FFF2-40B4-BE49-F238E27FC236}">
                  <a16:creationId xmlns:a16="http://schemas.microsoft.com/office/drawing/2014/main" id="{C772C91D-01D4-C144-AB00-A1123DFD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771" y="7963282"/>
              <a:ext cx="191591" cy="371204"/>
            </a:xfrm>
            <a:custGeom>
              <a:avLst/>
              <a:gdLst>
                <a:gd name="T0" fmla="*/ 36 w 72"/>
                <a:gd name="T1" fmla="*/ 0 h 135"/>
                <a:gd name="T2" fmla="*/ 71 w 72"/>
                <a:gd name="T3" fmla="*/ 14 h 135"/>
                <a:gd name="T4" fmla="*/ 18 w 72"/>
                <a:gd name="T5" fmla="*/ 134 h 135"/>
                <a:gd name="T6" fmla="*/ 0 w 72"/>
                <a:gd name="T7" fmla="*/ 127 h 135"/>
                <a:gd name="T8" fmla="*/ 36 w 7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5">
                  <a:moveTo>
                    <a:pt x="36" y="0"/>
                  </a:moveTo>
                  <a:lnTo>
                    <a:pt x="71" y="14"/>
                  </a:lnTo>
                  <a:lnTo>
                    <a:pt x="18" y="134"/>
                  </a:lnTo>
                  <a:lnTo>
                    <a:pt x="0" y="127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05">
              <a:extLst>
                <a:ext uri="{FF2B5EF4-FFF2-40B4-BE49-F238E27FC236}">
                  <a16:creationId xmlns:a16="http://schemas.microsoft.com/office/drawing/2014/main" id="{1EC61BA4-12B3-1F4C-B5F8-9CB953D3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494" y="7496274"/>
              <a:ext cx="359234" cy="119745"/>
            </a:xfrm>
            <a:custGeom>
              <a:avLst/>
              <a:gdLst>
                <a:gd name="T0" fmla="*/ 3 w 134"/>
                <a:gd name="T1" fmla="*/ 45 h 46"/>
                <a:gd name="T2" fmla="*/ 0 w 134"/>
                <a:gd name="T3" fmla="*/ 7 h 46"/>
                <a:gd name="T4" fmla="*/ 129 w 134"/>
                <a:gd name="T5" fmla="*/ 0 h 46"/>
                <a:gd name="T6" fmla="*/ 133 w 134"/>
                <a:gd name="T7" fmla="*/ 21 h 46"/>
                <a:gd name="T8" fmla="*/ 3 w 134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6">
                  <a:moveTo>
                    <a:pt x="3" y="45"/>
                  </a:moveTo>
                  <a:lnTo>
                    <a:pt x="0" y="7"/>
                  </a:lnTo>
                  <a:lnTo>
                    <a:pt x="129" y="0"/>
                  </a:lnTo>
                  <a:lnTo>
                    <a:pt x="133" y="21"/>
                  </a:lnTo>
                  <a:lnTo>
                    <a:pt x="3" y="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06">
              <a:extLst>
                <a:ext uri="{FF2B5EF4-FFF2-40B4-BE49-F238E27FC236}">
                  <a16:creationId xmlns:a16="http://schemas.microsoft.com/office/drawing/2014/main" id="{2E042A9E-AA00-7A44-B9E3-888781D6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28" y="7388508"/>
              <a:ext cx="215540" cy="227511"/>
            </a:xfrm>
            <a:custGeom>
              <a:avLst/>
              <a:gdLst>
                <a:gd name="T0" fmla="*/ 74 w 78"/>
                <a:gd name="T1" fmla="*/ 32 h 82"/>
                <a:gd name="T2" fmla="*/ 74 w 78"/>
                <a:gd name="T3" fmla="*/ 32 h 82"/>
                <a:gd name="T4" fmla="*/ 46 w 78"/>
                <a:gd name="T5" fmla="*/ 74 h 82"/>
                <a:gd name="T6" fmla="*/ 3 w 78"/>
                <a:gd name="T7" fmla="*/ 49 h 82"/>
                <a:gd name="T8" fmla="*/ 31 w 78"/>
                <a:gd name="T9" fmla="*/ 7 h 82"/>
                <a:gd name="T10" fmla="*/ 74 w 78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0"/>
                    <a:pt x="46" y="74"/>
                  </a:cubicBezTo>
                  <a:cubicBezTo>
                    <a:pt x="25" y="81"/>
                    <a:pt x="7" y="67"/>
                    <a:pt x="3" y="49"/>
                  </a:cubicBezTo>
                  <a:cubicBezTo>
                    <a:pt x="0" y="28"/>
                    <a:pt x="10" y="11"/>
                    <a:pt x="31" y="7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07">
              <a:extLst>
                <a:ext uri="{FF2B5EF4-FFF2-40B4-BE49-F238E27FC236}">
                  <a16:creationId xmlns:a16="http://schemas.microsoft.com/office/drawing/2014/main" id="{98643C35-BDB7-0E47-ADCF-61EEC71A5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494" y="6801756"/>
              <a:ext cx="203562" cy="191591"/>
            </a:xfrm>
            <a:custGeom>
              <a:avLst/>
              <a:gdLst>
                <a:gd name="T0" fmla="*/ 69 w 73"/>
                <a:gd name="T1" fmla="*/ 35 h 71"/>
                <a:gd name="T2" fmla="*/ 69 w 73"/>
                <a:gd name="T3" fmla="*/ 35 h 71"/>
                <a:gd name="T4" fmla="*/ 35 w 73"/>
                <a:gd name="T5" fmla="*/ 70 h 71"/>
                <a:gd name="T6" fmla="*/ 0 w 73"/>
                <a:gd name="T7" fmla="*/ 35 h 71"/>
                <a:gd name="T8" fmla="*/ 35 w 73"/>
                <a:gd name="T9" fmla="*/ 0 h 71"/>
                <a:gd name="T10" fmla="*/ 69 w 73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1">
                  <a:moveTo>
                    <a:pt x="69" y="35"/>
                  </a:moveTo>
                  <a:lnTo>
                    <a:pt x="69" y="35"/>
                  </a:lnTo>
                  <a:cubicBezTo>
                    <a:pt x="69" y="56"/>
                    <a:pt x="55" y="70"/>
                    <a:pt x="35" y="70"/>
                  </a:cubicBezTo>
                  <a:cubicBezTo>
                    <a:pt x="14" y="70"/>
                    <a:pt x="0" y="52"/>
                    <a:pt x="0" y="35"/>
                  </a:cubicBezTo>
                  <a:cubicBezTo>
                    <a:pt x="0" y="14"/>
                    <a:pt x="17" y="0"/>
                    <a:pt x="35" y="0"/>
                  </a:cubicBezTo>
                  <a:cubicBezTo>
                    <a:pt x="55" y="0"/>
                    <a:pt x="72" y="17"/>
                    <a:pt x="69" y="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08">
              <a:extLst>
                <a:ext uri="{FF2B5EF4-FFF2-40B4-BE49-F238E27FC236}">
                  <a16:creationId xmlns:a16="http://schemas.microsoft.com/office/drawing/2014/main" id="{0BEE235F-4D43-9F44-80A4-5745D161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370" y="6957428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53"/>
                    <a:pt x="63" y="71"/>
                    <a:pt x="46" y="74"/>
                  </a:cubicBezTo>
                  <a:cubicBezTo>
                    <a:pt x="25" y="78"/>
                    <a:pt x="7" y="67"/>
                    <a:pt x="4" y="46"/>
                  </a:cubicBezTo>
                  <a:cubicBezTo>
                    <a:pt x="0" y="28"/>
                    <a:pt x="11" y="11"/>
                    <a:pt x="32" y="4"/>
                  </a:cubicBezTo>
                  <a:cubicBezTo>
                    <a:pt x="49" y="0"/>
                    <a:pt x="70" y="14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09">
              <a:extLst>
                <a:ext uri="{FF2B5EF4-FFF2-40B4-BE49-F238E27FC236}">
                  <a16:creationId xmlns:a16="http://schemas.microsoft.com/office/drawing/2014/main" id="{52BC6429-FC4D-4B4F-A47B-0394200A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59" y="7867486"/>
              <a:ext cx="227511" cy="227511"/>
            </a:xfrm>
            <a:custGeom>
              <a:avLst/>
              <a:gdLst>
                <a:gd name="T0" fmla="*/ 73 w 82"/>
                <a:gd name="T1" fmla="*/ 32 h 82"/>
                <a:gd name="T2" fmla="*/ 73 w 82"/>
                <a:gd name="T3" fmla="*/ 32 h 82"/>
                <a:gd name="T4" fmla="*/ 49 w 82"/>
                <a:gd name="T5" fmla="*/ 77 h 82"/>
                <a:gd name="T6" fmla="*/ 7 w 82"/>
                <a:gd name="T7" fmla="*/ 49 h 82"/>
                <a:gd name="T8" fmla="*/ 31 w 82"/>
                <a:gd name="T9" fmla="*/ 7 h 82"/>
                <a:gd name="T10" fmla="*/ 73 w 82"/>
                <a:gd name="T1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3" y="32"/>
                  </a:moveTo>
                  <a:lnTo>
                    <a:pt x="73" y="32"/>
                  </a:lnTo>
                  <a:cubicBezTo>
                    <a:pt x="81" y="53"/>
                    <a:pt x="67" y="70"/>
                    <a:pt x="49" y="77"/>
                  </a:cubicBezTo>
                  <a:cubicBezTo>
                    <a:pt x="28" y="81"/>
                    <a:pt x="10" y="67"/>
                    <a:pt x="7" y="49"/>
                  </a:cubicBezTo>
                  <a:cubicBezTo>
                    <a:pt x="0" y="28"/>
                    <a:pt x="14" y="11"/>
                    <a:pt x="31" y="7"/>
                  </a:cubicBezTo>
                  <a:cubicBezTo>
                    <a:pt x="52" y="0"/>
                    <a:pt x="70" y="14"/>
                    <a:pt x="73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10">
              <a:extLst>
                <a:ext uri="{FF2B5EF4-FFF2-40B4-BE49-F238E27FC236}">
                  <a16:creationId xmlns:a16="http://schemas.microsoft.com/office/drawing/2014/main" id="{0743CBE1-9CC8-A54D-A0AB-F0D8CF2B0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101121"/>
              <a:ext cx="1137577" cy="1197446"/>
            </a:xfrm>
            <a:custGeom>
              <a:avLst/>
              <a:gdLst>
                <a:gd name="T0" fmla="*/ 392 w 418"/>
                <a:gd name="T1" fmla="*/ 179 h 440"/>
                <a:gd name="T2" fmla="*/ 392 w 418"/>
                <a:gd name="T3" fmla="*/ 179 h 440"/>
                <a:gd name="T4" fmla="*/ 248 w 418"/>
                <a:gd name="T5" fmla="*/ 414 h 440"/>
                <a:gd name="T6" fmla="*/ 25 w 418"/>
                <a:gd name="T7" fmla="*/ 256 h 440"/>
                <a:gd name="T8" fmla="*/ 165 w 418"/>
                <a:gd name="T9" fmla="*/ 21 h 440"/>
                <a:gd name="T10" fmla="*/ 392 w 418"/>
                <a:gd name="T11" fmla="*/ 17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440">
                  <a:moveTo>
                    <a:pt x="392" y="179"/>
                  </a:moveTo>
                  <a:lnTo>
                    <a:pt x="392" y="179"/>
                  </a:lnTo>
                  <a:cubicBezTo>
                    <a:pt x="417" y="288"/>
                    <a:pt x="350" y="393"/>
                    <a:pt x="248" y="414"/>
                  </a:cubicBezTo>
                  <a:cubicBezTo>
                    <a:pt x="148" y="439"/>
                    <a:pt x="46" y="365"/>
                    <a:pt x="25" y="256"/>
                  </a:cubicBezTo>
                  <a:cubicBezTo>
                    <a:pt x="0" y="147"/>
                    <a:pt x="63" y="42"/>
                    <a:pt x="165" y="21"/>
                  </a:cubicBezTo>
                  <a:cubicBezTo>
                    <a:pt x="266" y="0"/>
                    <a:pt x="368" y="70"/>
                    <a:pt x="392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11">
              <a:extLst>
                <a:ext uri="{FF2B5EF4-FFF2-40B4-BE49-F238E27FC236}">
                  <a16:creationId xmlns:a16="http://schemas.microsoft.com/office/drawing/2014/main" id="{977A3DB5-2914-8546-96F1-2AC2B23E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829" y="8274618"/>
              <a:ext cx="215540" cy="215540"/>
            </a:xfrm>
            <a:custGeom>
              <a:avLst/>
              <a:gdLst>
                <a:gd name="T0" fmla="*/ 74 w 79"/>
                <a:gd name="T1" fmla="*/ 31 h 78"/>
                <a:gd name="T2" fmla="*/ 74 w 79"/>
                <a:gd name="T3" fmla="*/ 31 h 78"/>
                <a:gd name="T4" fmla="*/ 46 w 79"/>
                <a:gd name="T5" fmla="*/ 73 h 78"/>
                <a:gd name="T6" fmla="*/ 4 w 79"/>
                <a:gd name="T7" fmla="*/ 45 h 78"/>
                <a:gd name="T8" fmla="*/ 32 w 79"/>
                <a:gd name="T9" fmla="*/ 3 h 78"/>
                <a:gd name="T10" fmla="*/ 74 w 79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74" y="31"/>
                  </a:moveTo>
                  <a:lnTo>
                    <a:pt x="74" y="31"/>
                  </a:lnTo>
                  <a:cubicBezTo>
                    <a:pt x="78" y="49"/>
                    <a:pt x="67" y="66"/>
                    <a:pt x="46" y="73"/>
                  </a:cubicBezTo>
                  <a:cubicBezTo>
                    <a:pt x="28" y="77"/>
                    <a:pt x="7" y="63"/>
                    <a:pt x="4" y="45"/>
                  </a:cubicBezTo>
                  <a:cubicBezTo>
                    <a:pt x="0" y="24"/>
                    <a:pt x="14" y="7"/>
                    <a:pt x="32" y="3"/>
                  </a:cubicBezTo>
                  <a:cubicBezTo>
                    <a:pt x="53" y="0"/>
                    <a:pt x="71" y="10"/>
                    <a:pt x="74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12">
              <a:extLst>
                <a:ext uri="{FF2B5EF4-FFF2-40B4-BE49-F238E27FC236}">
                  <a16:creationId xmlns:a16="http://schemas.microsoft.com/office/drawing/2014/main" id="{482C23F6-452D-B64B-BAC3-8EF9C7143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873" y="8011180"/>
              <a:ext cx="215540" cy="215540"/>
            </a:xfrm>
            <a:custGeom>
              <a:avLst/>
              <a:gdLst>
                <a:gd name="T0" fmla="*/ 74 w 78"/>
                <a:gd name="T1" fmla="*/ 32 h 79"/>
                <a:gd name="T2" fmla="*/ 74 w 78"/>
                <a:gd name="T3" fmla="*/ 32 h 79"/>
                <a:gd name="T4" fmla="*/ 46 w 78"/>
                <a:gd name="T5" fmla="*/ 74 h 79"/>
                <a:gd name="T6" fmla="*/ 4 w 78"/>
                <a:gd name="T7" fmla="*/ 46 h 79"/>
                <a:gd name="T8" fmla="*/ 32 w 78"/>
                <a:gd name="T9" fmla="*/ 4 h 79"/>
                <a:gd name="T10" fmla="*/ 74 w 78"/>
                <a:gd name="T11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4" y="32"/>
                  </a:moveTo>
                  <a:lnTo>
                    <a:pt x="74" y="32"/>
                  </a:lnTo>
                  <a:cubicBezTo>
                    <a:pt x="77" y="49"/>
                    <a:pt x="63" y="67"/>
                    <a:pt x="46" y="74"/>
                  </a:cubicBezTo>
                  <a:cubicBezTo>
                    <a:pt x="25" y="78"/>
                    <a:pt x="7" y="64"/>
                    <a:pt x="4" y="46"/>
                  </a:cubicBezTo>
                  <a:cubicBezTo>
                    <a:pt x="0" y="25"/>
                    <a:pt x="11" y="7"/>
                    <a:pt x="32" y="4"/>
                  </a:cubicBezTo>
                  <a:cubicBezTo>
                    <a:pt x="49" y="0"/>
                    <a:pt x="70" y="11"/>
                    <a:pt x="74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13">
              <a:extLst>
                <a:ext uri="{FF2B5EF4-FFF2-40B4-BE49-F238E27FC236}">
                  <a16:creationId xmlns:a16="http://schemas.microsoft.com/office/drawing/2014/main" id="{0A307FFC-BE35-C146-AD79-6B1CFF22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435" y="7065194"/>
              <a:ext cx="167642" cy="155672"/>
            </a:xfrm>
            <a:custGeom>
              <a:avLst/>
              <a:gdLst>
                <a:gd name="T0" fmla="*/ 53 w 61"/>
                <a:gd name="T1" fmla="*/ 10 h 57"/>
                <a:gd name="T2" fmla="*/ 53 w 61"/>
                <a:gd name="T3" fmla="*/ 10 h 57"/>
                <a:gd name="T4" fmla="*/ 49 w 61"/>
                <a:gd name="T5" fmla="*/ 49 h 57"/>
                <a:gd name="T6" fmla="*/ 11 w 61"/>
                <a:gd name="T7" fmla="*/ 46 h 57"/>
                <a:gd name="T8" fmla="*/ 14 w 61"/>
                <a:gd name="T9" fmla="*/ 7 h 57"/>
                <a:gd name="T10" fmla="*/ 53 w 61"/>
                <a:gd name="T11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7">
                  <a:moveTo>
                    <a:pt x="53" y="10"/>
                  </a:moveTo>
                  <a:lnTo>
                    <a:pt x="53" y="10"/>
                  </a:lnTo>
                  <a:cubicBezTo>
                    <a:pt x="60" y="21"/>
                    <a:pt x="60" y="39"/>
                    <a:pt x="49" y="49"/>
                  </a:cubicBezTo>
                  <a:cubicBezTo>
                    <a:pt x="39" y="56"/>
                    <a:pt x="21" y="56"/>
                    <a:pt x="11" y="46"/>
                  </a:cubicBezTo>
                  <a:cubicBezTo>
                    <a:pt x="0" y="35"/>
                    <a:pt x="4" y="18"/>
                    <a:pt x="14" y="7"/>
                  </a:cubicBezTo>
                  <a:cubicBezTo>
                    <a:pt x="25" y="0"/>
                    <a:pt x="42" y="0"/>
                    <a:pt x="53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14">
              <a:extLst>
                <a:ext uri="{FF2B5EF4-FFF2-40B4-BE49-F238E27FC236}">
                  <a16:creationId xmlns:a16="http://schemas.microsoft.com/office/drawing/2014/main" id="{81CD4DEC-5794-0B48-BB28-86F058FA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880" y="7436406"/>
              <a:ext cx="155672" cy="167642"/>
            </a:xfrm>
            <a:custGeom>
              <a:avLst/>
              <a:gdLst>
                <a:gd name="T0" fmla="*/ 49 w 57"/>
                <a:gd name="T1" fmla="*/ 14 h 60"/>
                <a:gd name="T2" fmla="*/ 49 w 57"/>
                <a:gd name="T3" fmla="*/ 14 h 60"/>
                <a:gd name="T4" fmla="*/ 45 w 57"/>
                <a:gd name="T5" fmla="*/ 52 h 60"/>
                <a:gd name="T6" fmla="*/ 7 w 57"/>
                <a:gd name="T7" fmla="*/ 49 h 60"/>
                <a:gd name="T8" fmla="*/ 10 w 57"/>
                <a:gd name="T9" fmla="*/ 10 h 60"/>
                <a:gd name="T10" fmla="*/ 49 w 57"/>
                <a:gd name="T1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49" y="14"/>
                  </a:moveTo>
                  <a:lnTo>
                    <a:pt x="49" y="14"/>
                  </a:lnTo>
                  <a:cubicBezTo>
                    <a:pt x="56" y="24"/>
                    <a:pt x="56" y="42"/>
                    <a:pt x="45" y="52"/>
                  </a:cubicBezTo>
                  <a:cubicBezTo>
                    <a:pt x="35" y="59"/>
                    <a:pt x="17" y="59"/>
                    <a:pt x="7" y="49"/>
                  </a:cubicBezTo>
                  <a:cubicBezTo>
                    <a:pt x="0" y="38"/>
                    <a:pt x="0" y="21"/>
                    <a:pt x="10" y="10"/>
                  </a:cubicBezTo>
                  <a:cubicBezTo>
                    <a:pt x="21" y="0"/>
                    <a:pt x="38" y="3"/>
                    <a:pt x="49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15">
              <a:extLst>
                <a:ext uri="{FF2B5EF4-FFF2-40B4-BE49-F238E27FC236}">
                  <a16:creationId xmlns:a16="http://schemas.microsoft.com/office/drawing/2014/main" id="{94D77E01-87A3-DD4C-B551-6E021493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53" y="8262639"/>
              <a:ext cx="167642" cy="167642"/>
            </a:xfrm>
            <a:custGeom>
              <a:avLst/>
              <a:gdLst>
                <a:gd name="T0" fmla="*/ 50 w 61"/>
                <a:gd name="T1" fmla="*/ 14 h 61"/>
                <a:gd name="T2" fmla="*/ 50 w 61"/>
                <a:gd name="T3" fmla="*/ 14 h 61"/>
                <a:gd name="T4" fmla="*/ 46 w 61"/>
                <a:gd name="T5" fmla="*/ 49 h 61"/>
                <a:gd name="T6" fmla="*/ 11 w 61"/>
                <a:gd name="T7" fmla="*/ 49 h 61"/>
                <a:gd name="T8" fmla="*/ 14 w 61"/>
                <a:gd name="T9" fmla="*/ 11 h 61"/>
                <a:gd name="T10" fmla="*/ 50 w 61"/>
                <a:gd name="T11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50" y="14"/>
                  </a:moveTo>
                  <a:lnTo>
                    <a:pt x="50" y="14"/>
                  </a:lnTo>
                  <a:cubicBezTo>
                    <a:pt x="60" y="25"/>
                    <a:pt x="60" y="42"/>
                    <a:pt x="46" y="49"/>
                  </a:cubicBezTo>
                  <a:cubicBezTo>
                    <a:pt x="36" y="60"/>
                    <a:pt x="21" y="60"/>
                    <a:pt x="11" y="49"/>
                  </a:cubicBezTo>
                  <a:cubicBezTo>
                    <a:pt x="0" y="35"/>
                    <a:pt x="0" y="21"/>
                    <a:pt x="14" y="11"/>
                  </a:cubicBezTo>
                  <a:cubicBezTo>
                    <a:pt x="25" y="0"/>
                    <a:pt x="39" y="0"/>
                    <a:pt x="50" y="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16">
              <a:extLst>
                <a:ext uri="{FF2B5EF4-FFF2-40B4-BE49-F238E27FC236}">
                  <a16:creationId xmlns:a16="http://schemas.microsoft.com/office/drawing/2014/main" id="{220371B7-1420-2749-9F0A-3F7B0AA0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822" y="7376530"/>
              <a:ext cx="239489" cy="239489"/>
            </a:xfrm>
            <a:custGeom>
              <a:avLst/>
              <a:gdLst>
                <a:gd name="T0" fmla="*/ 64 w 86"/>
                <a:gd name="T1" fmla="*/ 63 h 88"/>
                <a:gd name="T2" fmla="*/ 64 w 86"/>
                <a:gd name="T3" fmla="*/ 63 h 88"/>
                <a:gd name="T4" fmla="*/ 11 w 86"/>
                <a:gd name="T5" fmla="*/ 77 h 88"/>
                <a:gd name="T6" fmla="*/ 21 w 86"/>
                <a:gd name="T7" fmla="*/ 24 h 88"/>
                <a:gd name="T8" fmla="*/ 74 w 86"/>
                <a:gd name="T9" fmla="*/ 14 h 88"/>
                <a:gd name="T10" fmla="*/ 64 w 86"/>
                <a:gd name="T11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8">
                  <a:moveTo>
                    <a:pt x="64" y="63"/>
                  </a:moveTo>
                  <a:lnTo>
                    <a:pt x="64" y="63"/>
                  </a:lnTo>
                  <a:cubicBezTo>
                    <a:pt x="46" y="80"/>
                    <a:pt x="25" y="87"/>
                    <a:pt x="11" y="77"/>
                  </a:cubicBezTo>
                  <a:cubicBezTo>
                    <a:pt x="0" y="63"/>
                    <a:pt x="4" y="42"/>
                    <a:pt x="21" y="24"/>
                  </a:cubicBezTo>
                  <a:cubicBezTo>
                    <a:pt x="39" y="7"/>
                    <a:pt x="60" y="0"/>
                    <a:pt x="74" y="14"/>
                  </a:cubicBezTo>
                  <a:cubicBezTo>
                    <a:pt x="85" y="24"/>
                    <a:pt x="81" y="45"/>
                    <a:pt x="64" y="6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7">
              <a:extLst>
                <a:ext uri="{FF2B5EF4-FFF2-40B4-BE49-F238E27FC236}">
                  <a16:creationId xmlns:a16="http://schemas.microsoft.com/office/drawing/2014/main" id="{1F6C79A5-2990-3647-8CBE-37F45B916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085" y="7532201"/>
              <a:ext cx="263438" cy="191591"/>
            </a:xfrm>
            <a:custGeom>
              <a:avLst/>
              <a:gdLst>
                <a:gd name="T0" fmla="*/ 98 w 99"/>
                <a:gd name="T1" fmla="*/ 42 h 71"/>
                <a:gd name="T2" fmla="*/ 98 w 99"/>
                <a:gd name="T3" fmla="*/ 42 h 71"/>
                <a:gd name="T4" fmla="*/ 45 w 99"/>
                <a:gd name="T5" fmla="*/ 67 h 71"/>
                <a:gd name="T6" fmla="*/ 3 w 99"/>
                <a:gd name="T7" fmla="*/ 28 h 71"/>
                <a:gd name="T8" fmla="*/ 56 w 99"/>
                <a:gd name="T9" fmla="*/ 3 h 71"/>
                <a:gd name="T10" fmla="*/ 98 w 99"/>
                <a:gd name="T11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1">
                  <a:moveTo>
                    <a:pt x="98" y="42"/>
                  </a:moveTo>
                  <a:lnTo>
                    <a:pt x="98" y="42"/>
                  </a:lnTo>
                  <a:cubicBezTo>
                    <a:pt x="95" y="60"/>
                    <a:pt x="70" y="70"/>
                    <a:pt x="45" y="67"/>
                  </a:cubicBezTo>
                  <a:cubicBezTo>
                    <a:pt x="21" y="63"/>
                    <a:pt x="0" y="45"/>
                    <a:pt x="3" y="28"/>
                  </a:cubicBezTo>
                  <a:cubicBezTo>
                    <a:pt x="7" y="10"/>
                    <a:pt x="28" y="0"/>
                    <a:pt x="56" y="3"/>
                  </a:cubicBezTo>
                  <a:cubicBezTo>
                    <a:pt x="81" y="7"/>
                    <a:pt x="98" y="24"/>
                    <a:pt x="98" y="4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18">
              <a:extLst>
                <a:ext uri="{FF2B5EF4-FFF2-40B4-BE49-F238E27FC236}">
                  <a16:creationId xmlns:a16="http://schemas.microsoft.com/office/drawing/2014/main" id="{A73D5BE3-A385-6E40-B800-5C2CC6B5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617" y="7807610"/>
              <a:ext cx="251467" cy="215540"/>
            </a:xfrm>
            <a:custGeom>
              <a:avLst/>
              <a:gdLst>
                <a:gd name="T0" fmla="*/ 0 w 94"/>
                <a:gd name="T1" fmla="*/ 31 h 78"/>
                <a:gd name="T2" fmla="*/ 0 w 94"/>
                <a:gd name="T3" fmla="*/ 31 h 78"/>
                <a:gd name="T4" fmla="*/ 42 w 94"/>
                <a:gd name="T5" fmla="*/ 73 h 78"/>
                <a:gd name="T6" fmla="*/ 93 w 94"/>
                <a:gd name="T7" fmla="*/ 45 h 78"/>
                <a:gd name="T8" fmla="*/ 52 w 94"/>
                <a:gd name="T9" fmla="*/ 3 h 78"/>
                <a:gd name="T10" fmla="*/ 0 w 94"/>
                <a:gd name="T11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8">
                  <a:moveTo>
                    <a:pt x="0" y="31"/>
                  </a:moveTo>
                  <a:lnTo>
                    <a:pt x="0" y="31"/>
                  </a:lnTo>
                  <a:cubicBezTo>
                    <a:pt x="0" y="52"/>
                    <a:pt x="17" y="70"/>
                    <a:pt x="42" y="73"/>
                  </a:cubicBezTo>
                  <a:cubicBezTo>
                    <a:pt x="65" y="77"/>
                    <a:pt x="90" y="66"/>
                    <a:pt x="93" y="45"/>
                  </a:cubicBezTo>
                  <a:cubicBezTo>
                    <a:pt x="93" y="24"/>
                    <a:pt x="76" y="7"/>
                    <a:pt x="52" y="3"/>
                  </a:cubicBezTo>
                  <a:cubicBezTo>
                    <a:pt x="28" y="0"/>
                    <a:pt x="3" y="10"/>
                    <a:pt x="0" y="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7" name="Rectángulo 9">
            <a:extLst>
              <a:ext uri="{FF2B5EF4-FFF2-40B4-BE49-F238E27FC236}">
                <a16:creationId xmlns:a16="http://schemas.microsoft.com/office/drawing/2014/main" id="{FD55829B-96CA-F74D-99D5-D8EDC7300BF7}"/>
              </a:ext>
            </a:extLst>
          </p:cNvPr>
          <p:cNvSpPr/>
          <p:nvPr/>
        </p:nvSpPr>
        <p:spPr>
          <a:xfrm>
            <a:off x="5160984" y="1691430"/>
            <a:ext cx="148297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4"/>
                </a:solidFill>
                <a:latin typeface="Montserrat" pitchFamily="2" charset="77"/>
              </a:rPr>
              <a:t>how deadly is coronavirus?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448CF7-14AB-9E4D-9FA7-667019695FF8}"/>
              </a:ext>
            </a:extLst>
          </p:cNvPr>
          <p:cNvSpPr txBox="1"/>
          <p:nvPr/>
        </p:nvSpPr>
        <p:spPr>
          <a:xfrm>
            <a:off x="14373246" y="6134373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bg1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30" name="Rectángulo 12">
            <a:extLst>
              <a:ext uri="{FF2B5EF4-FFF2-40B4-BE49-F238E27FC236}">
                <a16:creationId xmlns:a16="http://schemas.microsoft.com/office/drawing/2014/main" id="{6B41906C-F216-7E41-966E-7E64AC238714}"/>
              </a:ext>
            </a:extLst>
          </p:cNvPr>
          <p:cNvSpPr/>
          <p:nvPr/>
        </p:nvSpPr>
        <p:spPr>
          <a:xfrm>
            <a:off x="14373246" y="7115657"/>
            <a:ext cx="6246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symptoms such as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severe cases, difficulty </a:t>
            </a:r>
          </a:p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breathing.</a:t>
            </a:r>
          </a:p>
        </p:txBody>
      </p:sp>
    </p:spTree>
    <p:extLst>
      <p:ext uri="{BB962C8B-B14F-4D97-AF65-F5344CB8AC3E}">
        <p14:creationId xmlns:p14="http://schemas.microsoft.com/office/powerpoint/2010/main" val="41272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1161">
            <a:extLst>
              <a:ext uri="{FF2B5EF4-FFF2-40B4-BE49-F238E27FC236}">
                <a16:creationId xmlns:a16="http://schemas.microsoft.com/office/drawing/2014/main" id="{5A35BF6D-1CD5-AA46-A68F-296EF6DA2ECA}"/>
              </a:ext>
            </a:extLst>
          </p:cNvPr>
          <p:cNvSpPr/>
          <p:nvPr/>
        </p:nvSpPr>
        <p:spPr>
          <a:xfrm>
            <a:off x="9546748" y="1799133"/>
            <a:ext cx="56140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accent3"/>
                </a:solidFill>
                <a:latin typeface="Montserrat" pitchFamily="2" charset="77"/>
              </a:rPr>
              <a:t>recovered</a:t>
            </a:r>
          </a:p>
        </p:txBody>
      </p:sp>
      <p:sp>
        <p:nvSpPr>
          <p:cNvPr id="29" name="Text Box 80">
            <a:extLst>
              <a:ext uri="{FF2B5EF4-FFF2-40B4-BE49-F238E27FC236}">
                <a16:creationId xmlns:a16="http://schemas.microsoft.com/office/drawing/2014/main" id="{F752BD3B-3A3C-DB45-A67C-36AD2087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80" y="10279345"/>
            <a:ext cx="381102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P</a:t>
            </a:r>
          </a:p>
        </p:txBody>
      </p:sp>
      <p:sp>
        <p:nvSpPr>
          <p:cNvPr id="30" name="Text Box 81">
            <a:extLst>
              <a:ext uri="{FF2B5EF4-FFF2-40B4-BE49-F238E27FC236}">
                <a16:creationId xmlns:a16="http://schemas.microsoft.com/office/drawing/2014/main" id="{BC53E119-4D60-0441-9CC7-042CD999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682" y="10279345"/>
            <a:ext cx="324634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a</a:t>
            </a:r>
          </a:p>
        </p:txBody>
      </p:sp>
      <p:sp>
        <p:nvSpPr>
          <p:cNvPr id="31" name="Text Box 82">
            <a:extLst>
              <a:ext uri="{FF2B5EF4-FFF2-40B4-BE49-F238E27FC236}">
                <a16:creationId xmlns:a16="http://schemas.microsoft.com/office/drawing/2014/main" id="{0C60A369-A892-F64E-851D-27AB3EB5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9205" y="10279345"/>
            <a:ext cx="239946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r</a:t>
            </a:r>
          </a:p>
        </p:txBody>
      </p:sp>
      <p:sp>
        <p:nvSpPr>
          <p:cNvPr id="32" name="Text Box 83">
            <a:extLst>
              <a:ext uri="{FF2B5EF4-FFF2-40B4-BE49-F238E27FC236}">
                <a16:creationId xmlns:a16="http://schemas.microsoft.com/office/drawing/2014/main" id="{F989387F-0EC2-F84A-8133-A3EC452EB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9151" y="10279345"/>
            <a:ext cx="239955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t</a:t>
            </a:r>
          </a:p>
        </p:txBody>
      </p:sp>
      <p:sp>
        <p:nvSpPr>
          <p:cNvPr id="33" name="Text Box 84">
            <a:extLst>
              <a:ext uri="{FF2B5EF4-FFF2-40B4-BE49-F238E27FC236}">
                <a16:creationId xmlns:a16="http://schemas.microsoft.com/office/drawing/2014/main" id="{0A48B688-E988-D44B-9272-7CC89951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986" y="10279345"/>
            <a:ext cx="366983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n</a:t>
            </a:r>
          </a:p>
        </p:txBody>
      </p:sp>
      <p:sp>
        <p:nvSpPr>
          <p:cNvPr id="34" name="Text Box 85">
            <a:extLst>
              <a:ext uri="{FF2B5EF4-FFF2-40B4-BE49-F238E27FC236}">
                <a16:creationId xmlns:a16="http://schemas.microsoft.com/office/drawing/2014/main" id="{471D1934-DECD-4940-A14A-68702EBB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7859" y="10279345"/>
            <a:ext cx="338753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e</a:t>
            </a:r>
          </a:p>
        </p:txBody>
      </p:sp>
      <p:sp>
        <p:nvSpPr>
          <p:cNvPr id="36" name="Text Box 86">
            <a:extLst>
              <a:ext uri="{FF2B5EF4-FFF2-40B4-BE49-F238E27FC236}">
                <a16:creationId xmlns:a16="http://schemas.microsoft.com/office/drawing/2014/main" id="{810614EC-A1DF-9C43-AFD2-61410B33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437" y="10279345"/>
            <a:ext cx="239955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r</a:t>
            </a:r>
          </a:p>
        </p:txBody>
      </p:sp>
      <p:sp>
        <p:nvSpPr>
          <p:cNvPr id="37" name="Text Box 87">
            <a:extLst>
              <a:ext uri="{FF2B5EF4-FFF2-40B4-BE49-F238E27FC236}">
                <a16:creationId xmlns:a16="http://schemas.microsoft.com/office/drawing/2014/main" id="{33E9D806-5241-D245-832F-F9536464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2272" y="10279345"/>
            <a:ext cx="1199756" cy="6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2000"/>
              </a:lnSpc>
            </a:pPr>
            <a:r>
              <a:rPr lang="es-MX" altLang="es-MX" sz="500" b="1">
                <a:solidFill>
                  <a:srgbClr val="FFFFFF"/>
                </a:solidFill>
                <a:latin typeface="Montserrat SemiBold" pitchFamily="2" charset="77"/>
              </a:rPr>
              <a:t>ship</a:t>
            </a:r>
          </a:p>
        </p:txBody>
      </p:sp>
      <p:sp>
        <p:nvSpPr>
          <p:cNvPr id="38" name="Freeform 94">
            <a:extLst>
              <a:ext uri="{FF2B5EF4-FFF2-40B4-BE49-F238E27FC236}">
                <a16:creationId xmlns:a16="http://schemas.microsoft.com/office/drawing/2014/main" id="{B18EF7FD-87DA-5C45-8C57-864DDFC0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57" y="7893962"/>
            <a:ext cx="1919602" cy="1411472"/>
          </a:xfrm>
          <a:custGeom>
            <a:avLst/>
            <a:gdLst>
              <a:gd name="T0" fmla="*/ 221 w 600"/>
              <a:gd name="T1" fmla="*/ 193 h 440"/>
              <a:gd name="T2" fmla="*/ 381 w 600"/>
              <a:gd name="T3" fmla="*/ 193 h 440"/>
              <a:gd name="T4" fmla="*/ 221 w 600"/>
              <a:gd name="T5" fmla="*/ 193 h 440"/>
              <a:gd name="T6" fmla="*/ 350 w 600"/>
              <a:gd name="T7" fmla="*/ 193 h 440"/>
              <a:gd name="T8" fmla="*/ 249 w 600"/>
              <a:gd name="T9" fmla="*/ 193 h 440"/>
              <a:gd name="T10" fmla="*/ 350 w 600"/>
              <a:gd name="T11" fmla="*/ 193 h 440"/>
              <a:gd name="T12" fmla="*/ 410 w 600"/>
              <a:gd name="T13" fmla="*/ 319 h 440"/>
              <a:gd name="T14" fmla="*/ 189 w 600"/>
              <a:gd name="T15" fmla="*/ 319 h 440"/>
              <a:gd name="T16" fmla="*/ 165 w 600"/>
              <a:gd name="T17" fmla="*/ 425 h 440"/>
              <a:gd name="T18" fmla="*/ 420 w 600"/>
              <a:gd name="T19" fmla="*/ 439 h 440"/>
              <a:gd name="T20" fmla="*/ 434 w 600"/>
              <a:gd name="T21" fmla="*/ 369 h 440"/>
              <a:gd name="T22" fmla="*/ 193 w 600"/>
              <a:gd name="T23" fmla="*/ 411 h 440"/>
              <a:gd name="T24" fmla="*/ 193 w 600"/>
              <a:gd name="T25" fmla="*/ 369 h 440"/>
              <a:gd name="T26" fmla="*/ 301 w 600"/>
              <a:gd name="T27" fmla="*/ 316 h 440"/>
              <a:gd name="T28" fmla="*/ 406 w 600"/>
              <a:gd name="T29" fmla="*/ 369 h 440"/>
              <a:gd name="T30" fmla="*/ 221 w 600"/>
              <a:gd name="T31" fmla="*/ 193 h 440"/>
              <a:gd name="T32" fmla="*/ 406 w 600"/>
              <a:gd name="T33" fmla="*/ 207 h 440"/>
              <a:gd name="T34" fmla="*/ 543 w 600"/>
              <a:gd name="T35" fmla="*/ 207 h 440"/>
              <a:gd name="T36" fmla="*/ 406 w 600"/>
              <a:gd name="T37" fmla="*/ 207 h 440"/>
              <a:gd name="T38" fmla="*/ 473 w 600"/>
              <a:gd name="T39" fmla="*/ 169 h 440"/>
              <a:gd name="T40" fmla="*/ 473 w 600"/>
              <a:gd name="T41" fmla="*/ 246 h 440"/>
              <a:gd name="T42" fmla="*/ 473 w 600"/>
              <a:gd name="T43" fmla="*/ 169 h 440"/>
              <a:gd name="T44" fmla="*/ 599 w 600"/>
              <a:gd name="T45" fmla="*/ 418 h 440"/>
              <a:gd name="T46" fmla="*/ 476 w 600"/>
              <a:gd name="T47" fmla="*/ 432 h 440"/>
              <a:gd name="T48" fmla="*/ 476 w 600"/>
              <a:gd name="T49" fmla="*/ 404 h 440"/>
              <a:gd name="T50" fmla="*/ 567 w 600"/>
              <a:gd name="T51" fmla="*/ 369 h 440"/>
              <a:gd name="T52" fmla="*/ 476 w 600"/>
              <a:gd name="T53" fmla="*/ 323 h 440"/>
              <a:gd name="T54" fmla="*/ 427 w 600"/>
              <a:gd name="T55" fmla="*/ 316 h 440"/>
              <a:gd name="T56" fmla="*/ 476 w 600"/>
              <a:gd name="T57" fmla="*/ 291 h 440"/>
              <a:gd name="T58" fmla="*/ 599 w 600"/>
              <a:gd name="T59" fmla="*/ 369 h 440"/>
              <a:gd name="T60" fmla="*/ 126 w 600"/>
              <a:gd name="T61" fmla="*/ 274 h 440"/>
              <a:gd name="T62" fmla="*/ 193 w 600"/>
              <a:gd name="T63" fmla="*/ 207 h 440"/>
              <a:gd name="T64" fmla="*/ 60 w 600"/>
              <a:gd name="T65" fmla="*/ 207 h 440"/>
              <a:gd name="T66" fmla="*/ 126 w 600"/>
              <a:gd name="T67" fmla="*/ 169 h 440"/>
              <a:gd name="T68" fmla="*/ 165 w 600"/>
              <a:gd name="T69" fmla="*/ 207 h 440"/>
              <a:gd name="T70" fmla="*/ 88 w 600"/>
              <a:gd name="T71" fmla="*/ 207 h 440"/>
              <a:gd name="T72" fmla="*/ 158 w 600"/>
              <a:gd name="T73" fmla="*/ 326 h 440"/>
              <a:gd name="T74" fmla="*/ 123 w 600"/>
              <a:gd name="T75" fmla="*/ 323 h 440"/>
              <a:gd name="T76" fmla="*/ 32 w 600"/>
              <a:gd name="T77" fmla="*/ 369 h 440"/>
              <a:gd name="T78" fmla="*/ 123 w 600"/>
              <a:gd name="T79" fmla="*/ 404 h 440"/>
              <a:gd name="T80" fmla="*/ 123 w 600"/>
              <a:gd name="T81" fmla="*/ 432 h 440"/>
              <a:gd name="T82" fmla="*/ 0 w 600"/>
              <a:gd name="T83" fmla="*/ 418 h 440"/>
              <a:gd name="T84" fmla="*/ 25 w 600"/>
              <a:gd name="T85" fmla="*/ 323 h 440"/>
              <a:gd name="T86" fmla="*/ 161 w 600"/>
              <a:gd name="T87" fmla="*/ 298 h 440"/>
              <a:gd name="T88" fmla="*/ 158 w 600"/>
              <a:gd name="T89" fmla="*/ 326 h 440"/>
              <a:gd name="T90" fmla="*/ 133 w 600"/>
              <a:gd name="T91" fmla="*/ 98 h 440"/>
              <a:gd name="T92" fmla="*/ 466 w 600"/>
              <a:gd name="T93" fmla="*/ 98 h 440"/>
              <a:gd name="T94" fmla="*/ 441 w 600"/>
              <a:gd name="T95" fmla="*/ 112 h 440"/>
              <a:gd name="T96" fmla="*/ 161 w 600"/>
              <a:gd name="T97" fmla="*/ 112 h 440"/>
              <a:gd name="T98" fmla="*/ 140 w 600"/>
              <a:gd name="T99" fmla="*/ 120 h 440"/>
              <a:gd name="T100" fmla="*/ 406 w 600"/>
              <a:gd name="T101" fmla="*/ 207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0" h="440">
                <a:moveTo>
                  <a:pt x="221" y="193"/>
                </a:moveTo>
                <a:lnTo>
                  <a:pt x="221" y="193"/>
                </a:lnTo>
                <a:cubicBezTo>
                  <a:pt x="221" y="235"/>
                  <a:pt x="256" y="274"/>
                  <a:pt x="301" y="274"/>
                </a:cubicBezTo>
                <a:cubicBezTo>
                  <a:pt x="343" y="274"/>
                  <a:pt x="381" y="235"/>
                  <a:pt x="381" y="193"/>
                </a:cubicBezTo>
                <a:cubicBezTo>
                  <a:pt x="381" y="148"/>
                  <a:pt x="343" y="112"/>
                  <a:pt x="301" y="112"/>
                </a:cubicBezTo>
                <a:cubicBezTo>
                  <a:pt x="256" y="112"/>
                  <a:pt x="221" y="148"/>
                  <a:pt x="221" y="193"/>
                </a:cubicBezTo>
                <a:lnTo>
                  <a:pt x="350" y="193"/>
                </a:lnTo>
                <a:lnTo>
                  <a:pt x="350" y="193"/>
                </a:lnTo>
                <a:cubicBezTo>
                  <a:pt x="350" y="221"/>
                  <a:pt x="329" y="242"/>
                  <a:pt x="301" y="242"/>
                </a:cubicBezTo>
                <a:cubicBezTo>
                  <a:pt x="274" y="242"/>
                  <a:pt x="249" y="221"/>
                  <a:pt x="249" y="193"/>
                </a:cubicBezTo>
                <a:cubicBezTo>
                  <a:pt x="249" y="165"/>
                  <a:pt x="274" y="141"/>
                  <a:pt x="301" y="141"/>
                </a:cubicBezTo>
                <a:cubicBezTo>
                  <a:pt x="329" y="141"/>
                  <a:pt x="350" y="165"/>
                  <a:pt x="350" y="193"/>
                </a:cubicBezTo>
                <a:lnTo>
                  <a:pt x="410" y="319"/>
                </a:lnTo>
                <a:lnTo>
                  <a:pt x="410" y="319"/>
                </a:lnTo>
                <a:cubicBezTo>
                  <a:pt x="378" y="298"/>
                  <a:pt x="339" y="284"/>
                  <a:pt x="301" y="284"/>
                </a:cubicBezTo>
                <a:cubicBezTo>
                  <a:pt x="260" y="284"/>
                  <a:pt x="221" y="298"/>
                  <a:pt x="189" y="319"/>
                </a:cubicBezTo>
                <a:cubicBezTo>
                  <a:pt x="175" y="330"/>
                  <a:pt x="165" y="348"/>
                  <a:pt x="165" y="369"/>
                </a:cubicBezTo>
                <a:cubicBezTo>
                  <a:pt x="165" y="425"/>
                  <a:pt x="165" y="425"/>
                  <a:pt x="165" y="425"/>
                </a:cubicBezTo>
                <a:cubicBezTo>
                  <a:pt x="165" y="432"/>
                  <a:pt x="172" y="439"/>
                  <a:pt x="179" y="439"/>
                </a:cubicBezTo>
                <a:cubicBezTo>
                  <a:pt x="420" y="439"/>
                  <a:pt x="420" y="439"/>
                  <a:pt x="420" y="439"/>
                </a:cubicBezTo>
                <a:cubicBezTo>
                  <a:pt x="431" y="439"/>
                  <a:pt x="438" y="432"/>
                  <a:pt x="438" y="425"/>
                </a:cubicBezTo>
                <a:cubicBezTo>
                  <a:pt x="438" y="407"/>
                  <a:pt x="438" y="383"/>
                  <a:pt x="434" y="369"/>
                </a:cubicBezTo>
                <a:cubicBezTo>
                  <a:pt x="434" y="348"/>
                  <a:pt x="427" y="330"/>
                  <a:pt x="410" y="319"/>
                </a:cubicBezTo>
                <a:lnTo>
                  <a:pt x="193" y="411"/>
                </a:lnTo>
                <a:lnTo>
                  <a:pt x="193" y="411"/>
                </a:lnTo>
                <a:cubicBezTo>
                  <a:pt x="193" y="369"/>
                  <a:pt x="193" y="369"/>
                  <a:pt x="193" y="369"/>
                </a:cubicBezTo>
                <a:cubicBezTo>
                  <a:pt x="193" y="358"/>
                  <a:pt x="200" y="351"/>
                  <a:pt x="207" y="344"/>
                </a:cubicBezTo>
                <a:cubicBezTo>
                  <a:pt x="232" y="326"/>
                  <a:pt x="267" y="316"/>
                  <a:pt x="301" y="316"/>
                </a:cubicBezTo>
                <a:cubicBezTo>
                  <a:pt x="332" y="316"/>
                  <a:pt x="367" y="326"/>
                  <a:pt x="392" y="344"/>
                </a:cubicBezTo>
                <a:cubicBezTo>
                  <a:pt x="402" y="351"/>
                  <a:pt x="406" y="358"/>
                  <a:pt x="406" y="369"/>
                </a:cubicBezTo>
                <a:cubicBezTo>
                  <a:pt x="406" y="379"/>
                  <a:pt x="406" y="397"/>
                  <a:pt x="406" y="411"/>
                </a:cubicBezTo>
                <a:lnTo>
                  <a:pt x="221" y="193"/>
                </a:lnTo>
                <a:close/>
                <a:moveTo>
                  <a:pt x="406" y="207"/>
                </a:moveTo>
                <a:lnTo>
                  <a:pt x="406" y="207"/>
                </a:lnTo>
                <a:cubicBezTo>
                  <a:pt x="406" y="246"/>
                  <a:pt x="438" y="274"/>
                  <a:pt x="473" y="274"/>
                </a:cubicBezTo>
                <a:cubicBezTo>
                  <a:pt x="511" y="274"/>
                  <a:pt x="543" y="246"/>
                  <a:pt x="543" y="207"/>
                </a:cubicBezTo>
                <a:cubicBezTo>
                  <a:pt x="543" y="169"/>
                  <a:pt x="511" y="141"/>
                  <a:pt x="473" y="141"/>
                </a:cubicBezTo>
                <a:cubicBezTo>
                  <a:pt x="438" y="141"/>
                  <a:pt x="406" y="169"/>
                  <a:pt x="406" y="207"/>
                </a:cubicBezTo>
                <a:lnTo>
                  <a:pt x="473" y="169"/>
                </a:lnTo>
                <a:lnTo>
                  <a:pt x="473" y="169"/>
                </a:lnTo>
                <a:cubicBezTo>
                  <a:pt x="494" y="169"/>
                  <a:pt x="511" y="186"/>
                  <a:pt x="511" y="207"/>
                </a:cubicBezTo>
                <a:cubicBezTo>
                  <a:pt x="511" y="228"/>
                  <a:pt x="494" y="246"/>
                  <a:pt x="473" y="246"/>
                </a:cubicBezTo>
                <a:cubicBezTo>
                  <a:pt x="452" y="246"/>
                  <a:pt x="434" y="228"/>
                  <a:pt x="434" y="207"/>
                </a:cubicBezTo>
                <a:cubicBezTo>
                  <a:pt x="434" y="186"/>
                  <a:pt x="452" y="169"/>
                  <a:pt x="473" y="169"/>
                </a:cubicBezTo>
                <a:lnTo>
                  <a:pt x="599" y="418"/>
                </a:lnTo>
                <a:lnTo>
                  <a:pt x="599" y="418"/>
                </a:lnTo>
                <a:cubicBezTo>
                  <a:pt x="599" y="425"/>
                  <a:pt x="592" y="432"/>
                  <a:pt x="585" y="432"/>
                </a:cubicBezTo>
                <a:cubicBezTo>
                  <a:pt x="476" y="432"/>
                  <a:pt x="476" y="432"/>
                  <a:pt x="476" y="432"/>
                </a:cubicBezTo>
                <a:cubicBezTo>
                  <a:pt x="469" y="432"/>
                  <a:pt x="462" y="425"/>
                  <a:pt x="462" y="418"/>
                </a:cubicBezTo>
                <a:cubicBezTo>
                  <a:pt x="462" y="411"/>
                  <a:pt x="469" y="404"/>
                  <a:pt x="476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390"/>
                  <a:pt x="567" y="379"/>
                  <a:pt x="567" y="369"/>
                </a:cubicBezTo>
                <a:cubicBezTo>
                  <a:pt x="567" y="362"/>
                  <a:pt x="564" y="351"/>
                  <a:pt x="557" y="348"/>
                </a:cubicBezTo>
                <a:cubicBezTo>
                  <a:pt x="536" y="330"/>
                  <a:pt x="508" y="323"/>
                  <a:pt x="476" y="323"/>
                </a:cubicBezTo>
                <a:cubicBezTo>
                  <a:pt x="466" y="323"/>
                  <a:pt x="455" y="323"/>
                  <a:pt x="445" y="326"/>
                </a:cubicBezTo>
                <a:cubicBezTo>
                  <a:pt x="434" y="326"/>
                  <a:pt x="427" y="323"/>
                  <a:pt x="427" y="316"/>
                </a:cubicBezTo>
                <a:cubicBezTo>
                  <a:pt x="424" y="305"/>
                  <a:pt x="431" y="298"/>
                  <a:pt x="438" y="298"/>
                </a:cubicBezTo>
                <a:cubicBezTo>
                  <a:pt x="452" y="295"/>
                  <a:pt x="462" y="291"/>
                  <a:pt x="476" y="291"/>
                </a:cubicBezTo>
                <a:cubicBezTo>
                  <a:pt x="511" y="291"/>
                  <a:pt x="546" y="302"/>
                  <a:pt x="574" y="323"/>
                </a:cubicBezTo>
                <a:cubicBezTo>
                  <a:pt x="588" y="334"/>
                  <a:pt x="599" y="351"/>
                  <a:pt x="599" y="369"/>
                </a:cubicBezTo>
                <a:cubicBezTo>
                  <a:pt x="599" y="383"/>
                  <a:pt x="599" y="400"/>
                  <a:pt x="599" y="418"/>
                </a:cubicBezTo>
                <a:lnTo>
                  <a:pt x="126" y="274"/>
                </a:lnTo>
                <a:lnTo>
                  <a:pt x="126" y="274"/>
                </a:lnTo>
                <a:cubicBezTo>
                  <a:pt x="165" y="274"/>
                  <a:pt x="193" y="246"/>
                  <a:pt x="193" y="207"/>
                </a:cubicBezTo>
                <a:cubicBezTo>
                  <a:pt x="193" y="169"/>
                  <a:pt x="165" y="141"/>
                  <a:pt x="126" y="141"/>
                </a:cubicBezTo>
                <a:cubicBezTo>
                  <a:pt x="88" y="141"/>
                  <a:pt x="60" y="169"/>
                  <a:pt x="60" y="207"/>
                </a:cubicBezTo>
                <a:cubicBezTo>
                  <a:pt x="60" y="246"/>
                  <a:pt x="88" y="274"/>
                  <a:pt x="126" y="274"/>
                </a:cubicBezTo>
                <a:lnTo>
                  <a:pt x="126" y="169"/>
                </a:lnTo>
                <a:lnTo>
                  <a:pt x="126" y="169"/>
                </a:lnTo>
                <a:cubicBezTo>
                  <a:pt x="147" y="169"/>
                  <a:pt x="165" y="186"/>
                  <a:pt x="165" y="207"/>
                </a:cubicBezTo>
                <a:cubicBezTo>
                  <a:pt x="165" y="228"/>
                  <a:pt x="147" y="246"/>
                  <a:pt x="126" y="246"/>
                </a:cubicBezTo>
                <a:cubicBezTo>
                  <a:pt x="105" y="246"/>
                  <a:pt x="88" y="228"/>
                  <a:pt x="88" y="207"/>
                </a:cubicBezTo>
                <a:cubicBezTo>
                  <a:pt x="88" y="186"/>
                  <a:pt x="105" y="169"/>
                  <a:pt x="126" y="169"/>
                </a:cubicBezTo>
                <a:lnTo>
                  <a:pt x="158" y="326"/>
                </a:lnTo>
                <a:lnTo>
                  <a:pt x="158" y="326"/>
                </a:lnTo>
                <a:cubicBezTo>
                  <a:pt x="147" y="323"/>
                  <a:pt x="137" y="323"/>
                  <a:pt x="123" y="323"/>
                </a:cubicBezTo>
                <a:cubicBezTo>
                  <a:pt x="95" y="323"/>
                  <a:pt x="63" y="330"/>
                  <a:pt x="42" y="348"/>
                </a:cubicBezTo>
                <a:cubicBezTo>
                  <a:pt x="35" y="351"/>
                  <a:pt x="32" y="362"/>
                  <a:pt x="32" y="369"/>
                </a:cubicBezTo>
                <a:cubicBezTo>
                  <a:pt x="32" y="379"/>
                  <a:pt x="32" y="390"/>
                  <a:pt x="32" y="404"/>
                </a:cubicBezTo>
                <a:cubicBezTo>
                  <a:pt x="123" y="404"/>
                  <a:pt x="123" y="404"/>
                  <a:pt x="123" y="404"/>
                </a:cubicBezTo>
                <a:cubicBezTo>
                  <a:pt x="133" y="404"/>
                  <a:pt x="137" y="411"/>
                  <a:pt x="137" y="418"/>
                </a:cubicBezTo>
                <a:cubicBezTo>
                  <a:pt x="137" y="425"/>
                  <a:pt x="133" y="432"/>
                  <a:pt x="123" y="432"/>
                </a:cubicBezTo>
                <a:cubicBezTo>
                  <a:pt x="18" y="432"/>
                  <a:pt x="18" y="432"/>
                  <a:pt x="18" y="432"/>
                </a:cubicBezTo>
                <a:cubicBezTo>
                  <a:pt x="7" y="432"/>
                  <a:pt x="0" y="425"/>
                  <a:pt x="0" y="418"/>
                </a:cubicBezTo>
                <a:cubicBezTo>
                  <a:pt x="0" y="400"/>
                  <a:pt x="0" y="383"/>
                  <a:pt x="0" y="369"/>
                </a:cubicBezTo>
                <a:cubicBezTo>
                  <a:pt x="0" y="351"/>
                  <a:pt x="10" y="334"/>
                  <a:pt x="25" y="323"/>
                </a:cubicBezTo>
                <a:cubicBezTo>
                  <a:pt x="53" y="302"/>
                  <a:pt x="88" y="291"/>
                  <a:pt x="123" y="291"/>
                </a:cubicBezTo>
                <a:cubicBezTo>
                  <a:pt x="137" y="291"/>
                  <a:pt x="151" y="295"/>
                  <a:pt x="161" y="298"/>
                </a:cubicBezTo>
                <a:cubicBezTo>
                  <a:pt x="172" y="298"/>
                  <a:pt x="175" y="305"/>
                  <a:pt x="175" y="316"/>
                </a:cubicBezTo>
                <a:cubicBezTo>
                  <a:pt x="172" y="323"/>
                  <a:pt x="165" y="326"/>
                  <a:pt x="158" y="326"/>
                </a:cubicBezTo>
                <a:lnTo>
                  <a:pt x="133" y="98"/>
                </a:lnTo>
                <a:lnTo>
                  <a:pt x="133" y="98"/>
                </a:lnTo>
                <a:cubicBezTo>
                  <a:pt x="168" y="39"/>
                  <a:pt x="232" y="0"/>
                  <a:pt x="301" y="0"/>
                </a:cubicBezTo>
                <a:cubicBezTo>
                  <a:pt x="367" y="0"/>
                  <a:pt x="434" y="39"/>
                  <a:pt x="466" y="98"/>
                </a:cubicBezTo>
                <a:cubicBezTo>
                  <a:pt x="469" y="105"/>
                  <a:pt x="469" y="112"/>
                  <a:pt x="459" y="120"/>
                </a:cubicBezTo>
                <a:cubicBezTo>
                  <a:pt x="452" y="123"/>
                  <a:pt x="445" y="120"/>
                  <a:pt x="441" y="112"/>
                </a:cubicBezTo>
                <a:cubicBezTo>
                  <a:pt x="413" y="60"/>
                  <a:pt x="357" y="28"/>
                  <a:pt x="301" y="28"/>
                </a:cubicBezTo>
                <a:cubicBezTo>
                  <a:pt x="242" y="28"/>
                  <a:pt x="189" y="60"/>
                  <a:pt x="161" y="112"/>
                </a:cubicBezTo>
                <a:cubicBezTo>
                  <a:pt x="158" y="116"/>
                  <a:pt x="151" y="120"/>
                  <a:pt x="147" y="120"/>
                </a:cubicBezTo>
                <a:cubicBezTo>
                  <a:pt x="144" y="120"/>
                  <a:pt x="140" y="120"/>
                  <a:pt x="140" y="120"/>
                </a:cubicBezTo>
                <a:cubicBezTo>
                  <a:pt x="133" y="112"/>
                  <a:pt x="130" y="105"/>
                  <a:pt x="133" y="98"/>
                </a:cubicBezTo>
                <a:lnTo>
                  <a:pt x="406" y="2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48">
            <a:extLst>
              <a:ext uri="{FF2B5EF4-FFF2-40B4-BE49-F238E27FC236}">
                <a16:creationId xmlns:a16="http://schemas.microsoft.com/office/drawing/2014/main" id="{A15622FC-A257-2047-A236-AC512335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238" y="8402092"/>
            <a:ext cx="6648036" cy="3119348"/>
          </a:xfrm>
          <a:custGeom>
            <a:avLst/>
            <a:gdLst>
              <a:gd name="T0" fmla="*/ 2074 w 2075"/>
              <a:gd name="T1" fmla="*/ 972 h 973"/>
              <a:gd name="T2" fmla="*/ 0 w 2075"/>
              <a:gd name="T3" fmla="*/ 972 h 973"/>
              <a:gd name="T4" fmla="*/ 0 w 2075"/>
              <a:gd name="T5" fmla="*/ 0 h 973"/>
              <a:gd name="T6" fmla="*/ 2074 w 2075"/>
              <a:gd name="T7" fmla="*/ 0 h 973"/>
              <a:gd name="T8" fmla="*/ 2074 w 2075"/>
              <a:gd name="T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5" h="973">
                <a:moveTo>
                  <a:pt x="2074" y="972"/>
                </a:moveTo>
                <a:lnTo>
                  <a:pt x="0" y="972"/>
                </a:lnTo>
                <a:lnTo>
                  <a:pt x="0" y="0"/>
                </a:lnTo>
                <a:lnTo>
                  <a:pt x="2074" y="0"/>
                </a:lnTo>
                <a:lnTo>
                  <a:pt x="2074" y="972"/>
                </a:lnTo>
              </a:path>
            </a:pathLst>
          </a:custGeom>
          <a:noFill/>
          <a:ln w="76200" cap="flat">
            <a:solidFill>
              <a:schemeClr val="tx1">
                <a:lumMod val="75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Line 349">
            <a:extLst>
              <a:ext uri="{FF2B5EF4-FFF2-40B4-BE49-F238E27FC236}">
                <a16:creationId xmlns:a16="http://schemas.microsoft.com/office/drawing/2014/main" id="{8660BAAE-28E3-F94E-BE85-E8C176FA0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6238" y="9418352"/>
            <a:ext cx="6633917" cy="14111"/>
          </a:xfrm>
          <a:prstGeom prst="line">
            <a:avLst/>
          </a:prstGeom>
          <a:noFill/>
          <a:ln w="76200" cap="flat">
            <a:solidFill>
              <a:schemeClr val="tx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350">
            <a:extLst>
              <a:ext uri="{FF2B5EF4-FFF2-40B4-BE49-F238E27FC236}">
                <a16:creationId xmlns:a16="http://schemas.microsoft.com/office/drawing/2014/main" id="{CF824819-9D42-D842-B4D0-E1C84308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742" y="5020695"/>
            <a:ext cx="4192067" cy="6732725"/>
          </a:xfrm>
          <a:custGeom>
            <a:avLst/>
            <a:gdLst>
              <a:gd name="T0" fmla="*/ 1151 w 1310"/>
              <a:gd name="T1" fmla="*/ 1972 h 2103"/>
              <a:gd name="T2" fmla="*/ 1151 w 1310"/>
              <a:gd name="T3" fmla="*/ 1972 h 2103"/>
              <a:gd name="T4" fmla="*/ 898 w 1310"/>
              <a:gd name="T5" fmla="*/ 638 h 2103"/>
              <a:gd name="T6" fmla="*/ 1105 w 1310"/>
              <a:gd name="T7" fmla="*/ 396 h 2103"/>
              <a:gd name="T8" fmla="*/ 1281 w 1310"/>
              <a:gd name="T9" fmla="*/ 91 h 2103"/>
              <a:gd name="T10" fmla="*/ 1193 w 1310"/>
              <a:gd name="T11" fmla="*/ 45 h 2103"/>
              <a:gd name="T12" fmla="*/ 1004 w 1310"/>
              <a:gd name="T13" fmla="*/ 333 h 2103"/>
              <a:gd name="T14" fmla="*/ 811 w 1310"/>
              <a:gd name="T15" fmla="*/ 484 h 2103"/>
              <a:gd name="T16" fmla="*/ 706 w 1310"/>
              <a:gd name="T17" fmla="*/ 424 h 2103"/>
              <a:gd name="T18" fmla="*/ 793 w 1310"/>
              <a:gd name="T19" fmla="*/ 277 h 2103"/>
              <a:gd name="T20" fmla="*/ 653 w 1310"/>
              <a:gd name="T21" fmla="*/ 119 h 2103"/>
              <a:gd name="T22" fmla="*/ 513 w 1310"/>
              <a:gd name="T23" fmla="*/ 277 h 2103"/>
              <a:gd name="T24" fmla="*/ 593 w 1310"/>
              <a:gd name="T25" fmla="*/ 421 h 2103"/>
              <a:gd name="T26" fmla="*/ 481 w 1310"/>
              <a:gd name="T27" fmla="*/ 484 h 2103"/>
              <a:gd name="T28" fmla="*/ 270 w 1310"/>
              <a:gd name="T29" fmla="*/ 319 h 2103"/>
              <a:gd name="T30" fmla="*/ 102 w 1310"/>
              <a:gd name="T31" fmla="*/ 42 h 2103"/>
              <a:gd name="T32" fmla="*/ 14 w 1310"/>
              <a:gd name="T33" fmla="*/ 91 h 2103"/>
              <a:gd name="T34" fmla="*/ 186 w 1310"/>
              <a:gd name="T35" fmla="*/ 393 h 2103"/>
              <a:gd name="T36" fmla="*/ 397 w 1310"/>
              <a:gd name="T37" fmla="*/ 638 h 2103"/>
              <a:gd name="T38" fmla="*/ 141 w 1310"/>
              <a:gd name="T39" fmla="*/ 1972 h 2103"/>
              <a:gd name="T40" fmla="*/ 291 w 1310"/>
              <a:gd name="T41" fmla="*/ 1958 h 2103"/>
              <a:gd name="T42" fmla="*/ 586 w 1310"/>
              <a:gd name="T43" fmla="*/ 1270 h 2103"/>
              <a:gd name="T44" fmla="*/ 646 w 1310"/>
              <a:gd name="T45" fmla="*/ 1231 h 2103"/>
              <a:gd name="T46" fmla="*/ 706 w 1310"/>
              <a:gd name="T47" fmla="*/ 1270 h 2103"/>
              <a:gd name="T48" fmla="*/ 1000 w 1310"/>
              <a:gd name="T49" fmla="*/ 1958 h 2103"/>
              <a:gd name="T50" fmla="*/ 1151 w 1310"/>
              <a:gd name="T51" fmla="*/ 1972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10" h="2103">
                <a:moveTo>
                  <a:pt x="1151" y="1972"/>
                </a:moveTo>
                <a:lnTo>
                  <a:pt x="1151" y="1972"/>
                </a:lnTo>
                <a:cubicBezTo>
                  <a:pt x="1014" y="1466"/>
                  <a:pt x="748" y="849"/>
                  <a:pt x="898" y="638"/>
                </a:cubicBezTo>
                <a:cubicBezTo>
                  <a:pt x="958" y="551"/>
                  <a:pt x="1035" y="487"/>
                  <a:pt x="1105" y="396"/>
                </a:cubicBezTo>
                <a:cubicBezTo>
                  <a:pt x="1148" y="347"/>
                  <a:pt x="1246" y="140"/>
                  <a:pt x="1281" y="91"/>
                </a:cubicBezTo>
                <a:cubicBezTo>
                  <a:pt x="1309" y="49"/>
                  <a:pt x="1221" y="0"/>
                  <a:pt x="1193" y="45"/>
                </a:cubicBezTo>
                <a:cubicBezTo>
                  <a:pt x="1183" y="66"/>
                  <a:pt x="1028" y="302"/>
                  <a:pt x="1004" y="333"/>
                </a:cubicBezTo>
                <a:cubicBezTo>
                  <a:pt x="923" y="424"/>
                  <a:pt x="828" y="473"/>
                  <a:pt x="811" y="484"/>
                </a:cubicBezTo>
                <a:cubicBezTo>
                  <a:pt x="758" y="512"/>
                  <a:pt x="723" y="463"/>
                  <a:pt x="706" y="424"/>
                </a:cubicBezTo>
                <a:cubicBezTo>
                  <a:pt x="758" y="400"/>
                  <a:pt x="793" y="344"/>
                  <a:pt x="793" y="277"/>
                </a:cubicBezTo>
                <a:cubicBezTo>
                  <a:pt x="793" y="189"/>
                  <a:pt x="730" y="119"/>
                  <a:pt x="653" y="119"/>
                </a:cubicBezTo>
                <a:cubicBezTo>
                  <a:pt x="576" y="119"/>
                  <a:pt x="513" y="189"/>
                  <a:pt x="513" y="277"/>
                </a:cubicBezTo>
                <a:cubicBezTo>
                  <a:pt x="513" y="340"/>
                  <a:pt x="544" y="393"/>
                  <a:pt x="593" y="421"/>
                </a:cubicBezTo>
                <a:cubicBezTo>
                  <a:pt x="579" y="459"/>
                  <a:pt x="548" y="516"/>
                  <a:pt x="481" y="484"/>
                </a:cubicBezTo>
                <a:cubicBezTo>
                  <a:pt x="463" y="473"/>
                  <a:pt x="351" y="410"/>
                  <a:pt x="270" y="319"/>
                </a:cubicBezTo>
                <a:cubicBezTo>
                  <a:pt x="246" y="287"/>
                  <a:pt x="112" y="66"/>
                  <a:pt x="102" y="42"/>
                </a:cubicBezTo>
                <a:cubicBezTo>
                  <a:pt x="84" y="3"/>
                  <a:pt x="0" y="17"/>
                  <a:pt x="14" y="91"/>
                </a:cubicBezTo>
                <a:cubicBezTo>
                  <a:pt x="28" y="151"/>
                  <a:pt x="151" y="365"/>
                  <a:pt x="186" y="393"/>
                </a:cubicBezTo>
                <a:cubicBezTo>
                  <a:pt x="260" y="484"/>
                  <a:pt x="334" y="551"/>
                  <a:pt x="397" y="638"/>
                </a:cubicBezTo>
                <a:cubicBezTo>
                  <a:pt x="544" y="849"/>
                  <a:pt x="277" y="1466"/>
                  <a:pt x="141" y="1972"/>
                </a:cubicBezTo>
                <a:cubicBezTo>
                  <a:pt x="109" y="2087"/>
                  <a:pt x="232" y="2102"/>
                  <a:pt x="291" y="1958"/>
                </a:cubicBezTo>
                <a:cubicBezTo>
                  <a:pt x="365" y="1786"/>
                  <a:pt x="555" y="1322"/>
                  <a:pt x="586" y="1270"/>
                </a:cubicBezTo>
                <a:cubicBezTo>
                  <a:pt x="604" y="1245"/>
                  <a:pt x="628" y="1235"/>
                  <a:pt x="646" y="1231"/>
                </a:cubicBezTo>
                <a:cubicBezTo>
                  <a:pt x="667" y="1235"/>
                  <a:pt x="692" y="1245"/>
                  <a:pt x="706" y="1270"/>
                </a:cubicBezTo>
                <a:cubicBezTo>
                  <a:pt x="741" y="1322"/>
                  <a:pt x="927" y="1786"/>
                  <a:pt x="1000" y="1958"/>
                </a:cubicBezTo>
                <a:cubicBezTo>
                  <a:pt x="1063" y="2102"/>
                  <a:pt x="1183" y="2087"/>
                  <a:pt x="1151" y="1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51">
            <a:extLst>
              <a:ext uri="{FF2B5EF4-FFF2-40B4-BE49-F238E27FC236}">
                <a16:creationId xmlns:a16="http://schemas.microsoft.com/office/drawing/2014/main" id="{28828A41-C4E4-1D4B-B01A-148435C7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257" y="7603694"/>
            <a:ext cx="2343044" cy="3782744"/>
          </a:xfrm>
          <a:custGeom>
            <a:avLst/>
            <a:gdLst>
              <a:gd name="T0" fmla="*/ 645 w 733"/>
              <a:gd name="T1" fmla="*/ 1105 h 1180"/>
              <a:gd name="T2" fmla="*/ 645 w 733"/>
              <a:gd name="T3" fmla="*/ 1105 h 1180"/>
              <a:gd name="T4" fmla="*/ 502 w 733"/>
              <a:gd name="T5" fmla="*/ 358 h 1180"/>
              <a:gd name="T6" fmla="*/ 621 w 733"/>
              <a:gd name="T7" fmla="*/ 224 h 1180"/>
              <a:gd name="T8" fmla="*/ 715 w 733"/>
              <a:gd name="T9" fmla="*/ 52 h 1180"/>
              <a:gd name="T10" fmla="*/ 669 w 733"/>
              <a:gd name="T11" fmla="*/ 28 h 1180"/>
              <a:gd name="T12" fmla="*/ 562 w 733"/>
              <a:gd name="T13" fmla="*/ 189 h 1180"/>
              <a:gd name="T14" fmla="*/ 456 w 733"/>
              <a:gd name="T15" fmla="*/ 273 h 1180"/>
              <a:gd name="T16" fmla="*/ 397 w 733"/>
              <a:gd name="T17" fmla="*/ 238 h 1180"/>
              <a:gd name="T18" fmla="*/ 446 w 733"/>
              <a:gd name="T19" fmla="*/ 158 h 1180"/>
              <a:gd name="T20" fmla="*/ 365 w 733"/>
              <a:gd name="T21" fmla="*/ 66 h 1180"/>
              <a:gd name="T22" fmla="*/ 288 w 733"/>
              <a:gd name="T23" fmla="*/ 158 h 1180"/>
              <a:gd name="T24" fmla="*/ 334 w 733"/>
              <a:gd name="T25" fmla="*/ 235 h 1180"/>
              <a:gd name="T26" fmla="*/ 270 w 733"/>
              <a:gd name="T27" fmla="*/ 273 h 1180"/>
              <a:gd name="T28" fmla="*/ 151 w 733"/>
              <a:gd name="T29" fmla="*/ 179 h 1180"/>
              <a:gd name="T30" fmla="*/ 60 w 733"/>
              <a:gd name="T31" fmla="*/ 24 h 1180"/>
              <a:gd name="T32" fmla="*/ 11 w 733"/>
              <a:gd name="T33" fmla="*/ 52 h 1180"/>
              <a:gd name="T34" fmla="*/ 105 w 733"/>
              <a:gd name="T35" fmla="*/ 221 h 1180"/>
              <a:gd name="T36" fmla="*/ 221 w 733"/>
              <a:gd name="T37" fmla="*/ 358 h 1180"/>
              <a:gd name="T38" fmla="*/ 81 w 733"/>
              <a:gd name="T39" fmla="*/ 1105 h 1180"/>
              <a:gd name="T40" fmla="*/ 165 w 733"/>
              <a:gd name="T41" fmla="*/ 1098 h 1180"/>
              <a:gd name="T42" fmla="*/ 330 w 733"/>
              <a:gd name="T43" fmla="*/ 712 h 1180"/>
              <a:gd name="T44" fmla="*/ 362 w 733"/>
              <a:gd name="T45" fmla="*/ 691 h 1180"/>
              <a:gd name="T46" fmla="*/ 397 w 733"/>
              <a:gd name="T47" fmla="*/ 712 h 1180"/>
              <a:gd name="T48" fmla="*/ 562 w 733"/>
              <a:gd name="T49" fmla="*/ 1098 h 1180"/>
              <a:gd name="T50" fmla="*/ 645 w 733"/>
              <a:gd name="T51" fmla="*/ 1105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3" h="1180">
                <a:moveTo>
                  <a:pt x="645" y="1105"/>
                </a:moveTo>
                <a:lnTo>
                  <a:pt x="645" y="1105"/>
                </a:lnTo>
                <a:cubicBezTo>
                  <a:pt x="569" y="824"/>
                  <a:pt x="421" y="477"/>
                  <a:pt x="502" y="358"/>
                </a:cubicBezTo>
                <a:cubicBezTo>
                  <a:pt x="537" y="309"/>
                  <a:pt x="579" y="273"/>
                  <a:pt x="621" y="224"/>
                </a:cubicBezTo>
                <a:cubicBezTo>
                  <a:pt x="641" y="196"/>
                  <a:pt x="697" y="80"/>
                  <a:pt x="715" y="52"/>
                </a:cubicBezTo>
                <a:cubicBezTo>
                  <a:pt x="732" y="28"/>
                  <a:pt x="683" y="0"/>
                  <a:pt x="669" y="28"/>
                </a:cubicBezTo>
                <a:cubicBezTo>
                  <a:pt x="662" y="38"/>
                  <a:pt x="576" y="172"/>
                  <a:pt x="562" y="189"/>
                </a:cubicBezTo>
                <a:cubicBezTo>
                  <a:pt x="519" y="238"/>
                  <a:pt x="463" y="266"/>
                  <a:pt x="456" y="273"/>
                </a:cubicBezTo>
                <a:cubicBezTo>
                  <a:pt x="425" y="287"/>
                  <a:pt x="407" y="259"/>
                  <a:pt x="397" y="238"/>
                </a:cubicBezTo>
                <a:cubicBezTo>
                  <a:pt x="425" y="224"/>
                  <a:pt x="446" y="193"/>
                  <a:pt x="446" y="158"/>
                </a:cubicBezTo>
                <a:cubicBezTo>
                  <a:pt x="446" y="108"/>
                  <a:pt x="411" y="66"/>
                  <a:pt x="365" y="66"/>
                </a:cubicBezTo>
                <a:cubicBezTo>
                  <a:pt x="323" y="66"/>
                  <a:pt x="288" y="108"/>
                  <a:pt x="288" y="158"/>
                </a:cubicBezTo>
                <a:cubicBezTo>
                  <a:pt x="288" y="193"/>
                  <a:pt x="305" y="221"/>
                  <a:pt x="334" y="235"/>
                </a:cubicBezTo>
                <a:cubicBezTo>
                  <a:pt x="326" y="259"/>
                  <a:pt x="305" y="291"/>
                  <a:pt x="270" y="273"/>
                </a:cubicBezTo>
                <a:cubicBezTo>
                  <a:pt x="260" y="266"/>
                  <a:pt x="197" y="231"/>
                  <a:pt x="151" y="179"/>
                </a:cubicBezTo>
                <a:cubicBezTo>
                  <a:pt x="137" y="161"/>
                  <a:pt x="63" y="38"/>
                  <a:pt x="60" y="24"/>
                </a:cubicBezTo>
                <a:cubicBezTo>
                  <a:pt x="49" y="3"/>
                  <a:pt x="0" y="10"/>
                  <a:pt x="11" y="52"/>
                </a:cubicBezTo>
                <a:cubicBezTo>
                  <a:pt x="18" y="84"/>
                  <a:pt x="84" y="207"/>
                  <a:pt x="105" y="221"/>
                </a:cubicBezTo>
                <a:cubicBezTo>
                  <a:pt x="147" y="273"/>
                  <a:pt x="190" y="309"/>
                  <a:pt x="221" y="358"/>
                </a:cubicBezTo>
                <a:cubicBezTo>
                  <a:pt x="305" y="477"/>
                  <a:pt x="158" y="824"/>
                  <a:pt x="81" y="1105"/>
                </a:cubicBezTo>
                <a:cubicBezTo>
                  <a:pt x="63" y="1172"/>
                  <a:pt x="130" y="1179"/>
                  <a:pt x="165" y="1098"/>
                </a:cubicBezTo>
                <a:cubicBezTo>
                  <a:pt x="207" y="1000"/>
                  <a:pt x="312" y="740"/>
                  <a:pt x="330" y="712"/>
                </a:cubicBezTo>
                <a:cubicBezTo>
                  <a:pt x="337" y="698"/>
                  <a:pt x="351" y="694"/>
                  <a:pt x="362" y="691"/>
                </a:cubicBezTo>
                <a:cubicBezTo>
                  <a:pt x="372" y="694"/>
                  <a:pt x="386" y="698"/>
                  <a:pt x="397" y="712"/>
                </a:cubicBezTo>
                <a:cubicBezTo>
                  <a:pt x="414" y="740"/>
                  <a:pt x="519" y="1000"/>
                  <a:pt x="562" y="1098"/>
                </a:cubicBezTo>
                <a:cubicBezTo>
                  <a:pt x="597" y="1179"/>
                  <a:pt x="662" y="1172"/>
                  <a:pt x="645" y="1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4" name="Freeform 352">
            <a:extLst>
              <a:ext uri="{FF2B5EF4-FFF2-40B4-BE49-F238E27FC236}">
                <a16:creationId xmlns:a16="http://schemas.microsoft.com/office/drawing/2014/main" id="{0997128C-4FF4-C24A-9915-F176CB838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74" y="7603693"/>
            <a:ext cx="2343044" cy="3782744"/>
          </a:xfrm>
          <a:custGeom>
            <a:avLst/>
            <a:gdLst>
              <a:gd name="T0" fmla="*/ 646 w 734"/>
              <a:gd name="T1" fmla="*/ 1105 h 1180"/>
              <a:gd name="T2" fmla="*/ 646 w 734"/>
              <a:gd name="T3" fmla="*/ 1105 h 1180"/>
              <a:gd name="T4" fmla="*/ 502 w 734"/>
              <a:gd name="T5" fmla="*/ 358 h 1180"/>
              <a:gd name="T6" fmla="*/ 618 w 734"/>
              <a:gd name="T7" fmla="*/ 224 h 1180"/>
              <a:gd name="T8" fmla="*/ 716 w 734"/>
              <a:gd name="T9" fmla="*/ 52 h 1180"/>
              <a:gd name="T10" fmla="*/ 670 w 734"/>
              <a:gd name="T11" fmla="*/ 28 h 1180"/>
              <a:gd name="T12" fmla="*/ 562 w 734"/>
              <a:gd name="T13" fmla="*/ 189 h 1180"/>
              <a:gd name="T14" fmla="*/ 453 w 734"/>
              <a:gd name="T15" fmla="*/ 273 h 1180"/>
              <a:gd name="T16" fmla="*/ 393 w 734"/>
              <a:gd name="T17" fmla="*/ 238 h 1180"/>
              <a:gd name="T18" fmla="*/ 446 w 734"/>
              <a:gd name="T19" fmla="*/ 158 h 1180"/>
              <a:gd name="T20" fmla="*/ 365 w 734"/>
              <a:gd name="T21" fmla="*/ 66 h 1180"/>
              <a:gd name="T22" fmla="*/ 284 w 734"/>
              <a:gd name="T23" fmla="*/ 158 h 1180"/>
              <a:gd name="T24" fmla="*/ 333 w 734"/>
              <a:gd name="T25" fmla="*/ 235 h 1180"/>
              <a:gd name="T26" fmla="*/ 270 w 734"/>
              <a:gd name="T27" fmla="*/ 273 h 1180"/>
              <a:gd name="T28" fmla="*/ 151 w 734"/>
              <a:gd name="T29" fmla="*/ 179 h 1180"/>
              <a:gd name="T30" fmla="*/ 56 w 734"/>
              <a:gd name="T31" fmla="*/ 24 h 1180"/>
              <a:gd name="T32" fmla="*/ 7 w 734"/>
              <a:gd name="T33" fmla="*/ 52 h 1180"/>
              <a:gd name="T34" fmla="*/ 105 w 734"/>
              <a:gd name="T35" fmla="*/ 221 h 1180"/>
              <a:gd name="T36" fmla="*/ 221 w 734"/>
              <a:gd name="T37" fmla="*/ 358 h 1180"/>
              <a:gd name="T38" fmla="*/ 77 w 734"/>
              <a:gd name="T39" fmla="*/ 1105 h 1180"/>
              <a:gd name="T40" fmla="*/ 165 w 734"/>
              <a:gd name="T41" fmla="*/ 1098 h 1180"/>
              <a:gd name="T42" fmla="*/ 326 w 734"/>
              <a:gd name="T43" fmla="*/ 712 h 1180"/>
              <a:gd name="T44" fmla="*/ 362 w 734"/>
              <a:gd name="T45" fmla="*/ 691 h 1180"/>
              <a:gd name="T46" fmla="*/ 397 w 734"/>
              <a:gd name="T47" fmla="*/ 712 h 1180"/>
              <a:gd name="T48" fmla="*/ 562 w 734"/>
              <a:gd name="T49" fmla="*/ 1098 h 1180"/>
              <a:gd name="T50" fmla="*/ 646 w 734"/>
              <a:gd name="T51" fmla="*/ 1105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1180">
                <a:moveTo>
                  <a:pt x="646" y="1105"/>
                </a:moveTo>
                <a:lnTo>
                  <a:pt x="646" y="1105"/>
                </a:lnTo>
                <a:cubicBezTo>
                  <a:pt x="569" y="824"/>
                  <a:pt x="418" y="477"/>
                  <a:pt x="502" y="358"/>
                </a:cubicBezTo>
                <a:cubicBezTo>
                  <a:pt x="537" y="309"/>
                  <a:pt x="579" y="273"/>
                  <a:pt x="618" y="224"/>
                </a:cubicBezTo>
                <a:cubicBezTo>
                  <a:pt x="642" y="196"/>
                  <a:pt x="698" y="80"/>
                  <a:pt x="716" y="52"/>
                </a:cubicBezTo>
                <a:cubicBezTo>
                  <a:pt x="733" y="28"/>
                  <a:pt x="684" y="0"/>
                  <a:pt x="670" y="28"/>
                </a:cubicBezTo>
                <a:cubicBezTo>
                  <a:pt x="663" y="38"/>
                  <a:pt x="576" y="172"/>
                  <a:pt x="562" y="189"/>
                </a:cubicBezTo>
                <a:cubicBezTo>
                  <a:pt x="516" y="238"/>
                  <a:pt x="463" y="266"/>
                  <a:pt x="453" y="273"/>
                </a:cubicBezTo>
                <a:cubicBezTo>
                  <a:pt x="425" y="287"/>
                  <a:pt x="404" y="259"/>
                  <a:pt x="393" y="238"/>
                </a:cubicBezTo>
                <a:cubicBezTo>
                  <a:pt x="425" y="224"/>
                  <a:pt x="446" y="193"/>
                  <a:pt x="446" y="158"/>
                </a:cubicBezTo>
                <a:cubicBezTo>
                  <a:pt x="446" y="108"/>
                  <a:pt x="411" y="66"/>
                  <a:pt x="365" y="66"/>
                </a:cubicBezTo>
                <a:cubicBezTo>
                  <a:pt x="323" y="66"/>
                  <a:pt x="284" y="108"/>
                  <a:pt x="284" y="158"/>
                </a:cubicBezTo>
                <a:cubicBezTo>
                  <a:pt x="284" y="193"/>
                  <a:pt x="305" y="221"/>
                  <a:pt x="333" y="235"/>
                </a:cubicBezTo>
                <a:cubicBezTo>
                  <a:pt x="323" y="259"/>
                  <a:pt x="305" y="291"/>
                  <a:pt x="270" y="273"/>
                </a:cubicBezTo>
                <a:cubicBezTo>
                  <a:pt x="260" y="266"/>
                  <a:pt x="197" y="231"/>
                  <a:pt x="151" y="179"/>
                </a:cubicBezTo>
                <a:cubicBezTo>
                  <a:pt x="137" y="161"/>
                  <a:pt x="63" y="38"/>
                  <a:pt x="56" y="24"/>
                </a:cubicBezTo>
                <a:cubicBezTo>
                  <a:pt x="46" y="3"/>
                  <a:pt x="0" y="10"/>
                  <a:pt x="7" y="52"/>
                </a:cubicBezTo>
                <a:cubicBezTo>
                  <a:pt x="14" y="84"/>
                  <a:pt x="84" y="207"/>
                  <a:pt x="105" y="221"/>
                </a:cubicBezTo>
                <a:cubicBezTo>
                  <a:pt x="144" y="273"/>
                  <a:pt x="186" y="309"/>
                  <a:pt x="221" y="358"/>
                </a:cubicBezTo>
                <a:cubicBezTo>
                  <a:pt x="305" y="477"/>
                  <a:pt x="155" y="824"/>
                  <a:pt x="77" y="1105"/>
                </a:cubicBezTo>
                <a:cubicBezTo>
                  <a:pt x="60" y="1172"/>
                  <a:pt x="130" y="1179"/>
                  <a:pt x="165" y="1098"/>
                </a:cubicBezTo>
                <a:cubicBezTo>
                  <a:pt x="204" y="1000"/>
                  <a:pt x="309" y="740"/>
                  <a:pt x="326" y="712"/>
                </a:cubicBezTo>
                <a:cubicBezTo>
                  <a:pt x="337" y="698"/>
                  <a:pt x="351" y="694"/>
                  <a:pt x="362" y="691"/>
                </a:cubicBezTo>
                <a:cubicBezTo>
                  <a:pt x="372" y="694"/>
                  <a:pt x="386" y="698"/>
                  <a:pt x="397" y="712"/>
                </a:cubicBezTo>
                <a:cubicBezTo>
                  <a:pt x="414" y="740"/>
                  <a:pt x="519" y="1000"/>
                  <a:pt x="562" y="1098"/>
                </a:cubicBezTo>
                <a:cubicBezTo>
                  <a:pt x="593" y="1179"/>
                  <a:pt x="663" y="1172"/>
                  <a:pt x="646" y="1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Text Box 383">
            <a:extLst>
              <a:ext uri="{FF2B5EF4-FFF2-40B4-BE49-F238E27FC236}">
                <a16:creationId xmlns:a16="http://schemas.microsoft.com/office/drawing/2014/main" id="{F02D1362-2CCF-BF45-A456-B8DE77C4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2127" y="7442291"/>
            <a:ext cx="254065" cy="55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05000"/>
              </a:lnSpc>
            </a:pPr>
            <a:r>
              <a:rPr lang="es-MX" altLang="es-MX" sz="400">
                <a:solidFill>
                  <a:srgbClr val="696177"/>
                </a:solidFill>
                <a:latin typeface="Muli Light" pitchFamily="2" charset="77"/>
              </a:rPr>
              <a:t>b</a:t>
            </a:r>
          </a:p>
        </p:txBody>
      </p:sp>
      <p:sp>
        <p:nvSpPr>
          <p:cNvPr id="47" name="Rectángulo 12">
            <a:extLst>
              <a:ext uri="{FF2B5EF4-FFF2-40B4-BE49-F238E27FC236}">
                <a16:creationId xmlns:a16="http://schemas.microsoft.com/office/drawing/2014/main" id="{24C234BC-C7C7-0A46-8BD5-242700BCC19D}"/>
              </a:ext>
            </a:extLst>
          </p:cNvPr>
          <p:cNvSpPr/>
          <p:nvPr/>
        </p:nvSpPr>
        <p:spPr>
          <a:xfrm>
            <a:off x="13835091" y="4633458"/>
            <a:ext cx="6778128" cy="315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accent3"/>
                </a:solidFill>
                <a:latin typeface="Muli Light" pitchFamily="2" charset="77"/>
              </a:rPr>
              <a:t>The disease causes respiratory illness (like the flu) with </a:t>
            </a:r>
          </a:p>
          <a:p>
            <a:r>
              <a:rPr lang="es-MX" sz="2800" dirty="0">
                <a:solidFill>
                  <a:schemeClr val="accent3"/>
                </a:solidFill>
                <a:latin typeface="Muli Light" pitchFamily="2" charset="77"/>
              </a:rPr>
              <a:t>symptoms such as </a:t>
            </a:r>
          </a:p>
          <a:p>
            <a:r>
              <a:rPr lang="es-MX" sz="2800" dirty="0">
                <a:solidFill>
                  <a:schemeClr val="accent3"/>
                </a:solidFill>
                <a:latin typeface="Muli Light" pitchFamily="2" charset="77"/>
              </a:rPr>
              <a:t>a cough, fever, and in more </a:t>
            </a:r>
          </a:p>
          <a:p>
            <a:r>
              <a:rPr lang="es-MX" sz="2800" dirty="0">
                <a:solidFill>
                  <a:schemeClr val="accent3"/>
                </a:solidFill>
                <a:latin typeface="Muli Light" pitchFamily="2" charset="77"/>
              </a:rPr>
              <a:t>severe cases, difficulty </a:t>
            </a:r>
          </a:p>
          <a:p>
            <a:r>
              <a:rPr lang="es-MX" sz="2800" dirty="0">
                <a:solidFill>
                  <a:schemeClr val="accent3"/>
                </a:solidFill>
                <a:latin typeface="Muli Light" pitchFamily="2" charset="77"/>
              </a:rPr>
              <a:t>breathing.</a:t>
            </a:r>
          </a:p>
        </p:txBody>
      </p:sp>
      <p:sp>
        <p:nvSpPr>
          <p:cNvPr id="48" name="Rectángulo 1162">
            <a:extLst>
              <a:ext uri="{FF2B5EF4-FFF2-40B4-BE49-F238E27FC236}">
                <a16:creationId xmlns:a16="http://schemas.microsoft.com/office/drawing/2014/main" id="{5FFD2B6B-AF70-304C-8132-B571FB9A3250}"/>
              </a:ext>
            </a:extLst>
          </p:cNvPr>
          <p:cNvSpPr/>
          <p:nvPr/>
        </p:nvSpPr>
        <p:spPr>
          <a:xfrm>
            <a:off x="16410003" y="8448355"/>
            <a:ext cx="1899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1" dirty="0">
                <a:solidFill>
                  <a:schemeClr val="accent3"/>
                </a:solidFill>
                <a:latin typeface="Muli" pitchFamily="2" charset="77"/>
              </a:rPr>
              <a:t>total</a:t>
            </a:r>
          </a:p>
        </p:txBody>
      </p:sp>
      <p:sp>
        <p:nvSpPr>
          <p:cNvPr id="49" name="Rectángulo 1163">
            <a:extLst>
              <a:ext uri="{FF2B5EF4-FFF2-40B4-BE49-F238E27FC236}">
                <a16:creationId xmlns:a16="http://schemas.microsoft.com/office/drawing/2014/main" id="{AEFDCAD1-BEAB-464B-B1B0-F9BA8CEF1F72}"/>
              </a:ext>
            </a:extLst>
          </p:cNvPr>
          <p:cNvSpPr/>
          <p:nvPr/>
        </p:nvSpPr>
        <p:spPr>
          <a:xfrm>
            <a:off x="14824787" y="9772382"/>
            <a:ext cx="505619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9600" b="1" dirty="0">
                <a:solidFill>
                  <a:schemeClr val="accent2"/>
                </a:solidFill>
                <a:latin typeface="Montserrat" pitchFamily="2" charset="77"/>
              </a:rPr>
              <a:t>102,000</a:t>
            </a:r>
          </a:p>
        </p:txBody>
      </p:sp>
    </p:spTree>
    <p:extLst>
      <p:ext uri="{BB962C8B-B14F-4D97-AF65-F5344CB8AC3E}">
        <p14:creationId xmlns:p14="http://schemas.microsoft.com/office/powerpoint/2010/main" val="766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C173A"/>
      </a:accent1>
      <a:accent2>
        <a:srgbClr val="9D0C2B"/>
      </a:accent2>
      <a:accent3>
        <a:srgbClr val="695F75"/>
      </a:accent3>
      <a:accent4>
        <a:srgbClr val="A097AC"/>
      </a:accent4>
      <a:accent5>
        <a:srgbClr val="C2C0C0"/>
      </a:accent5>
      <a:accent6>
        <a:srgbClr val="FC173A"/>
      </a:accent6>
      <a:hlink>
        <a:srgbClr val="524C61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91045</TotalTime>
  <Words>1085</Words>
  <Application>Microsoft Macintosh PowerPoint</Application>
  <PresentationFormat>Personalizado</PresentationFormat>
  <Paragraphs>242</Paragraphs>
  <Slides>24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</vt:lpstr>
      <vt:lpstr>Montserrat Light</vt:lpstr>
      <vt:lpstr>Montserrat SemiBold</vt:lpstr>
      <vt:lpstr>Muli</vt:lpstr>
      <vt:lpstr>Muli Light</vt:lpstr>
      <vt:lpstr>Raleway</vt:lpstr>
      <vt:lpstr>Raleway Light</vt:lpstr>
      <vt:lpstr>Raleway Medium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15853</cp:revision>
  <dcterms:created xsi:type="dcterms:W3CDTF">2014-11-12T21:47:38Z</dcterms:created>
  <dcterms:modified xsi:type="dcterms:W3CDTF">2020-04-23T15:50:07Z</dcterms:modified>
  <cp:category/>
</cp:coreProperties>
</file>