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66" r:id="rId2"/>
    <p:sldId id="4470" r:id="rId3"/>
    <p:sldId id="4471" r:id="rId4"/>
    <p:sldId id="4472" r:id="rId5"/>
    <p:sldId id="4473" r:id="rId6"/>
    <p:sldId id="4490" r:id="rId7"/>
    <p:sldId id="4492" r:id="rId8"/>
    <p:sldId id="4474" r:id="rId9"/>
    <p:sldId id="4475" r:id="rId10"/>
    <p:sldId id="4493" r:id="rId11"/>
    <p:sldId id="4477" r:id="rId12"/>
    <p:sldId id="4478" r:id="rId13"/>
    <p:sldId id="4479" r:id="rId14"/>
    <p:sldId id="4480" r:id="rId15"/>
    <p:sldId id="4483" r:id="rId16"/>
    <p:sldId id="4481" r:id="rId17"/>
    <p:sldId id="4482" r:id="rId18"/>
    <p:sldId id="4484" r:id="rId19"/>
    <p:sldId id="4485" r:id="rId20"/>
    <p:sldId id="4486" r:id="rId21"/>
    <p:sldId id="4487" r:id="rId22"/>
    <p:sldId id="4488" r:id="rId23"/>
    <p:sldId id="4489" r:id="rId24"/>
    <p:sldId id="4491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4EB40"/>
    <a:srgbClr val="F0C89C"/>
    <a:srgbClr val="FFD6A5"/>
    <a:srgbClr val="FFD579"/>
    <a:srgbClr val="F0E73F"/>
    <a:srgbClr val="F2F2F2"/>
    <a:srgbClr val="373737"/>
    <a:srgbClr val="445469"/>
    <a:srgbClr val="000000"/>
    <a:srgbClr val="5A5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6" autoAdjust="0"/>
    <p:restoredTop sz="95179" autoAdjust="0"/>
  </p:normalViewPr>
  <p:slideViewPr>
    <p:cSldViewPr snapToGrid="0" snapToObjects="1">
      <p:cViewPr varScale="1">
        <p:scale>
          <a:sx n="45" d="100"/>
          <a:sy n="45" d="100"/>
        </p:scale>
        <p:origin x="968" y="20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671-2849-939B-85B377F06F0C}"/>
              </c:ext>
            </c:extLst>
          </c:dPt>
          <c:dPt>
            <c:idx val="1"/>
            <c:bubble3D val="0"/>
            <c:spPr>
              <a:solidFill>
                <a:schemeClr val="bg1"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671-2849-939B-85B377F06F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671-2849-939B-85B377F06F0C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671-2849-939B-85B377F06F0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E13-2D42-A4BC-632795A03316}"/>
              </c:ext>
            </c:extLst>
          </c:dPt>
          <c:dPt>
            <c:idx val="1"/>
            <c:bubble3D val="0"/>
            <c:spPr>
              <a:solidFill>
                <a:schemeClr val="bg1"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E13-2D42-A4BC-632795A0331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E13-2D42-A4BC-632795A03316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E13-2D42-A4BC-632795A0331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541-2442-8F34-72AFA4C0266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541-2442-8F34-72AFA4C0266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541-2442-8F34-72AFA4C0266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541-2442-8F34-72AFA4C02668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541-2442-8F34-72AFA4C026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4996058712594834E-2"/>
          <c:y val="0.9337713346448635"/>
          <c:w val="0.88866912039080581"/>
          <c:h val="6.6228665355136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Montserrat Light" pitchFamily="2" charset="77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 i="0">
          <a:solidFill>
            <a:schemeClr val="bg1"/>
          </a:solidFill>
          <a:latin typeface="Montserrat Light" pitchFamily="2" charset="77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Employment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F96-FC4C-B8D7-5E65E1862EB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F96-FC4C-B8D7-5E65E1862EB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F96-FC4C-B8D7-5E65E1862EB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F96-FC4C-B8D7-5E65E1862EB0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F96-FC4C-B8D7-5E65E1862E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-178133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8824836265263618"/>
          <c:w val="1"/>
          <c:h val="0.110495841837558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Montserrat Light" pitchFamily="2" charset="77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 i="0">
          <a:solidFill>
            <a:schemeClr val="bg1"/>
          </a:solidFill>
          <a:latin typeface="Montserrat Light" pitchFamily="2" charset="77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59-E841-8C47-7212014892B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59-E841-8C47-7212014892B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559-E841-8C47-7212014892B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559-E841-8C47-7212014892B7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559-E841-8C47-7212014892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337713346448635"/>
          <c:w val="1"/>
          <c:h val="6.6228665355136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Montserrat Light" pitchFamily="2" charset="77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 i="0">
          <a:solidFill>
            <a:schemeClr val="bg1"/>
          </a:solidFill>
          <a:latin typeface="Montserrat Light" pitchFamily="2" charset="77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03D-E843-8050-AC75DD6F9EDD}"/>
              </c:ext>
            </c:extLst>
          </c:dPt>
          <c:dPt>
            <c:idx val="1"/>
            <c:bubble3D val="0"/>
            <c:spPr>
              <a:solidFill>
                <a:schemeClr val="bg1"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03D-E843-8050-AC75DD6F9ED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03D-E843-8050-AC75DD6F9EDD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03D-E843-8050-AC75DD6F9ED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488-6149-BFE8-D30CC0E36BA2}"/>
              </c:ext>
            </c:extLst>
          </c:dPt>
          <c:dPt>
            <c:idx val="1"/>
            <c:bubble3D val="0"/>
            <c:spPr>
              <a:solidFill>
                <a:schemeClr val="bg1"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488-6149-BFE8-D30CC0E36BA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488-6149-BFE8-D30CC0E36BA2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488-6149-BFE8-D30CC0E36BA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03D-E843-8050-AC75DD6F9EDD}"/>
              </c:ext>
            </c:extLst>
          </c:dPt>
          <c:dPt>
            <c:idx val="1"/>
            <c:bubble3D val="0"/>
            <c:spPr>
              <a:solidFill>
                <a:schemeClr val="bg1"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03D-E843-8050-AC75DD6F9ED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03D-E843-8050-AC75DD6F9EDD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03D-E843-8050-AC75DD6F9ED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4/24/20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83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86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28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35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97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08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79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67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19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8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01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06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71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04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301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40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71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54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40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32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60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42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48" y="-304800"/>
            <a:ext cx="24999948" cy="1432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90521" y="3961602"/>
            <a:ext cx="12666138" cy="78433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0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166E2F3-D0BD-DD41-A89E-8FF7701782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295386" y="3916054"/>
            <a:ext cx="10616865" cy="78433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65397" y="3916054"/>
            <a:ext cx="10616865" cy="78433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4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6E1B12C-D621-D143-9927-E965E5E900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09892" y="4260873"/>
            <a:ext cx="3071027" cy="307102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81F5D2BF-56FD-7E4E-A0DF-FB88726C004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09891" y="8412472"/>
            <a:ext cx="3071027" cy="307102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A231066D-8F0E-7844-B4EC-FBF26BC946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636773" y="4260873"/>
            <a:ext cx="3071027" cy="307102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0EBB2733-DD86-FE4A-815E-0224BBCF997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636772" y="8412472"/>
            <a:ext cx="3071027" cy="307102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7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0EBB2733-DD86-FE4A-815E-0224BBCF997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5001434" y="4106554"/>
            <a:ext cx="7205423" cy="72054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0EBB2733-DD86-FE4A-815E-0224BBCF997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6001991" y="4419600"/>
            <a:ext cx="4876810" cy="48767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5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6ACBF2-7C4A-0047-A24A-40A2B53B8D63}"/>
              </a:ext>
            </a:extLst>
          </p:cNvPr>
          <p:cNvSpPr/>
          <p:nvPr userDrawn="1"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4512B-A8A7-8741-845E-173798EC92A1}"/>
              </a:ext>
            </a:extLst>
          </p:cNvPr>
          <p:cNvSpPr/>
          <p:nvPr userDrawn="1"/>
        </p:nvSpPr>
        <p:spPr>
          <a:xfrm>
            <a:off x="0" y="13069669"/>
            <a:ext cx="24377650" cy="6463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6CFBA8-2E86-AD44-9F23-0824D1ADFED5}"/>
              </a:ext>
            </a:extLst>
          </p:cNvPr>
          <p:cNvSpPr/>
          <p:nvPr userDrawn="1"/>
        </p:nvSpPr>
        <p:spPr>
          <a:xfrm>
            <a:off x="23330132" y="394971"/>
            <a:ext cx="670560" cy="6705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7F670-D61B-5B4D-AA48-FB13ECBD6B89}"/>
              </a:ext>
            </a:extLst>
          </p:cNvPr>
          <p:cNvSpPr txBox="1"/>
          <p:nvPr userDrawn="1"/>
        </p:nvSpPr>
        <p:spPr>
          <a:xfrm>
            <a:off x="23312391" y="474290"/>
            <a:ext cx="874204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1" i="0" smtClean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pPr algn="ctr"/>
              <a:t>‹Nº›</a:t>
            </a:fld>
            <a:r>
              <a:rPr lang="id-ID" sz="2000" b="1" i="0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FontTx/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Tx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9106FE-B339-E44C-9582-09E6B9E7A4A1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AB4ECB1-D82D-6740-8409-EAF951416D59}"/>
              </a:ext>
            </a:extLst>
          </p:cNvPr>
          <p:cNvGrpSpPr/>
          <p:nvPr/>
        </p:nvGrpSpPr>
        <p:grpSpPr>
          <a:xfrm>
            <a:off x="5308250" y="4584888"/>
            <a:ext cx="13761149" cy="4681307"/>
            <a:chOff x="1106771" y="2421568"/>
            <a:chExt cx="13761149" cy="4681307"/>
          </a:xfrm>
        </p:grpSpPr>
        <p:sp>
          <p:nvSpPr>
            <p:cNvPr id="46" name="Rectángulo 19">
              <a:extLst>
                <a:ext uri="{FF2B5EF4-FFF2-40B4-BE49-F238E27FC236}">
                  <a16:creationId xmlns:a16="http://schemas.microsoft.com/office/drawing/2014/main" id="{8A2C5A2D-EA0F-A44F-BF4E-B63952CEEB4E}"/>
                </a:ext>
              </a:extLst>
            </p:cNvPr>
            <p:cNvSpPr/>
            <p:nvPr/>
          </p:nvSpPr>
          <p:spPr>
            <a:xfrm>
              <a:off x="1106771" y="2421568"/>
              <a:ext cx="13532871" cy="20928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13000" b="1" dirty="0">
                  <a:solidFill>
                    <a:schemeClr val="accent5"/>
                  </a:solidFill>
                  <a:latin typeface="Montserrat" pitchFamily="2" charset="77"/>
                </a:rPr>
                <a:t>STOP COVID-19</a:t>
              </a:r>
            </a:p>
          </p:txBody>
        </p:sp>
        <p:sp>
          <p:nvSpPr>
            <p:cNvPr id="47" name="Rectángulo 20">
              <a:extLst>
                <a:ext uri="{FF2B5EF4-FFF2-40B4-BE49-F238E27FC236}">
                  <a16:creationId xmlns:a16="http://schemas.microsoft.com/office/drawing/2014/main" id="{B162FBF9-0CAB-AD47-B26A-2840A6EC4B58}"/>
                </a:ext>
              </a:extLst>
            </p:cNvPr>
            <p:cNvSpPr/>
            <p:nvPr/>
          </p:nvSpPr>
          <p:spPr>
            <a:xfrm>
              <a:off x="1232456" y="4282485"/>
              <a:ext cx="13635464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6600" spc="3000" dirty="0">
                  <a:solidFill>
                    <a:schemeClr val="bg1"/>
                  </a:solidFill>
                  <a:latin typeface="Montserrat Light" pitchFamily="2" charset="77"/>
                </a:rPr>
                <a:t>FROM SPREADING</a:t>
              </a:r>
            </a:p>
          </p:txBody>
        </p:sp>
        <p:sp>
          <p:nvSpPr>
            <p:cNvPr id="48" name="Rectángulo 21">
              <a:extLst>
                <a:ext uri="{FF2B5EF4-FFF2-40B4-BE49-F238E27FC236}">
                  <a16:creationId xmlns:a16="http://schemas.microsoft.com/office/drawing/2014/main" id="{FFAAC3E5-26C5-F14E-AA83-7AD57C4E81EA}"/>
                </a:ext>
              </a:extLst>
            </p:cNvPr>
            <p:cNvSpPr/>
            <p:nvPr/>
          </p:nvSpPr>
          <p:spPr>
            <a:xfrm>
              <a:off x="1106771" y="5625547"/>
              <a:ext cx="13532871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3000" dirty="0">
                  <a:solidFill>
                    <a:schemeClr val="bg1"/>
                  </a:solidFill>
                  <a:latin typeface="Muli Light" pitchFamily="2" charset="77"/>
                </a:rPr>
                <a:t>Diseases can be prevented by taking the necessary measures. Take care of your health and protect yourself from viruses diseases can be prevented by taking the necessary measures. 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B36F78F-A48B-7540-8766-CA7B63C78CC5}"/>
              </a:ext>
            </a:extLst>
          </p:cNvPr>
          <p:cNvGrpSpPr/>
          <p:nvPr/>
        </p:nvGrpSpPr>
        <p:grpSpPr>
          <a:xfrm>
            <a:off x="9393949" y="-1733393"/>
            <a:ext cx="5589751" cy="5313405"/>
            <a:chOff x="4976085" y="-3134360"/>
            <a:chExt cx="5968611" cy="5673541"/>
          </a:xfrm>
        </p:grpSpPr>
        <p:sp>
          <p:nvSpPr>
            <p:cNvPr id="115" name="Freeform 1192">
              <a:extLst>
                <a:ext uri="{FF2B5EF4-FFF2-40B4-BE49-F238E27FC236}">
                  <a16:creationId xmlns:a16="http://schemas.microsoft.com/office/drawing/2014/main" id="{CB7FA127-5938-8B4D-882B-69CDCC863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5998" y="-2718565"/>
              <a:ext cx="4815134" cy="4801717"/>
            </a:xfrm>
            <a:custGeom>
              <a:avLst/>
              <a:gdLst>
                <a:gd name="T0" fmla="*/ 1581 w 1582"/>
                <a:gd name="T1" fmla="*/ 789 h 1580"/>
                <a:gd name="T2" fmla="*/ 1581 w 1582"/>
                <a:gd name="T3" fmla="*/ 789 h 1580"/>
                <a:gd name="T4" fmla="*/ 792 w 1582"/>
                <a:gd name="T5" fmla="*/ 1579 h 1580"/>
                <a:gd name="T6" fmla="*/ 0 w 1582"/>
                <a:gd name="T7" fmla="*/ 789 h 1580"/>
                <a:gd name="T8" fmla="*/ 792 w 1582"/>
                <a:gd name="T9" fmla="*/ 0 h 1580"/>
                <a:gd name="T10" fmla="*/ 1581 w 1582"/>
                <a:gd name="T11" fmla="*/ 789 h 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2" h="1580">
                  <a:moveTo>
                    <a:pt x="1581" y="789"/>
                  </a:moveTo>
                  <a:lnTo>
                    <a:pt x="1581" y="789"/>
                  </a:lnTo>
                  <a:cubicBezTo>
                    <a:pt x="1581" y="1225"/>
                    <a:pt x="1227" y="1579"/>
                    <a:pt x="792" y="1579"/>
                  </a:cubicBezTo>
                  <a:cubicBezTo>
                    <a:pt x="354" y="1579"/>
                    <a:pt x="0" y="1225"/>
                    <a:pt x="0" y="789"/>
                  </a:cubicBezTo>
                  <a:cubicBezTo>
                    <a:pt x="0" y="354"/>
                    <a:pt x="354" y="0"/>
                    <a:pt x="792" y="0"/>
                  </a:cubicBezTo>
                  <a:cubicBezTo>
                    <a:pt x="1227" y="0"/>
                    <a:pt x="1581" y="354"/>
                    <a:pt x="1581" y="78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1193">
              <a:extLst>
                <a:ext uri="{FF2B5EF4-FFF2-40B4-BE49-F238E27FC236}">
                  <a16:creationId xmlns:a16="http://schemas.microsoft.com/office/drawing/2014/main" id="{3CDCD266-36A2-C048-82E2-8230274E4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6706" y="-733497"/>
              <a:ext cx="724281" cy="724281"/>
            </a:xfrm>
            <a:custGeom>
              <a:avLst/>
              <a:gdLst>
                <a:gd name="T0" fmla="*/ 237 w 238"/>
                <a:gd name="T1" fmla="*/ 119 h 239"/>
                <a:gd name="T2" fmla="*/ 237 w 238"/>
                <a:gd name="T3" fmla="*/ 119 h 239"/>
                <a:gd name="T4" fmla="*/ 119 w 238"/>
                <a:gd name="T5" fmla="*/ 238 h 239"/>
                <a:gd name="T6" fmla="*/ 0 w 238"/>
                <a:gd name="T7" fmla="*/ 119 h 239"/>
                <a:gd name="T8" fmla="*/ 119 w 238"/>
                <a:gd name="T9" fmla="*/ 0 h 239"/>
                <a:gd name="T10" fmla="*/ 237 w 238"/>
                <a:gd name="T11" fmla="*/ 11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" h="239">
                  <a:moveTo>
                    <a:pt x="237" y="119"/>
                  </a:moveTo>
                  <a:lnTo>
                    <a:pt x="237" y="119"/>
                  </a:lnTo>
                  <a:cubicBezTo>
                    <a:pt x="237" y="185"/>
                    <a:pt x="184" y="238"/>
                    <a:pt x="119" y="238"/>
                  </a:cubicBezTo>
                  <a:cubicBezTo>
                    <a:pt x="53" y="238"/>
                    <a:pt x="0" y="185"/>
                    <a:pt x="0" y="119"/>
                  </a:cubicBezTo>
                  <a:cubicBezTo>
                    <a:pt x="0" y="54"/>
                    <a:pt x="53" y="0"/>
                    <a:pt x="119" y="0"/>
                  </a:cubicBezTo>
                  <a:cubicBezTo>
                    <a:pt x="184" y="0"/>
                    <a:pt x="237" y="54"/>
                    <a:pt x="237" y="11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1194">
              <a:extLst>
                <a:ext uri="{FF2B5EF4-FFF2-40B4-BE49-F238E27FC236}">
                  <a16:creationId xmlns:a16="http://schemas.microsoft.com/office/drawing/2014/main" id="{42B78E3B-C264-FD4C-9A5E-2ED102771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085" y="-679847"/>
              <a:ext cx="657214" cy="643806"/>
            </a:xfrm>
            <a:custGeom>
              <a:avLst/>
              <a:gdLst>
                <a:gd name="T0" fmla="*/ 213 w 214"/>
                <a:gd name="T1" fmla="*/ 103 h 211"/>
                <a:gd name="T2" fmla="*/ 213 w 214"/>
                <a:gd name="T3" fmla="*/ 103 h 211"/>
                <a:gd name="T4" fmla="*/ 107 w 214"/>
                <a:gd name="T5" fmla="*/ 210 h 211"/>
                <a:gd name="T6" fmla="*/ 0 w 214"/>
                <a:gd name="T7" fmla="*/ 103 h 211"/>
                <a:gd name="T8" fmla="*/ 107 w 214"/>
                <a:gd name="T9" fmla="*/ 0 h 211"/>
                <a:gd name="T10" fmla="*/ 213 w 214"/>
                <a:gd name="T11" fmla="*/ 10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4" h="211">
                  <a:moveTo>
                    <a:pt x="213" y="103"/>
                  </a:moveTo>
                  <a:lnTo>
                    <a:pt x="213" y="103"/>
                  </a:lnTo>
                  <a:cubicBezTo>
                    <a:pt x="213" y="163"/>
                    <a:pt x="166" y="210"/>
                    <a:pt x="107" y="210"/>
                  </a:cubicBezTo>
                  <a:cubicBezTo>
                    <a:pt x="47" y="210"/>
                    <a:pt x="0" y="163"/>
                    <a:pt x="0" y="103"/>
                  </a:cubicBezTo>
                  <a:cubicBezTo>
                    <a:pt x="0" y="47"/>
                    <a:pt x="47" y="0"/>
                    <a:pt x="107" y="0"/>
                  </a:cubicBezTo>
                  <a:cubicBezTo>
                    <a:pt x="166" y="0"/>
                    <a:pt x="213" y="47"/>
                    <a:pt x="213" y="1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1195">
              <a:extLst>
                <a:ext uri="{FF2B5EF4-FFF2-40B4-BE49-F238E27FC236}">
                  <a16:creationId xmlns:a16="http://schemas.microsoft.com/office/drawing/2014/main" id="{EAF7FAE5-74B2-1E4B-83D1-A366C21B7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6309" y="-2866108"/>
              <a:ext cx="496271" cy="482854"/>
            </a:xfrm>
            <a:custGeom>
              <a:avLst/>
              <a:gdLst>
                <a:gd name="T0" fmla="*/ 160 w 161"/>
                <a:gd name="T1" fmla="*/ 78 h 160"/>
                <a:gd name="T2" fmla="*/ 160 w 161"/>
                <a:gd name="T3" fmla="*/ 78 h 160"/>
                <a:gd name="T4" fmla="*/ 82 w 161"/>
                <a:gd name="T5" fmla="*/ 159 h 160"/>
                <a:gd name="T6" fmla="*/ 0 w 161"/>
                <a:gd name="T7" fmla="*/ 78 h 160"/>
                <a:gd name="T8" fmla="*/ 82 w 161"/>
                <a:gd name="T9" fmla="*/ 0 h 160"/>
                <a:gd name="T10" fmla="*/ 160 w 161"/>
                <a:gd name="T11" fmla="*/ 7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160">
                  <a:moveTo>
                    <a:pt x="160" y="78"/>
                  </a:moveTo>
                  <a:lnTo>
                    <a:pt x="160" y="78"/>
                  </a:lnTo>
                  <a:cubicBezTo>
                    <a:pt x="160" y="125"/>
                    <a:pt x="126" y="159"/>
                    <a:pt x="82" y="159"/>
                  </a:cubicBezTo>
                  <a:cubicBezTo>
                    <a:pt x="38" y="159"/>
                    <a:pt x="0" y="125"/>
                    <a:pt x="0" y="78"/>
                  </a:cubicBezTo>
                  <a:cubicBezTo>
                    <a:pt x="0" y="34"/>
                    <a:pt x="38" y="0"/>
                    <a:pt x="82" y="0"/>
                  </a:cubicBezTo>
                  <a:cubicBezTo>
                    <a:pt x="126" y="0"/>
                    <a:pt x="160" y="34"/>
                    <a:pt x="160" y="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1196">
              <a:extLst>
                <a:ext uri="{FF2B5EF4-FFF2-40B4-BE49-F238E27FC236}">
                  <a16:creationId xmlns:a16="http://schemas.microsoft.com/office/drawing/2014/main" id="{589B7F9F-5F02-704F-8688-80DC96C9C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1386" y="-2235710"/>
              <a:ext cx="657222" cy="657214"/>
            </a:xfrm>
            <a:custGeom>
              <a:avLst/>
              <a:gdLst>
                <a:gd name="T0" fmla="*/ 204 w 214"/>
                <a:gd name="T1" fmla="*/ 119 h 215"/>
                <a:gd name="T2" fmla="*/ 204 w 214"/>
                <a:gd name="T3" fmla="*/ 119 h 215"/>
                <a:gd name="T4" fmla="*/ 91 w 214"/>
                <a:gd name="T5" fmla="*/ 204 h 215"/>
                <a:gd name="T6" fmla="*/ 7 w 214"/>
                <a:gd name="T7" fmla="*/ 91 h 215"/>
                <a:gd name="T8" fmla="*/ 120 w 214"/>
                <a:gd name="T9" fmla="*/ 7 h 215"/>
                <a:gd name="T10" fmla="*/ 204 w 214"/>
                <a:gd name="T11" fmla="*/ 11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4" h="215">
                  <a:moveTo>
                    <a:pt x="204" y="119"/>
                  </a:moveTo>
                  <a:lnTo>
                    <a:pt x="204" y="119"/>
                  </a:lnTo>
                  <a:cubicBezTo>
                    <a:pt x="198" y="173"/>
                    <a:pt x="148" y="214"/>
                    <a:pt x="91" y="204"/>
                  </a:cubicBezTo>
                  <a:cubicBezTo>
                    <a:pt x="38" y="198"/>
                    <a:pt x="0" y="148"/>
                    <a:pt x="7" y="91"/>
                  </a:cubicBezTo>
                  <a:cubicBezTo>
                    <a:pt x="13" y="38"/>
                    <a:pt x="66" y="0"/>
                    <a:pt x="120" y="7"/>
                  </a:cubicBezTo>
                  <a:cubicBezTo>
                    <a:pt x="173" y="13"/>
                    <a:pt x="213" y="63"/>
                    <a:pt x="204" y="11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1197">
              <a:extLst>
                <a:ext uri="{FF2B5EF4-FFF2-40B4-BE49-F238E27FC236}">
                  <a16:creationId xmlns:a16="http://schemas.microsoft.com/office/drawing/2014/main" id="{54539079-1942-F842-A555-618ABF682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3842" y="-3134360"/>
              <a:ext cx="590155" cy="590155"/>
            </a:xfrm>
            <a:custGeom>
              <a:avLst/>
              <a:gdLst>
                <a:gd name="T0" fmla="*/ 194 w 195"/>
                <a:gd name="T1" fmla="*/ 97 h 195"/>
                <a:gd name="T2" fmla="*/ 194 w 195"/>
                <a:gd name="T3" fmla="*/ 97 h 195"/>
                <a:gd name="T4" fmla="*/ 97 w 195"/>
                <a:gd name="T5" fmla="*/ 194 h 195"/>
                <a:gd name="T6" fmla="*/ 0 w 195"/>
                <a:gd name="T7" fmla="*/ 97 h 195"/>
                <a:gd name="T8" fmla="*/ 97 w 195"/>
                <a:gd name="T9" fmla="*/ 0 h 195"/>
                <a:gd name="T10" fmla="*/ 194 w 195"/>
                <a:gd name="T11" fmla="*/ 9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195">
                  <a:moveTo>
                    <a:pt x="194" y="97"/>
                  </a:moveTo>
                  <a:lnTo>
                    <a:pt x="194" y="97"/>
                  </a:lnTo>
                  <a:cubicBezTo>
                    <a:pt x="194" y="150"/>
                    <a:pt x="150" y="194"/>
                    <a:pt x="97" y="194"/>
                  </a:cubicBezTo>
                  <a:cubicBezTo>
                    <a:pt x="44" y="194"/>
                    <a:pt x="0" y="150"/>
                    <a:pt x="0" y="97"/>
                  </a:cubicBezTo>
                  <a:cubicBezTo>
                    <a:pt x="0" y="44"/>
                    <a:pt x="44" y="0"/>
                    <a:pt x="97" y="0"/>
                  </a:cubicBezTo>
                  <a:cubicBezTo>
                    <a:pt x="150" y="0"/>
                    <a:pt x="194" y="44"/>
                    <a:pt x="194" y="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1198">
              <a:extLst>
                <a:ext uri="{FF2B5EF4-FFF2-40B4-BE49-F238E27FC236}">
                  <a16:creationId xmlns:a16="http://schemas.microsoft.com/office/drawing/2014/main" id="{D088BADA-021A-9349-B5A1-C5BAE9E82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0735" y="-2289361"/>
              <a:ext cx="697456" cy="697456"/>
            </a:xfrm>
            <a:custGeom>
              <a:avLst/>
              <a:gdLst>
                <a:gd name="T0" fmla="*/ 229 w 230"/>
                <a:gd name="T1" fmla="*/ 116 h 230"/>
                <a:gd name="T2" fmla="*/ 229 w 230"/>
                <a:gd name="T3" fmla="*/ 116 h 230"/>
                <a:gd name="T4" fmla="*/ 116 w 230"/>
                <a:gd name="T5" fmla="*/ 229 h 230"/>
                <a:gd name="T6" fmla="*/ 0 w 230"/>
                <a:gd name="T7" fmla="*/ 116 h 230"/>
                <a:gd name="T8" fmla="*/ 116 w 230"/>
                <a:gd name="T9" fmla="*/ 0 h 230"/>
                <a:gd name="T10" fmla="*/ 229 w 230"/>
                <a:gd name="T11" fmla="*/ 11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0" h="230">
                  <a:moveTo>
                    <a:pt x="229" y="116"/>
                  </a:moveTo>
                  <a:lnTo>
                    <a:pt x="229" y="116"/>
                  </a:lnTo>
                  <a:cubicBezTo>
                    <a:pt x="229" y="178"/>
                    <a:pt x="179" y="229"/>
                    <a:pt x="116" y="229"/>
                  </a:cubicBezTo>
                  <a:cubicBezTo>
                    <a:pt x="53" y="229"/>
                    <a:pt x="0" y="178"/>
                    <a:pt x="0" y="116"/>
                  </a:cubicBezTo>
                  <a:cubicBezTo>
                    <a:pt x="0" y="50"/>
                    <a:pt x="53" y="0"/>
                    <a:pt x="116" y="0"/>
                  </a:cubicBezTo>
                  <a:cubicBezTo>
                    <a:pt x="179" y="0"/>
                    <a:pt x="229" y="50"/>
                    <a:pt x="229" y="11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1199">
              <a:extLst>
                <a:ext uri="{FF2B5EF4-FFF2-40B4-BE49-F238E27FC236}">
                  <a16:creationId xmlns:a16="http://schemas.microsoft.com/office/drawing/2014/main" id="{C51F1398-6484-4848-9ECC-6D63C880E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482" y="-907865"/>
              <a:ext cx="657214" cy="657222"/>
            </a:xfrm>
            <a:custGeom>
              <a:avLst/>
              <a:gdLst>
                <a:gd name="T0" fmla="*/ 216 w 217"/>
                <a:gd name="T1" fmla="*/ 110 h 217"/>
                <a:gd name="T2" fmla="*/ 216 w 217"/>
                <a:gd name="T3" fmla="*/ 110 h 217"/>
                <a:gd name="T4" fmla="*/ 107 w 217"/>
                <a:gd name="T5" fmla="*/ 216 h 217"/>
                <a:gd name="T6" fmla="*/ 0 w 217"/>
                <a:gd name="T7" fmla="*/ 110 h 217"/>
                <a:gd name="T8" fmla="*/ 107 w 217"/>
                <a:gd name="T9" fmla="*/ 0 h 217"/>
                <a:gd name="T10" fmla="*/ 216 w 217"/>
                <a:gd name="T11" fmla="*/ 11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7" h="217">
                  <a:moveTo>
                    <a:pt x="216" y="110"/>
                  </a:moveTo>
                  <a:lnTo>
                    <a:pt x="216" y="110"/>
                  </a:lnTo>
                  <a:cubicBezTo>
                    <a:pt x="216" y="166"/>
                    <a:pt x="166" y="216"/>
                    <a:pt x="107" y="216"/>
                  </a:cubicBezTo>
                  <a:cubicBezTo>
                    <a:pt x="50" y="216"/>
                    <a:pt x="0" y="166"/>
                    <a:pt x="0" y="110"/>
                  </a:cubicBezTo>
                  <a:cubicBezTo>
                    <a:pt x="0" y="50"/>
                    <a:pt x="50" y="0"/>
                    <a:pt x="107" y="0"/>
                  </a:cubicBezTo>
                  <a:cubicBezTo>
                    <a:pt x="166" y="0"/>
                    <a:pt x="216" y="50"/>
                    <a:pt x="216" y="11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1200">
              <a:extLst>
                <a:ext uri="{FF2B5EF4-FFF2-40B4-BE49-F238E27FC236}">
                  <a16:creationId xmlns:a16="http://schemas.microsoft.com/office/drawing/2014/main" id="{93181CA5-6BDB-EC4A-AC62-D7AA5181B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6609" y="1224745"/>
              <a:ext cx="523096" cy="523088"/>
            </a:xfrm>
            <a:custGeom>
              <a:avLst/>
              <a:gdLst>
                <a:gd name="T0" fmla="*/ 172 w 173"/>
                <a:gd name="T1" fmla="*/ 87 h 173"/>
                <a:gd name="T2" fmla="*/ 172 w 173"/>
                <a:gd name="T3" fmla="*/ 87 h 173"/>
                <a:gd name="T4" fmla="*/ 88 w 173"/>
                <a:gd name="T5" fmla="*/ 172 h 173"/>
                <a:gd name="T6" fmla="*/ 0 w 173"/>
                <a:gd name="T7" fmla="*/ 87 h 173"/>
                <a:gd name="T8" fmla="*/ 88 w 173"/>
                <a:gd name="T9" fmla="*/ 0 h 173"/>
                <a:gd name="T10" fmla="*/ 172 w 173"/>
                <a:gd name="T11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173">
                  <a:moveTo>
                    <a:pt x="172" y="87"/>
                  </a:moveTo>
                  <a:lnTo>
                    <a:pt x="172" y="87"/>
                  </a:lnTo>
                  <a:cubicBezTo>
                    <a:pt x="172" y="134"/>
                    <a:pt x="135" y="172"/>
                    <a:pt x="88" y="172"/>
                  </a:cubicBezTo>
                  <a:cubicBezTo>
                    <a:pt x="38" y="172"/>
                    <a:pt x="0" y="134"/>
                    <a:pt x="0" y="87"/>
                  </a:cubicBezTo>
                  <a:cubicBezTo>
                    <a:pt x="0" y="40"/>
                    <a:pt x="38" y="0"/>
                    <a:pt x="88" y="0"/>
                  </a:cubicBezTo>
                  <a:cubicBezTo>
                    <a:pt x="135" y="0"/>
                    <a:pt x="172" y="40"/>
                    <a:pt x="172" y="8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1201">
              <a:extLst>
                <a:ext uri="{FF2B5EF4-FFF2-40B4-BE49-F238E27FC236}">
                  <a16:creationId xmlns:a16="http://schemas.microsoft.com/office/drawing/2014/main" id="{03D1F4CB-1F3C-0D4C-B059-C37AD10E4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9230" y="84668"/>
              <a:ext cx="523088" cy="523096"/>
            </a:xfrm>
            <a:custGeom>
              <a:avLst/>
              <a:gdLst>
                <a:gd name="T0" fmla="*/ 173 w 174"/>
                <a:gd name="T1" fmla="*/ 84 h 173"/>
                <a:gd name="T2" fmla="*/ 173 w 174"/>
                <a:gd name="T3" fmla="*/ 84 h 173"/>
                <a:gd name="T4" fmla="*/ 85 w 174"/>
                <a:gd name="T5" fmla="*/ 172 h 173"/>
                <a:gd name="T6" fmla="*/ 0 w 174"/>
                <a:gd name="T7" fmla="*/ 84 h 173"/>
                <a:gd name="T8" fmla="*/ 85 w 174"/>
                <a:gd name="T9" fmla="*/ 0 h 173"/>
                <a:gd name="T10" fmla="*/ 173 w 174"/>
                <a:gd name="T11" fmla="*/ 84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73">
                  <a:moveTo>
                    <a:pt x="173" y="84"/>
                  </a:moveTo>
                  <a:lnTo>
                    <a:pt x="173" y="84"/>
                  </a:lnTo>
                  <a:cubicBezTo>
                    <a:pt x="173" y="135"/>
                    <a:pt x="132" y="172"/>
                    <a:pt x="85" y="172"/>
                  </a:cubicBezTo>
                  <a:cubicBezTo>
                    <a:pt x="38" y="172"/>
                    <a:pt x="0" y="135"/>
                    <a:pt x="0" y="84"/>
                  </a:cubicBezTo>
                  <a:cubicBezTo>
                    <a:pt x="0" y="37"/>
                    <a:pt x="38" y="0"/>
                    <a:pt x="85" y="0"/>
                  </a:cubicBezTo>
                  <a:cubicBezTo>
                    <a:pt x="132" y="0"/>
                    <a:pt x="173" y="37"/>
                    <a:pt x="173" y="8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1202">
              <a:extLst>
                <a:ext uri="{FF2B5EF4-FFF2-40B4-BE49-F238E27FC236}">
                  <a16:creationId xmlns:a16="http://schemas.microsoft.com/office/drawing/2014/main" id="{D4B0E6FD-0B80-0347-AA0D-D5CDB02EB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2969" y="2016085"/>
              <a:ext cx="509679" cy="523096"/>
            </a:xfrm>
            <a:custGeom>
              <a:avLst/>
              <a:gdLst>
                <a:gd name="T0" fmla="*/ 168 w 169"/>
                <a:gd name="T1" fmla="*/ 84 h 170"/>
                <a:gd name="T2" fmla="*/ 168 w 169"/>
                <a:gd name="T3" fmla="*/ 84 h 170"/>
                <a:gd name="T4" fmla="*/ 84 w 169"/>
                <a:gd name="T5" fmla="*/ 169 h 170"/>
                <a:gd name="T6" fmla="*/ 0 w 169"/>
                <a:gd name="T7" fmla="*/ 84 h 170"/>
                <a:gd name="T8" fmla="*/ 84 w 169"/>
                <a:gd name="T9" fmla="*/ 0 h 170"/>
                <a:gd name="T10" fmla="*/ 168 w 169"/>
                <a:gd name="T11" fmla="*/ 8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70">
                  <a:moveTo>
                    <a:pt x="168" y="84"/>
                  </a:moveTo>
                  <a:lnTo>
                    <a:pt x="168" y="84"/>
                  </a:lnTo>
                  <a:cubicBezTo>
                    <a:pt x="168" y="131"/>
                    <a:pt x="131" y="169"/>
                    <a:pt x="84" y="169"/>
                  </a:cubicBezTo>
                  <a:cubicBezTo>
                    <a:pt x="37" y="169"/>
                    <a:pt x="0" y="131"/>
                    <a:pt x="0" y="84"/>
                  </a:cubicBezTo>
                  <a:cubicBezTo>
                    <a:pt x="0" y="37"/>
                    <a:pt x="37" y="0"/>
                    <a:pt x="84" y="0"/>
                  </a:cubicBezTo>
                  <a:cubicBezTo>
                    <a:pt x="131" y="0"/>
                    <a:pt x="168" y="37"/>
                    <a:pt x="168" y="8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1203">
              <a:extLst>
                <a:ext uri="{FF2B5EF4-FFF2-40B4-BE49-F238E27FC236}">
                  <a16:creationId xmlns:a16="http://schemas.microsoft.com/office/drawing/2014/main" id="{FF124B07-7F27-7B47-B581-8DB6BD51D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3124" y="969901"/>
              <a:ext cx="657222" cy="657222"/>
            </a:xfrm>
            <a:custGeom>
              <a:avLst/>
              <a:gdLst>
                <a:gd name="T0" fmla="*/ 213 w 214"/>
                <a:gd name="T1" fmla="*/ 106 h 214"/>
                <a:gd name="T2" fmla="*/ 213 w 214"/>
                <a:gd name="T3" fmla="*/ 106 h 214"/>
                <a:gd name="T4" fmla="*/ 107 w 214"/>
                <a:gd name="T5" fmla="*/ 213 h 214"/>
                <a:gd name="T6" fmla="*/ 0 w 214"/>
                <a:gd name="T7" fmla="*/ 106 h 214"/>
                <a:gd name="T8" fmla="*/ 107 w 214"/>
                <a:gd name="T9" fmla="*/ 0 h 214"/>
                <a:gd name="T10" fmla="*/ 213 w 214"/>
                <a:gd name="T11" fmla="*/ 10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4" h="214">
                  <a:moveTo>
                    <a:pt x="213" y="106"/>
                  </a:moveTo>
                  <a:lnTo>
                    <a:pt x="213" y="106"/>
                  </a:lnTo>
                  <a:cubicBezTo>
                    <a:pt x="213" y="166"/>
                    <a:pt x="163" y="213"/>
                    <a:pt x="107" y="213"/>
                  </a:cubicBezTo>
                  <a:cubicBezTo>
                    <a:pt x="47" y="213"/>
                    <a:pt x="0" y="166"/>
                    <a:pt x="0" y="106"/>
                  </a:cubicBezTo>
                  <a:cubicBezTo>
                    <a:pt x="0" y="47"/>
                    <a:pt x="47" y="0"/>
                    <a:pt x="107" y="0"/>
                  </a:cubicBezTo>
                  <a:cubicBezTo>
                    <a:pt x="163" y="0"/>
                    <a:pt x="213" y="47"/>
                    <a:pt x="213" y="10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1204">
              <a:extLst>
                <a:ext uri="{FF2B5EF4-FFF2-40B4-BE49-F238E27FC236}">
                  <a16:creationId xmlns:a16="http://schemas.microsoft.com/office/drawing/2014/main" id="{01D0C362-6B94-D049-8724-AC3CB9DEB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9153" y="-143342"/>
              <a:ext cx="616980" cy="630389"/>
            </a:xfrm>
            <a:custGeom>
              <a:avLst/>
              <a:gdLst>
                <a:gd name="T0" fmla="*/ 203 w 204"/>
                <a:gd name="T1" fmla="*/ 103 h 207"/>
                <a:gd name="T2" fmla="*/ 203 w 204"/>
                <a:gd name="T3" fmla="*/ 103 h 207"/>
                <a:gd name="T4" fmla="*/ 100 w 204"/>
                <a:gd name="T5" fmla="*/ 206 h 207"/>
                <a:gd name="T6" fmla="*/ 0 w 204"/>
                <a:gd name="T7" fmla="*/ 103 h 207"/>
                <a:gd name="T8" fmla="*/ 100 w 204"/>
                <a:gd name="T9" fmla="*/ 0 h 207"/>
                <a:gd name="T10" fmla="*/ 203 w 204"/>
                <a:gd name="T11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07">
                  <a:moveTo>
                    <a:pt x="203" y="103"/>
                  </a:moveTo>
                  <a:lnTo>
                    <a:pt x="203" y="103"/>
                  </a:lnTo>
                  <a:cubicBezTo>
                    <a:pt x="203" y="159"/>
                    <a:pt x="156" y="206"/>
                    <a:pt x="100" y="206"/>
                  </a:cubicBezTo>
                  <a:cubicBezTo>
                    <a:pt x="43" y="206"/>
                    <a:pt x="0" y="159"/>
                    <a:pt x="0" y="103"/>
                  </a:cubicBezTo>
                  <a:cubicBezTo>
                    <a:pt x="0" y="46"/>
                    <a:pt x="43" y="0"/>
                    <a:pt x="100" y="0"/>
                  </a:cubicBezTo>
                  <a:cubicBezTo>
                    <a:pt x="156" y="0"/>
                    <a:pt x="203" y="46"/>
                    <a:pt x="203" y="1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Freeform 1205">
              <a:extLst>
                <a:ext uri="{FF2B5EF4-FFF2-40B4-BE49-F238E27FC236}">
                  <a16:creationId xmlns:a16="http://schemas.microsoft.com/office/drawing/2014/main" id="{EC759A48-EF86-E545-B7D3-366643569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9308" y="-1283419"/>
              <a:ext cx="616980" cy="616980"/>
            </a:xfrm>
            <a:custGeom>
              <a:avLst/>
              <a:gdLst>
                <a:gd name="T0" fmla="*/ 203 w 204"/>
                <a:gd name="T1" fmla="*/ 103 h 204"/>
                <a:gd name="T2" fmla="*/ 203 w 204"/>
                <a:gd name="T3" fmla="*/ 103 h 204"/>
                <a:gd name="T4" fmla="*/ 100 w 204"/>
                <a:gd name="T5" fmla="*/ 203 h 204"/>
                <a:gd name="T6" fmla="*/ 0 w 204"/>
                <a:gd name="T7" fmla="*/ 103 h 204"/>
                <a:gd name="T8" fmla="*/ 100 w 204"/>
                <a:gd name="T9" fmla="*/ 0 h 204"/>
                <a:gd name="T10" fmla="*/ 203 w 204"/>
                <a:gd name="T11" fmla="*/ 10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04">
                  <a:moveTo>
                    <a:pt x="203" y="103"/>
                  </a:moveTo>
                  <a:lnTo>
                    <a:pt x="203" y="103"/>
                  </a:lnTo>
                  <a:cubicBezTo>
                    <a:pt x="203" y="160"/>
                    <a:pt x="156" y="203"/>
                    <a:pt x="100" y="203"/>
                  </a:cubicBezTo>
                  <a:cubicBezTo>
                    <a:pt x="44" y="203"/>
                    <a:pt x="0" y="160"/>
                    <a:pt x="0" y="103"/>
                  </a:cubicBezTo>
                  <a:cubicBezTo>
                    <a:pt x="0" y="47"/>
                    <a:pt x="44" y="0"/>
                    <a:pt x="100" y="0"/>
                  </a:cubicBezTo>
                  <a:cubicBezTo>
                    <a:pt x="156" y="0"/>
                    <a:pt x="203" y="47"/>
                    <a:pt x="203" y="1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Freeform 1206">
              <a:extLst>
                <a:ext uri="{FF2B5EF4-FFF2-40B4-BE49-F238E27FC236}">
                  <a16:creationId xmlns:a16="http://schemas.microsoft.com/office/drawing/2014/main" id="{83E943DC-EFEA-7B40-9CC1-A72EB0258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2648" y="-1927224"/>
              <a:ext cx="603572" cy="603572"/>
            </a:xfrm>
            <a:custGeom>
              <a:avLst/>
              <a:gdLst>
                <a:gd name="T0" fmla="*/ 197 w 198"/>
                <a:gd name="T1" fmla="*/ 97 h 198"/>
                <a:gd name="T2" fmla="*/ 197 w 198"/>
                <a:gd name="T3" fmla="*/ 97 h 198"/>
                <a:gd name="T4" fmla="*/ 100 w 198"/>
                <a:gd name="T5" fmla="*/ 197 h 198"/>
                <a:gd name="T6" fmla="*/ 0 w 198"/>
                <a:gd name="T7" fmla="*/ 97 h 198"/>
                <a:gd name="T8" fmla="*/ 100 w 198"/>
                <a:gd name="T9" fmla="*/ 0 h 198"/>
                <a:gd name="T10" fmla="*/ 197 w 198"/>
                <a:gd name="T11" fmla="*/ 9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198">
                  <a:moveTo>
                    <a:pt x="197" y="97"/>
                  </a:moveTo>
                  <a:lnTo>
                    <a:pt x="197" y="97"/>
                  </a:lnTo>
                  <a:cubicBezTo>
                    <a:pt x="197" y="150"/>
                    <a:pt x="154" y="197"/>
                    <a:pt x="100" y="197"/>
                  </a:cubicBezTo>
                  <a:cubicBezTo>
                    <a:pt x="44" y="197"/>
                    <a:pt x="0" y="150"/>
                    <a:pt x="0" y="97"/>
                  </a:cubicBezTo>
                  <a:cubicBezTo>
                    <a:pt x="0" y="44"/>
                    <a:pt x="44" y="0"/>
                    <a:pt x="100" y="0"/>
                  </a:cubicBezTo>
                  <a:cubicBezTo>
                    <a:pt x="154" y="0"/>
                    <a:pt x="197" y="44"/>
                    <a:pt x="197" y="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Freeform 1207">
              <a:extLst>
                <a:ext uri="{FF2B5EF4-FFF2-40B4-BE49-F238E27FC236}">
                  <a16:creationId xmlns:a16="http://schemas.microsoft.com/office/drawing/2014/main" id="{BC762CBE-E408-624D-83B7-CCC8B43B6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4493" y="-1229768"/>
              <a:ext cx="563330" cy="563330"/>
            </a:xfrm>
            <a:custGeom>
              <a:avLst/>
              <a:gdLst>
                <a:gd name="T0" fmla="*/ 185 w 186"/>
                <a:gd name="T1" fmla="*/ 95 h 186"/>
                <a:gd name="T2" fmla="*/ 185 w 186"/>
                <a:gd name="T3" fmla="*/ 95 h 186"/>
                <a:gd name="T4" fmla="*/ 91 w 186"/>
                <a:gd name="T5" fmla="*/ 185 h 186"/>
                <a:gd name="T6" fmla="*/ 0 w 186"/>
                <a:gd name="T7" fmla="*/ 95 h 186"/>
                <a:gd name="T8" fmla="*/ 91 w 186"/>
                <a:gd name="T9" fmla="*/ 0 h 186"/>
                <a:gd name="T10" fmla="*/ 185 w 186"/>
                <a:gd name="T11" fmla="*/ 9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" h="186">
                  <a:moveTo>
                    <a:pt x="185" y="95"/>
                  </a:moveTo>
                  <a:lnTo>
                    <a:pt x="185" y="95"/>
                  </a:lnTo>
                  <a:cubicBezTo>
                    <a:pt x="185" y="145"/>
                    <a:pt x="141" y="185"/>
                    <a:pt x="91" y="185"/>
                  </a:cubicBezTo>
                  <a:cubicBezTo>
                    <a:pt x="41" y="185"/>
                    <a:pt x="0" y="145"/>
                    <a:pt x="0" y="95"/>
                  </a:cubicBezTo>
                  <a:cubicBezTo>
                    <a:pt x="0" y="44"/>
                    <a:pt x="41" y="0"/>
                    <a:pt x="91" y="0"/>
                  </a:cubicBezTo>
                  <a:cubicBezTo>
                    <a:pt x="141" y="0"/>
                    <a:pt x="185" y="44"/>
                    <a:pt x="185" y="9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Freeform 1208">
              <a:extLst>
                <a:ext uri="{FF2B5EF4-FFF2-40B4-BE49-F238E27FC236}">
                  <a16:creationId xmlns:a16="http://schemas.microsoft.com/office/drawing/2014/main" id="{60AFE912-23AA-2E45-A62F-03450E9D7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7668" y="-2061351"/>
              <a:ext cx="362136" cy="362145"/>
            </a:xfrm>
            <a:custGeom>
              <a:avLst/>
              <a:gdLst>
                <a:gd name="T0" fmla="*/ 116 w 117"/>
                <a:gd name="T1" fmla="*/ 59 h 117"/>
                <a:gd name="T2" fmla="*/ 116 w 117"/>
                <a:gd name="T3" fmla="*/ 59 h 117"/>
                <a:gd name="T4" fmla="*/ 56 w 117"/>
                <a:gd name="T5" fmla="*/ 116 h 117"/>
                <a:gd name="T6" fmla="*/ 0 w 117"/>
                <a:gd name="T7" fmla="*/ 59 h 117"/>
                <a:gd name="T8" fmla="*/ 56 w 117"/>
                <a:gd name="T9" fmla="*/ 0 h 117"/>
                <a:gd name="T10" fmla="*/ 116 w 117"/>
                <a:gd name="T11" fmla="*/ 5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17">
                  <a:moveTo>
                    <a:pt x="116" y="59"/>
                  </a:moveTo>
                  <a:lnTo>
                    <a:pt x="116" y="59"/>
                  </a:lnTo>
                  <a:cubicBezTo>
                    <a:pt x="116" y="91"/>
                    <a:pt x="88" y="116"/>
                    <a:pt x="56" y="116"/>
                  </a:cubicBezTo>
                  <a:cubicBezTo>
                    <a:pt x="25" y="116"/>
                    <a:pt x="0" y="91"/>
                    <a:pt x="0" y="59"/>
                  </a:cubicBezTo>
                  <a:cubicBezTo>
                    <a:pt x="0" y="28"/>
                    <a:pt x="25" y="0"/>
                    <a:pt x="56" y="0"/>
                  </a:cubicBezTo>
                  <a:cubicBezTo>
                    <a:pt x="88" y="0"/>
                    <a:pt x="116" y="28"/>
                    <a:pt x="116" y="5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Freeform 1209">
              <a:extLst>
                <a:ext uri="{FF2B5EF4-FFF2-40B4-BE49-F238E27FC236}">
                  <a16:creationId xmlns:a16="http://schemas.microsoft.com/office/drawing/2014/main" id="{152053F1-009D-FC42-9655-F930A8051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0046" y="-76283"/>
              <a:ext cx="616980" cy="616980"/>
            </a:xfrm>
            <a:custGeom>
              <a:avLst/>
              <a:gdLst>
                <a:gd name="T0" fmla="*/ 176 w 202"/>
                <a:gd name="T1" fmla="*/ 56 h 201"/>
                <a:gd name="T2" fmla="*/ 176 w 202"/>
                <a:gd name="T3" fmla="*/ 56 h 201"/>
                <a:gd name="T4" fmla="*/ 148 w 202"/>
                <a:gd name="T5" fmla="*/ 175 h 201"/>
                <a:gd name="T6" fmla="*/ 25 w 202"/>
                <a:gd name="T7" fmla="*/ 147 h 201"/>
                <a:gd name="T8" fmla="*/ 57 w 202"/>
                <a:gd name="T9" fmla="*/ 25 h 201"/>
                <a:gd name="T10" fmla="*/ 176 w 202"/>
                <a:gd name="T11" fmla="*/ 5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201">
                  <a:moveTo>
                    <a:pt x="176" y="56"/>
                  </a:moveTo>
                  <a:lnTo>
                    <a:pt x="176" y="56"/>
                  </a:lnTo>
                  <a:cubicBezTo>
                    <a:pt x="201" y="97"/>
                    <a:pt x="188" y="153"/>
                    <a:pt x="148" y="175"/>
                  </a:cubicBezTo>
                  <a:cubicBezTo>
                    <a:pt x="104" y="200"/>
                    <a:pt x="50" y="188"/>
                    <a:pt x="25" y="147"/>
                  </a:cubicBezTo>
                  <a:cubicBezTo>
                    <a:pt x="0" y="103"/>
                    <a:pt x="16" y="50"/>
                    <a:pt x="57" y="25"/>
                  </a:cubicBezTo>
                  <a:cubicBezTo>
                    <a:pt x="97" y="0"/>
                    <a:pt x="154" y="15"/>
                    <a:pt x="176" y="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1210">
              <a:extLst>
                <a:ext uri="{FF2B5EF4-FFF2-40B4-BE49-F238E27FC236}">
                  <a16:creationId xmlns:a16="http://schemas.microsoft.com/office/drawing/2014/main" id="{CDC0740B-AA88-D14E-B848-F8932C617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7192" y="1104027"/>
              <a:ext cx="509679" cy="509679"/>
            </a:xfrm>
            <a:custGeom>
              <a:avLst/>
              <a:gdLst>
                <a:gd name="T0" fmla="*/ 166 w 167"/>
                <a:gd name="T1" fmla="*/ 84 h 167"/>
                <a:gd name="T2" fmla="*/ 166 w 167"/>
                <a:gd name="T3" fmla="*/ 84 h 167"/>
                <a:gd name="T4" fmla="*/ 81 w 167"/>
                <a:gd name="T5" fmla="*/ 166 h 167"/>
                <a:gd name="T6" fmla="*/ 0 w 167"/>
                <a:gd name="T7" fmla="*/ 84 h 167"/>
                <a:gd name="T8" fmla="*/ 81 w 167"/>
                <a:gd name="T9" fmla="*/ 0 h 167"/>
                <a:gd name="T10" fmla="*/ 166 w 167"/>
                <a:gd name="T11" fmla="*/ 8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167">
                  <a:moveTo>
                    <a:pt x="166" y="84"/>
                  </a:moveTo>
                  <a:lnTo>
                    <a:pt x="166" y="84"/>
                  </a:lnTo>
                  <a:cubicBezTo>
                    <a:pt x="166" y="128"/>
                    <a:pt x="128" y="166"/>
                    <a:pt x="81" y="166"/>
                  </a:cubicBezTo>
                  <a:cubicBezTo>
                    <a:pt x="37" y="166"/>
                    <a:pt x="0" y="128"/>
                    <a:pt x="0" y="84"/>
                  </a:cubicBezTo>
                  <a:cubicBezTo>
                    <a:pt x="0" y="37"/>
                    <a:pt x="37" y="0"/>
                    <a:pt x="81" y="0"/>
                  </a:cubicBezTo>
                  <a:cubicBezTo>
                    <a:pt x="128" y="0"/>
                    <a:pt x="166" y="37"/>
                    <a:pt x="166" y="8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1211">
              <a:extLst>
                <a:ext uri="{FF2B5EF4-FFF2-40B4-BE49-F238E27FC236}">
                  <a16:creationId xmlns:a16="http://schemas.microsoft.com/office/drawing/2014/main" id="{66B2D6CC-2117-0549-B6C0-E0CD7C282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921" y="98085"/>
              <a:ext cx="496271" cy="509679"/>
            </a:xfrm>
            <a:custGeom>
              <a:avLst/>
              <a:gdLst>
                <a:gd name="T0" fmla="*/ 163 w 164"/>
                <a:gd name="T1" fmla="*/ 81 h 167"/>
                <a:gd name="T2" fmla="*/ 163 w 164"/>
                <a:gd name="T3" fmla="*/ 81 h 167"/>
                <a:gd name="T4" fmla="*/ 81 w 164"/>
                <a:gd name="T5" fmla="*/ 166 h 167"/>
                <a:gd name="T6" fmla="*/ 0 w 164"/>
                <a:gd name="T7" fmla="*/ 81 h 167"/>
                <a:gd name="T8" fmla="*/ 81 w 164"/>
                <a:gd name="T9" fmla="*/ 0 h 167"/>
                <a:gd name="T10" fmla="*/ 163 w 164"/>
                <a:gd name="T11" fmla="*/ 8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167">
                  <a:moveTo>
                    <a:pt x="163" y="81"/>
                  </a:moveTo>
                  <a:lnTo>
                    <a:pt x="163" y="81"/>
                  </a:lnTo>
                  <a:cubicBezTo>
                    <a:pt x="163" y="128"/>
                    <a:pt x="128" y="166"/>
                    <a:pt x="81" y="166"/>
                  </a:cubicBezTo>
                  <a:cubicBezTo>
                    <a:pt x="34" y="166"/>
                    <a:pt x="0" y="128"/>
                    <a:pt x="0" y="81"/>
                  </a:cubicBezTo>
                  <a:cubicBezTo>
                    <a:pt x="0" y="38"/>
                    <a:pt x="34" y="0"/>
                    <a:pt x="81" y="0"/>
                  </a:cubicBezTo>
                  <a:cubicBezTo>
                    <a:pt x="128" y="0"/>
                    <a:pt x="163" y="38"/>
                    <a:pt x="163" y="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Freeform 1212">
              <a:extLst>
                <a:ext uri="{FF2B5EF4-FFF2-40B4-BE49-F238E27FC236}">
                  <a16:creationId xmlns:a16="http://schemas.microsoft.com/office/drawing/2014/main" id="{0B3BA031-A4FA-D94F-810F-9ABA5DBF8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502" y="1144269"/>
              <a:ext cx="630389" cy="630389"/>
            </a:xfrm>
            <a:custGeom>
              <a:avLst/>
              <a:gdLst>
                <a:gd name="T0" fmla="*/ 197 w 208"/>
                <a:gd name="T1" fmla="*/ 90 h 207"/>
                <a:gd name="T2" fmla="*/ 197 w 208"/>
                <a:gd name="T3" fmla="*/ 90 h 207"/>
                <a:gd name="T4" fmla="*/ 116 w 208"/>
                <a:gd name="T5" fmla="*/ 200 h 207"/>
                <a:gd name="T6" fmla="*/ 6 w 208"/>
                <a:gd name="T7" fmla="*/ 115 h 207"/>
                <a:gd name="T8" fmla="*/ 88 w 208"/>
                <a:gd name="T9" fmla="*/ 6 h 207"/>
                <a:gd name="T10" fmla="*/ 197 w 208"/>
                <a:gd name="T11" fmla="*/ 9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8" h="207">
                  <a:moveTo>
                    <a:pt x="197" y="90"/>
                  </a:moveTo>
                  <a:lnTo>
                    <a:pt x="197" y="90"/>
                  </a:lnTo>
                  <a:cubicBezTo>
                    <a:pt x="207" y="140"/>
                    <a:pt x="169" y="191"/>
                    <a:pt x="116" y="200"/>
                  </a:cubicBezTo>
                  <a:cubicBezTo>
                    <a:pt x="63" y="206"/>
                    <a:pt x="13" y="169"/>
                    <a:pt x="6" y="115"/>
                  </a:cubicBezTo>
                  <a:cubicBezTo>
                    <a:pt x="0" y="65"/>
                    <a:pt x="35" y="15"/>
                    <a:pt x="88" y="6"/>
                  </a:cubicBezTo>
                  <a:cubicBezTo>
                    <a:pt x="141" y="0"/>
                    <a:pt x="191" y="37"/>
                    <a:pt x="197" y="9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56887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 19">
            <a:extLst>
              <a:ext uri="{FF2B5EF4-FFF2-40B4-BE49-F238E27FC236}">
                <a16:creationId xmlns:a16="http://schemas.microsoft.com/office/drawing/2014/main" id="{21C0BC84-6BAC-D948-9E3C-7DF9B6480D62}"/>
              </a:ext>
            </a:extLst>
          </p:cNvPr>
          <p:cNvSpPr/>
          <p:nvPr/>
        </p:nvSpPr>
        <p:spPr>
          <a:xfrm>
            <a:off x="7910280" y="1065715"/>
            <a:ext cx="855715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6600" b="1" dirty="0">
                <a:solidFill>
                  <a:schemeClr val="accent5"/>
                </a:solidFill>
                <a:latin typeface="Montserrat" pitchFamily="2" charset="77"/>
              </a:rPr>
              <a:t>WORLDWIDE MAP</a:t>
            </a:r>
          </a:p>
        </p:txBody>
      </p:sp>
      <p:sp>
        <p:nvSpPr>
          <p:cNvPr id="44" name="Rectángulo 20">
            <a:extLst>
              <a:ext uri="{FF2B5EF4-FFF2-40B4-BE49-F238E27FC236}">
                <a16:creationId xmlns:a16="http://schemas.microsoft.com/office/drawing/2014/main" id="{6B0D78D3-1E63-9341-93C4-1D3261604B2C}"/>
              </a:ext>
            </a:extLst>
          </p:cNvPr>
          <p:cNvSpPr/>
          <p:nvPr/>
        </p:nvSpPr>
        <p:spPr>
          <a:xfrm>
            <a:off x="7823687" y="2167719"/>
            <a:ext cx="87302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pc="3000" dirty="0">
                <a:solidFill>
                  <a:schemeClr val="bg1"/>
                </a:solidFill>
                <a:latin typeface="Montserrat Light" pitchFamily="2" charset="77"/>
              </a:rPr>
              <a:t>STOP COVID-19</a:t>
            </a:r>
          </a:p>
        </p:txBody>
      </p:sp>
      <p:grpSp>
        <p:nvGrpSpPr>
          <p:cNvPr id="897" name="Group 896">
            <a:extLst>
              <a:ext uri="{FF2B5EF4-FFF2-40B4-BE49-F238E27FC236}">
                <a16:creationId xmlns:a16="http://schemas.microsoft.com/office/drawing/2014/main" id="{DE850B4D-5B95-7F43-ACEC-3E1661B6765B}"/>
              </a:ext>
            </a:extLst>
          </p:cNvPr>
          <p:cNvGrpSpPr/>
          <p:nvPr/>
        </p:nvGrpSpPr>
        <p:grpSpPr>
          <a:xfrm>
            <a:off x="1579319" y="4631492"/>
            <a:ext cx="13387168" cy="7006116"/>
            <a:chOff x="3843478" y="3719600"/>
            <a:chExt cx="16665538" cy="8244221"/>
          </a:xfrm>
          <a:solidFill>
            <a:schemeClr val="accent2"/>
          </a:solidFill>
        </p:grpSpPr>
        <p:sp>
          <p:nvSpPr>
            <p:cNvPr id="898" name="Freeform 781">
              <a:extLst>
                <a:ext uri="{FF2B5EF4-FFF2-40B4-BE49-F238E27FC236}">
                  <a16:creationId xmlns:a16="http://schemas.microsoft.com/office/drawing/2014/main" id="{9FB6E1D3-E2A4-6C45-A649-5C9BAA494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7977" y="3757825"/>
              <a:ext cx="85988" cy="38228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99" name="Freeform 403">
              <a:extLst>
                <a:ext uri="{FF2B5EF4-FFF2-40B4-BE49-F238E27FC236}">
                  <a16:creationId xmlns:a16="http://schemas.microsoft.com/office/drawing/2014/main" id="{9FA0CC4E-EECC-7846-9C34-EEBFB783E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9351" y="9558725"/>
              <a:ext cx="1904450" cy="1423942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00" name="Freeform 404">
              <a:extLst>
                <a:ext uri="{FF2B5EF4-FFF2-40B4-BE49-F238E27FC236}">
                  <a16:creationId xmlns:a16="http://schemas.microsoft.com/office/drawing/2014/main" id="{4BE35F0B-A221-0A45-9666-E5780CF6B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696" y="5927189"/>
              <a:ext cx="372608" cy="563842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01" name="Freeform 405">
              <a:extLst>
                <a:ext uri="{FF2B5EF4-FFF2-40B4-BE49-F238E27FC236}">
                  <a16:creationId xmlns:a16="http://schemas.microsoft.com/office/drawing/2014/main" id="{42A7AF7E-E7B3-EA4B-B824-C15D15306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379" y="5337863"/>
              <a:ext cx="503183" cy="245290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02" name="Freeform 406">
              <a:extLst>
                <a:ext uri="{FF2B5EF4-FFF2-40B4-BE49-F238E27FC236}">
                  <a16:creationId xmlns:a16="http://schemas.microsoft.com/office/drawing/2014/main" id="{97687A97-8B3E-314F-BED8-327AE597E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473" y="4439534"/>
              <a:ext cx="840761" cy="579773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03" name="Freeform 407">
              <a:extLst>
                <a:ext uri="{FF2B5EF4-FFF2-40B4-BE49-F238E27FC236}">
                  <a16:creationId xmlns:a16="http://schemas.microsoft.com/office/drawing/2014/main" id="{0922C68A-98FA-DB4A-A6BD-4069344F8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1518" y="4197433"/>
              <a:ext cx="299363" cy="149722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04" name="Freeform 408">
              <a:extLst>
                <a:ext uri="{FF2B5EF4-FFF2-40B4-BE49-F238E27FC236}">
                  <a16:creationId xmlns:a16="http://schemas.microsoft.com/office/drawing/2014/main" id="{DD356DAE-089E-3743-8D78-A031524A9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9481" y="4111423"/>
              <a:ext cx="280254" cy="149722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05" name="Freeform 409">
              <a:extLst>
                <a:ext uri="{FF2B5EF4-FFF2-40B4-BE49-F238E27FC236}">
                  <a16:creationId xmlns:a16="http://schemas.microsoft.com/office/drawing/2014/main" id="{79FE955A-427B-7348-B8B4-8687BC6E5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677" y="4120979"/>
              <a:ext cx="140126" cy="47785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06" name="Freeform 410">
              <a:extLst>
                <a:ext uri="{FF2B5EF4-FFF2-40B4-BE49-F238E27FC236}">
                  <a16:creationId xmlns:a16="http://schemas.microsoft.com/office/drawing/2014/main" id="{1FCC79CE-7490-F443-A6B5-3ED811A8E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2154" y="3990372"/>
              <a:ext cx="235666" cy="149722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07" name="Freeform 411">
              <a:extLst>
                <a:ext uri="{FF2B5EF4-FFF2-40B4-BE49-F238E27FC236}">
                  <a16:creationId xmlns:a16="http://schemas.microsoft.com/office/drawing/2014/main" id="{05CDA3B4-9C38-9147-A053-40DAB031B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6223" y="4579698"/>
              <a:ext cx="235666" cy="76452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08" name="Freeform 412">
              <a:extLst>
                <a:ext uri="{FF2B5EF4-FFF2-40B4-BE49-F238E27FC236}">
                  <a16:creationId xmlns:a16="http://schemas.microsoft.com/office/drawing/2014/main" id="{7202FDD4-E35C-C44E-B464-4C3B9D8F6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6861" y="4729418"/>
              <a:ext cx="197452" cy="76452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09" name="Freeform 413">
              <a:extLst>
                <a:ext uri="{FF2B5EF4-FFF2-40B4-BE49-F238E27FC236}">
                  <a16:creationId xmlns:a16="http://schemas.microsoft.com/office/drawing/2014/main" id="{7DAC4CB7-5AB2-E84F-9DAB-2A364D40E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6416" y="4694381"/>
              <a:ext cx="76432" cy="44598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10" name="Freeform 414">
              <a:extLst>
                <a:ext uri="{FF2B5EF4-FFF2-40B4-BE49-F238E27FC236}">
                  <a16:creationId xmlns:a16="http://schemas.microsoft.com/office/drawing/2014/main" id="{FF8BFACE-56F7-9C4F-97AF-2C708AAF0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592" y="4560586"/>
              <a:ext cx="28662" cy="47785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11" name="Freeform 415">
              <a:extLst>
                <a:ext uri="{FF2B5EF4-FFF2-40B4-BE49-F238E27FC236}">
                  <a16:creationId xmlns:a16="http://schemas.microsoft.com/office/drawing/2014/main" id="{EC56E8C4-0F90-0A4E-A01A-9C306C10E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592" y="4700749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12" name="Freeform 416">
              <a:extLst>
                <a:ext uri="{FF2B5EF4-FFF2-40B4-BE49-F238E27FC236}">
                  <a16:creationId xmlns:a16="http://schemas.microsoft.com/office/drawing/2014/main" id="{9D81CA5C-AB6C-754D-9C5C-A725CD9DC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6287" y="4525545"/>
              <a:ext cx="394902" cy="149722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13" name="Freeform 417">
              <a:extLst>
                <a:ext uri="{FF2B5EF4-FFF2-40B4-BE49-F238E27FC236}">
                  <a16:creationId xmlns:a16="http://schemas.microsoft.com/office/drawing/2014/main" id="{4475AFF3-2FFA-324F-BCB6-0A2DF51E3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03" y="4570143"/>
              <a:ext cx="73247" cy="76452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14" name="Freeform 418">
              <a:extLst>
                <a:ext uri="{FF2B5EF4-FFF2-40B4-BE49-F238E27FC236}">
                  <a16:creationId xmlns:a16="http://schemas.microsoft.com/office/drawing/2014/main" id="{C324690E-BA0E-C04F-B749-A4048ECC7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5326" y="5076644"/>
              <a:ext cx="101909" cy="57339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15" name="Freeform 419">
              <a:extLst>
                <a:ext uri="{FF2B5EF4-FFF2-40B4-BE49-F238E27FC236}">
                  <a16:creationId xmlns:a16="http://schemas.microsoft.com/office/drawing/2014/main" id="{7ED0F9CC-1E49-8B4F-983D-A4B0DCE9A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872" y="5898521"/>
              <a:ext cx="57323" cy="47785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16" name="Freeform 420">
              <a:extLst>
                <a:ext uri="{FF2B5EF4-FFF2-40B4-BE49-F238E27FC236}">
                  <a16:creationId xmlns:a16="http://schemas.microsoft.com/office/drawing/2014/main" id="{652059A1-7674-F547-BED6-A705DF8AE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5840" y="6172479"/>
              <a:ext cx="47770" cy="25484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17" name="Freeform 421">
              <a:extLst>
                <a:ext uri="{FF2B5EF4-FFF2-40B4-BE49-F238E27FC236}">
                  <a16:creationId xmlns:a16="http://schemas.microsoft.com/office/drawing/2014/main" id="{D94B28C0-AD08-5C4D-88B9-E77694636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6602" y="6452806"/>
              <a:ext cx="47770" cy="44598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18" name="Freeform 422">
              <a:extLst>
                <a:ext uri="{FF2B5EF4-FFF2-40B4-BE49-F238E27FC236}">
                  <a16:creationId xmlns:a16="http://schemas.microsoft.com/office/drawing/2014/main" id="{2D2635F3-A12C-9B45-B2F7-863DEBE47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7940" y="6526074"/>
              <a:ext cx="19109" cy="9556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19" name="Freeform 423">
              <a:extLst>
                <a:ext uri="{FF2B5EF4-FFF2-40B4-BE49-F238E27FC236}">
                  <a16:creationId xmlns:a16="http://schemas.microsoft.com/office/drawing/2014/main" id="{D30C7214-0BCC-9E46-89AE-9FB2938E1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7368" y="6675795"/>
              <a:ext cx="28662" cy="9556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20" name="Freeform 424">
              <a:extLst>
                <a:ext uri="{FF2B5EF4-FFF2-40B4-BE49-F238E27FC236}">
                  <a16:creationId xmlns:a16="http://schemas.microsoft.com/office/drawing/2014/main" id="{98928181-8B98-A643-AA30-E15F5E3B5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5903" y="6723579"/>
              <a:ext cx="66879" cy="38228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21" name="Freeform 425">
              <a:extLst>
                <a:ext uri="{FF2B5EF4-FFF2-40B4-BE49-F238E27FC236}">
                  <a16:creationId xmlns:a16="http://schemas.microsoft.com/office/drawing/2014/main" id="{9DABC162-DF6F-8544-8562-CFC71B110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2655" y="6761806"/>
              <a:ext cx="54138" cy="35042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22" name="Freeform 426">
              <a:extLst>
                <a:ext uri="{FF2B5EF4-FFF2-40B4-BE49-F238E27FC236}">
                  <a16:creationId xmlns:a16="http://schemas.microsoft.com/office/drawing/2014/main" id="{F6742C59-3733-9C47-B209-2335B5CDC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4885" y="6790475"/>
              <a:ext cx="47770" cy="44598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23" name="Freeform 427">
              <a:extLst>
                <a:ext uri="{FF2B5EF4-FFF2-40B4-BE49-F238E27FC236}">
                  <a16:creationId xmlns:a16="http://schemas.microsoft.com/office/drawing/2014/main" id="{F578D014-309A-674B-B3CB-195441DF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5329" y="6854186"/>
              <a:ext cx="9553" cy="9556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24" name="Freeform 428">
              <a:extLst>
                <a:ext uri="{FF2B5EF4-FFF2-40B4-BE49-F238E27FC236}">
                  <a16:creationId xmlns:a16="http://schemas.microsoft.com/office/drawing/2014/main" id="{E2702870-23C7-F042-ABA5-99F1F7B4A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7559" y="6815960"/>
              <a:ext cx="47770" cy="38228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25" name="Freeform 429">
              <a:extLst>
                <a:ext uri="{FF2B5EF4-FFF2-40B4-BE49-F238E27FC236}">
                  <a16:creationId xmlns:a16="http://schemas.microsoft.com/office/drawing/2014/main" id="{A08DCC57-1B58-DB46-957B-4F83A88A1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3610" y="7163186"/>
              <a:ext cx="19109" cy="28669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grpSp>
          <p:nvGrpSpPr>
            <p:cNvPr id="926" name="Group 925">
              <a:extLst>
                <a:ext uri="{FF2B5EF4-FFF2-40B4-BE49-F238E27FC236}">
                  <a16:creationId xmlns:a16="http://schemas.microsoft.com/office/drawing/2014/main" id="{7D948CC3-5E6A-2C4B-B2C8-1AFFFB78A7EE}"/>
                </a:ext>
              </a:extLst>
            </p:cNvPr>
            <p:cNvGrpSpPr/>
            <p:nvPr/>
          </p:nvGrpSpPr>
          <p:grpSpPr>
            <a:xfrm>
              <a:off x="17709666" y="6761806"/>
              <a:ext cx="697445" cy="662596"/>
              <a:chOff x="5961121" y="2686387"/>
              <a:chExt cx="288233" cy="273757"/>
            </a:xfrm>
            <a:grpFill/>
          </p:grpSpPr>
          <p:sp>
            <p:nvSpPr>
              <p:cNvPr id="1291" name="Freeform 430">
                <a:extLst>
                  <a:ext uri="{FF2B5EF4-FFF2-40B4-BE49-F238E27FC236}">
                    <a16:creationId xmlns:a16="http://schemas.microsoft.com/office/drawing/2014/main" id="{DE48F6D8-78DB-CF44-996F-68C87D2BE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92" name="Freeform 431">
                <a:extLst>
                  <a:ext uri="{FF2B5EF4-FFF2-40B4-BE49-F238E27FC236}">
                    <a16:creationId xmlns:a16="http://schemas.microsoft.com/office/drawing/2014/main" id="{D6297DB3-DB9E-9F4D-AAA4-E9EBEC5205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sp>
          <p:nvSpPr>
            <p:cNvPr id="927" name="Freeform 432">
              <a:extLst>
                <a:ext uri="{FF2B5EF4-FFF2-40B4-BE49-F238E27FC236}">
                  <a16:creationId xmlns:a16="http://schemas.microsoft.com/office/drawing/2014/main" id="{6AD3CEF6-7677-C743-AA02-E7CFE62CE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4820" y="7370246"/>
              <a:ext cx="19109" cy="2548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28" name="Freeform 433">
              <a:extLst>
                <a:ext uri="{FF2B5EF4-FFF2-40B4-BE49-F238E27FC236}">
                  <a16:creationId xmlns:a16="http://schemas.microsoft.com/office/drawing/2014/main" id="{77931A83-BB8A-5443-A400-B33DB38AA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3356" y="7370246"/>
              <a:ext cx="121018" cy="92381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29" name="Freeform 434">
              <a:extLst>
                <a:ext uri="{FF2B5EF4-FFF2-40B4-BE49-F238E27FC236}">
                  <a16:creationId xmlns:a16="http://schemas.microsoft.com/office/drawing/2014/main" id="{CCD1F864-1198-AE44-A6C2-7A2485DDA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2339" y="7405288"/>
              <a:ext cx="101909" cy="149722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30" name="Freeform 435">
              <a:extLst>
                <a:ext uri="{FF2B5EF4-FFF2-40B4-BE49-F238E27FC236}">
                  <a16:creationId xmlns:a16="http://schemas.microsoft.com/office/drawing/2014/main" id="{9AD9E7A4-AB7A-A946-931F-3897E1F7A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0430" y="7771630"/>
              <a:ext cx="35033" cy="28669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31" name="Freeform 436">
              <a:extLst>
                <a:ext uri="{FF2B5EF4-FFF2-40B4-BE49-F238E27FC236}">
                  <a16:creationId xmlns:a16="http://schemas.microsoft.com/office/drawing/2014/main" id="{D7614F6D-2153-7648-AA41-9B92E972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3229" y="7679246"/>
              <a:ext cx="19109" cy="159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32" name="Freeform 437">
              <a:extLst>
                <a:ext uri="{FF2B5EF4-FFF2-40B4-BE49-F238E27FC236}">
                  <a16:creationId xmlns:a16="http://schemas.microsoft.com/office/drawing/2014/main" id="{B73FC2B8-E4F8-1947-AB78-75452CD9C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640" y="7873567"/>
              <a:ext cx="19109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33" name="Freeform 438">
              <a:extLst>
                <a:ext uri="{FF2B5EF4-FFF2-40B4-BE49-F238E27FC236}">
                  <a16:creationId xmlns:a16="http://schemas.microsoft.com/office/drawing/2014/main" id="{02AA25BD-1239-7547-8958-C5FEB8B83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3299" y="7838525"/>
              <a:ext cx="111465" cy="156093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34" name="Freeform 439">
              <a:extLst>
                <a:ext uri="{FF2B5EF4-FFF2-40B4-BE49-F238E27FC236}">
                  <a16:creationId xmlns:a16="http://schemas.microsoft.com/office/drawing/2014/main" id="{45742DB7-4B05-D04C-B001-584A50CC7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2345" y="8099741"/>
              <a:ext cx="130573" cy="92381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35" name="Freeform 440">
              <a:extLst>
                <a:ext uri="{FF2B5EF4-FFF2-40B4-BE49-F238E27FC236}">
                  <a16:creationId xmlns:a16="http://schemas.microsoft.com/office/drawing/2014/main" id="{1E0EC05C-1202-FE48-8FF1-AA76A415E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190" y="8163453"/>
              <a:ext cx="187897" cy="264401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36" name="Freeform 441">
              <a:extLst>
                <a:ext uri="{FF2B5EF4-FFF2-40B4-BE49-F238E27FC236}">
                  <a16:creationId xmlns:a16="http://schemas.microsoft.com/office/drawing/2014/main" id="{66156695-9F28-4F46-8AE2-DEF534D7B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26" y="8389626"/>
              <a:ext cx="57323" cy="73270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37" name="Freeform 442">
              <a:extLst>
                <a:ext uri="{FF2B5EF4-FFF2-40B4-BE49-F238E27FC236}">
                  <a16:creationId xmlns:a16="http://schemas.microsoft.com/office/drawing/2014/main" id="{E3863BA9-B0BB-C340-9C88-B069DE697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640" y="8453337"/>
              <a:ext cx="92356" cy="124238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38" name="Freeform 443">
              <a:extLst>
                <a:ext uri="{FF2B5EF4-FFF2-40B4-BE49-F238E27FC236}">
                  <a16:creationId xmlns:a16="http://schemas.microsoft.com/office/drawing/2014/main" id="{4D5BFE4E-63B4-704D-9692-B47ED61BC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2849" y="8399184"/>
              <a:ext cx="57323" cy="73270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39" name="Freeform 444">
              <a:extLst>
                <a:ext uri="{FF2B5EF4-FFF2-40B4-BE49-F238E27FC236}">
                  <a16:creationId xmlns:a16="http://schemas.microsoft.com/office/drawing/2014/main" id="{25FD2A1B-CB8E-6149-B3C3-695AFDE55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9731" y="8472452"/>
              <a:ext cx="82802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40" name="Freeform 445">
              <a:extLst>
                <a:ext uri="{FF2B5EF4-FFF2-40B4-BE49-F238E27FC236}">
                  <a16:creationId xmlns:a16="http://schemas.microsoft.com/office/drawing/2014/main" id="{15108F40-4AB5-0C48-B198-F602D6CF0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8839" y="8529789"/>
              <a:ext cx="63695" cy="101937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41" name="Freeform 446">
              <a:extLst>
                <a:ext uri="{FF2B5EF4-FFF2-40B4-BE49-F238E27FC236}">
                  <a16:creationId xmlns:a16="http://schemas.microsoft.com/office/drawing/2014/main" id="{39BC0926-4877-9B40-88E1-1A0831ADD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2976" y="8520234"/>
              <a:ext cx="38217" cy="73270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42" name="Freeform 447">
              <a:extLst>
                <a:ext uri="{FF2B5EF4-FFF2-40B4-BE49-F238E27FC236}">
                  <a16:creationId xmlns:a16="http://schemas.microsoft.com/office/drawing/2014/main" id="{0EECB2DA-6BCD-C64C-A28A-AB7522A15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086" y="8568018"/>
              <a:ext cx="57323" cy="35042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43" name="Freeform 448">
              <a:extLst>
                <a:ext uri="{FF2B5EF4-FFF2-40B4-BE49-F238E27FC236}">
                  <a16:creationId xmlns:a16="http://schemas.microsoft.com/office/drawing/2014/main" id="{A978B818-D8AF-4E47-A748-26B7137FB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086" y="8593504"/>
              <a:ext cx="130573" cy="197507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44" name="Freeform 449">
              <a:extLst>
                <a:ext uri="{FF2B5EF4-FFF2-40B4-BE49-F238E27FC236}">
                  <a16:creationId xmlns:a16="http://schemas.microsoft.com/office/drawing/2014/main" id="{B740D4F8-0E38-4043-A338-F600D3DED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9284" y="8631729"/>
              <a:ext cx="111465" cy="95566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45" name="Freeform 450">
              <a:extLst>
                <a:ext uri="{FF2B5EF4-FFF2-40B4-BE49-F238E27FC236}">
                  <a16:creationId xmlns:a16="http://schemas.microsoft.com/office/drawing/2014/main" id="{0404E59A-3ED7-F347-A7C3-56B40EC1C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3169" y="8539346"/>
              <a:ext cx="111465" cy="111494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46" name="Freeform 451">
              <a:extLst>
                <a:ext uri="{FF2B5EF4-FFF2-40B4-BE49-F238E27FC236}">
                  <a16:creationId xmlns:a16="http://schemas.microsoft.com/office/drawing/2014/main" id="{118BC862-59D2-B943-9E64-27F31A17D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195" y="8399184"/>
              <a:ext cx="19109" cy="9556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47" name="Freeform 452">
              <a:extLst>
                <a:ext uri="{FF2B5EF4-FFF2-40B4-BE49-F238E27FC236}">
                  <a16:creationId xmlns:a16="http://schemas.microsoft.com/office/drawing/2014/main" id="{14D8B672-63BE-8B40-B989-51547E06E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7695" y="8781451"/>
              <a:ext cx="522292" cy="544731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48" name="Freeform 453">
              <a:extLst>
                <a:ext uri="{FF2B5EF4-FFF2-40B4-BE49-F238E27FC236}">
                  <a16:creationId xmlns:a16="http://schemas.microsoft.com/office/drawing/2014/main" id="{3935ABA6-8595-6546-944A-4AB7F8B9A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0050" y="8978959"/>
              <a:ext cx="47770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49" name="Freeform 454">
              <a:extLst>
                <a:ext uri="{FF2B5EF4-FFF2-40B4-BE49-F238E27FC236}">
                  <a16:creationId xmlns:a16="http://schemas.microsoft.com/office/drawing/2014/main" id="{23854E5D-04C9-F04A-A833-7DC01A9DF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6931" y="9090453"/>
              <a:ext cx="44586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50" name="Freeform 455">
              <a:extLst>
                <a:ext uri="{FF2B5EF4-FFF2-40B4-BE49-F238E27FC236}">
                  <a16:creationId xmlns:a16="http://schemas.microsoft.com/office/drawing/2014/main" id="{1C3150B9-E42F-5E46-BA1B-CEADD70A6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2216" y="9119119"/>
              <a:ext cx="66879" cy="66896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51" name="Freeform 456">
              <a:extLst>
                <a:ext uri="{FF2B5EF4-FFF2-40B4-BE49-F238E27FC236}">
                  <a16:creationId xmlns:a16="http://schemas.microsoft.com/office/drawing/2014/main" id="{A6D4EF46-09B4-764A-81FF-F7EE99F12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7312" y="9166905"/>
              <a:ext cx="35033" cy="35042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52" name="Freeform 457">
              <a:extLst>
                <a:ext uri="{FF2B5EF4-FFF2-40B4-BE49-F238E27FC236}">
                  <a16:creationId xmlns:a16="http://schemas.microsoft.com/office/drawing/2014/main" id="{7198E75E-CACC-DC40-860D-FDB00E7D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1770" y="9326181"/>
              <a:ext cx="429935" cy="1401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53" name="Freeform 458">
              <a:extLst>
                <a:ext uri="{FF2B5EF4-FFF2-40B4-BE49-F238E27FC236}">
                  <a16:creationId xmlns:a16="http://schemas.microsoft.com/office/drawing/2014/main" id="{115B8F37-4DD5-5A4A-9F80-FCAC674C7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0241" y="9361221"/>
              <a:ext cx="73247" cy="2866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54" name="Freeform 459">
              <a:extLst>
                <a:ext uri="{FF2B5EF4-FFF2-40B4-BE49-F238E27FC236}">
                  <a16:creationId xmlns:a16="http://schemas.microsoft.com/office/drawing/2014/main" id="{778FB419-F5BB-F745-B791-D5A75784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2150" y="9428118"/>
              <a:ext cx="57323" cy="38228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55" name="Freeform 460">
              <a:extLst>
                <a:ext uri="{FF2B5EF4-FFF2-40B4-BE49-F238E27FC236}">
                  <a16:creationId xmlns:a16="http://schemas.microsoft.com/office/drawing/2014/main" id="{C7BAD65A-3F02-FE46-B988-FE298AD5C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9476" y="9437673"/>
              <a:ext cx="44586" cy="28669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56" name="Freeform 461">
              <a:extLst>
                <a:ext uri="{FF2B5EF4-FFF2-40B4-BE49-F238E27FC236}">
                  <a16:creationId xmlns:a16="http://schemas.microsoft.com/office/drawing/2014/main" id="{6365E037-4ED2-4047-948A-A40F5D016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4507" y="9437673"/>
              <a:ext cx="66879" cy="38228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57" name="Freeform 462">
              <a:extLst>
                <a:ext uri="{FF2B5EF4-FFF2-40B4-BE49-F238E27FC236}">
                  <a16:creationId xmlns:a16="http://schemas.microsoft.com/office/drawing/2014/main" id="{43835830-5A85-4E4D-B557-90528D4E9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2278" y="9428118"/>
              <a:ext cx="76432" cy="47785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58" name="Freeform 463">
              <a:extLst>
                <a:ext uri="{FF2B5EF4-FFF2-40B4-BE49-F238E27FC236}">
                  <a16:creationId xmlns:a16="http://schemas.microsoft.com/office/drawing/2014/main" id="{C9648154-F7B5-1B4F-8AF9-17436C8D9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190" y="9437673"/>
              <a:ext cx="114648" cy="38228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59" name="Freeform 464">
              <a:extLst>
                <a:ext uri="{FF2B5EF4-FFF2-40B4-BE49-F238E27FC236}">
                  <a16:creationId xmlns:a16="http://schemas.microsoft.com/office/drawing/2014/main" id="{0457ECD5-023C-6841-9B5E-7547475A4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157" y="9491829"/>
              <a:ext cx="101909" cy="57339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60" name="Freeform 465">
              <a:extLst>
                <a:ext uri="{FF2B5EF4-FFF2-40B4-BE49-F238E27FC236}">
                  <a16:creationId xmlns:a16="http://schemas.microsoft.com/office/drawing/2014/main" id="{30B656E5-CFE0-CA49-9320-5BC2739A0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3995" y="9192388"/>
              <a:ext cx="57323" cy="38228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61" name="Freeform 466">
              <a:extLst>
                <a:ext uri="{FF2B5EF4-FFF2-40B4-BE49-F238E27FC236}">
                  <a16:creationId xmlns:a16="http://schemas.microsoft.com/office/drawing/2014/main" id="{1553A3EB-BBE3-6645-86CA-05CBFFC98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9538" y="9186018"/>
              <a:ext cx="140126" cy="44598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62" name="Freeform 467">
              <a:extLst>
                <a:ext uri="{FF2B5EF4-FFF2-40B4-BE49-F238E27FC236}">
                  <a16:creationId xmlns:a16="http://schemas.microsoft.com/office/drawing/2014/main" id="{F624980C-942F-E446-AC99-81B69331F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9602" y="8969397"/>
              <a:ext cx="299363" cy="337669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63" name="Freeform 468">
              <a:extLst>
                <a:ext uri="{FF2B5EF4-FFF2-40B4-BE49-F238E27FC236}">
                  <a16:creationId xmlns:a16="http://schemas.microsoft.com/office/drawing/2014/main" id="{E9D415C6-2949-5144-86FE-D5CBA3C4D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874" y="8950284"/>
              <a:ext cx="73247" cy="1401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64" name="Freeform 469">
              <a:extLst>
                <a:ext uri="{FF2B5EF4-FFF2-40B4-BE49-F238E27FC236}">
                  <a16:creationId xmlns:a16="http://schemas.microsoft.com/office/drawing/2014/main" id="{79995004-6C7E-B34F-A956-30154FB14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9094" y="8931174"/>
              <a:ext cx="25477" cy="19114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65" name="Freeform 470">
              <a:extLst>
                <a:ext uri="{FF2B5EF4-FFF2-40B4-BE49-F238E27FC236}">
                  <a16:creationId xmlns:a16="http://schemas.microsoft.com/office/drawing/2014/main" id="{D1291847-A95C-7147-B261-9F3F812F7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1003" y="9052223"/>
              <a:ext cx="44586" cy="19114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66" name="Freeform 471">
              <a:extLst>
                <a:ext uri="{FF2B5EF4-FFF2-40B4-BE49-F238E27FC236}">
                  <a16:creationId xmlns:a16="http://schemas.microsoft.com/office/drawing/2014/main" id="{F42A91CD-E7E8-224F-B7A6-B104CA333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0558" y="9061778"/>
              <a:ext cx="175159" cy="105125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67" name="Freeform 472">
              <a:extLst>
                <a:ext uri="{FF2B5EF4-FFF2-40B4-BE49-F238E27FC236}">
                  <a16:creationId xmlns:a16="http://schemas.microsoft.com/office/drawing/2014/main" id="{747FE215-7267-274E-A340-318683721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21763" y="9240172"/>
              <a:ext cx="194266" cy="111494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68" name="Freeform 473">
              <a:extLst>
                <a:ext uri="{FF2B5EF4-FFF2-40B4-BE49-F238E27FC236}">
                  <a16:creationId xmlns:a16="http://schemas.microsoft.com/office/drawing/2014/main" id="{6EBDD5A9-AC49-BE44-A481-8F2ACDCBF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2019" y="9297510"/>
              <a:ext cx="82802" cy="101937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69" name="Freeform 474">
              <a:extLst>
                <a:ext uri="{FF2B5EF4-FFF2-40B4-BE49-F238E27FC236}">
                  <a16:creationId xmlns:a16="http://schemas.microsoft.com/office/drawing/2014/main" id="{AC28A635-71E4-A14B-9A10-EC0C441D5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4054" y="9485460"/>
              <a:ext cx="54138" cy="54153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70" name="Freeform 475">
              <a:extLst>
                <a:ext uri="{FF2B5EF4-FFF2-40B4-BE49-F238E27FC236}">
                  <a16:creationId xmlns:a16="http://schemas.microsoft.com/office/drawing/2014/main" id="{A6F7FD00-2A68-CA42-A031-C61C35C8E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6728" y="9399449"/>
              <a:ext cx="85988" cy="57339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71" name="Freeform 476">
              <a:extLst>
                <a:ext uri="{FF2B5EF4-FFF2-40B4-BE49-F238E27FC236}">
                  <a16:creationId xmlns:a16="http://schemas.microsoft.com/office/drawing/2014/main" id="{6A85BC10-0294-B24C-A26A-F0E34623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3926" y="9361221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72" name="Freeform 477">
              <a:extLst>
                <a:ext uri="{FF2B5EF4-FFF2-40B4-BE49-F238E27FC236}">
                  <a16:creationId xmlns:a16="http://schemas.microsoft.com/office/drawing/2014/main" id="{12B8CFFC-9ADC-9443-9F4E-1EAA5457E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872" y="10017446"/>
              <a:ext cx="149679" cy="111494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73" name="Freeform 478">
              <a:extLst>
                <a:ext uri="{FF2B5EF4-FFF2-40B4-BE49-F238E27FC236}">
                  <a16:creationId xmlns:a16="http://schemas.microsoft.com/office/drawing/2014/main" id="{163C6DE1-F2E6-6643-B3C1-036A30F76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9145" y="10727826"/>
              <a:ext cx="105096" cy="130608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74" name="Freeform 479">
              <a:extLst>
                <a:ext uri="{FF2B5EF4-FFF2-40B4-BE49-F238E27FC236}">
                  <a16:creationId xmlns:a16="http://schemas.microsoft.com/office/drawing/2014/main" id="{DBA175D4-946C-2C4A-9CD4-0B8D0515C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7809" y="10848878"/>
              <a:ext cx="242035" cy="283515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75" name="Freeform 480">
              <a:extLst>
                <a:ext uri="{FF2B5EF4-FFF2-40B4-BE49-F238E27FC236}">
                  <a16:creationId xmlns:a16="http://schemas.microsoft.com/office/drawing/2014/main" id="{82AE9247-038D-2746-A853-A77B37EEC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9341" y="11055938"/>
              <a:ext cx="366241" cy="356782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76" name="Freeform 481">
              <a:extLst>
                <a:ext uri="{FF2B5EF4-FFF2-40B4-BE49-F238E27FC236}">
                  <a16:creationId xmlns:a16="http://schemas.microsoft.com/office/drawing/2014/main" id="{1CF4C19F-C112-A44E-A0C8-7C3D187A1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6663" y="11412723"/>
              <a:ext cx="19109" cy="19114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77" name="Freeform 482">
              <a:extLst>
                <a:ext uri="{FF2B5EF4-FFF2-40B4-BE49-F238E27FC236}">
                  <a16:creationId xmlns:a16="http://schemas.microsoft.com/office/drawing/2014/main" id="{BBC9F77D-B139-3840-A5A7-6D6AC17FA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3420" y="11065497"/>
              <a:ext cx="178345" cy="168836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78" name="Freeform 483">
              <a:extLst>
                <a:ext uri="{FF2B5EF4-FFF2-40B4-BE49-F238E27FC236}">
                  <a16:creationId xmlns:a16="http://schemas.microsoft.com/office/drawing/2014/main" id="{66125968-12CC-4147-95F5-C34BF6A07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3547" y="11017713"/>
              <a:ext cx="28662" cy="4778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79" name="Freeform 484">
              <a:extLst>
                <a:ext uri="{FF2B5EF4-FFF2-40B4-BE49-F238E27FC236}">
                  <a16:creationId xmlns:a16="http://schemas.microsoft.com/office/drawing/2014/main" id="{43F2AC95-37AC-CA4B-AD0F-3998A37AA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5650" y="11017713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80" name="Freeform 485">
              <a:extLst>
                <a:ext uri="{FF2B5EF4-FFF2-40B4-BE49-F238E27FC236}">
                  <a16:creationId xmlns:a16="http://schemas.microsoft.com/office/drawing/2014/main" id="{C81F4655-5321-3E44-B202-FA3E39C52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4832" y="8593504"/>
              <a:ext cx="101909" cy="168836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81" name="Freeform 486">
              <a:extLst>
                <a:ext uri="{FF2B5EF4-FFF2-40B4-BE49-F238E27FC236}">
                  <a16:creationId xmlns:a16="http://schemas.microsoft.com/office/drawing/2014/main" id="{2B9BFCD4-CEC1-CE41-B62E-442C8E131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5095" y="9606513"/>
              <a:ext cx="337578" cy="653037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82" name="Freeform 487">
              <a:extLst>
                <a:ext uri="{FF2B5EF4-FFF2-40B4-BE49-F238E27FC236}">
                  <a16:creationId xmlns:a16="http://schemas.microsoft.com/office/drawing/2014/main" id="{A688062A-DE9C-0845-9F62-3B5B87C4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497" y="5028860"/>
              <a:ext cx="101909" cy="76452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83" name="Freeform 488">
              <a:extLst>
                <a:ext uri="{FF2B5EF4-FFF2-40B4-BE49-F238E27FC236}">
                  <a16:creationId xmlns:a16="http://schemas.microsoft.com/office/drawing/2014/main" id="{B7A152A9-DE86-4745-AD77-2CBEEE436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6240" y="5086203"/>
              <a:ext cx="101909" cy="92381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84" name="Freeform 489">
              <a:extLst>
                <a:ext uri="{FF2B5EF4-FFF2-40B4-BE49-F238E27FC236}">
                  <a16:creationId xmlns:a16="http://schemas.microsoft.com/office/drawing/2014/main" id="{A542CBF2-1839-5645-9B78-2B582A917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5344" y="4767645"/>
              <a:ext cx="82802" cy="47785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85" name="Freeform 490">
              <a:extLst>
                <a:ext uri="{FF2B5EF4-FFF2-40B4-BE49-F238E27FC236}">
                  <a16:creationId xmlns:a16="http://schemas.microsoft.com/office/drawing/2014/main" id="{9C5BA2EB-15C0-EB42-95A3-B07AB4547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1578" y="4675264"/>
              <a:ext cx="92356" cy="44598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86" name="Freeform 491">
              <a:extLst>
                <a:ext uri="{FF2B5EF4-FFF2-40B4-BE49-F238E27FC236}">
                  <a16:creationId xmlns:a16="http://schemas.microsoft.com/office/drawing/2014/main" id="{1569A375-2271-1B42-9295-57BE9680F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8907" y="3999928"/>
              <a:ext cx="57323" cy="19114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87" name="Freeform 492">
              <a:extLst>
                <a:ext uri="{FF2B5EF4-FFF2-40B4-BE49-F238E27FC236}">
                  <a16:creationId xmlns:a16="http://schemas.microsoft.com/office/drawing/2014/main" id="{784D8376-3B0F-6549-9C10-A126C496E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6618" y="4805875"/>
              <a:ext cx="54138" cy="38228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88" name="Freeform 493">
              <a:extLst>
                <a:ext uri="{FF2B5EF4-FFF2-40B4-BE49-F238E27FC236}">
                  <a16:creationId xmlns:a16="http://schemas.microsoft.com/office/drawing/2014/main" id="{AFB4B003-F73A-2949-9BB5-165EFB667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21" y="6892414"/>
              <a:ext cx="54138" cy="101937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89" name="Freeform 494">
              <a:extLst>
                <a:ext uri="{FF2B5EF4-FFF2-40B4-BE49-F238E27FC236}">
                  <a16:creationId xmlns:a16="http://schemas.microsoft.com/office/drawing/2014/main" id="{6F9A48C5-8140-8946-B28F-A8F095884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12" y="6984797"/>
              <a:ext cx="82802" cy="1401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90" name="Freeform 495">
              <a:extLst>
                <a:ext uri="{FF2B5EF4-FFF2-40B4-BE49-F238E27FC236}">
                  <a16:creationId xmlns:a16="http://schemas.microsoft.com/office/drawing/2014/main" id="{CA3AAC6B-CB06-D246-8AC0-BE2875056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381" y="7153631"/>
              <a:ext cx="149679" cy="92381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91" name="Freeform 496">
              <a:extLst>
                <a:ext uri="{FF2B5EF4-FFF2-40B4-BE49-F238E27FC236}">
                  <a16:creationId xmlns:a16="http://schemas.microsoft.com/office/drawing/2014/main" id="{E459E819-1DE8-A24B-89DD-322DB81F5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1910" y="7284239"/>
              <a:ext cx="121018" cy="66896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92" name="Freeform 497">
              <a:extLst>
                <a:ext uri="{FF2B5EF4-FFF2-40B4-BE49-F238E27FC236}">
                  <a16:creationId xmlns:a16="http://schemas.microsoft.com/office/drawing/2014/main" id="{8E6B81AA-864D-7243-8B57-E98560BE2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40" y="7293794"/>
              <a:ext cx="140126" cy="38228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93" name="Freeform 498">
              <a:extLst>
                <a:ext uri="{FF2B5EF4-FFF2-40B4-BE49-F238E27FC236}">
                  <a16:creationId xmlns:a16="http://schemas.microsoft.com/office/drawing/2014/main" id="{B67D8629-07E3-CE4A-A7D1-06457BDF1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3762" y="5917633"/>
              <a:ext cx="66879" cy="66896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94" name="Freeform 499">
              <a:extLst>
                <a:ext uri="{FF2B5EF4-FFF2-40B4-BE49-F238E27FC236}">
                  <a16:creationId xmlns:a16="http://schemas.microsoft.com/office/drawing/2014/main" id="{FAE1F5FE-E865-8F44-97CF-E14CBB354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3314" y="5892149"/>
              <a:ext cx="47770" cy="25484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95" name="Freeform 500">
              <a:extLst>
                <a:ext uri="{FF2B5EF4-FFF2-40B4-BE49-F238E27FC236}">
                  <a16:creationId xmlns:a16="http://schemas.microsoft.com/office/drawing/2014/main" id="{01CC67C1-5F76-3C49-BBDC-585109F5D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9047" y="5955859"/>
              <a:ext cx="54138" cy="92381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96" name="Freeform 501">
              <a:extLst>
                <a:ext uri="{FF2B5EF4-FFF2-40B4-BE49-F238E27FC236}">
                  <a16:creationId xmlns:a16="http://schemas.microsoft.com/office/drawing/2014/main" id="{7170EE58-5840-6F43-B9A1-D9375BE69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853" y="5796581"/>
              <a:ext cx="38217" cy="3822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97" name="Freeform 502">
              <a:extLst>
                <a:ext uri="{FF2B5EF4-FFF2-40B4-BE49-F238E27FC236}">
                  <a16:creationId xmlns:a16="http://schemas.microsoft.com/office/drawing/2014/main" id="{A00C97A6-B25C-4F41-B946-264C36ECA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39" y="6086466"/>
              <a:ext cx="54138" cy="86010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98" name="Freeform 503">
              <a:extLst>
                <a:ext uri="{FF2B5EF4-FFF2-40B4-BE49-F238E27FC236}">
                  <a16:creationId xmlns:a16="http://schemas.microsoft.com/office/drawing/2014/main" id="{37577E86-AC68-A340-B00B-0398AF46B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2364" y="6105580"/>
              <a:ext cx="76432" cy="76452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99" name="Freeform 504">
              <a:extLst>
                <a:ext uri="{FF2B5EF4-FFF2-40B4-BE49-F238E27FC236}">
                  <a16:creationId xmlns:a16="http://schemas.microsoft.com/office/drawing/2014/main" id="{C65364B4-DDB6-A24C-ACC1-34FD8B795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7968" y="7070805"/>
              <a:ext cx="44586" cy="35042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00" name="Freeform 505">
              <a:extLst>
                <a:ext uri="{FF2B5EF4-FFF2-40B4-BE49-F238E27FC236}">
                  <a16:creationId xmlns:a16="http://schemas.microsoft.com/office/drawing/2014/main" id="{D104BBA4-8C4E-774A-A842-C9BFE0F36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9367" y="5927189"/>
              <a:ext cx="57323" cy="57339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01" name="Freeform 506">
              <a:extLst>
                <a:ext uri="{FF2B5EF4-FFF2-40B4-BE49-F238E27FC236}">
                  <a16:creationId xmlns:a16="http://schemas.microsoft.com/office/drawing/2014/main" id="{1E015628-720F-AA4D-A4F3-8F95A157F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035" y="5994086"/>
              <a:ext cx="28662" cy="28669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02" name="Freeform 507">
              <a:extLst>
                <a:ext uri="{FF2B5EF4-FFF2-40B4-BE49-F238E27FC236}">
                  <a16:creationId xmlns:a16="http://schemas.microsoft.com/office/drawing/2014/main" id="{4B8FF8EB-A12C-1840-ABBB-665EABDD2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696" y="6022758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03" name="Freeform 508">
              <a:extLst>
                <a:ext uri="{FF2B5EF4-FFF2-40B4-BE49-F238E27FC236}">
                  <a16:creationId xmlns:a16="http://schemas.microsoft.com/office/drawing/2014/main" id="{F0A439CB-4EA7-B046-9571-D02F87AE7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696" y="6048241"/>
              <a:ext cx="9553" cy="19114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04" name="Freeform 509">
              <a:extLst>
                <a:ext uri="{FF2B5EF4-FFF2-40B4-BE49-F238E27FC236}">
                  <a16:creationId xmlns:a16="http://schemas.microsoft.com/office/drawing/2014/main" id="{DED04E09-FCBF-C54F-B8AB-A2A107F47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696" y="6067353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05" name="Freeform 510">
              <a:extLst>
                <a:ext uri="{FF2B5EF4-FFF2-40B4-BE49-F238E27FC236}">
                  <a16:creationId xmlns:a16="http://schemas.microsoft.com/office/drawing/2014/main" id="{542EDFB5-0C57-D148-B52A-9063AF7BE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9943" y="6207517"/>
              <a:ext cx="9553" cy="1911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06" name="Freeform 511">
              <a:extLst>
                <a:ext uri="{FF2B5EF4-FFF2-40B4-BE49-F238E27FC236}">
                  <a16:creationId xmlns:a16="http://schemas.microsoft.com/office/drawing/2014/main" id="{65AFA77B-F582-5944-B779-C3A1242A9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071" y="5787027"/>
              <a:ext cx="19109" cy="38228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07" name="Freeform 512">
              <a:extLst>
                <a:ext uri="{FF2B5EF4-FFF2-40B4-BE49-F238E27FC236}">
                  <a16:creationId xmlns:a16="http://schemas.microsoft.com/office/drawing/2014/main" id="{4A716909-9CBD-7A48-970A-0C7BB35F4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56" y="11747207"/>
              <a:ext cx="111465" cy="57339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08" name="Freeform 513">
              <a:extLst>
                <a:ext uri="{FF2B5EF4-FFF2-40B4-BE49-F238E27FC236}">
                  <a16:creationId xmlns:a16="http://schemas.microsoft.com/office/drawing/2014/main" id="{DAE2E4FA-84CA-EB4B-ABCA-359DC454F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101" y="11804544"/>
              <a:ext cx="82802" cy="57339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09" name="Freeform 514">
              <a:extLst>
                <a:ext uri="{FF2B5EF4-FFF2-40B4-BE49-F238E27FC236}">
                  <a16:creationId xmlns:a16="http://schemas.microsoft.com/office/drawing/2014/main" id="{7877B21F-987D-F64B-BD07-823F39189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51" y="11731278"/>
              <a:ext cx="73247" cy="44598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10" name="Freeform 515">
              <a:extLst>
                <a:ext uri="{FF2B5EF4-FFF2-40B4-BE49-F238E27FC236}">
                  <a16:creationId xmlns:a16="http://schemas.microsoft.com/office/drawing/2014/main" id="{2ED92D33-5E1C-0543-A1CB-1308BF5C2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34" y="11766319"/>
              <a:ext cx="76432" cy="47785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11" name="Freeform 516">
              <a:extLst>
                <a:ext uri="{FF2B5EF4-FFF2-40B4-BE49-F238E27FC236}">
                  <a16:creationId xmlns:a16="http://schemas.microsoft.com/office/drawing/2014/main" id="{5B05A671-17F9-6C42-B64A-7FA2E4531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25" y="11702606"/>
              <a:ext cx="28662" cy="28669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12" name="Freeform 517">
              <a:extLst>
                <a:ext uri="{FF2B5EF4-FFF2-40B4-BE49-F238E27FC236}">
                  <a16:creationId xmlns:a16="http://schemas.microsoft.com/office/drawing/2014/main" id="{55D9B25B-1B42-064F-A1A9-B742880CB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25" y="11626153"/>
              <a:ext cx="66879" cy="66896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13" name="Freeform 518">
              <a:extLst>
                <a:ext uri="{FF2B5EF4-FFF2-40B4-BE49-F238E27FC236}">
                  <a16:creationId xmlns:a16="http://schemas.microsoft.com/office/drawing/2014/main" id="{8EBE27DF-27EE-BD4A-8C20-9C64C390E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4670" y="11505103"/>
              <a:ext cx="47770" cy="101937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14" name="Freeform 519">
              <a:extLst>
                <a:ext uri="{FF2B5EF4-FFF2-40B4-BE49-F238E27FC236}">
                  <a16:creationId xmlns:a16="http://schemas.microsoft.com/office/drawing/2014/main" id="{538D2D7A-A15C-A44E-9B02-93EADAD90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16" y="11587927"/>
              <a:ext cx="28662" cy="57339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15" name="Freeform 520">
              <a:extLst>
                <a:ext uri="{FF2B5EF4-FFF2-40B4-BE49-F238E27FC236}">
                  <a16:creationId xmlns:a16="http://schemas.microsoft.com/office/drawing/2014/main" id="{DD40E9C0-80E3-B44A-AA5C-ECC80C58C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16" y="11466876"/>
              <a:ext cx="47770" cy="66896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16" name="Freeform 521">
              <a:extLst>
                <a:ext uri="{FF2B5EF4-FFF2-40B4-BE49-F238E27FC236}">
                  <a16:creationId xmlns:a16="http://schemas.microsoft.com/office/drawing/2014/main" id="{42A194D0-E77A-8F44-87A0-96A3D41DD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2889" y="11282112"/>
              <a:ext cx="47770" cy="44598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17" name="Freeform 522">
              <a:extLst>
                <a:ext uri="{FF2B5EF4-FFF2-40B4-BE49-F238E27FC236}">
                  <a16:creationId xmlns:a16="http://schemas.microsoft.com/office/drawing/2014/main" id="{24A90A88-9DA7-744B-B554-39BDA6378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2443" y="11113279"/>
              <a:ext cx="57323" cy="101937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18" name="Freeform 523">
              <a:extLst>
                <a:ext uri="{FF2B5EF4-FFF2-40B4-BE49-F238E27FC236}">
                  <a16:creationId xmlns:a16="http://schemas.microsoft.com/office/drawing/2014/main" id="{F004F848-5D55-7743-B1A1-D4D4275C9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337" y="8462893"/>
              <a:ext cx="44586" cy="38228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19" name="Freeform 524">
              <a:extLst>
                <a:ext uri="{FF2B5EF4-FFF2-40B4-BE49-F238E27FC236}">
                  <a16:creationId xmlns:a16="http://schemas.microsoft.com/office/drawing/2014/main" id="{5A72024C-8D18-274D-9AE4-C76F7D005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1610" y="8520234"/>
              <a:ext cx="54138" cy="73270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20" name="Freeform 525">
              <a:extLst>
                <a:ext uri="{FF2B5EF4-FFF2-40B4-BE49-F238E27FC236}">
                  <a16:creationId xmlns:a16="http://schemas.microsoft.com/office/drawing/2014/main" id="{17B566ED-DBE9-DA44-94C0-9AC353E32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349" y="9026739"/>
              <a:ext cx="130573" cy="121050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21" name="Freeform 526">
              <a:extLst>
                <a:ext uri="{FF2B5EF4-FFF2-40B4-BE49-F238E27FC236}">
                  <a16:creationId xmlns:a16="http://schemas.microsoft.com/office/drawing/2014/main" id="{A91B4A42-982D-2A4F-B52E-E6F990521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0019" y="8163453"/>
              <a:ext cx="92356" cy="38228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22" name="Freeform 527">
              <a:extLst>
                <a:ext uri="{FF2B5EF4-FFF2-40B4-BE49-F238E27FC236}">
                  <a16:creationId xmlns:a16="http://schemas.microsoft.com/office/drawing/2014/main" id="{5D9002CD-25E6-6C42-AF17-3A8BF0D32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44" y="8153894"/>
              <a:ext cx="105096" cy="47785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23" name="Freeform 528">
              <a:extLst>
                <a:ext uri="{FF2B5EF4-FFF2-40B4-BE49-F238E27FC236}">
                  <a16:creationId xmlns:a16="http://schemas.microsoft.com/office/drawing/2014/main" id="{6445B796-97AD-0F42-9A7D-0BA1B692F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23" y="7940464"/>
              <a:ext cx="484075" cy="168836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24" name="Freeform 529">
              <a:extLst>
                <a:ext uri="{FF2B5EF4-FFF2-40B4-BE49-F238E27FC236}">
                  <a16:creationId xmlns:a16="http://schemas.microsoft.com/office/drawing/2014/main" id="{55D88212-B31B-4D4A-B454-93CC27B58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44" y="7838525"/>
              <a:ext cx="38217" cy="35042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25" name="Freeform 530">
              <a:extLst>
                <a:ext uri="{FF2B5EF4-FFF2-40B4-BE49-F238E27FC236}">
                  <a16:creationId xmlns:a16="http://schemas.microsoft.com/office/drawing/2014/main" id="{C149A5A1-72AB-BB4B-B9A7-D07602021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212" y="8032845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26" name="Freeform 531">
              <a:extLst>
                <a:ext uri="{FF2B5EF4-FFF2-40B4-BE49-F238E27FC236}">
                  <a16:creationId xmlns:a16="http://schemas.microsoft.com/office/drawing/2014/main" id="{2195DBA9-E6A0-F84D-97E6-45D3C6F77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18" y="6656684"/>
              <a:ext cx="54138" cy="95566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27" name="Freeform 532">
              <a:extLst>
                <a:ext uri="{FF2B5EF4-FFF2-40B4-BE49-F238E27FC236}">
                  <a16:creationId xmlns:a16="http://schemas.microsoft.com/office/drawing/2014/main" id="{D57C627A-2474-2E49-A6BC-7687BE97D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6197" y="6704468"/>
              <a:ext cx="66879" cy="38228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28" name="Freeform 533">
              <a:extLst>
                <a:ext uri="{FF2B5EF4-FFF2-40B4-BE49-F238E27FC236}">
                  <a16:creationId xmlns:a16="http://schemas.microsoft.com/office/drawing/2014/main" id="{FA38DAAF-C7E4-924C-941D-474DEDE38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1481" y="6666239"/>
              <a:ext cx="140126" cy="66896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29" name="Freeform 534">
              <a:extLst>
                <a:ext uri="{FF2B5EF4-FFF2-40B4-BE49-F238E27FC236}">
                  <a16:creationId xmlns:a16="http://schemas.microsoft.com/office/drawing/2014/main" id="{6E3E196D-57B5-904C-823F-D61512C60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0148" y="6481476"/>
              <a:ext cx="146493" cy="73270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30" name="Freeform 535">
              <a:extLst>
                <a:ext uri="{FF2B5EF4-FFF2-40B4-BE49-F238E27FC236}">
                  <a16:creationId xmlns:a16="http://schemas.microsoft.com/office/drawing/2014/main" id="{DA0497DB-A206-114B-8DF4-3F4F723C2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2630" y="6385910"/>
              <a:ext cx="299363" cy="289885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31" name="Freeform 536">
              <a:extLst>
                <a:ext uri="{FF2B5EF4-FFF2-40B4-BE49-F238E27FC236}">
                  <a16:creationId xmlns:a16="http://schemas.microsoft.com/office/drawing/2014/main" id="{EDD3A4F8-20FA-FD4C-A921-16D3D3314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4668" y="6592971"/>
              <a:ext cx="76432" cy="92381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32" name="Freeform 537">
              <a:extLst>
                <a:ext uri="{FF2B5EF4-FFF2-40B4-BE49-F238E27FC236}">
                  <a16:creationId xmlns:a16="http://schemas.microsoft.com/office/drawing/2014/main" id="{D2E26D35-E63A-F547-B138-70A4EC3CD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2378" y="5694643"/>
              <a:ext cx="28662" cy="54153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33" name="Freeform 538">
              <a:extLst>
                <a:ext uri="{FF2B5EF4-FFF2-40B4-BE49-F238E27FC236}">
                  <a16:creationId xmlns:a16="http://schemas.microsoft.com/office/drawing/2014/main" id="{CB42337B-A0BF-224A-9855-94A50E26E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2252" y="5787027"/>
              <a:ext cx="28662" cy="2866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34" name="Freeform 539">
              <a:extLst>
                <a:ext uri="{FF2B5EF4-FFF2-40B4-BE49-F238E27FC236}">
                  <a16:creationId xmlns:a16="http://schemas.microsoft.com/office/drawing/2014/main" id="{8EFC85AC-5615-7C4C-8751-6A1DAA098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8941" y="6283973"/>
              <a:ext cx="63695" cy="38228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35" name="Freeform 540">
              <a:extLst>
                <a:ext uri="{FF2B5EF4-FFF2-40B4-BE49-F238E27FC236}">
                  <a16:creationId xmlns:a16="http://schemas.microsoft.com/office/drawing/2014/main" id="{A6B27EEC-E9E9-CA4A-8583-18C7616E2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48" y="6057799"/>
              <a:ext cx="57323" cy="57339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36" name="Freeform 541">
              <a:extLst>
                <a:ext uri="{FF2B5EF4-FFF2-40B4-BE49-F238E27FC236}">
                  <a16:creationId xmlns:a16="http://schemas.microsoft.com/office/drawing/2014/main" id="{5EEDC6ED-67CA-5C47-B237-A1B958C0E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188" y="5656415"/>
              <a:ext cx="57323" cy="66896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37" name="Freeform 542">
              <a:extLst>
                <a:ext uri="{FF2B5EF4-FFF2-40B4-BE49-F238E27FC236}">
                  <a16:creationId xmlns:a16="http://schemas.microsoft.com/office/drawing/2014/main" id="{F529D251-835F-6843-A3CE-7EB8BDB57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2952" y="5618190"/>
              <a:ext cx="111465" cy="57339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38" name="Freeform 543">
              <a:extLst>
                <a:ext uri="{FF2B5EF4-FFF2-40B4-BE49-F238E27FC236}">
                  <a16:creationId xmlns:a16="http://schemas.microsoft.com/office/drawing/2014/main" id="{2D324000-8A08-C349-B68F-B54CF20F4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8620" y="5583148"/>
              <a:ext cx="63695" cy="25484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39" name="Freeform 544">
              <a:extLst>
                <a:ext uri="{FF2B5EF4-FFF2-40B4-BE49-F238E27FC236}">
                  <a16:creationId xmlns:a16="http://schemas.microsoft.com/office/drawing/2014/main" id="{AF15939D-379B-234A-B688-8B29189FA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716" y="5395202"/>
              <a:ext cx="318471" cy="222991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40" name="Freeform 545">
              <a:extLst>
                <a:ext uri="{FF2B5EF4-FFF2-40B4-BE49-F238E27FC236}">
                  <a16:creationId xmlns:a16="http://schemas.microsoft.com/office/drawing/2014/main" id="{F55FC316-7B67-9744-BA21-7CC2E1982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23" y="5376085"/>
              <a:ext cx="63695" cy="47785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41" name="Freeform 546">
              <a:extLst>
                <a:ext uri="{FF2B5EF4-FFF2-40B4-BE49-F238E27FC236}">
                  <a16:creationId xmlns:a16="http://schemas.microsoft.com/office/drawing/2014/main" id="{14802E15-CDDC-7A40-93FA-89B14CB51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812" y="5385645"/>
              <a:ext cx="35033" cy="47785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42" name="Freeform 547">
              <a:extLst>
                <a:ext uri="{FF2B5EF4-FFF2-40B4-BE49-F238E27FC236}">
                  <a16:creationId xmlns:a16="http://schemas.microsoft.com/office/drawing/2014/main" id="{17BC4340-80D9-0143-8983-A9B304664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2824" y="5207255"/>
              <a:ext cx="28662" cy="57339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43" name="Freeform 548">
              <a:extLst>
                <a:ext uri="{FF2B5EF4-FFF2-40B4-BE49-F238E27FC236}">
                  <a16:creationId xmlns:a16="http://schemas.microsoft.com/office/drawing/2014/main" id="{5C834779-8383-774B-ACF6-7DC3D7FE9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698" y="4719864"/>
              <a:ext cx="1343945" cy="984336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44" name="Freeform 549">
              <a:extLst>
                <a:ext uri="{FF2B5EF4-FFF2-40B4-BE49-F238E27FC236}">
                  <a16:creationId xmlns:a16="http://schemas.microsoft.com/office/drawing/2014/main" id="{DB728D0B-F4E1-E74C-8C87-43B2E8FCC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21" y="5637306"/>
              <a:ext cx="57323" cy="19114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45" name="Freeform 550">
              <a:extLst>
                <a:ext uri="{FF2B5EF4-FFF2-40B4-BE49-F238E27FC236}">
                  <a16:creationId xmlns:a16="http://schemas.microsoft.com/office/drawing/2014/main" id="{EA0896CF-F33D-1147-AE1B-41C1F4D8C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34" y="5226369"/>
              <a:ext cx="76432" cy="19114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46" name="Freeform 551">
              <a:extLst>
                <a:ext uri="{FF2B5EF4-FFF2-40B4-BE49-F238E27FC236}">
                  <a16:creationId xmlns:a16="http://schemas.microsoft.com/office/drawing/2014/main" id="{6CEE2518-078F-CE48-828E-02BA0AB9E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869" y="5207255"/>
              <a:ext cx="111465" cy="92381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47" name="Freeform 552">
              <a:extLst>
                <a:ext uri="{FF2B5EF4-FFF2-40B4-BE49-F238E27FC236}">
                  <a16:creationId xmlns:a16="http://schemas.microsoft.com/office/drawing/2014/main" id="{B70D2402-927E-2840-A3CE-06377EAF1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958" y="5124429"/>
              <a:ext cx="63695" cy="35042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48" name="Freeform 553">
              <a:extLst>
                <a:ext uri="{FF2B5EF4-FFF2-40B4-BE49-F238E27FC236}">
                  <a16:creationId xmlns:a16="http://schemas.microsoft.com/office/drawing/2014/main" id="{B488A2AA-1B5C-2B41-8817-32EEE2255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2317" y="5114871"/>
              <a:ext cx="57323" cy="28669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49" name="Freeform 554">
              <a:extLst>
                <a:ext uri="{FF2B5EF4-FFF2-40B4-BE49-F238E27FC236}">
                  <a16:creationId xmlns:a16="http://schemas.microsoft.com/office/drawing/2014/main" id="{3BE70251-B0DA-0241-9B09-0E5AA9DE6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8175" y="5095760"/>
              <a:ext cx="44586" cy="1911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50" name="Freeform 555">
              <a:extLst>
                <a:ext uri="{FF2B5EF4-FFF2-40B4-BE49-F238E27FC236}">
                  <a16:creationId xmlns:a16="http://schemas.microsoft.com/office/drawing/2014/main" id="{78146834-E65F-8D4F-ACB1-EF82C9906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526" y="4738977"/>
              <a:ext cx="245221" cy="105125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51" name="Freeform 556">
              <a:extLst>
                <a:ext uri="{FF2B5EF4-FFF2-40B4-BE49-F238E27FC236}">
                  <a16:creationId xmlns:a16="http://schemas.microsoft.com/office/drawing/2014/main" id="{C3D29EF4-DE88-A347-BC75-4D188850B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712" y="6433695"/>
              <a:ext cx="270698" cy="178393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52" name="Freeform 557">
              <a:extLst>
                <a:ext uri="{FF2B5EF4-FFF2-40B4-BE49-F238E27FC236}">
                  <a16:creationId xmlns:a16="http://schemas.microsoft.com/office/drawing/2014/main" id="{5834EB2E-B541-8C47-8CC5-221818618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6339" y="6226633"/>
              <a:ext cx="121018" cy="130608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53" name="Freeform 558">
              <a:extLst>
                <a:ext uri="{FF2B5EF4-FFF2-40B4-BE49-F238E27FC236}">
                  <a16:creationId xmlns:a16="http://schemas.microsoft.com/office/drawing/2014/main" id="{B8BE8035-C079-CE46-AD30-3E662941D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893" y="6076911"/>
              <a:ext cx="38217" cy="38228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54" name="Freeform 559">
              <a:extLst>
                <a:ext uri="{FF2B5EF4-FFF2-40B4-BE49-F238E27FC236}">
                  <a16:creationId xmlns:a16="http://schemas.microsoft.com/office/drawing/2014/main" id="{EA8D780F-F606-D64E-9B2F-E9ECDEA42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121" y="6032316"/>
              <a:ext cx="57323" cy="54153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55" name="Freeform 560">
              <a:extLst>
                <a:ext uri="{FF2B5EF4-FFF2-40B4-BE49-F238E27FC236}">
                  <a16:creationId xmlns:a16="http://schemas.microsoft.com/office/drawing/2014/main" id="{87BD4668-2834-6F4A-8890-71DB2F88D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2644" y="6048241"/>
              <a:ext cx="35033" cy="57339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56" name="Freeform 561">
              <a:extLst>
                <a:ext uri="{FF2B5EF4-FFF2-40B4-BE49-F238E27FC236}">
                  <a16:creationId xmlns:a16="http://schemas.microsoft.com/office/drawing/2014/main" id="{231921CD-CAA1-0349-9898-4D61B00A1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319" y="5994086"/>
              <a:ext cx="47770" cy="101937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57" name="Freeform 562">
              <a:extLst>
                <a:ext uri="{FF2B5EF4-FFF2-40B4-BE49-F238E27FC236}">
                  <a16:creationId xmlns:a16="http://schemas.microsoft.com/office/drawing/2014/main" id="{7608252E-36A5-A543-B504-97744CF8F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102" y="5955859"/>
              <a:ext cx="66879" cy="66896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58" name="Freeform 563">
              <a:extLst>
                <a:ext uri="{FF2B5EF4-FFF2-40B4-BE49-F238E27FC236}">
                  <a16:creationId xmlns:a16="http://schemas.microsoft.com/office/drawing/2014/main" id="{61A76892-5DFB-654C-B06B-C824510D4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3981" y="5955859"/>
              <a:ext cx="63695" cy="86010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59" name="Freeform 564">
              <a:extLst>
                <a:ext uri="{FF2B5EF4-FFF2-40B4-BE49-F238E27FC236}">
                  <a16:creationId xmlns:a16="http://schemas.microsoft.com/office/drawing/2014/main" id="{461075EB-096E-5E41-AA17-BEC9FA302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71" y="5974973"/>
              <a:ext cx="28662" cy="9556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60" name="Freeform 565">
              <a:extLst>
                <a:ext uri="{FF2B5EF4-FFF2-40B4-BE49-F238E27FC236}">
                  <a16:creationId xmlns:a16="http://schemas.microsoft.com/office/drawing/2014/main" id="{61F1DED5-F3EE-C048-920F-5569D4487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787" y="5984531"/>
              <a:ext cx="124201" cy="63711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61" name="Freeform 566">
              <a:extLst>
                <a:ext uri="{FF2B5EF4-FFF2-40B4-BE49-F238E27FC236}">
                  <a16:creationId xmlns:a16="http://schemas.microsoft.com/office/drawing/2014/main" id="{E8E3FE22-C69E-6640-8584-93C9E78E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557" y="5927189"/>
              <a:ext cx="76432" cy="66896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62" name="Freeform 567">
              <a:extLst>
                <a:ext uri="{FF2B5EF4-FFF2-40B4-BE49-F238E27FC236}">
                  <a16:creationId xmlns:a16="http://schemas.microsoft.com/office/drawing/2014/main" id="{276B439D-B1CC-9142-8849-59FE1724F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712" y="6182032"/>
              <a:ext cx="92356" cy="35042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63" name="Freeform 568">
              <a:extLst>
                <a:ext uri="{FF2B5EF4-FFF2-40B4-BE49-F238E27FC236}">
                  <a16:creationId xmlns:a16="http://schemas.microsoft.com/office/drawing/2014/main" id="{79261AE4-1371-0F40-A5BE-CFCF1C9E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248" y="6236189"/>
              <a:ext cx="54138" cy="47785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64" name="Freeform 569">
              <a:extLst>
                <a:ext uri="{FF2B5EF4-FFF2-40B4-BE49-F238E27FC236}">
                  <a16:creationId xmlns:a16="http://schemas.microsoft.com/office/drawing/2014/main" id="{F6E573A4-8860-7F47-87FA-10BAC2CE7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6394" y="5076644"/>
              <a:ext cx="194266" cy="121050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65" name="Freeform 570">
              <a:extLst>
                <a:ext uri="{FF2B5EF4-FFF2-40B4-BE49-F238E27FC236}">
                  <a16:creationId xmlns:a16="http://schemas.microsoft.com/office/drawing/2014/main" id="{6C696F47-55E6-D148-AEAB-B8F67F536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517" y="5133985"/>
              <a:ext cx="47770" cy="35042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66" name="Freeform 571">
              <a:extLst>
                <a:ext uri="{FF2B5EF4-FFF2-40B4-BE49-F238E27FC236}">
                  <a16:creationId xmlns:a16="http://schemas.microsoft.com/office/drawing/2014/main" id="{80AD3B51-B1D4-C046-A0C1-F9D835AB5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192" y="5169025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67" name="Freeform 572">
              <a:extLst>
                <a:ext uri="{FF2B5EF4-FFF2-40B4-BE49-F238E27FC236}">
                  <a16:creationId xmlns:a16="http://schemas.microsoft.com/office/drawing/2014/main" id="{A442BF4B-F3AD-3B4A-850C-68759E2D9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45" y="4777204"/>
              <a:ext cx="859870" cy="420493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68" name="Freeform 573">
              <a:extLst>
                <a:ext uri="{FF2B5EF4-FFF2-40B4-BE49-F238E27FC236}">
                  <a16:creationId xmlns:a16="http://schemas.microsoft.com/office/drawing/2014/main" id="{CF60BC3B-1724-0C4E-A5A2-DE7A3C5EB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709" y="4738977"/>
              <a:ext cx="130573" cy="86010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69" name="Freeform 574">
              <a:extLst>
                <a:ext uri="{FF2B5EF4-FFF2-40B4-BE49-F238E27FC236}">
                  <a16:creationId xmlns:a16="http://schemas.microsoft.com/office/drawing/2014/main" id="{4465BCAD-8DA4-094B-9F15-84CD5B556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15" y="4700749"/>
              <a:ext cx="296176" cy="273959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70" name="Freeform 575">
              <a:extLst>
                <a:ext uri="{FF2B5EF4-FFF2-40B4-BE49-F238E27FC236}">
                  <a16:creationId xmlns:a16="http://schemas.microsoft.com/office/drawing/2014/main" id="{023266B6-F054-B34E-A7EC-BEAE1DCBC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1998" y="4700749"/>
              <a:ext cx="261144" cy="207060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71" name="Freeform 576">
              <a:extLst>
                <a:ext uri="{FF2B5EF4-FFF2-40B4-BE49-F238E27FC236}">
                  <a16:creationId xmlns:a16="http://schemas.microsoft.com/office/drawing/2014/main" id="{4D5FA950-B08F-8C43-B10E-A85BF141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916" y="4675264"/>
              <a:ext cx="503183" cy="308999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72" name="Freeform 577">
              <a:extLst>
                <a:ext uri="{FF2B5EF4-FFF2-40B4-BE49-F238E27FC236}">
                  <a16:creationId xmlns:a16="http://schemas.microsoft.com/office/drawing/2014/main" id="{A897539C-DFF5-4543-9AED-0F6D3C2B6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619" y="4589254"/>
              <a:ext cx="66879" cy="38228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73" name="Freeform 578">
              <a:extLst>
                <a:ext uri="{FF2B5EF4-FFF2-40B4-BE49-F238E27FC236}">
                  <a16:creationId xmlns:a16="http://schemas.microsoft.com/office/drawing/2014/main" id="{E151C93A-399C-3346-84F1-0FCE43046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188" y="4420421"/>
              <a:ext cx="560506" cy="264401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74" name="Freeform 579">
              <a:extLst>
                <a:ext uri="{FF2B5EF4-FFF2-40B4-BE49-F238E27FC236}">
                  <a16:creationId xmlns:a16="http://schemas.microsoft.com/office/drawing/2014/main" id="{4B85950B-7F21-F349-8978-C62D39AE2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45" y="4525545"/>
              <a:ext cx="95541" cy="63711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75" name="Freeform 580">
              <a:extLst>
                <a:ext uri="{FF2B5EF4-FFF2-40B4-BE49-F238E27FC236}">
                  <a16:creationId xmlns:a16="http://schemas.microsoft.com/office/drawing/2014/main" id="{1E871CAF-8A0B-9747-9E70-3611B9541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4043" y="4385381"/>
              <a:ext cx="343947" cy="159280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76" name="Freeform 581">
              <a:extLst>
                <a:ext uri="{FF2B5EF4-FFF2-40B4-BE49-F238E27FC236}">
                  <a16:creationId xmlns:a16="http://schemas.microsoft.com/office/drawing/2014/main" id="{3180AAE9-06F3-8240-AAF4-E9F05924F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653" y="4449088"/>
              <a:ext cx="73247" cy="19114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77" name="Freeform 582">
              <a:extLst>
                <a:ext uri="{FF2B5EF4-FFF2-40B4-BE49-F238E27FC236}">
                  <a16:creationId xmlns:a16="http://schemas.microsoft.com/office/drawing/2014/main" id="{8DCD73AE-9D23-264A-B929-84535126E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46" y="4318487"/>
              <a:ext cx="197452" cy="92381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78" name="Freeform 583">
              <a:extLst>
                <a:ext uri="{FF2B5EF4-FFF2-40B4-BE49-F238E27FC236}">
                  <a16:creationId xmlns:a16="http://schemas.microsoft.com/office/drawing/2014/main" id="{98655F93-829C-1B45-BC20-042DB29B3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543" y="4337597"/>
              <a:ext cx="73247" cy="38228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79" name="Freeform 584">
              <a:extLst>
                <a:ext uri="{FF2B5EF4-FFF2-40B4-BE49-F238E27FC236}">
                  <a16:creationId xmlns:a16="http://schemas.microsoft.com/office/drawing/2014/main" id="{0AE3BFE1-61F3-CD49-9097-A3443D0EC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456" y="4251587"/>
              <a:ext cx="197452" cy="66896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80" name="Freeform 585">
              <a:extLst>
                <a:ext uri="{FF2B5EF4-FFF2-40B4-BE49-F238E27FC236}">
                  <a16:creationId xmlns:a16="http://schemas.microsoft.com/office/drawing/2014/main" id="{906115AA-E1BF-B04A-9E16-0191A0728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159" y="4449088"/>
              <a:ext cx="261144" cy="178393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81" name="Freeform 586">
              <a:extLst>
                <a:ext uri="{FF2B5EF4-FFF2-40B4-BE49-F238E27FC236}">
                  <a16:creationId xmlns:a16="http://schemas.microsoft.com/office/drawing/2014/main" id="{11DFA4D4-48FE-5E4E-ABE4-B25341971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498" y="4535101"/>
              <a:ext cx="82802" cy="25484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82" name="Freeform 587">
              <a:extLst>
                <a:ext uri="{FF2B5EF4-FFF2-40B4-BE49-F238E27FC236}">
                  <a16:creationId xmlns:a16="http://schemas.microsoft.com/office/drawing/2014/main" id="{F4B927E8-A73E-384B-97DA-A15E07DA1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389" y="4525545"/>
              <a:ext cx="76432" cy="19114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83" name="Freeform 588">
              <a:extLst>
                <a:ext uri="{FF2B5EF4-FFF2-40B4-BE49-F238E27FC236}">
                  <a16:creationId xmlns:a16="http://schemas.microsoft.com/office/drawing/2014/main" id="{B232627F-9510-E24E-9CCA-F3A1A5DF1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172" y="4496873"/>
              <a:ext cx="95541" cy="47785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84" name="Freeform 589">
              <a:extLst>
                <a:ext uri="{FF2B5EF4-FFF2-40B4-BE49-F238E27FC236}">
                  <a16:creationId xmlns:a16="http://schemas.microsoft.com/office/drawing/2014/main" id="{42608C47-3493-5F49-B114-918A71C55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728" y="4458649"/>
              <a:ext cx="66879" cy="47785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85" name="Freeform 590">
              <a:extLst>
                <a:ext uri="{FF2B5EF4-FFF2-40B4-BE49-F238E27FC236}">
                  <a16:creationId xmlns:a16="http://schemas.microsoft.com/office/drawing/2014/main" id="{8D8233AF-58BF-1E40-9828-D7D2056BE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372" y="4347152"/>
              <a:ext cx="111465" cy="82827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86" name="Freeform 591">
              <a:extLst>
                <a:ext uri="{FF2B5EF4-FFF2-40B4-BE49-F238E27FC236}">
                  <a16:creationId xmlns:a16="http://schemas.microsoft.com/office/drawing/2014/main" id="{BFBEC69F-5ABB-704F-A3E9-CCCEB846A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15" y="4337597"/>
              <a:ext cx="82802" cy="28669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87" name="Freeform 592">
              <a:extLst>
                <a:ext uri="{FF2B5EF4-FFF2-40B4-BE49-F238E27FC236}">
                  <a16:creationId xmlns:a16="http://schemas.microsoft.com/office/drawing/2014/main" id="{E37E2216-BC82-384B-BC93-569155E04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478" y="4187875"/>
              <a:ext cx="334394" cy="178393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88" name="Freeform 593">
              <a:extLst>
                <a:ext uri="{FF2B5EF4-FFF2-40B4-BE49-F238E27FC236}">
                  <a16:creationId xmlns:a16="http://schemas.microsoft.com/office/drawing/2014/main" id="{B05C01BB-290F-0545-BF11-F5F392A04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23" y="4101865"/>
              <a:ext cx="101909" cy="47785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89" name="Freeform 594">
              <a:extLst>
                <a:ext uri="{FF2B5EF4-FFF2-40B4-BE49-F238E27FC236}">
                  <a16:creationId xmlns:a16="http://schemas.microsoft.com/office/drawing/2014/main" id="{E304F4C6-6B3F-E64C-AC49-13BE4CA66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1426" y="4251587"/>
              <a:ext cx="187897" cy="105125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90" name="Freeform 595">
              <a:extLst>
                <a:ext uri="{FF2B5EF4-FFF2-40B4-BE49-F238E27FC236}">
                  <a16:creationId xmlns:a16="http://schemas.microsoft.com/office/drawing/2014/main" id="{2F1E9232-EDA9-0347-98D5-58C0CF60C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521" y="4347152"/>
              <a:ext cx="165603" cy="47785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91" name="Freeform 596">
              <a:extLst>
                <a:ext uri="{FF2B5EF4-FFF2-40B4-BE49-F238E27FC236}">
                  <a16:creationId xmlns:a16="http://schemas.microsoft.com/office/drawing/2014/main" id="{BB66CA1C-6065-1944-A382-42D50D502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6970" y="4560586"/>
              <a:ext cx="156049" cy="105125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92" name="Freeform 597">
              <a:extLst>
                <a:ext uri="{FF2B5EF4-FFF2-40B4-BE49-F238E27FC236}">
                  <a16:creationId xmlns:a16="http://schemas.microsoft.com/office/drawing/2014/main" id="{0CD5CC6C-B975-5C44-AC7F-8D7938A2C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0215" y="4535101"/>
              <a:ext cx="38217" cy="25484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93" name="Freeform 598">
              <a:extLst>
                <a:ext uri="{FF2B5EF4-FFF2-40B4-BE49-F238E27FC236}">
                  <a16:creationId xmlns:a16="http://schemas.microsoft.com/office/drawing/2014/main" id="{0B27C8AB-BE6D-9E41-AD8E-832CB2907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05" y="4366266"/>
              <a:ext cx="82802" cy="54153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94" name="Freeform 599">
              <a:extLst>
                <a:ext uri="{FF2B5EF4-FFF2-40B4-BE49-F238E27FC236}">
                  <a16:creationId xmlns:a16="http://schemas.microsoft.com/office/drawing/2014/main" id="{C3FD72CC-6EF9-B144-85F8-9E621FE7F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590" y="4449088"/>
              <a:ext cx="28662" cy="38228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95" name="Freeform 600">
              <a:extLst>
                <a:ext uri="{FF2B5EF4-FFF2-40B4-BE49-F238E27FC236}">
                  <a16:creationId xmlns:a16="http://schemas.microsoft.com/office/drawing/2014/main" id="{4142D4E5-8723-CA41-9562-1A0D4E4A7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859" y="4420421"/>
              <a:ext cx="831208" cy="254846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96" name="Freeform 601">
              <a:extLst>
                <a:ext uri="{FF2B5EF4-FFF2-40B4-BE49-F238E27FC236}">
                  <a16:creationId xmlns:a16="http://schemas.microsoft.com/office/drawing/2014/main" id="{AB564DDF-358B-404D-A3F5-7F8182722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6970" y="3980813"/>
              <a:ext cx="550954" cy="347226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97" name="Freeform 602">
              <a:extLst>
                <a:ext uri="{FF2B5EF4-FFF2-40B4-BE49-F238E27FC236}">
                  <a16:creationId xmlns:a16="http://schemas.microsoft.com/office/drawing/2014/main" id="{0E23424B-ABE0-6045-8EE8-55E959439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895" y="3767383"/>
              <a:ext cx="1455410" cy="758162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98" name="Freeform 604">
              <a:extLst>
                <a:ext uri="{FF2B5EF4-FFF2-40B4-BE49-F238E27FC236}">
                  <a16:creationId xmlns:a16="http://schemas.microsoft.com/office/drawing/2014/main" id="{9F4EB95A-134A-FA46-905C-2A104247A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424" y="4187875"/>
              <a:ext cx="130573" cy="47785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99" name="Freeform 605">
              <a:extLst>
                <a:ext uri="{FF2B5EF4-FFF2-40B4-BE49-F238E27FC236}">
                  <a16:creationId xmlns:a16="http://schemas.microsoft.com/office/drawing/2014/main" id="{CE7488FF-54CA-CC44-8276-E9EDA9081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8368" y="4226099"/>
              <a:ext cx="54142" cy="19114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00" name="Freeform 606">
              <a:extLst>
                <a:ext uri="{FF2B5EF4-FFF2-40B4-BE49-F238E27FC236}">
                  <a16:creationId xmlns:a16="http://schemas.microsoft.com/office/drawing/2014/main" id="{FAE5EEF4-A257-5745-B6CE-7A949265C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404" y="4515988"/>
              <a:ext cx="54142" cy="28672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01" name="Freeform 607">
              <a:extLst>
                <a:ext uri="{FF2B5EF4-FFF2-40B4-BE49-F238E27FC236}">
                  <a16:creationId xmlns:a16="http://schemas.microsoft.com/office/drawing/2014/main" id="{BF63C12E-D4BA-BB4F-8A98-2B7C15B50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5256" y="5815695"/>
              <a:ext cx="47770" cy="38228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02" name="Freeform 608">
              <a:extLst>
                <a:ext uri="{FF2B5EF4-FFF2-40B4-BE49-F238E27FC236}">
                  <a16:creationId xmlns:a16="http://schemas.microsoft.com/office/drawing/2014/main" id="{227308E7-7768-864E-B42B-4F8C0C8EB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138" y="5806137"/>
              <a:ext cx="9556" cy="955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03" name="Freeform 609">
              <a:extLst>
                <a:ext uri="{FF2B5EF4-FFF2-40B4-BE49-F238E27FC236}">
                  <a16:creationId xmlns:a16="http://schemas.microsoft.com/office/drawing/2014/main" id="{B0F72E81-9D15-5243-88F7-CFD2038A8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910" y="5815695"/>
              <a:ext cx="63695" cy="57339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04" name="Freeform 610">
              <a:extLst>
                <a:ext uri="{FF2B5EF4-FFF2-40B4-BE49-F238E27FC236}">
                  <a16:creationId xmlns:a16="http://schemas.microsoft.com/office/drawing/2014/main" id="{CCB95782-D81D-9445-9982-D9212EAE5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1893" y="9138230"/>
              <a:ext cx="19109" cy="955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05" name="Freeform 611">
              <a:extLst>
                <a:ext uri="{FF2B5EF4-FFF2-40B4-BE49-F238E27FC236}">
                  <a16:creationId xmlns:a16="http://schemas.microsoft.com/office/drawing/2014/main" id="{0D8AC4FD-7904-6946-A425-B6734C08F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874" y="9119116"/>
              <a:ext cx="19109" cy="1911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06" name="Freeform 612">
              <a:extLst>
                <a:ext uri="{FF2B5EF4-FFF2-40B4-BE49-F238E27FC236}">
                  <a16:creationId xmlns:a16="http://schemas.microsoft.com/office/drawing/2014/main" id="{7FCC5F21-DF09-7845-B3BB-DC73EE379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1254" y="10785164"/>
              <a:ext cx="63695" cy="47785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07" name="Rectangle 613">
              <a:extLst>
                <a:ext uri="{FF2B5EF4-FFF2-40B4-BE49-F238E27FC236}">
                  <a16:creationId xmlns:a16="http://schemas.microsoft.com/office/drawing/2014/main" id="{CA7A7CD9-5C13-6B4A-9F23-F5FA826CA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1725" y="5197697"/>
              <a:ext cx="3187" cy="3188"/>
            </a:xfrm>
            <a:prstGeom prst="rect">
              <a:avLst/>
            </a:pr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08" name="Freeform 614">
              <a:extLst>
                <a:ext uri="{FF2B5EF4-FFF2-40B4-BE49-F238E27FC236}">
                  <a16:creationId xmlns:a16="http://schemas.microsoft.com/office/drawing/2014/main" id="{77688FEE-E901-5F41-B6E8-118C282CB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7467" y="10504838"/>
              <a:ext cx="95541" cy="82827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09" name="Freeform 615">
              <a:extLst>
                <a:ext uri="{FF2B5EF4-FFF2-40B4-BE49-F238E27FC236}">
                  <a16:creationId xmlns:a16="http://schemas.microsoft.com/office/drawing/2014/main" id="{80AF718D-BAF5-EA4F-8592-8BC7877CA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170" y="6733136"/>
              <a:ext cx="66879" cy="28672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10" name="Freeform 616">
              <a:extLst>
                <a:ext uri="{FF2B5EF4-FFF2-40B4-BE49-F238E27FC236}">
                  <a16:creationId xmlns:a16="http://schemas.microsoft.com/office/drawing/2014/main" id="{4E0212B2-6483-4C4B-A4CC-9C1689616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3586" y="11766316"/>
              <a:ext cx="168790" cy="149722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11" name="Freeform 617">
              <a:extLst>
                <a:ext uri="{FF2B5EF4-FFF2-40B4-BE49-F238E27FC236}">
                  <a16:creationId xmlns:a16="http://schemas.microsoft.com/office/drawing/2014/main" id="{833DB114-F895-214D-9C7A-2FAB979CA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245" y="11747206"/>
              <a:ext cx="280254" cy="216615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12" name="Freeform 618">
              <a:extLst>
                <a:ext uri="{FF2B5EF4-FFF2-40B4-BE49-F238E27FC236}">
                  <a16:creationId xmlns:a16="http://schemas.microsoft.com/office/drawing/2014/main" id="{C788C259-E720-2849-AE2E-34256270C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56" y="8501119"/>
              <a:ext cx="710191" cy="516059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13" name="Freeform 619">
              <a:extLst>
                <a:ext uri="{FF2B5EF4-FFF2-40B4-BE49-F238E27FC236}">
                  <a16:creationId xmlns:a16="http://schemas.microsoft.com/office/drawing/2014/main" id="{F19D67AF-FCB7-9F4E-BFD0-7FB4EB82C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18" y="8641284"/>
              <a:ext cx="242035" cy="356782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14" name="Freeform 620">
              <a:extLst>
                <a:ext uri="{FF2B5EF4-FFF2-40B4-BE49-F238E27FC236}">
                  <a16:creationId xmlns:a16="http://schemas.microsoft.com/office/drawing/2014/main" id="{1DBF1953-1295-AD4E-BA56-C80AC804E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6768" y="8752778"/>
              <a:ext cx="207004" cy="216615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15" name="Freeform 621">
              <a:extLst>
                <a:ext uri="{FF2B5EF4-FFF2-40B4-BE49-F238E27FC236}">
                  <a16:creationId xmlns:a16="http://schemas.microsoft.com/office/drawing/2014/main" id="{799415EF-EC00-754E-991A-91A75DB4F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559" y="8771896"/>
              <a:ext cx="149681" cy="16883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16" name="Freeform 622">
              <a:extLst>
                <a:ext uri="{FF2B5EF4-FFF2-40B4-BE49-F238E27FC236}">
                  <a16:creationId xmlns:a16="http://schemas.microsoft.com/office/drawing/2014/main" id="{771863B0-54FD-274D-8D1E-E512EA41E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170" y="8453337"/>
              <a:ext cx="754776" cy="786834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17" name="Freeform 623">
              <a:extLst>
                <a:ext uri="{FF2B5EF4-FFF2-40B4-BE49-F238E27FC236}">
                  <a16:creationId xmlns:a16="http://schemas.microsoft.com/office/drawing/2014/main" id="{A96E6540-D4CF-8946-B51F-AE66EB0A4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079" y="8978953"/>
              <a:ext cx="261144" cy="309002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18" name="Freeform 624">
              <a:extLst>
                <a:ext uri="{FF2B5EF4-FFF2-40B4-BE49-F238E27FC236}">
                  <a16:creationId xmlns:a16="http://schemas.microsoft.com/office/drawing/2014/main" id="{334C1F1B-AE73-8E4F-811E-738B00BD2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417" y="9036295"/>
              <a:ext cx="598725" cy="888773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19" name="Freeform 625">
              <a:extLst>
                <a:ext uri="{FF2B5EF4-FFF2-40B4-BE49-F238E27FC236}">
                  <a16:creationId xmlns:a16="http://schemas.microsoft.com/office/drawing/2014/main" id="{275F631A-986A-9F45-85B1-5E761BE78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748" y="9867725"/>
              <a:ext cx="407641" cy="1984606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20" name="Freeform 626">
              <a:extLst>
                <a:ext uri="{FF2B5EF4-FFF2-40B4-BE49-F238E27FC236}">
                  <a16:creationId xmlns:a16="http://schemas.microsoft.com/office/drawing/2014/main" id="{0322F824-702F-4846-A979-FE32F799E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5815" y="9485458"/>
              <a:ext cx="598725" cy="653041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21" name="Freeform 627">
              <a:extLst>
                <a:ext uri="{FF2B5EF4-FFF2-40B4-BE49-F238E27FC236}">
                  <a16:creationId xmlns:a16="http://schemas.microsoft.com/office/drawing/2014/main" id="{1943052A-6365-3247-A157-5C9895514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3396" y="9950549"/>
              <a:ext cx="420380" cy="414123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22" name="Freeform 628">
              <a:extLst>
                <a:ext uri="{FF2B5EF4-FFF2-40B4-BE49-F238E27FC236}">
                  <a16:creationId xmlns:a16="http://schemas.microsoft.com/office/drawing/2014/main" id="{6A037855-A4C9-DC4F-BFA3-0BB9F95B4F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1551" y="8800561"/>
              <a:ext cx="1856679" cy="1882667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23" name="Freeform 629">
              <a:extLst>
                <a:ext uri="{FF2B5EF4-FFF2-40B4-BE49-F238E27FC236}">
                  <a16:creationId xmlns:a16="http://schemas.microsoft.com/office/drawing/2014/main" id="{A894329F-30DA-834A-88B8-7C640D56A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292" y="10485724"/>
              <a:ext cx="251591" cy="261216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24" name="Freeform 630">
              <a:extLst>
                <a:ext uri="{FF2B5EF4-FFF2-40B4-BE49-F238E27FC236}">
                  <a16:creationId xmlns:a16="http://schemas.microsoft.com/office/drawing/2014/main" id="{E10A3ED6-0AD4-A041-9762-6121673C3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51" y="10074785"/>
              <a:ext cx="961778" cy="1672418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25" name="Freeform 631">
              <a:extLst>
                <a:ext uri="{FF2B5EF4-FFF2-40B4-BE49-F238E27FC236}">
                  <a16:creationId xmlns:a16="http://schemas.microsoft.com/office/drawing/2014/main" id="{F375A9A4-CFD5-424E-B4E6-CC008F6CC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347" y="8313173"/>
              <a:ext cx="203822" cy="226174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26" name="Freeform 632">
              <a:extLst>
                <a:ext uri="{FF2B5EF4-FFF2-40B4-BE49-F238E27FC236}">
                  <a16:creationId xmlns:a16="http://schemas.microsoft.com/office/drawing/2014/main" id="{378B2AA9-1993-714D-B92E-CA2CD0C7F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1044" y="8520232"/>
              <a:ext cx="159234" cy="1401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27" name="Freeform 633">
              <a:extLst>
                <a:ext uri="{FF2B5EF4-FFF2-40B4-BE49-F238E27FC236}">
                  <a16:creationId xmlns:a16="http://schemas.microsoft.com/office/drawing/2014/main" id="{EE9673B9-22E2-894C-8E7B-298758603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698" y="8360956"/>
              <a:ext cx="105096" cy="82827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28" name="Freeform 634">
              <a:extLst>
                <a:ext uri="{FF2B5EF4-FFF2-40B4-BE49-F238E27FC236}">
                  <a16:creationId xmlns:a16="http://schemas.microsoft.com/office/drawing/2014/main" id="{DD95F2C1-BE72-3E4D-9FE2-11599F66E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234" y="8192124"/>
              <a:ext cx="187901" cy="216615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29" name="Freeform 635">
              <a:extLst>
                <a:ext uri="{FF2B5EF4-FFF2-40B4-BE49-F238E27FC236}">
                  <a16:creationId xmlns:a16="http://schemas.microsoft.com/office/drawing/2014/main" id="{D8A2E5BA-24B7-5644-9D75-AA2A57E6C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298" y="7453073"/>
              <a:ext cx="1398085" cy="898328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30" name="Freeform 636">
              <a:extLst>
                <a:ext uri="{FF2B5EF4-FFF2-40B4-BE49-F238E27FC236}">
                  <a16:creationId xmlns:a16="http://schemas.microsoft.com/office/drawing/2014/main" id="{3D19D8E0-B630-7342-8F3E-329C3581E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62" y="8287690"/>
              <a:ext cx="280254" cy="149722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31" name="Freeform 637">
              <a:extLst>
                <a:ext uri="{FF2B5EF4-FFF2-40B4-BE49-F238E27FC236}">
                  <a16:creationId xmlns:a16="http://schemas.microsoft.com/office/drawing/2014/main" id="{BD9A9F82-FBF2-1B4B-A687-AA789D4BE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62" y="8163453"/>
              <a:ext cx="66879" cy="1401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32" name="Freeform 638">
              <a:extLst>
                <a:ext uri="{FF2B5EF4-FFF2-40B4-BE49-F238E27FC236}">
                  <a16:creationId xmlns:a16="http://schemas.microsoft.com/office/drawing/2014/main" id="{7C348F4B-DCC1-394A-9B5C-DA2EB16BB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1992" y="8080625"/>
              <a:ext cx="121018" cy="101937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33" name="Freeform 639">
              <a:extLst>
                <a:ext uri="{FF2B5EF4-FFF2-40B4-BE49-F238E27FC236}">
                  <a16:creationId xmlns:a16="http://schemas.microsoft.com/office/drawing/2014/main" id="{48503C24-951E-6A44-BD43-B13CD84C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3461" y="8080625"/>
              <a:ext cx="168790" cy="1401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34" name="Freeform 640">
              <a:extLst>
                <a:ext uri="{FF2B5EF4-FFF2-40B4-BE49-F238E27FC236}">
                  <a16:creationId xmlns:a16="http://schemas.microsoft.com/office/drawing/2014/main" id="{878CF960-11C3-B94F-A659-22D18DDC4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478" y="4965150"/>
              <a:ext cx="1812097" cy="1216883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35" name="Freeform 641">
              <a:extLst>
                <a:ext uri="{FF2B5EF4-FFF2-40B4-BE49-F238E27FC236}">
                  <a16:creationId xmlns:a16="http://schemas.microsoft.com/office/drawing/2014/main" id="{6779E6FC-2C2E-3F4D-97ED-7E31F1B53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054" y="6516515"/>
              <a:ext cx="2697442" cy="1337935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36" name="Freeform 642">
              <a:extLst>
                <a:ext uri="{FF2B5EF4-FFF2-40B4-BE49-F238E27FC236}">
                  <a16:creationId xmlns:a16="http://schemas.microsoft.com/office/drawing/2014/main" id="{80DF78F8-91D6-0340-9FF6-723582C1F7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3282" y="4907812"/>
              <a:ext cx="3984061" cy="2048316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37" name="Freeform 643">
              <a:extLst>
                <a:ext uri="{FF2B5EF4-FFF2-40B4-BE49-F238E27FC236}">
                  <a16:creationId xmlns:a16="http://schemas.microsoft.com/office/drawing/2014/main" id="{F75410C5-535B-F645-AFF0-F578ECECD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23" y="9466345"/>
              <a:ext cx="95541" cy="82827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38" name="Freeform 644">
              <a:extLst>
                <a:ext uri="{FF2B5EF4-FFF2-40B4-BE49-F238E27FC236}">
                  <a16:creationId xmlns:a16="http://schemas.microsoft.com/office/drawing/2014/main" id="{89091956-1E46-F744-ABF3-552B2E8E1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9855" y="9447231"/>
              <a:ext cx="121018" cy="44598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39" name="Freeform 645">
              <a:extLst>
                <a:ext uri="{FF2B5EF4-FFF2-40B4-BE49-F238E27FC236}">
                  <a16:creationId xmlns:a16="http://schemas.microsoft.com/office/drawing/2014/main" id="{976CC8CC-6B68-2F48-BB20-13BD3B9B9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380" y="6414579"/>
              <a:ext cx="289810" cy="159280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40" name="Freeform 646">
              <a:extLst>
                <a:ext uri="{FF2B5EF4-FFF2-40B4-BE49-F238E27FC236}">
                  <a16:creationId xmlns:a16="http://schemas.microsoft.com/office/drawing/2014/main" id="{58BC9F99-BE60-034C-8F99-B29337712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808" y="6545187"/>
              <a:ext cx="347130" cy="149722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41" name="Freeform 647">
              <a:extLst>
                <a:ext uri="{FF2B5EF4-FFF2-40B4-BE49-F238E27FC236}">
                  <a16:creationId xmlns:a16="http://schemas.microsoft.com/office/drawing/2014/main" id="{51773595-D2DA-5F46-B118-BF9A74659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1789" y="6656681"/>
              <a:ext cx="531845" cy="516059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42" name="Freeform 648">
              <a:extLst>
                <a:ext uri="{FF2B5EF4-FFF2-40B4-BE49-F238E27FC236}">
                  <a16:creationId xmlns:a16="http://schemas.microsoft.com/office/drawing/2014/main" id="{267DA80D-934F-584D-9C09-886CA1F0F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0704" y="6685351"/>
              <a:ext cx="251591" cy="235732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43" name="Freeform 649">
              <a:extLst>
                <a:ext uri="{FF2B5EF4-FFF2-40B4-BE49-F238E27FC236}">
                  <a16:creationId xmlns:a16="http://schemas.microsoft.com/office/drawing/2014/main" id="{076FF336-5CB9-F843-85E9-80B864B43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0834" y="6414579"/>
              <a:ext cx="617831" cy="531988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44" name="Freeform 650">
              <a:extLst>
                <a:ext uri="{FF2B5EF4-FFF2-40B4-BE49-F238E27FC236}">
                  <a16:creationId xmlns:a16="http://schemas.microsoft.com/office/drawing/2014/main" id="{F9FDF416-99B2-9A4E-B524-14EB857FC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3571" y="6621642"/>
              <a:ext cx="207004" cy="1401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45" name="Freeform 651">
              <a:extLst>
                <a:ext uri="{FF2B5EF4-FFF2-40B4-BE49-F238E27FC236}">
                  <a16:creationId xmlns:a16="http://schemas.microsoft.com/office/drawing/2014/main" id="{2F3D37CA-0F08-6745-8727-278702705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8414" y="6395465"/>
              <a:ext cx="194266" cy="121050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46" name="Freeform 652">
              <a:extLst>
                <a:ext uri="{FF2B5EF4-FFF2-40B4-BE49-F238E27FC236}">
                  <a16:creationId xmlns:a16="http://schemas.microsoft.com/office/drawing/2014/main" id="{1887292B-B347-F046-BCF1-F8A86EDA8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7650" y="6481475"/>
              <a:ext cx="35033" cy="35042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47" name="Freeform 653">
              <a:extLst>
                <a:ext uri="{FF2B5EF4-FFF2-40B4-BE49-F238E27FC236}">
                  <a16:creationId xmlns:a16="http://schemas.microsoft.com/office/drawing/2014/main" id="{CD015409-CCFB-E642-94EC-F8E984890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3001" y="6264859"/>
              <a:ext cx="187901" cy="16883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48" name="Freeform 654">
              <a:extLst>
                <a:ext uri="{FF2B5EF4-FFF2-40B4-BE49-F238E27FC236}">
                  <a16:creationId xmlns:a16="http://schemas.microsoft.com/office/drawing/2014/main" id="{7E754FDE-F1DA-4C4B-A630-DE05AFD54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13" y="5984529"/>
              <a:ext cx="140126" cy="20706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49" name="Freeform 655">
              <a:extLst>
                <a:ext uri="{FF2B5EF4-FFF2-40B4-BE49-F238E27FC236}">
                  <a16:creationId xmlns:a16="http://schemas.microsoft.com/office/drawing/2014/main" id="{41583A2B-A914-6A43-A4FF-086C58A59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7204" y="6172480"/>
              <a:ext cx="417196" cy="484205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50" name="Freeform 656">
              <a:extLst>
                <a:ext uri="{FF2B5EF4-FFF2-40B4-BE49-F238E27FC236}">
                  <a16:creationId xmlns:a16="http://schemas.microsoft.com/office/drawing/2014/main" id="{A4064A94-B7BE-C349-82F0-A51E76FF1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869" y="6322199"/>
              <a:ext cx="831208" cy="493763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51" name="Freeform 657">
              <a:extLst>
                <a:ext uri="{FF2B5EF4-FFF2-40B4-BE49-F238E27FC236}">
                  <a16:creationId xmlns:a16="http://schemas.microsoft.com/office/drawing/2014/main" id="{884CC6B0-13C5-1146-AD17-ACA7CC910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1725" y="6506960"/>
              <a:ext cx="280254" cy="114680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52" name="Freeform 658">
              <a:extLst>
                <a:ext uri="{FF2B5EF4-FFF2-40B4-BE49-F238E27FC236}">
                  <a16:creationId xmlns:a16="http://schemas.microsoft.com/office/drawing/2014/main" id="{332A5B80-6717-8547-8373-B8CB3DE0D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37" y="6086467"/>
              <a:ext cx="439489" cy="328115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53" name="Freeform 659">
              <a:extLst>
                <a:ext uri="{FF2B5EF4-FFF2-40B4-BE49-F238E27FC236}">
                  <a16:creationId xmlns:a16="http://schemas.microsoft.com/office/drawing/2014/main" id="{DBAF09EF-EC03-A34D-A6AD-7CC2503C6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28" y="6067352"/>
              <a:ext cx="270698" cy="17839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54" name="Freeform 660">
              <a:extLst>
                <a:ext uri="{FF2B5EF4-FFF2-40B4-BE49-F238E27FC236}">
                  <a16:creationId xmlns:a16="http://schemas.microsoft.com/office/drawing/2014/main" id="{A2DC398A-DCF8-2C45-8C27-3EABDA8F0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28" y="5955858"/>
              <a:ext cx="334396" cy="16883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55" name="Freeform 661">
              <a:extLst>
                <a:ext uri="{FF2B5EF4-FFF2-40B4-BE49-F238E27FC236}">
                  <a16:creationId xmlns:a16="http://schemas.microsoft.com/office/drawing/2014/main" id="{A8A4421F-AFA9-FB45-847E-68F030EBF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37" y="5853922"/>
              <a:ext cx="222931" cy="1401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56" name="Freeform 662">
              <a:extLst>
                <a:ext uri="{FF2B5EF4-FFF2-40B4-BE49-F238E27FC236}">
                  <a16:creationId xmlns:a16="http://schemas.microsoft.com/office/drawing/2014/main" id="{6743F335-5130-CE4A-A79C-DB648F238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853" y="6143808"/>
              <a:ext cx="149681" cy="73270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57" name="Freeform 663">
              <a:extLst>
                <a:ext uri="{FF2B5EF4-FFF2-40B4-BE49-F238E27FC236}">
                  <a16:creationId xmlns:a16="http://schemas.microsoft.com/office/drawing/2014/main" id="{0CBC47F5-03A5-9D46-9E0F-05BCDAE23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366" y="6162919"/>
              <a:ext cx="445857" cy="391825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58" name="Freeform 664">
              <a:extLst>
                <a:ext uri="{FF2B5EF4-FFF2-40B4-BE49-F238E27FC236}">
                  <a16:creationId xmlns:a16="http://schemas.microsoft.com/office/drawing/2014/main" id="{8D26F2E1-EF0F-214C-AEB6-F232333BB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065" y="6573859"/>
              <a:ext cx="429935" cy="280330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59" name="Freeform 665">
              <a:extLst>
                <a:ext uri="{FF2B5EF4-FFF2-40B4-BE49-F238E27FC236}">
                  <a16:creationId xmlns:a16="http://schemas.microsoft.com/office/drawing/2014/main" id="{9EC7C92A-C422-8A4A-8D08-BACB815C3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9427" y="6564301"/>
              <a:ext cx="156049" cy="187951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60" name="Freeform 666">
              <a:extLst>
                <a:ext uri="{FF2B5EF4-FFF2-40B4-BE49-F238E27FC236}">
                  <a16:creationId xmlns:a16="http://schemas.microsoft.com/office/drawing/2014/main" id="{4EE957D2-EAF2-2A41-B0C3-81C4F4DF1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3122" y="6666237"/>
              <a:ext cx="92356" cy="95566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61" name="Freeform 667">
              <a:extLst>
                <a:ext uri="{FF2B5EF4-FFF2-40B4-BE49-F238E27FC236}">
                  <a16:creationId xmlns:a16="http://schemas.microsoft.com/office/drawing/2014/main" id="{FE280F44-491E-5F40-967A-21A60DE26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869" y="6815958"/>
              <a:ext cx="299363" cy="17839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62" name="Freeform 668">
              <a:extLst>
                <a:ext uri="{FF2B5EF4-FFF2-40B4-BE49-F238E27FC236}">
                  <a16:creationId xmlns:a16="http://schemas.microsoft.com/office/drawing/2014/main" id="{7179420A-7EA2-104A-AC1F-EDE9A5A07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3060" y="6771362"/>
              <a:ext cx="168790" cy="1401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63" name="Freeform 669">
              <a:extLst>
                <a:ext uri="{FF2B5EF4-FFF2-40B4-BE49-F238E27FC236}">
                  <a16:creationId xmlns:a16="http://schemas.microsoft.com/office/drawing/2014/main" id="{E6997BBC-E72B-F943-836B-44DE06D28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4079" y="6704464"/>
              <a:ext cx="207004" cy="251658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64" name="Freeform 670">
              <a:extLst>
                <a:ext uri="{FF2B5EF4-FFF2-40B4-BE49-F238E27FC236}">
                  <a16:creationId xmlns:a16="http://schemas.microsoft.com/office/drawing/2014/main" id="{B5D26033-BB58-7747-9896-0DBD63950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2615" y="6554747"/>
              <a:ext cx="328027" cy="17839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65" name="Freeform 671">
              <a:extLst>
                <a:ext uri="{FF2B5EF4-FFF2-40B4-BE49-F238E27FC236}">
                  <a16:creationId xmlns:a16="http://schemas.microsoft.com/office/drawing/2014/main" id="{534CC0C9-A85B-2249-A401-CAB470526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0510" y="6956125"/>
              <a:ext cx="289810" cy="299443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66" name="Freeform 672">
              <a:extLst>
                <a:ext uri="{FF2B5EF4-FFF2-40B4-BE49-F238E27FC236}">
                  <a16:creationId xmlns:a16="http://schemas.microsoft.com/office/drawing/2014/main" id="{E239C762-636F-7947-ACBC-0A5DCA278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1658" y="6940194"/>
              <a:ext cx="140126" cy="92381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67" name="Freeform 673">
              <a:extLst>
                <a:ext uri="{FF2B5EF4-FFF2-40B4-BE49-F238E27FC236}">
                  <a16:creationId xmlns:a16="http://schemas.microsoft.com/office/drawing/2014/main" id="{573E4008-8AEE-6E45-809A-11FB0972F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2297" y="6911528"/>
              <a:ext cx="82802" cy="16883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68" name="Freeform 674">
              <a:extLst>
                <a:ext uri="{FF2B5EF4-FFF2-40B4-BE49-F238E27FC236}">
                  <a16:creationId xmlns:a16="http://schemas.microsoft.com/office/drawing/2014/main" id="{6022E9D1-D460-4E4B-A2AD-7CD42B0E7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065" y="6930642"/>
              <a:ext cx="121018" cy="82827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69" name="Freeform 675">
              <a:extLst>
                <a:ext uri="{FF2B5EF4-FFF2-40B4-BE49-F238E27FC236}">
                  <a16:creationId xmlns:a16="http://schemas.microsoft.com/office/drawing/2014/main" id="{D468945A-8DAF-D449-89CD-076B5C712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5541" y="6984792"/>
              <a:ext cx="178344" cy="149722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70" name="Freeform 676">
              <a:extLst>
                <a:ext uri="{FF2B5EF4-FFF2-40B4-BE49-F238E27FC236}">
                  <a16:creationId xmlns:a16="http://schemas.microsoft.com/office/drawing/2014/main" id="{7B6B638B-D00E-8F47-AA4A-7C75773AC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419" y="7061246"/>
              <a:ext cx="923563" cy="783646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71" name="Freeform 677">
              <a:extLst>
                <a:ext uri="{FF2B5EF4-FFF2-40B4-BE49-F238E27FC236}">
                  <a16:creationId xmlns:a16="http://schemas.microsoft.com/office/drawing/2014/main" id="{538E9457-05C8-B947-A064-5E375219F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1528" y="7070805"/>
              <a:ext cx="73250" cy="5415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72" name="Freeform 678">
              <a:extLst>
                <a:ext uri="{FF2B5EF4-FFF2-40B4-BE49-F238E27FC236}">
                  <a16:creationId xmlns:a16="http://schemas.microsoft.com/office/drawing/2014/main" id="{6EFDBF64-EF85-A44E-95C0-45FBBC835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4965" y="6844629"/>
              <a:ext cx="328027" cy="16883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73" name="Freeform 679">
              <a:extLst>
                <a:ext uri="{FF2B5EF4-FFF2-40B4-BE49-F238E27FC236}">
                  <a16:creationId xmlns:a16="http://schemas.microsoft.com/office/drawing/2014/main" id="{436FB754-3A36-EE4E-BA7B-74C1E1C52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1083" y="6956125"/>
              <a:ext cx="251591" cy="197506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74" name="Freeform 680">
              <a:extLst>
                <a:ext uri="{FF2B5EF4-FFF2-40B4-BE49-F238E27FC236}">
                  <a16:creationId xmlns:a16="http://schemas.microsoft.com/office/drawing/2014/main" id="{673F2170-F695-2A4D-B8E4-517B56163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3883" y="7574124"/>
              <a:ext cx="82802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75" name="Freeform 681">
              <a:extLst>
                <a:ext uri="{FF2B5EF4-FFF2-40B4-BE49-F238E27FC236}">
                  <a16:creationId xmlns:a16="http://schemas.microsoft.com/office/drawing/2014/main" id="{D8C6252D-DB90-B140-BF2E-874D233B0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1595" y="7220525"/>
              <a:ext cx="324841" cy="251658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76" name="Freeform 682">
              <a:extLst>
                <a:ext uri="{FF2B5EF4-FFF2-40B4-BE49-F238E27FC236}">
                  <a16:creationId xmlns:a16="http://schemas.microsoft.com/office/drawing/2014/main" id="{4AB228E7-A173-5546-A740-16336B81F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1273" y="7201412"/>
              <a:ext cx="464967" cy="439607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77" name="Freeform 683">
              <a:extLst>
                <a:ext uri="{FF2B5EF4-FFF2-40B4-BE49-F238E27FC236}">
                  <a16:creationId xmlns:a16="http://schemas.microsoft.com/office/drawing/2014/main" id="{B81921A4-4A27-3544-A38E-51ED7B06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2102" y="6946569"/>
              <a:ext cx="885347" cy="337669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78" name="Freeform 684">
              <a:extLst>
                <a:ext uri="{FF2B5EF4-FFF2-40B4-BE49-F238E27FC236}">
                  <a16:creationId xmlns:a16="http://schemas.microsoft.com/office/drawing/2014/main" id="{F284F937-ACF5-1547-A08F-32779EDE2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3375" y="7481742"/>
              <a:ext cx="980887" cy="786834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79" name="Freeform 685">
              <a:extLst>
                <a:ext uri="{FF2B5EF4-FFF2-40B4-BE49-F238E27FC236}">
                  <a16:creationId xmlns:a16="http://schemas.microsoft.com/office/drawing/2014/main" id="{2F3C84D3-24AB-9D42-872B-4D178EE90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483" y="7424400"/>
              <a:ext cx="194266" cy="20706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80" name="Freeform 686">
              <a:extLst>
                <a:ext uri="{FF2B5EF4-FFF2-40B4-BE49-F238E27FC236}">
                  <a16:creationId xmlns:a16="http://schemas.microsoft.com/office/drawing/2014/main" id="{DC675E16-3CCB-C94F-A3E3-9BFF62FB8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02039" y="7351135"/>
              <a:ext cx="73250" cy="82827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81" name="Freeform 687">
              <a:extLst>
                <a:ext uri="{FF2B5EF4-FFF2-40B4-BE49-F238E27FC236}">
                  <a16:creationId xmlns:a16="http://schemas.microsoft.com/office/drawing/2014/main" id="{EF556ED8-D660-1D40-9D03-10C49CF48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483" y="7462630"/>
              <a:ext cx="28664" cy="66896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82" name="Freeform 688">
              <a:extLst>
                <a:ext uri="{FF2B5EF4-FFF2-40B4-BE49-F238E27FC236}">
                  <a16:creationId xmlns:a16="http://schemas.microsoft.com/office/drawing/2014/main" id="{DA76C977-7988-1948-8E10-48F05C073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4267" y="7424400"/>
              <a:ext cx="76432" cy="245290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83" name="Freeform 689">
              <a:extLst>
                <a:ext uri="{FF2B5EF4-FFF2-40B4-BE49-F238E27FC236}">
                  <a16:creationId xmlns:a16="http://schemas.microsoft.com/office/drawing/2014/main" id="{21B79AEC-3D39-9341-992A-599D5F713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8149" y="7790739"/>
              <a:ext cx="47770" cy="73270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84" name="Freeform 690">
              <a:extLst>
                <a:ext uri="{FF2B5EF4-FFF2-40B4-BE49-F238E27FC236}">
                  <a16:creationId xmlns:a16="http://schemas.microsoft.com/office/drawing/2014/main" id="{4E4C9A18-5288-F342-9DB0-F7FE4712F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5988" y="8137968"/>
              <a:ext cx="496812" cy="315372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85" name="Freeform 691">
              <a:extLst>
                <a:ext uri="{FF2B5EF4-FFF2-40B4-BE49-F238E27FC236}">
                  <a16:creationId xmlns:a16="http://schemas.microsoft.com/office/drawing/2014/main" id="{2F0F4861-EFC8-9842-8AB3-7CE31E47A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473" y="7790739"/>
              <a:ext cx="382163" cy="458721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86" name="Freeform 692">
              <a:extLst>
                <a:ext uri="{FF2B5EF4-FFF2-40B4-BE49-F238E27FC236}">
                  <a16:creationId xmlns:a16="http://schemas.microsoft.com/office/drawing/2014/main" id="{C503DE60-FA6F-C446-A930-359CE71AF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7570" y="6892415"/>
              <a:ext cx="512739" cy="222991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87" name="Freeform 693">
              <a:extLst>
                <a:ext uri="{FF2B5EF4-FFF2-40B4-BE49-F238E27FC236}">
                  <a16:creationId xmlns:a16="http://schemas.microsoft.com/office/drawing/2014/main" id="{F43B06C7-AC3A-0540-9EFF-0745AF88F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3371" y="6752249"/>
              <a:ext cx="831208" cy="487390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88" name="Freeform 694">
              <a:extLst>
                <a:ext uri="{FF2B5EF4-FFF2-40B4-BE49-F238E27FC236}">
                  <a16:creationId xmlns:a16="http://schemas.microsoft.com/office/drawing/2014/main" id="{5F817E84-2742-2F4F-86A5-9B873C35A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4963" y="7293794"/>
              <a:ext cx="0" cy="955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89" name="Freeform 695">
              <a:extLst>
                <a:ext uri="{FF2B5EF4-FFF2-40B4-BE49-F238E27FC236}">
                  <a16:creationId xmlns:a16="http://schemas.microsoft.com/office/drawing/2014/main" id="{7BBBB6C5-4196-D740-A1F5-B9BA16CF7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5027" y="6921083"/>
              <a:ext cx="681523" cy="401380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90" name="Freeform 696">
              <a:extLst>
                <a:ext uri="{FF2B5EF4-FFF2-40B4-BE49-F238E27FC236}">
                  <a16:creationId xmlns:a16="http://schemas.microsoft.com/office/drawing/2014/main" id="{7D67315C-D237-2D4C-96A3-A6930BC0B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4770" y="7013465"/>
              <a:ext cx="372608" cy="251658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91" name="Freeform 697">
              <a:extLst>
                <a:ext uri="{FF2B5EF4-FFF2-40B4-BE49-F238E27FC236}">
                  <a16:creationId xmlns:a16="http://schemas.microsoft.com/office/drawing/2014/main" id="{FA804B63-1D42-9540-9CB6-CFB0FA8F2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411" y="7230082"/>
              <a:ext cx="773885" cy="691267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92" name="Freeform 698">
              <a:extLst>
                <a:ext uri="{FF2B5EF4-FFF2-40B4-BE49-F238E27FC236}">
                  <a16:creationId xmlns:a16="http://schemas.microsoft.com/office/drawing/2014/main" id="{7DFE3FBA-500C-C341-A37A-F3AA1BDF7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77193" y="7144073"/>
              <a:ext cx="700636" cy="496946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93" name="Freeform 699">
              <a:extLst>
                <a:ext uri="{FF2B5EF4-FFF2-40B4-BE49-F238E27FC236}">
                  <a16:creationId xmlns:a16="http://schemas.microsoft.com/office/drawing/2014/main" id="{94B56897-989A-8B4F-9AD3-FA4956A9C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499" y="6742692"/>
              <a:ext cx="25477" cy="38228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94" name="Freeform 700">
              <a:extLst>
                <a:ext uri="{FF2B5EF4-FFF2-40B4-BE49-F238E27FC236}">
                  <a16:creationId xmlns:a16="http://schemas.microsoft.com/office/drawing/2014/main" id="{291C207F-9842-B540-8143-8AE01D9395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24328" y="6153366"/>
              <a:ext cx="1894898" cy="907886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95" name="Freeform 701">
              <a:extLst>
                <a:ext uri="{FF2B5EF4-FFF2-40B4-BE49-F238E27FC236}">
                  <a16:creationId xmlns:a16="http://schemas.microsoft.com/office/drawing/2014/main" id="{8F8C5D96-FA97-C341-8D64-ECBD4C940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802" y="7284235"/>
              <a:ext cx="1308912" cy="1395273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96" name="Freeform 702">
              <a:extLst>
                <a:ext uri="{FF2B5EF4-FFF2-40B4-BE49-F238E27FC236}">
                  <a16:creationId xmlns:a16="http://schemas.microsoft.com/office/drawing/2014/main" id="{A98582CB-A87E-354E-BCFF-D4A03424D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6231" y="7669689"/>
              <a:ext cx="382163" cy="917442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97" name="Freeform 703">
              <a:extLst>
                <a:ext uri="{FF2B5EF4-FFF2-40B4-BE49-F238E27FC236}">
                  <a16:creationId xmlns:a16="http://schemas.microsoft.com/office/drawing/2014/main" id="{39D2CC6B-B862-994A-B346-A0BF647BF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887" y="7781182"/>
              <a:ext cx="213378" cy="261216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98" name="Freeform 704">
              <a:extLst>
                <a:ext uri="{FF2B5EF4-FFF2-40B4-BE49-F238E27FC236}">
                  <a16:creationId xmlns:a16="http://schemas.microsoft.com/office/drawing/2014/main" id="{1DEF1E00-F19F-0842-A337-E3F9F782D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9159" y="8071069"/>
              <a:ext cx="391719" cy="719937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99" name="Freeform 705">
              <a:extLst>
                <a:ext uri="{FF2B5EF4-FFF2-40B4-BE49-F238E27FC236}">
                  <a16:creationId xmlns:a16="http://schemas.microsoft.com/office/drawing/2014/main" id="{15305F9B-3660-1345-ABE2-79B03027B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2535" y="7921347"/>
              <a:ext cx="356686" cy="729495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00" name="Freeform 706">
              <a:extLst>
                <a:ext uri="{FF2B5EF4-FFF2-40B4-BE49-F238E27FC236}">
                  <a16:creationId xmlns:a16="http://schemas.microsoft.com/office/drawing/2014/main" id="{E8FDF53B-5022-F744-B45F-B8FD01CF6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9732" y="7978688"/>
              <a:ext cx="343947" cy="420493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01" name="Freeform 707">
              <a:extLst>
                <a:ext uri="{FF2B5EF4-FFF2-40B4-BE49-F238E27FC236}">
                  <a16:creationId xmlns:a16="http://schemas.microsoft.com/office/drawing/2014/main" id="{F3C7BD71-2CE2-AF43-8144-00D56F08B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4247" y="9119116"/>
              <a:ext cx="420380" cy="356782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02" name="Freeform 708">
              <a:extLst>
                <a:ext uri="{FF2B5EF4-FFF2-40B4-BE49-F238E27FC236}">
                  <a16:creationId xmlns:a16="http://schemas.microsoft.com/office/drawing/2014/main" id="{2150FC07-C0BE-0B43-B37B-77B32A727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5075" y="9176460"/>
              <a:ext cx="477705" cy="382267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03" name="Freeform 709">
              <a:extLst>
                <a:ext uri="{FF2B5EF4-FFF2-40B4-BE49-F238E27FC236}">
                  <a16:creationId xmlns:a16="http://schemas.microsoft.com/office/drawing/2014/main" id="{BFD009F5-06E4-194E-AA63-4232E21FD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1005" y="8829233"/>
              <a:ext cx="477705" cy="420493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04" name="Freeform 710">
              <a:extLst>
                <a:ext uri="{FF2B5EF4-FFF2-40B4-BE49-F238E27FC236}">
                  <a16:creationId xmlns:a16="http://schemas.microsoft.com/office/drawing/2014/main" id="{400156C7-86C5-104D-AA54-94DCD3872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9666" y="8717737"/>
              <a:ext cx="458598" cy="299443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05" name="Freeform 711">
              <a:extLst>
                <a:ext uri="{FF2B5EF4-FFF2-40B4-BE49-F238E27FC236}">
                  <a16:creationId xmlns:a16="http://schemas.microsoft.com/office/drawing/2014/main" id="{AA3C2D46-E5E6-EA42-9D77-DE6CF41A2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6552" y="7679245"/>
              <a:ext cx="159234" cy="92381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06" name="Freeform 712">
              <a:extLst>
                <a:ext uri="{FF2B5EF4-FFF2-40B4-BE49-F238E27FC236}">
                  <a16:creationId xmlns:a16="http://schemas.microsoft.com/office/drawing/2014/main" id="{2736B805-C775-214F-98B8-5086A4068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0310" y="7574124"/>
              <a:ext cx="347130" cy="216615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07" name="Freeform 713">
              <a:extLst>
                <a:ext uri="{FF2B5EF4-FFF2-40B4-BE49-F238E27FC236}">
                  <a16:creationId xmlns:a16="http://schemas.microsoft.com/office/drawing/2014/main" id="{2AE0502E-5570-2D47-AF20-02792542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2089" y="8360956"/>
              <a:ext cx="261144" cy="216615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08" name="Freeform 714">
              <a:extLst>
                <a:ext uri="{FF2B5EF4-FFF2-40B4-BE49-F238E27FC236}">
                  <a16:creationId xmlns:a16="http://schemas.microsoft.com/office/drawing/2014/main" id="{B06D7439-E049-F44C-808B-28EDE923A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0176" y="8743219"/>
              <a:ext cx="207004" cy="245290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09" name="Freeform 715">
              <a:extLst>
                <a:ext uri="{FF2B5EF4-FFF2-40B4-BE49-F238E27FC236}">
                  <a16:creationId xmlns:a16="http://schemas.microsoft.com/office/drawing/2014/main" id="{7391608B-7D9D-E147-83B6-D6897742F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4578" y="6264859"/>
              <a:ext cx="2799354" cy="1825326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10" name="Freeform 716">
              <a:extLst>
                <a:ext uri="{FF2B5EF4-FFF2-40B4-BE49-F238E27FC236}">
                  <a16:creationId xmlns:a16="http://schemas.microsoft.com/office/drawing/2014/main" id="{A4FC06F6-C786-E849-937D-8BBDF232A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887" y="6357241"/>
              <a:ext cx="1464961" cy="637110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11" name="Freeform 717">
              <a:extLst>
                <a:ext uri="{FF2B5EF4-FFF2-40B4-BE49-F238E27FC236}">
                  <a16:creationId xmlns:a16="http://schemas.microsoft.com/office/drawing/2014/main" id="{D819B491-F178-F543-B41F-DF60845BA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39" y="5133985"/>
              <a:ext cx="585985" cy="1009825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12" name="Freeform 718">
              <a:extLst>
                <a:ext uri="{FF2B5EF4-FFF2-40B4-BE49-F238E27FC236}">
                  <a16:creationId xmlns:a16="http://schemas.microsoft.com/office/drawing/2014/main" id="{3CC19C23-70F3-6D4E-81BE-C9D5A59E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176" y="5057533"/>
              <a:ext cx="503183" cy="786834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13" name="Freeform 719">
              <a:extLst>
                <a:ext uri="{FF2B5EF4-FFF2-40B4-BE49-F238E27FC236}">
                  <a16:creationId xmlns:a16="http://schemas.microsoft.com/office/drawing/2014/main" id="{126935FA-03C5-5E48-BBDF-70B163B1F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9432" y="4965150"/>
              <a:ext cx="1194263" cy="1000267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14" name="Freeform 720">
              <a:extLst>
                <a:ext uri="{FF2B5EF4-FFF2-40B4-BE49-F238E27FC236}">
                  <a16:creationId xmlns:a16="http://schemas.microsoft.com/office/drawing/2014/main" id="{165F411F-CDE2-3D4E-8BE8-E6158A69EA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45350" y="4366266"/>
              <a:ext cx="7563666" cy="2637643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15" name="Freeform 721">
              <a:extLst>
                <a:ext uri="{FF2B5EF4-FFF2-40B4-BE49-F238E27FC236}">
                  <a16:creationId xmlns:a16="http://schemas.microsoft.com/office/drawing/2014/main" id="{F5E18D34-6A33-7948-965D-F73C8CF74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3736" y="6226632"/>
              <a:ext cx="140126" cy="299443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16" name="Freeform 722">
              <a:extLst>
                <a:ext uri="{FF2B5EF4-FFF2-40B4-BE49-F238E27FC236}">
                  <a16:creationId xmlns:a16="http://schemas.microsoft.com/office/drawing/2014/main" id="{6F926A2B-C44D-B341-8FE9-F3975B651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399" y="6516515"/>
              <a:ext cx="140126" cy="216615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17" name="Freeform 723">
              <a:extLst>
                <a:ext uri="{FF2B5EF4-FFF2-40B4-BE49-F238E27FC236}">
                  <a16:creationId xmlns:a16="http://schemas.microsoft.com/office/drawing/2014/main" id="{D49E5A16-FF51-7F42-952B-B2E534637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3549" y="7153631"/>
              <a:ext cx="197452" cy="235732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18" name="Freeform 724">
              <a:extLst>
                <a:ext uri="{FF2B5EF4-FFF2-40B4-BE49-F238E27FC236}">
                  <a16:creationId xmlns:a16="http://schemas.microsoft.com/office/drawing/2014/main" id="{1A36787A-5A20-444F-879E-D920B3E87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0750" y="6901969"/>
              <a:ext cx="299363" cy="289888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19" name="Freeform 725">
              <a:extLst>
                <a:ext uri="{FF2B5EF4-FFF2-40B4-BE49-F238E27FC236}">
                  <a16:creationId xmlns:a16="http://schemas.microsoft.com/office/drawing/2014/main" id="{84677FAF-15F8-E542-8C5B-93FC832B2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692" y="6162919"/>
              <a:ext cx="222931" cy="232544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20" name="Freeform 726">
              <a:extLst>
                <a:ext uri="{FF2B5EF4-FFF2-40B4-BE49-F238E27FC236}">
                  <a16:creationId xmlns:a16="http://schemas.microsoft.com/office/drawing/2014/main" id="{A6A98CC7-D60F-8946-80B7-EC29E6701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1153" y="6153366"/>
              <a:ext cx="149681" cy="92381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21" name="Freeform 727">
              <a:extLst>
                <a:ext uri="{FF2B5EF4-FFF2-40B4-BE49-F238E27FC236}">
                  <a16:creationId xmlns:a16="http://schemas.microsoft.com/office/drawing/2014/main" id="{243539D6-753D-0B47-8C1E-95B4BA483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15" y="6854187"/>
              <a:ext cx="585985" cy="430052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22" name="Freeform 728">
              <a:extLst>
                <a:ext uri="{FF2B5EF4-FFF2-40B4-BE49-F238E27FC236}">
                  <a16:creationId xmlns:a16="http://schemas.microsoft.com/office/drawing/2014/main" id="{22D2F183-0686-D844-825C-B9FFAF479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15" y="6946569"/>
              <a:ext cx="149681" cy="283517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23" name="Freeform 729">
              <a:extLst>
                <a:ext uri="{FF2B5EF4-FFF2-40B4-BE49-F238E27FC236}">
                  <a16:creationId xmlns:a16="http://schemas.microsoft.com/office/drawing/2014/main" id="{1C8EEA33-5EE9-0C46-859A-2EE231CA2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554" y="9510940"/>
              <a:ext cx="493630" cy="825061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24" name="Freeform 730">
              <a:extLst>
                <a:ext uri="{FF2B5EF4-FFF2-40B4-BE49-F238E27FC236}">
                  <a16:creationId xmlns:a16="http://schemas.microsoft.com/office/drawing/2014/main" id="{66627DBF-9723-5D4A-B54C-110D3861E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1019" y="9485457"/>
              <a:ext cx="149681" cy="353600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25" name="Freeform 731">
              <a:extLst>
                <a:ext uri="{FF2B5EF4-FFF2-40B4-BE49-F238E27FC236}">
                  <a16:creationId xmlns:a16="http://schemas.microsoft.com/office/drawing/2014/main" id="{DCBA7BDC-6401-8149-AAD6-4012BA8DC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650" y="9418559"/>
              <a:ext cx="560506" cy="468279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26" name="Freeform 732">
              <a:extLst>
                <a:ext uri="{FF2B5EF4-FFF2-40B4-BE49-F238E27FC236}">
                  <a16:creationId xmlns:a16="http://schemas.microsoft.com/office/drawing/2014/main" id="{8FF558E0-A138-9E4C-98E9-0BF65EE7F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7903" y="9839055"/>
              <a:ext cx="595539" cy="589332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27" name="Freeform 733">
              <a:extLst>
                <a:ext uri="{FF2B5EF4-FFF2-40B4-BE49-F238E27FC236}">
                  <a16:creationId xmlns:a16="http://schemas.microsoft.com/office/drawing/2014/main" id="{ABFC448A-3A49-514B-AA68-2F44147E0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25" y="8781452"/>
              <a:ext cx="850317" cy="888773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28" name="Freeform 734">
              <a:extLst>
                <a:ext uri="{FF2B5EF4-FFF2-40B4-BE49-F238E27FC236}">
                  <a16:creationId xmlns:a16="http://schemas.microsoft.com/office/drawing/2014/main" id="{23E2DA94-1092-624C-A2DF-FD0AA6876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4271" y="9307068"/>
              <a:ext cx="525477" cy="589332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29" name="Freeform 735">
              <a:extLst>
                <a:ext uri="{FF2B5EF4-FFF2-40B4-BE49-F238E27FC236}">
                  <a16:creationId xmlns:a16="http://schemas.microsoft.com/office/drawing/2014/main" id="{C9F07B30-6414-4742-85D5-009F062F0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852" y="9867725"/>
              <a:ext cx="429935" cy="449165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30" name="Freeform 736">
              <a:extLst>
                <a:ext uri="{FF2B5EF4-FFF2-40B4-BE49-F238E27FC236}">
                  <a16:creationId xmlns:a16="http://schemas.microsoft.com/office/drawing/2014/main" id="{6AAE89DC-CDD6-D444-81D6-E2028F91D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4333" y="9775341"/>
              <a:ext cx="366241" cy="324927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31" name="Freeform 737">
              <a:extLst>
                <a:ext uri="{FF2B5EF4-FFF2-40B4-BE49-F238E27FC236}">
                  <a16:creationId xmlns:a16="http://schemas.microsoft.com/office/drawing/2014/main" id="{B8D91EC5-C9B8-CE47-8BDF-942B9FBED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554" y="10259546"/>
              <a:ext cx="92356" cy="105125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32" name="Freeform 738">
              <a:extLst>
                <a:ext uri="{FF2B5EF4-FFF2-40B4-BE49-F238E27FC236}">
                  <a16:creationId xmlns:a16="http://schemas.microsoft.com/office/drawing/2014/main" id="{F1E97364-A277-D447-8390-BA4E6298CB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42169" y="10090714"/>
              <a:ext cx="738850" cy="646667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33" name="Freeform 739">
              <a:extLst>
                <a:ext uri="{FF2B5EF4-FFF2-40B4-BE49-F238E27FC236}">
                  <a16:creationId xmlns:a16="http://schemas.microsoft.com/office/drawing/2014/main" id="{5EE77EAA-D4B2-914A-8DB4-410883F87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9873" y="10399714"/>
              <a:ext cx="121018" cy="124238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34" name="Freeform 740">
              <a:extLst>
                <a:ext uri="{FF2B5EF4-FFF2-40B4-BE49-F238E27FC236}">
                  <a16:creationId xmlns:a16="http://schemas.microsoft.com/office/drawing/2014/main" id="{CBEFCADF-A355-3A4D-A41B-C6DE3B1C7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25" y="9240168"/>
              <a:ext cx="47770" cy="76452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35" name="Freeform 741">
              <a:extLst>
                <a:ext uri="{FF2B5EF4-FFF2-40B4-BE49-F238E27FC236}">
                  <a16:creationId xmlns:a16="http://schemas.microsoft.com/office/drawing/2014/main" id="{3F8B4A43-7B23-FF4F-80C5-77AACB974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38" y="8857903"/>
              <a:ext cx="324841" cy="420493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36" name="Freeform 742">
              <a:extLst>
                <a:ext uri="{FF2B5EF4-FFF2-40B4-BE49-F238E27FC236}">
                  <a16:creationId xmlns:a16="http://schemas.microsoft.com/office/drawing/2014/main" id="{6D794270-9A5E-544A-B4C5-767F9D6BD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366" y="8520232"/>
              <a:ext cx="595539" cy="420493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37" name="Freeform 743">
              <a:extLst>
                <a:ext uri="{FF2B5EF4-FFF2-40B4-BE49-F238E27FC236}">
                  <a16:creationId xmlns:a16="http://schemas.microsoft.com/office/drawing/2014/main" id="{2B4125AB-6148-5845-A937-1CE7CE999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48" y="7921348"/>
              <a:ext cx="1092353" cy="767720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38" name="Freeform 744">
              <a:extLst>
                <a:ext uri="{FF2B5EF4-FFF2-40B4-BE49-F238E27FC236}">
                  <a16:creationId xmlns:a16="http://schemas.microsoft.com/office/drawing/2014/main" id="{206A37B1-3D2A-A94A-A4B5-880F87661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204" y="7940461"/>
              <a:ext cx="767512" cy="946111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39" name="Freeform 745">
              <a:extLst>
                <a:ext uri="{FF2B5EF4-FFF2-40B4-BE49-F238E27FC236}">
                  <a16:creationId xmlns:a16="http://schemas.microsoft.com/office/drawing/2014/main" id="{47CA6396-D3D7-FD48-876C-7A1734701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6181" y="8182564"/>
              <a:ext cx="299363" cy="270774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40" name="Freeform 746">
              <a:extLst>
                <a:ext uri="{FF2B5EF4-FFF2-40B4-BE49-F238E27FC236}">
                  <a16:creationId xmlns:a16="http://schemas.microsoft.com/office/drawing/2014/main" id="{0B28582B-B94C-1D4E-BC5A-75C3FF8B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0127" y="8313173"/>
              <a:ext cx="691079" cy="573401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41" name="Freeform 747">
              <a:extLst>
                <a:ext uri="{FF2B5EF4-FFF2-40B4-BE49-F238E27FC236}">
                  <a16:creationId xmlns:a16="http://schemas.microsoft.com/office/drawing/2014/main" id="{243A48B1-7CA3-284C-8BF4-ADADFDE57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5160" y="8482008"/>
              <a:ext cx="812099" cy="777275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42" name="Freeform 748">
              <a:extLst>
                <a:ext uri="{FF2B5EF4-FFF2-40B4-BE49-F238E27FC236}">
                  <a16:creationId xmlns:a16="http://schemas.microsoft.com/office/drawing/2014/main" id="{79BFE679-6107-864D-8C43-619E419AC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1402" y="8437409"/>
              <a:ext cx="82802" cy="101937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43" name="Freeform 749">
              <a:extLst>
                <a:ext uri="{FF2B5EF4-FFF2-40B4-BE49-F238E27FC236}">
                  <a16:creationId xmlns:a16="http://schemas.microsoft.com/office/drawing/2014/main" id="{EE508C53-79A3-E644-982A-35FA765CB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0894" y="8848347"/>
              <a:ext cx="242035" cy="261216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44" name="Freeform 750">
              <a:extLst>
                <a:ext uri="{FF2B5EF4-FFF2-40B4-BE49-F238E27FC236}">
                  <a16:creationId xmlns:a16="http://schemas.microsoft.com/office/drawing/2014/main" id="{47AAE198-4FB1-2D42-87D5-30E5E34DF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31" y="9147788"/>
              <a:ext cx="92356" cy="92381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45" name="Freeform 751">
              <a:extLst>
                <a:ext uri="{FF2B5EF4-FFF2-40B4-BE49-F238E27FC236}">
                  <a16:creationId xmlns:a16="http://schemas.microsoft.com/office/drawing/2014/main" id="{9A9B269E-39D5-B046-A819-D0CFAC7F8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31" y="9090449"/>
              <a:ext cx="101909" cy="86010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46" name="Freeform 752">
              <a:extLst>
                <a:ext uri="{FF2B5EF4-FFF2-40B4-BE49-F238E27FC236}">
                  <a16:creationId xmlns:a16="http://schemas.microsoft.com/office/drawing/2014/main" id="{F1001511-54A9-4C42-97C5-7AC9A4FE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1339" y="9061778"/>
              <a:ext cx="503183" cy="544731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47" name="Freeform 753">
              <a:extLst>
                <a:ext uri="{FF2B5EF4-FFF2-40B4-BE49-F238E27FC236}">
                  <a16:creationId xmlns:a16="http://schemas.microsoft.com/office/drawing/2014/main" id="{179133E0-873A-0445-BF7E-F991A0F0C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7331" y="8931170"/>
              <a:ext cx="251591" cy="289888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48" name="Freeform 754">
              <a:extLst>
                <a:ext uri="{FF2B5EF4-FFF2-40B4-BE49-F238E27FC236}">
                  <a16:creationId xmlns:a16="http://schemas.microsoft.com/office/drawing/2014/main" id="{7A70CA48-ED29-2C43-AB92-AB55D4E85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252" y="8931170"/>
              <a:ext cx="105096" cy="66896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49" name="Freeform 755">
              <a:extLst>
                <a:ext uri="{FF2B5EF4-FFF2-40B4-BE49-F238E27FC236}">
                  <a16:creationId xmlns:a16="http://schemas.microsoft.com/office/drawing/2014/main" id="{5E9E741C-9060-A744-8ED2-D5A4D63C2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19" y="8427855"/>
              <a:ext cx="343947" cy="531988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50" name="Freeform 756">
              <a:extLst>
                <a:ext uri="{FF2B5EF4-FFF2-40B4-BE49-F238E27FC236}">
                  <a16:creationId xmlns:a16="http://schemas.microsoft.com/office/drawing/2014/main" id="{D312A099-BFE9-CB48-8DA8-EA7CB0828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983" y="8453338"/>
              <a:ext cx="140126" cy="289888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51" name="Freeform 757">
              <a:extLst>
                <a:ext uri="{FF2B5EF4-FFF2-40B4-BE49-F238E27FC236}">
                  <a16:creationId xmlns:a16="http://schemas.microsoft.com/office/drawing/2014/main" id="{E7A64639-5030-C349-BB3A-66C6BD65B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7523" y="8380067"/>
              <a:ext cx="550954" cy="477835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52" name="Freeform 758">
              <a:extLst>
                <a:ext uri="{FF2B5EF4-FFF2-40B4-BE49-F238E27FC236}">
                  <a16:creationId xmlns:a16="http://schemas.microsoft.com/office/drawing/2014/main" id="{4799FFC0-CF3F-EB4C-9292-102DD65AE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2621" y="8322725"/>
              <a:ext cx="394902" cy="280330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53" name="Freeform 759">
              <a:extLst>
                <a:ext uri="{FF2B5EF4-FFF2-40B4-BE49-F238E27FC236}">
                  <a16:creationId xmlns:a16="http://schemas.microsoft.com/office/drawing/2014/main" id="{33AD1938-7163-BD4A-8A7F-32B0D69C8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50" y="8529787"/>
              <a:ext cx="92356" cy="222991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54" name="Freeform 760">
              <a:extLst>
                <a:ext uri="{FF2B5EF4-FFF2-40B4-BE49-F238E27FC236}">
                  <a16:creationId xmlns:a16="http://schemas.microsoft.com/office/drawing/2014/main" id="{0F8E8975-1F7C-D54E-82C4-48930F9F1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676" y="8539346"/>
              <a:ext cx="296176" cy="289888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55" name="Freeform 761">
              <a:extLst>
                <a:ext uri="{FF2B5EF4-FFF2-40B4-BE49-F238E27FC236}">
                  <a16:creationId xmlns:a16="http://schemas.microsoft.com/office/drawing/2014/main" id="{90FC7661-D71E-C645-914C-4BF5EE0F1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7268" y="8529787"/>
              <a:ext cx="213378" cy="280330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56" name="Freeform 762">
              <a:extLst>
                <a:ext uri="{FF2B5EF4-FFF2-40B4-BE49-F238E27FC236}">
                  <a16:creationId xmlns:a16="http://schemas.microsoft.com/office/drawing/2014/main" id="{29247E2D-05B3-B940-9635-5349AEA17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9116" y="8558456"/>
              <a:ext cx="140126" cy="168836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57" name="Freeform 763">
              <a:extLst>
                <a:ext uri="{FF2B5EF4-FFF2-40B4-BE49-F238E27FC236}">
                  <a16:creationId xmlns:a16="http://schemas.microsoft.com/office/drawing/2014/main" id="{4AD2D839-53D8-AB45-A5FB-25EF714F8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1920" y="8631727"/>
              <a:ext cx="207004" cy="197507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58" name="Freeform 764">
              <a:extLst>
                <a:ext uri="{FF2B5EF4-FFF2-40B4-BE49-F238E27FC236}">
                  <a16:creationId xmlns:a16="http://schemas.microsoft.com/office/drawing/2014/main" id="{B4D2F4D7-4B39-0C49-A676-B5C8E3E64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5421" y="8443778"/>
              <a:ext cx="324841" cy="273959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59" name="Freeform 765">
              <a:extLst>
                <a:ext uri="{FF2B5EF4-FFF2-40B4-BE49-F238E27FC236}">
                  <a16:creationId xmlns:a16="http://schemas.microsoft.com/office/drawing/2014/main" id="{D3314957-B7A3-1247-BB9A-BDDF4ED17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9435" y="8453336"/>
              <a:ext cx="149681" cy="66896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60" name="Freeform 766">
              <a:extLst>
                <a:ext uri="{FF2B5EF4-FFF2-40B4-BE49-F238E27FC236}">
                  <a16:creationId xmlns:a16="http://schemas.microsoft.com/office/drawing/2014/main" id="{D3FC3BE1-4FB6-D14A-94FA-3D3635C62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9881" y="8389624"/>
              <a:ext cx="140126" cy="38228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61" name="Freeform 767">
              <a:extLst>
                <a:ext uri="{FF2B5EF4-FFF2-40B4-BE49-F238E27FC236}">
                  <a16:creationId xmlns:a16="http://schemas.microsoft.com/office/drawing/2014/main" id="{65967117-A3C4-004A-8338-A159E2D30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773" y="7733400"/>
              <a:ext cx="560506" cy="637110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62" name="Freeform 768">
              <a:extLst>
                <a:ext uri="{FF2B5EF4-FFF2-40B4-BE49-F238E27FC236}">
                  <a16:creationId xmlns:a16="http://schemas.microsoft.com/office/drawing/2014/main" id="{7F69D7DF-393C-554A-8031-BFDB0E5D3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773" y="8259016"/>
              <a:ext cx="270698" cy="213436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63" name="Freeform 769">
              <a:extLst>
                <a:ext uri="{FF2B5EF4-FFF2-40B4-BE49-F238E27FC236}">
                  <a16:creationId xmlns:a16="http://schemas.microsoft.com/office/drawing/2014/main" id="{A653C5FF-041D-C544-AF23-F751B7D64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6443" y="7838521"/>
              <a:ext cx="783434" cy="729495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64" name="Freeform 770">
              <a:extLst>
                <a:ext uri="{FF2B5EF4-FFF2-40B4-BE49-F238E27FC236}">
                  <a16:creationId xmlns:a16="http://schemas.microsoft.com/office/drawing/2014/main" id="{25A7E078-476D-2040-B58C-F0218DBF8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4780" y="7500853"/>
              <a:ext cx="515921" cy="503319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65" name="Freeform 771">
              <a:extLst>
                <a:ext uri="{FF2B5EF4-FFF2-40B4-BE49-F238E27FC236}">
                  <a16:creationId xmlns:a16="http://schemas.microsoft.com/office/drawing/2014/main" id="{D1305228-E9E2-3B4C-B657-1815D1AEB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0449" y="7210969"/>
              <a:ext cx="187901" cy="363155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66" name="Freeform 772">
              <a:extLst>
                <a:ext uri="{FF2B5EF4-FFF2-40B4-BE49-F238E27FC236}">
                  <a16:creationId xmlns:a16="http://schemas.microsoft.com/office/drawing/2014/main" id="{369ABF8A-83D7-DF4F-822E-101E8C774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255" y="7424398"/>
              <a:ext cx="710191" cy="684898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67" name="Freeform 773">
              <a:extLst>
                <a:ext uri="{FF2B5EF4-FFF2-40B4-BE49-F238E27FC236}">
                  <a16:creationId xmlns:a16="http://schemas.microsoft.com/office/drawing/2014/main" id="{7CCF55D1-014C-CF41-B878-D18E8D3AA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0328" y="7714287"/>
              <a:ext cx="391719" cy="318558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68" name="Freeform 774">
              <a:extLst>
                <a:ext uri="{FF2B5EF4-FFF2-40B4-BE49-F238E27FC236}">
                  <a16:creationId xmlns:a16="http://schemas.microsoft.com/office/drawing/2014/main" id="{8A8800A0-0909-4743-BBF6-FD4E61A02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8225" y="7265122"/>
              <a:ext cx="560506" cy="449165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69" name="Freeform 775">
              <a:extLst>
                <a:ext uri="{FF2B5EF4-FFF2-40B4-BE49-F238E27FC236}">
                  <a16:creationId xmlns:a16="http://schemas.microsoft.com/office/drawing/2014/main" id="{CBCB4646-222B-9B4B-A7C9-B7241501B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679" y="7220524"/>
              <a:ext cx="968149" cy="923811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70" name="Freeform 776">
              <a:extLst>
                <a:ext uri="{FF2B5EF4-FFF2-40B4-BE49-F238E27FC236}">
                  <a16:creationId xmlns:a16="http://schemas.microsoft.com/office/drawing/2014/main" id="{C776C06D-BA22-1349-AB41-8D9EA30A8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5687" y="3719600"/>
              <a:ext cx="2850308" cy="2124769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71" name="Freeform 777">
              <a:extLst>
                <a:ext uri="{FF2B5EF4-FFF2-40B4-BE49-F238E27FC236}">
                  <a16:creationId xmlns:a16="http://schemas.microsoft.com/office/drawing/2014/main" id="{7C094AFD-58E8-804C-98BC-0493E2337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6448" y="5038420"/>
              <a:ext cx="149681" cy="105125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72" name="Freeform 778">
              <a:extLst>
                <a:ext uri="{FF2B5EF4-FFF2-40B4-BE49-F238E27FC236}">
                  <a16:creationId xmlns:a16="http://schemas.microsoft.com/office/drawing/2014/main" id="{8FB2B6C4-2D6F-6B4B-B198-954CF3448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221" y="4965151"/>
              <a:ext cx="38217" cy="19114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73" name="Freeform 779">
              <a:extLst>
                <a:ext uri="{FF2B5EF4-FFF2-40B4-BE49-F238E27FC236}">
                  <a16:creationId xmlns:a16="http://schemas.microsoft.com/office/drawing/2014/main" id="{21205AFA-6C3A-E842-9041-0A9AEF779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2883" y="3859763"/>
              <a:ext cx="101909" cy="57339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74" name="Freeform 780">
              <a:extLst>
                <a:ext uri="{FF2B5EF4-FFF2-40B4-BE49-F238E27FC236}">
                  <a16:creationId xmlns:a16="http://schemas.microsoft.com/office/drawing/2014/main" id="{6CF54F6E-F196-634B-B0B8-110EFC1AA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8168" y="3776934"/>
              <a:ext cx="76432" cy="44598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75" name="Freeform 782">
              <a:extLst>
                <a:ext uri="{FF2B5EF4-FFF2-40B4-BE49-F238E27FC236}">
                  <a16:creationId xmlns:a16="http://schemas.microsoft.com/office/drawing/2014/main" id="{725BD547-541C-1143-B79A-299A1EEF5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5169" y="3897991"/>
              <a:ext cx="54142" cy="38228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76" name="Freeform 783">
              <a:extLst>
                <a:ext uri="{FF2B5EF4-FFF2-40B4-BE49-F238E27FC236}">
                  <a16:creationId xmlns:a16="http://schemas.microsoft.com/office/drawing/2014/main" id="{DFBF2FF0-4631-D140-9AEE-004A0208D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19" y="3936214"/>
              <a:ext cx="47770" cy="955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77" name="Freeform 784">
              <a:extLst>
                <a:ext uri="{FF2B5EF4-FFF2-40B4-BE49-F238E27FC236}">
                  <a16:creationId xmlns:a16="http://schemas.microsoft.com/office/drawing/2014/main" id="{61A8114A-3918-0845-BC98-D762A1E17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19" y="4468203"/>
              <a:ext cx="38217" cy="66896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78" name="Freeform 785">
              <a:extLst>
                <a:ext uri="{FF2B5EF4-FFF2-40B4-BE49-F238E27FC236}">
                  <a16:creationId xmlns:a16="http://schemas.microsoft.com/office/drawing/2014/main" id="{E5C62F30-9D0F-7849-A841-C5F6DE61C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525" y="4589252"/>
              <a:ext cx="63695" cy="38228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79" name="Freeform 786">
              <a:extLst>
                <a:ext uri="{FF2B5EF4-FFF2-40B4-BE49-F238E27FC236}">
                  <a16:creationId xmlns:a16="http://schemas.microsoft.com/office/drawing/2014/main" id="{97A89795-1B58-B74D-97DF-8AC4EA42A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376" y="4796314"/>
              <a:ext cx="159234" cy="92381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80" name="Freeform 787">
              <a:extLst>
                <a:ext uri="{FF2B5EF4-FFF2-40B4-BE49-F238E27FC236}">
                  <a16:creationId xmlns:a16="http://schemas.microsoft.com/office/drawing/2014/main" id="{8D006D2F-8DF0-F849-9403-6E9B50A52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717" y="4777203"/>
              <a:ext cx="82802" cy="28672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81" name="Freeform 788">
              <a:extLst>
                <a:ext uri="{FF2B5EF4-FFF2-40B4-BE49-F238E27FC236}">
                  <a16:creationId xmlns:a16="http://schemas.microsoft.com/office/drawing/2014/main" id="{07C3797A-EA02-F44B-B5DD-B636826BF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7146" y="4974706"/>
              <a:ext cx="121018" cy="63711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82" name="Freeform 789">
              <a:extLst>
                <a:ext uri="{FF2B5EF4-FFF2-40B4-BE49-F238E27FC236}">
                  <a16:creationId xmlns:a16="http://schemas.microsoft.com/office/drawing/2014/main" id="{42A70ECD-7E4A-7A4B-9235-5B7730162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38" y="5067088"/>
              <a:ext cx="38216" cy="57339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83" name="Freeform 790">
              <a:extLst>
                <a:ext uri="{FF2B5EF4-FFF2-40B4-BE49-F238E27FC236}">
                  <a16:creationId xmlns:a16="http://schemas.microsoft.com/office/drawing/2014/main" id="{2C7F3ECD-3A8E-C64D-B9A8-195DA2FD3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2436" y="4946037"/>
              <a:ext cx="35033" cy="38228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84" name="Freeform 791">
              <a:extLst>
                <a:ext uri="{FF2B5EF4-FFF2-40B4-BE49-F238E27FC236}">
                  <a16:creationId xmlns:a16="http://schemas.microsoft.com/office/drawing/2014/main" id="{8CD509FA-3402-BF43-A8BF-35DF8B77B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39" y="4347151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85" name="Freeform 792">
              <a:extLst>
                <a:ext uri="{FF2B5EF4-FFF2-40B4-BE49-F238E27FC236}">
                  <a16:creationId xmlns:a16="http://schemas.microsoft.com/office/drawing/2014/main" id="{0CF11A74-78A3-3F42-A5C8-38AFBC021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307" y="4245213"/>
              <a:ext cx="28664" cy="15928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86" name="Freeform 793">
              <a:extLst>
                <a:ext uri="{FF2B5EF4-FFF2-40B4-BE49-F238E27FC236}">
                  <a16:creationId xmlns:a16="http://schemas.microsoft.com/office/drawing/2014/main" id="{1D8F4BBB-AC83-454A-ACA7-EC5D5E449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39" y="4206986"/>
              <a:ext cx="25477" cy="28672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87" name="Freeform 794">
              <a:extLst>
                <a:ext uri="{FF2B5EF4-FFF2-40B4-BE49-F238E27FC236}">
                  <a16:creationId xmlns:a16="http://schemas.microsoft.com/office/drawing/2014/main" id="{827C5F93-E847-3043-8E8A-26267AC34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4796" y="4394934"/>
              <a:ext cx="47770" cy="6370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88" name="Freeform 795">
              <a:extLst>
                <a:ext uri="{FF2B5EF4-FFF2-40B4-BE49-F238E27FC236}">
                  <a16:creationId xmlns:a16="http://schemas.microsoft.com/office/drawing/2014/main" id="{7F7EF736-0340-C14D-955C-DFB2C581F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19" y="4394934"/>
              <a:ext cx="57323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89" name="Freeform 796">
              <a:extLst>
                <a:ext uri="{FF2B5EF4-FFF2-40B4-BE49-F238E27FC236}">
                  <a16:creationId xmlns:a16="http://schemas.microsoft.com/office/drawing/2014/main" id="{2B9501AE-29CD-4746-9ADE-5632996B7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367" y="3802422"/>
              <a:ext cx="38216" cy="19114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90" name="Freeform 797">
              <a:extLst>
                <a:ext uri="{FF2B5EF4-FFF2-40B4-BE49-F238E27FC236}">
                  <a16:creationId xmlns:a16="http://schemas.microsoft.com/office/drawing/2014/main" id="{62AE1019-EBFD-0D4D-AEFA-BCF38D705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694" y="6086410"/>
              <a:ext cx="85988" cy="111494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</p:grpSp>
      <p:sp>
        <p:nvSpPr>
          <p:cNvPr id="1293" name="Oval 1292">
            <a:extLst>
              <a:ext uri="{FF2B5EF4-FFF2-40B4-BE49-F238E27FC236}">
                <a16:creationId xmlns:a16="http://schemas.microsoft.com/office/drawing/2014/main" id="{908EB62F-6405-834D-8AFE-5B6612A04881}"/>
              </a:ext>
            </a:extLst>
          </p:cNvPr>
          <p:cNvSpPr>
            <a:spLocks noChangeAspect="1"/>
          </p:cNvSpPr>
          <p:nvPr/>
        </p:nvSpPr>
        <p:spPr>
          <a:xfrm>
            <a:off x="3987451" y="7393125"/>
            <a:ext cx="418296" cy="418292"/>
          </a:xfrm>
          <a:prstGeom prst="ellipse">
            <a:avLst/>
          </a:pr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71981" tIns="91416" rIns="71981" bIns="91416" numCol="1" anchor="ctr" anchorCtr="1" compatLnSpc="1">
            <a:prstTxWarp prst="textNoShape">
              <a:avLst/>
            </a:prstTxWarp>
          </a:bodyPr>
          <a:lstStyle/>
          <a:p>
            <a:endParaRPr lang="en-US" b="1" kern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94" name="CuadroTexto 395">
            <a:extLst>
              <a:ext uri="{FF2B5EF4-FFF2-40B4-BE49-F238E27FC236}">
                <a16:creationId xmlns:a16="http://schemas.microsoft.com/office/drawing/2014/main" id="{86E4AFEB-14B5-C740-8CBA-E297EF0459EF}"/>
              </a:ext>
            </a:extLst>
          </p:cNvPr>
          <p:cNvSpPr txBox="1"/>
          <p:nvPr/>
        </p:nvSpPr>
        <p:spPr>
          <a:xfrm>
            <a:off x="4544855" y="7327811"/>
            <a:ext cx="3338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 SemiBold" pitchFamily="2" charset="77"/>
                <a:ea typeface="Lato Semibold" panose="020F0502020204030203" pitchFamily="34" charset="0"/>
                <a:cs typeface="Lato Semibold" panose="020F0502020204030203" pitchFamily="34" charset="0"/>
              </a:rPr>
              <a:t>A, YOUR TITLE</a:t>
            </a:r>
          </a:p>
        </p:txBody>
      </p:sp>
      <p:sp>
        <p:nvSpPr>
          <p:cNvPr id="1295" name="Oval 1294">
            <a:extLst>
              <a:ext uri="{FF2B5EF4-FFF2-40B4-BE49-F238E27FC236}">
                <a16:creationId xmlns:a16="http://schemas.microsoft.com/office/drawing/2014/main" id="{158A34A0-1514-5748-8760-5584031F7FDF}"/>
              </a:ext>
            </a:extLst>
          </p:cNvPr>
          <p:cNvSpPr>
            <a:spLocks noChangeAspect="1"/>
          </p:cNvSpPr>
          <p:nvPr/>
        </p:nvSpPr>
        <p:spPr>
          <a:xfrm>
            <a:off x="8210812" y="6715811"/>
            <a:ext cx="418296" cy="418292"/>
          </a:xfrm>
          <a:prstGeom prst="ellipse">
            <a:avLst/>
          </a:pr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71981" tIns="91416" rIns="71981" bIns="91416" numCol="1" anchor="ctr" anchorCtr="1" compatLnSpc="1">
            <a:prstTxWarp prst="textNoShape">
              <a:avLst/>
            </a:prstTxWarp>
          </a:bodyPr>
          <a:lstStyle/>
          <a:p>
            <a:endParaRPr lang="en-US" b="1" kern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96" name="CuadroTexto 395">
            <a:extLst>
              <a:ext uri="{FF2B5EF4-FFF2-40B4-BE49-F238E27FC236}">
                <a16:creationId xmlns:a16="http://schemas.microsoft.com/office/drawing/2014/main" id="{8A0DB020-CEDF-154A-A5B2-3A9D1BF8AB3A}"/>
              </a:ext>
            </a:extLst>
          </p:cNvPr>
          <p:cNvSpPr txBox="1"/>
          <p:nvPr/>
        </p:nvSpPr>
        <p:spPr>
          <a:xfrm>
            <a:off x="8768217" y="6640829"/>
            <a:ext cx="4162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 SemiBold" pitchFamily="2" charset="77"/>
                <a:ea typeface="Lato Semibold" panose="020F0502020204030203" pitchFamily="34" charset="0"/>
                <a:cs typeface="Lato Semibold" panose="020F0502020204030203" pitchFamily="34" charset="0"/>
              </a:rPr>
              <a:t>B, YOUR TITLE</a:t>
            </a:r>
          </a:p>
        </p:txBody>
      </p:sp>
      <p:sp>
        <p:nvSpPr>
          <p:cNvPr id="1297" name="Oval 1296">
            <a:extLst>
              <a:ext uri="{FF2B5EF4-FFF2-40B4-BE49-F238E27FC236}">
                <a16:creationId xmlns:a16="http://schemas.microsoft.com/office/drawing/2014/main" id="{DC362424-FF6F-9544-BF38-E4DB3A25FA6D}"/>
              </a:ext>
            </a:extLst>
          </p:cNvPr>
          <p:cNvSpPr>
            <a:spLocks noChangeAspect="1"/>
          </p:cNvSpPr>
          <p:nvPr/>
        </p:nvSpPr>
        <p:spPr>
          <a:xfrm>
            <a:off x="13038864" y="10228259"/>
            <a:ext cx="418296" cy="418292"/>
          </a:xfrm>
          <a:prstGeom prst="ellipse">
            <a:avLst/>
          </a:pr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71981" tIns="91416" rIns="71981" bIns="91416" numCol="1" anchor="ctr" anchorCtr="1" compatLnSpc="1">
            <a:prstTxWarp prst="textNoShape">
              <a:avLst/>
            </a:prstTxWarp>
          </a:bodyPr>
          <a:lstStyle/>
          <a:p>
            <a:endParaRPr lang="en-US" b="1" kern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98" name="CuadroTexto 395">
            <a:extLst>
              <a:ext uri="{FF2B5EF4-FFF2-40B4-BE49-F238E27FC236}">
                <a16:creationId xmlns:a16="http://schemas.microsoft.com/office/drawing/2014/main" id="{7F33853A-5E39-A942-9520-3C9E3621B24B}"/>
              </a:ext>
            </a:extLst>
          </p:cNvPr>
          <p:cNvSpPr txBox="1"/>
          <p:nvPr/>
        </p:nvSpPr>
        <p:spPr>
          <a:xfrm>
            <a:off x="9728867" y="10126034"/>
            <a:ext cx="3202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Montserrat SemiBold" pitchFamily="2" charset="77"/>
                <a:ea typeface="Lato Semibold" panose="020F0502020204030203" pitchFamily="34" charset="0"/>
                <a:cs typeface="Lato Semibold" panose="020F0502020204030203" pitchFamily="34" charset="0"/>
              </a:rPr>
              <a:t>C, YOUR TITLE</a:t>
            </a:r>
          </a:p>
        </p:txBody>
      </p:sp>
      <p:grpSp>
        <p:nvGrpSpPr>
          <p:cNvPr id="1299" name="Group 1298">
            <a:extLst>
              <a:ext uri="{FF2B5EF4-FFF2-40B4-BE49-F238E27FC236}">
                <a16:creationId xmlns:a16="http://schemas.microsoft.com/office/drawing/2014/main" id="{58F5D506-C0A2-6242-B72F-AA19DBACD475}"/>
              </a:ext>
            </a:extLst>
          </p:cNvPr>
          <p:cNvGrpSpPr/>
          <p:nvPr/>
        </p:nvGrpSpPr>
        <p:grpSpPr>
          <a:xfrm>
            <a:off x="15720132" y="4544547"/>
            <a:ext cx="2163166" cy="7443586"/>
            <a:chOff x="19596172" y="4803322"/>
            <a:chExt cx="2163166" cy="7443586"/>
          </a:xfrm>
        </p:grpSpPr>
        <p:grpSp>
          <p:nvGrpSpPr>
            <p:cNvPr id="1300" name="Group 1299">
              <a:extLst>
                <a:ext uri="{FF2B5EF4-FFF2-40B4-BE49-F238E27FC236}">
                  <a16:creationId xmlns:a16="http://schemas.microsoft.com/office/drawing/2014/main" id="{691EC550-7D8F-814F-BEA1-E80823B5CD56}"/>
                </a:ext>
              </a:extLst>
            </p:cNvPr>
            <p:cNvGrpSpPr/>
            <p:nvPr/>
          </p:nvGrpSpPr>
          <p:grpSpPr>
            <a:xfrm>
              <a:off x="19596172" y="4803322"/>
              <a:ext cx="2163166" cy="2163164"/>
              <a:chOff x="13294673" y="4285948"/>
              <a:chExt cx="1934518" cy="1934518"/>
            </a:xfrm>
          </p:grpSpPr>
          <p:sp>
            <p:nvSpPr>
              <p:cNvPr id="1309" name="Shape 493">
                <a:extLst>
                  <a:ext uri="{FF2B5EF4-FFF2-40B4-BE49-F238E27FC236}">
                    <a16:creationId xmlns:a16="http://schemas.microsoft.com/office/drawing/2014/main" id="{3904C53C-1DB5-D541-ACE5-F5B59E6DE428}"/>
                  </a:ext>
                </a:extLst>
              </p:cNvPr>
              <p:cNvSpPr/>
              <p:nvPr/>
            </p:nvSpPr>
            <p:spPr>
              <a:xfrm>
                <a:off x="13294673" y="4285948"/>
                <a:ext cx="1934518" cy="1934518"/>
              </a:xfrm>
              <a:prstGeom prst="ellipse">
                <a:avLst/>
              </a:prstGeom>
              <a:noFill/>
              <a:ln w="317500" cap="flat" cmpd="sng">
                <a:solidFill>
                  <a:schemeClr val="bg1">
                    <a:alpha val="3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2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Calibri"/>
                </a:endParaRPr>
              </a:p>
            </p:txBody>
          </p:sp>
          <p:sp>
            <p:nvSpPr>
              <p:cNvPr id="1310" name="Shape 515">
                <a:extLst>
                  <a:ext uri="{FF2B5EF4-FFF2-40B4-BE49-F238E27FC236}">
                    <a16:creationId xmlns:a16="http://schemas.microsoft.com/office/drawing/2014/main" id="{17D1B2ED-6FD8-4B49-9BB0-57304CD21443}"/>
                  </a:ext>
                </a:extLst>
              </p:cNvPr>
              <p:cNvSpPr/>
              <p:nvPr/>
            </p:nvSpPr>
            <p:spPr>
              <a:xfrm>
                <a:off x="13294673" y="4285948"/>
                <a:ext cx="1934518" cy="1934518"/>
              </a:xfrm>
              <a:prstGeom prst="arc">
                <a:avLst>
                  <a:gd name="adj1" fmla="val 16258165"/>
                  <a:gd name="adj2" fmla="val 5544299"/>
                </a:avLst>
              </a:prstGeom>
              <a:noFill/>
              <a:ln w="31750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2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Calibri"/>
                </a:endParaRPr>
              </a:p>
            </p:txBody>
          </p:sp>
          <p:sp>
            <p:nvSpPr>
              <p:cNvPr id="1311" name="Shape 978">
                <a:extLst>
                  <a:ext uri="{FF2B5EF4-FFF2-40B4-BE49-F238E27FC236}">
                    <a16:creationId xmlns:a16="http://schemas.microsoft.com/office/drawing/2014/main" id="{E1D42058-B443-9546-B212-1EC676F2533E}"/>
                  </a:ext>
                </a:extLst>
              </p:cNvPr>
              <p:cNvSpPr/>
              <p:nvPr/>
            </p:nvSpPr>
            <p:spPr>
              <a:xfrm>
                <a:off x="13380618" y="4367611"/>
                <a:ext cx="1779374" cy="177937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2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Calibri"/>
                </a:endParaRPr>
              </a:p>
            </p:txBody>
          </p:sp>
        </p:grpSp>
        <p:grpSp>
          <p:nvGrpSpPr>
            <p:cNvPr id="1301" name="Group 1300">
              <a:extLst>
                <a:ext uri="{FF2B5EF4-FFF2-40B4-BE49-F238E27FC236}">
                  <a16:creationId xmlns:a16="http://schemas.microsoft.com/office/drawing/2014/main" id="{D396A710-68C6-4144-BD17-C37D2B85D6DA}"/>
                </a:ext>
              </a:extLst>
            </p:cNvPr>
            <p:cNvGrpSpPr/>
            <p:nvPr/>
          </p:nvGrpSpPr>
          <p:grpSpPr>
            <a:xfrm>
              <a:off x="19596172" y="7443533"/>
              <a:ext cx="2163166" cy="2163164"/>
              <a:chOff x="13294673" y="4285948"/>
              <a:chExt cx="1934518" cy="1934518"/>
            </a:xfrm>
          </p:grpSpPr>
          <p:sp>
            <p:nvSpPr>
              <p:cNvPr id="1306" name="Shape 493">
                <a:extLst>
                  <a:ext uri="{FF2B5EF4-FFF2-40B4-BE49-F238E27FC236}">
                    <a16:creationId xmlns:a16="http://schemas.microsoft.com/office/drawing/2014/main" id="{2F95D20D-72D7-3043-BEE6-87D6A0875F40}"/>
                  </a:ext>
                </a:extLst>
              </p:cNvPr>
              <p:cNvSpPr/>
              <p:nvPr/>
            </p:nvSpPr>
            <p:spPr>
              <a:xfrm>
                <a:off x="13294673" y="4285948"/>
                <a:ext cx="1934518" cy="1934518"/>
              </a:xfrm>
              <a:prstGeom prst="ellipse">
                <a:avLst/>
              </a:prstGeom>
              <a:noFill/>
              <a:ln w="317500" cap="flat" cmpd="sng">
                <a:solidFill>
                  <a:schemeClr val="bg1">
                    <a:alpha val="3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2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Calibri"/>
                </a:endParaRPr>
              </a:p>
            </p:txBody>
          </p:sp>
          <p:sp>
            <p:nvSpPr>
              <p:cNvPr id="1307" name="Shape 515">
                <a:extLst>
                  <a:ext uri="{FF2B5EF4-FFF2-40B4-BE49-F238E27FC236}">
                    <a16:creationId xmlns:a16="http://schemas.microsoft.com/office/drawing/2014/main" id="{DE7B683E-F2C1-F948-AF23-8F7C6ABD23DF}"/>
                  </a:ext>
                </a:extLst>
              </p:cNvPr>
              <p:cNvSpPr/>
              <p:nvPr/>
            </p:nvSpPr>
            <p:spPr>
              <a:xfrm>
                <a:off x="13294673" y="4285948"/>
                <a:ext cx="1934518" cy="1934518"/>
              </a:xfrm>
              <a:prstGeom prst="arc">
                <a:avLst>
                  <a:gd name="adj1" fmla="val 16258165"/>
                  <a:gd name="adj2" fmla="val 9232961"/>
                </a:avLst>
              </a:prstGeom>
              <a:noFill/>
              <a:ln w="31750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2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Calibri"/>
                </a:endParaRPr>
              </a:p>
            </p:txBody>
          </p:sp>
          <p:sp>
            <p:nvSpPr>
              <p:cNvPr id="1308" name="Shape 978">
                <a:extLst>
                  <a:ext uri="{FF2B5EF4-FFF2-40B4-BE49-F238E27FC236}">
                    <a16:creationId xmlns:a16="http://schemas.microsoft.com/office/drawing/2014/main" id="{5FC59249-554E-1A40-98F9-AD327B7DE573}"/>
                  </a:ext>
                </a:extLst>
              </p:cNvPr>
              <p:cNvSpPr/>
              <p:nvPr/>
            </p:nvSpPr>
            <p:spPr>
              <a:xfrm>
                <a:off x="13380618" y="4367611"/>
                <a:ext cx="1779374" cy="177937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2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Calibri"/>
                </a:endParaRPr>
              </a:p>
            </p:txBody>
          </p:sp>
        </p:grpSp>
        <p:grpSp>
          <p:nvGrpSpPr>
            <p:cNvPr id="1302" name="Group 1301">
              <a:extLst>
                <a:ext uri="{FF2B5EF4-FFF2-40B4-BE49-F238E27FC236}">
                  <a16:creationId xmlns:a16="http://schemas.microsoft.com/office/drawing/2014/main" id="{85867128-F571-AD44-96D4-F355D6B2E6D4}"/>
                </a:ext>
              </a:extLst>
            </p:cNvPr>
            <p:cNvGrpSpPr/>
            <p:nvPr/>
          </p:nvGrpSpPr>
          <p:grpSpPr>
            <a:xfrm>
              <a:off x="19596172" y="10083744"/>
              <a:ext cx="2163166" cy="2163164"/>
              <a:chOff x="13294673" y="4285948"/>
              <a:chExt cx="1934518" cy="1934518"/>
            </a:xfrm>
          </p:grpSpPr>
          <p:sp>
            <p:nvSpPr>
              <p:cNvPr id="1303" name="Shape 493">
                <a:extLst>
                  <a:ext uri="{FF2B5EF4-FFF2-40B4-BE49-F238E27FC236}">
                    <a16:creationId xmlns:a16="http://schemas.microsoft.com/office/drawing/2014/main" id="{30BEDB9A-A3F3-9844-9E9B-EBCBAB93A48B}"/>
                  </a:ext>
                </a:extLst>
              </p:cNvPr>
              <p:cNvSpPr/>
              <p:nvPr/>
            </p:nvSpPr>
            <p:spPr>
              <a:xfrm>
                <a:off x="13294673" y="4285948"/>
                <a:ext cx="1934518" cy="1934518"/>
              </a:xfrm>
              <a:prstGeom prst="ellipse">
                <a:avLst/>
              </a:prstGeom>
              <a:noFill/>
              <a:ln w="317500" cap="flat" cmpd="sng">
                <a:solidFill>
                  <a:schemeClr val="bg1">
                    <a:alpha val="3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2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Calibri"/>
                </a:endParaRPr>
              </a:p>
            </p:txBody>
          </p:sp>
          <p:sp>
            <p:nvSpPr>
              <p:cNvPr id="1304" name="Shape 515">
                <a:extLst>
                  <a:ext uri="{FF2B5EF4-FFF2-40B4-BE49-F238E27FC236}">
                    <a16:creationId xmlns:a16="http://schemas.microsoft.com/office/drawing/2014/main" id="{8FF6091F-046D-E642-94E5-ED8A1082AC2B}"/>
                  </a:ext>
                </a:extLst>
              </p:cNvPr>
              <p:cNvSpPr/>
              <p:nvPr/>
            </p:nvSpPr>
            <p:spPr>
              <a:xfrm>
                <a:off x="13294673" y="4285948"/>
                <a:ext cx="1934518" cy="1934518"/>
              </a:xfrm>
              <a:prstGeom prst="arc">
                <a:avLst>
                  <a:gd name="adj1" fmla="val 16258165"/>
                  <a:gd name="adj2" fmla="val 1666605"/>
                </a:avLst>
              </a:prstGeom>
              <a:noFill/>
              <a:ln w="31750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2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Calibri"/>
                </a:endParaRPr>
              </a:p>
            </p:txBody>
          </p:sp>
          <p:sp>
            <p:nvSpPr>
              <p:cNvPr id="1305" name="Shape 978">
                <a:extLst>
                  <a:ext uri="{FF2B5EF4-FFF2-40B4-BE49-F238E27FC236}">
                    <a16:creationId xmlns:a16="http://schemas.microsoft.com/office/drawing/2014/main" id="{9B774D75-468C-5846-BFFB-708DD2CDB972}"/>
                  </a:ext>
                </a:extLst>
              </p:cNvPr>
              <p:cNvSpPr/>
              <p:nvPr/>
            </p:nvSpPr>
            <p:spPr>
              <a:xfrm>
                <a:off x="13380618" y="4367611"/>
                <a:ext cx="1779374" cy="177937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2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Calibri"/>
                </a:endParaRPr>
              </a:p>
            </p:txBody>
          </p:sp>
        </p:grpSp>
      </p:grpSp>
      <p:sp>
        <p:nvSpPr>
          <p:cNvPr id="1312" name="Rectangle 56">
            <a:extLst>
              <a:ext uri="{FF2B5EF4-FFF2-40B4-BE49-F238E27FC236}">
                <a16:creationId xmlns:a16="http://schemas.microsoft.com/office/drawing/2014/main" id="{97F6FF03-46E7-534B-85D7-4EA810D4FFAD}"/>
              </a:ext>
            </a:extLst>
          </p:cNvPr>
          <p:cNvSpPr/>
          <p:nvPr/>
        </p:nvSpPr>
        <p:spPr>
          <a:xfrm>
            <a:off x="18233183" y="4861705"/>
            <a:ext cx="45651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313" name="Rectangle 56">
            <a:extLst>
              <a:ext uri="{FF2B5EF4-FFF2-40B4-BE49-F238E27FC236}">
                <a16:creationId xmlns:a16="http://schemas.microsoft.com/office/drawing/2014/main" id="{DBAAC1C8-FE45-0648-AE4E-5AAB8C93E538}"/>
              </a:ext>
            </a:extLst>
          </p:cNvPr>
          <p:cNvSpPr/>
          <p:nvPr/>
        </p:nvSpPr>
        <p:spPr>
          <a:xfrm>
            <a:off x="18233183" y="7583858"/>
            <a:ext cx="45651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314" name="Rectangle 56">
            <a:extLst>
              <a:ext uri="{FF2B5EF4-FFF2-40B4-BE49-F238E27FC236}">
                <a16:creationId xmlns:a16="http://schemas.microsoft.com/office/drawing/2014/main" id="{E6A6D3ED-9840-6444-A716-DDA286DEAEA1}"/>
              </a:ext>
            </a:extLst>
          </p:cNvPr>
          <p:cNvSpPr/>
          <p:nvPr/>
        </p:nvSpPr>
        <p:spPr>
          <a:xfrm>
            <a:off x="18233183" y="10153611"/>
            <a:ext cx="45651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341" name="CuadroTexto 395">
            <a:extLst>
              <a:ext uri="{FF2B5EF4-FFF2-40B4-BE49-F238E27FC236}">
                <a16:creationId xmlns:a16="http://schemas.microsoft.com/office/drawing/2014/main" id="{26230265-B4C9-3F45-812E-F6C42ECACF92}"/>
              </a:ext>
            </a:extLst>
          </p:cNvPr>
          <p:cNvSpPr txBox="1"/>
          <p:nvPr/>
        </p:nvSpPr>
        <p:spPr>
          <a:xfrm>
            <a:off x="15157361" y="5238890"/>
            <a:ext cx="3338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Montserrat SemiBold" pitchFamily="2" charset="77"/>
                <a:ea typeface="Lato Semibold" panose="020F0502020204030203" pitchFamily="34" charset="0"/>
                <a:cs typeface="Lato Semibold" panose="020F0502020204030203" pitchFamily="34" charset="0"/>
              </a:rPr>
              <a:t>A</a:t>
            </a:r>
          </a:p>
        </p:txBody>
      </p:sp>
      <p:sp>
        <p:nvSpPr>
          <p:cNvPr id="1342" name="CuadroTexto 395">
            <a:extLst>
              <a:ext uri="{FF2B5EF4-FFF2-40B4-BE49-F238E27FC236}">
                <a16:creationId xmlns:a16="http://schemas.microsoft.com/office/drawing/2014/main" id="{FEAD953D-0A46-0E42-B638-A0942C1BEE64}"/>
              </a:ext>
            </a:extLst>
          </p:cNvPr>
          <p:cNvSpPr txBox="1"/>
          <p:nvPr/>
        </p:nvSpPr>
        <p:spPr>
          <a:xfrm>
            <a:off x="15157361" y="7839215"/>
            <a:ext cx="3338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Montserrat SemiBold" pitchFamily="2" charset="77"/>
                <a:ea typeface="Lato Semibold" panose="020F0502020204030203" pitchFamily="34" charset="0"/>
                <a:cs typeface="Lato Semibold" panose="020F0502020204030203" pitchFamily="34" charset="0"/>
              </a:rPr>
              <a:t>B</a:t>
            </a:r>
          </a:p>
        </p:txBody>
      </p:sp>
      <p:sp>
        <p:nvSpPr>
          <p:cNvPr id="1343" name="CuadroTexto 395">
            <a:extLst>
              <a:ext uri="{FF2B5EF4-FFF2-40B4-BE49-F238E27FC236}">
                <a16:creationId xmlns:a16="http://schemas.microsoft.com/office/drawing/2014/main" id="{9EC122C6-4A9B-A84C-BF43-407558210299}"/>
              </a:ext>
            </a:extLst>
          </p:cNvPr>
          <p:cNvSpPr txBox="1"/>
          <p:nvPr/>
        </p:nvSpPr>
        <p:spPr>
          <a:xfrm>
            <a:off x="15157361" y="10496690"/>
            <a:ext cx="3338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Montserrat SemiBold" pitchFamily="2" charset="77"/>
                <a:ea typeface="Lato Semibold" panose="020F0502020204030203" pitchFamily="34" charset="0"/>
                <a:cs typeface="Lato Semibold" panose="020F0502020204030203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9861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 19">
            <a:extLst>
              <a:ext uri="{FF2B5EF4-FFF2-40B4-BE49-F238E27FC236}">
                <a16:creationId xmlns:a16="http://schemas.microsoft.com/office/drawing/2014/main" id="{21C0BC84-6BAC-D948-9E3C-7DF9B6480D62}"/>
              </a:ext>
            </a:extLst>
          </p:cNvPr>
          <p:cNvSpPr/>
          <p:nvPr/>
        </p:nvSpPr>
        <p:spPr>
          <a:xfrm>
            <a:off x="7441402" y="1065715"/>
            <a:ext cx="949490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6600" b="1" dirty="0">
                <a:solidFill>
                  <a:schemeClr val="accent5"/>
                </a:solidFill>
                <a:latin typeface="Montserrat" pitchFamily="2" charset="77"/>
              </a:rPr>
              <a:t>UNITED STATES MAP</a:t>
            </a:r>
          </a:p>
        </p:txBody>
      </p:sp>
      <p:sp>
        <p:nvSpPr>
          <p:cNvPr id="44" name="Rectángulo 20">
            <a:extLst>
              <a:ext uri="{FF2B5EF4-FFF2-40B4-BE49-F238E27FC236}">
                <a16:creationId xmlns:a16="http://schemas.microsoft.com/office/drawing/2014/main" id="{6B0D78D3-1E63-9341-93C4-1D3261604B2C}"/>
              </a:ext>
            </a:extLst>
          </p:cNvPr>
          <p:cNvSpPr/>
          <p:nvPr/>
        </p:nvSpPr>
        <p:spPr>
          <a:xfrm>
            <a:off x="7823687" y="2167719"/>
            <a:ext cx="87302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pc="3000" dirty="0">
                <a:solidFill>
                  <a:schemeClr val="bg1"/>
                </a:solidFill>
                <a:latin typeface="Montserrat Light" pitchFamily="2" charset="77"/>
              </a:rPr>
              <a:t>STOP COVID-19</a:t>
            </a:r>
          </a:p>
        </p:txBody>
      </p: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81DEFC7C-C7CB-D942-BC5F-1A4330913C95}"/>
              </a:ext>
            </a:extLst>
          </p:cNvPr>
          <p:cNvGrpSpPr/>
          <p:nvPr/>
        </p:nvGrpSpPr>
        <p:grpSpPr>
          <a:xfrm>
            <a:off x="7441339" y="4546879"/>
            <a:ext cx="9494970" cy="6207388"/>
            <a:chOff x="10518923" y="4535159"/>
            <a:chExt cx="12479668" cy="8158651"/>
          </a:xfrm>
          <a:solidFill>
            <a:schemeClr val="accent2"/>
          </a:solidFill>
        </p:grpSpPr>
        <p:sp>
          <p:nvSpPr>
            <p:cNvPr id="454" name="Freeform 23">
              <a:extLst>
                <a:ext uri="{FF2B5EF4-FFF2-40B4-BE49-F238E27FC236}">
                  <a16:creationId xmlns:a16="http://schemas.microsoft.com/office/drawing/2014/main" id="{F4BA1BAD-7D82-7C4E-9D0F-B05BD406D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7332" y="5969023"/>
              <a:ext cx="1734521" cy="1276135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55" name="Freeform 29">
              <a:extLst>
                <a:ext uri="{FF2B5EF4-FFF2-40B4-BE49-F238E27FC236}">
                  <a16:creationId xmlns:a16="http://schemas.microsoft.com/office/drawing/2014/main" id="{6EE73FD5-881F-5444-9BA5-FA8B5270A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96878" y="6829334"/>
              <a:ext cx="71672" cy="50189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grpSp>
          <p:nvGrpSpPr>
            <p:cNvPr id="456" name="Group 455">
              <a:extLst>
                <a:ext uri="{FF2B5EF4-FFF2-40B4-BE49-F238E27FC236}">
                  <a16:creationId xmlns:a16="http://schemas.microsoft.com/office/drawing/2014/main" id="{3B61F236-7E7D-3B47-ACF2-3AFDEE183970}"/>
                </a:ext>
              </a:extLst>
            </p:cNvPr>
            <p:cNvGrpSpPr/>
            <p:nvPr/>
          </p:nvGrpSpPr>
          <p:grpSpPr>
            <a:xfrm>
              <a:off x="14024957" y="6463694"/>
              <a:ext cx="8651108" cy="5649411"/>
              <a:chOff x="14024957" y="6463694"/>
              <a:chExt cx="8651108" cy="5649411"/>
            </a:xfrm>
            <a:grpFill/>
          </p:grpSpPr>
          <p:sp>
            <p:nvSpPr>
              <p:cNvPr id="509" name="Freeform 7">
                <a:extLst>
                  <a:ext uri="{FF2B5EF4-FFF2-40B4-BE49-F238E27FC236}">
                    <a16:creationId xmlns:a16="http://schemas.microsoft.com/office/drawing/2014/main" id="{D501A3D6-A535-A245-9647-B5AF9804E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0490" y="8915599"/>
                <a:ext cx="3239684" cy="3197506"/>
              </a:xfrm>
              <a:custGeom>
                <a:avLst/>
                <a:gdLst>
                  <a:gd name="T0" fmla="*/ 450 w 452"/>
                  <a:gd name="T1" fmla="*/ 234 h 446"/>
                  <a:gd name="T2" fmla="*/ 446 w 452"/>
                  <a:gd name="T3" fmla="*/ 215 h 446"/>
                  <a:gd name="T4" fmla="*/ 435 w 452"/>
                  <a:gd name="T5" fmla="*/ 131 h 446"/>
                  <a:gd name="T6" fmla="*/ 417 w 452"/>
                  <a:gd name="T7" fmla="*/ 128 h 446"/>
                  <a:gd name="T8" fmla="*/ 398 w 452"/>
                  <a:gd name="T9" fmla="*/ 117 h 446"/>
                  <a:gd name="T10" fmla="*/ 378 w 452"/>
                  <a:gd name="T11" fmla="*/ 116 h 446"/>
                  <a:gd name="T12" fmla="*/ 365 w 452"/>
                  <a:gd name="T13" fmla="*/ 118 h 446"/>
                  <a:gd name="T14" fmla="*/ 352 w 452"/>
                  <a:gd name="T15" fmla="*/ 122 h 446"/>
                  <a:gd name="T16" fmla="*/ 332 w 452"/>
                  <a:gd name="T17" fmla="*/ 118 h 446"/>
                  <a:gd name="T18" fmla="*/ 325 w 452"/>
                  <a:gd name="T19" fmla="*/ 116 h 446"/>
                  <a:gd name="T20" fmla="*/ 310 w 452"/>
                  <a:gd name="T21" fmla="*/ 112 h 446"/>
                  <a:gd name="T22" fmla="*/ 301 w 452"/>
                  <a:gd name="T23" fmla="*/ 111 h 446"/>
                  <a:gd name="T24" fmla="*/ 284 w 452"/>
                  <a:gd name="T25" fmla="*/ 107 h 446"/>
                  <a:gd name="T26" fmla="*/ 269 w 452"/>
                  <a:gd name="T27" fmla="*/ 101 h 446"/>
                  <a:gd name="T28" fmla="*/ 253 w 452"/>
                  <a:gd name="T29" fmla="*/ 93 h 446"/>
                  <a:gd name="T30" fmla="*/ 242 w 452"/>
                  <a:gd name="T31" fmla="*/ 90 h 446"/>
                  <a:gd name="T32" fmla="*/ 125 w 452"/>
                  <a:gd name="T33" fmla="*/ 182 h 446"/>
                  <a:gd name="T34" fmla="*/ 2 w 452"/>
                  <a:gd name="T35" fmla="*/ 183 h 446"/>
                  <a:gd name="T36" fmla="*/ 13 w 452"/>
                  <a:gd name="T37" fmla="*/ 197 h 446"/>
                  <a:gd name="T38" fmla="*/ 22 w 452"/>
                  <a:gd name="T39" fmla="*/ 205 h 446"/>
                  <a:gd name="T40" fmla="*/ 41 w 452"/>
                  <a:gd name="T41" fmla="*/ 224 h 446"/>
                  <a:gd name="T42" fmla="*/ 55 w 452"/>
                  <a:gd name="T43" fmla="*/ 238 h 446"/>
                  <a:gd name="T44" fmla="*/ 59 w 452"/>
                  <a:gd name="T45" fmla="*/ 259 h 446"/>
                  <a:gd name="T46" fmla="*/ 66 w 452"/>
                  <a:gd name="T47" fmla="*/ 278 h 446"/>
                  <a:gd name="T48" fmla="*/ 74 w 452"/>
                  <a:gd name="T49" fmla="*/ 286 h 446"/>
                  <a:gd name="T50" fmla="*/ 88 w 452"/>
                  <a:gd name="T51" fmla="*/ 296 h 446"/>
                  <a:gd name="T52" fmla="*/ 109 w 452"/>
                  <a:gd name="T53" fmla="*/ 307 h 446"/>
                  <a:gd name="T54" fmla="*/ 120 w 452"/>
                  <a:gd name="T55" fmla="*/ 298 h 446"/>
                  <a:gd name="T56" fmla="*/ 127 w 452"/>
                  <a:gd name="T57" fmla="*/ 283 h 446"/>
                  <a:gd name="T58" fmla="*/ 148 w 452"/>
                  <a:gd name="T59" fmla="*/ 275 h 446"/>
                  <a:gd name="T60" fmla="*/ 170 w 452"/>
                  <a:gd name="T61" fmla="*/ 279 h 446"/>
                  <a:gd name="T62" fmla="*/ 183 w 452"/>
                  <a:gd name="T63" fmla="*/ 292 h 446"/>
                  <a:gd name="T64" fmla="*/ 200 w 452"/>
                  <a:gd name="T65" fmla="*/ 320 h 446"/>
                  <a:gd name="T66" fmla="*/ 210 w 452"/>
                  <a:gd name="T67" fmla="*/ 343 h 446"/>
                  <a:gd name="T68" fmla="*/ 235 w 452"/>
                  <a:gd name="T69" fmla="*/ 372 h 446"/>
                  <a:gd name="T70" fmla="*/ 237 w 452"/>
                  <a:gd name="T71" fmla="*/ 388 h 446"/>
                  <a:gd name="T72" fmla="*/ 249 w 452"/>
                  <a:gd name="T73" fmla="*/ 416 h 446"/>
                  <a:gd name="T74" fmla="*/ 273 w 452"/>
                  <a:gd name="T75" fmla="*/ 427 h 446"/>
                  <a:gd name="T76" fmla="*/ 291 w 452"/>
                  <a:gd name="T77" fmla="*/ 438 h 446"/>
                  <a:gd name="T78" fmla="*/ 305 w 452"/>
                  <a:gd name="T79" fmla="*/ 442 h 446"/>
                  <a:gd name="T80" fmla="*/ 321 w 452"/>
                  <a:gd name="T81" fmla="*/ 441 h 446"/>
                  <a:gd name="T82" fmla="*/ 317 w 452"/>
                  <a:gd name="T83" fmla="*/ 425 h 446"/>
                  <a:gd name="T84" fmla="*/ 308 w 452"/>
                  <a:gd name="T85" fmla="*/ 404 h 446"/>
                  <a:gd name="T86" fmla="*/ 318 w 452"/>
                  <a:gd name="T87" fmla="*/ 370 h 446"/>
                  <a:gd name="T88" fmla="*/ 311 w 452"/>
                  <a:gd name="T89" fmla="*/ 361 h 446"/>
                  <a:gd name="T90" fmla="*/ 326 w 452"/>
                  <a:gd name="T91" fmla="*/ 355 h 446"/>
                  <a:gd name="T92" fmla="*/ 324 w 452"/>
                  <a:gd name="T93" fmla="*/ 350 h 446"/>
                  <a:gd name="T94" fmla="*/ 338 w 452"/>
                  <a:gd name="T95" fmla="*/ 350 h 446"/>
                  <a:gd name="T96" fmla="*/ 336 w 452"/>
                  <a:gd name="T97" fmla="*/ 345 h 446"/>
                  <a:gd name="T98" fmla="*/ 347 w 452"/>
                  <a:gd name="T99" fmla="*/ 342 h 446"/>
                  <a:gd name="T100" fmla="*/ 346 w 452"/>
                  <a:gd name="T101" fmla="*/ 331 h 446"/>
                  <a:gd name="T102" fmla="*/ 357 w 452"/>
                  <a:gd name="T103" fmla="*/ 329 h 446"/>
                  <a:gd name="T104" fmla="*/ 367 w 452"/>
                  <a:gd name="T105" fmla="*/ 329 h 446"/>
                  <a:gd name="T106" fmla="*/ 395 w 452"/>
                  <a:gd name="T107" fmla="*/ 314 h 446"/>
                  <a:gd name="T108" fmla="*/ 403 w 452"/>
                  <a:gd name="T109" fmla="*/ 305 h 446"/>
                  <a:gd name="T110" fmla="*/ 403 w 452"/>
                  <a:gd name="T111" fmla="*/ 296 h 446"/>
                  <a:gd name="T112" fmla="*/ 410 w 452"/>
                  <a:gd name="T113" fmla="*/ 286 h 446"/>
                  <a:gd name="T114" fmla="*/ 412 w 452"/>
                  <a:gd name="T115" fmla="*/ 299 h 446"/>
                  <a:gd name="T116" fmla="*/ 439 w 452"/>
                  <a:gd name="T117" fmla="*/ 288 h 446"/>
                  <a:gd name="T118" fmla="*/ 447 w 452"/>
                  <a:gd name="T119" fmla="*/ 268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52" h="446">
                    <a:moveTo>
                      <a:pt x="446" y="253"/>
                    </a:moveTo>
                    <a:lnTo>
                      <a:pt x="448" y="245"/>
                    </a:lnTo>
                    <a:lnTo>
                      <a:pt x="452" y="240"/>
                    </a:lnTo>
                    <a:lnTo>
                      <a:pt x="450" y="234"/>
                    </a:lnTo>
                    <a:lnTo>
                      <a:pt x="448" y="226"/>
                    </a:lnTo>
                    <a:lnTo>
                      <a:pt x="447" y="223"/>
                    </a:lnTo>
                    <a:lnTo>
                      <a:pt x="447" y="217"/>
                    </a:lnTo>
                    <a:lnTo>
                      <a:pt x="446" y="215"/>
                    </a:lnTo>
                    <a:lnTo>
                      <a:pt x="442" y="206"/>
                    </a:lnTo>
                    <a:lnTo>
                      <a:pt x="442" y="204"/>
                    </a:lnTo>
                    <a:lnTo>
                      <a:pt x="435" y="198"/>
                    </a:lnTo>
                    <a:lnTo>
                      <a:pt x="435" y="131"/>
                    </a:lnTo>
                    <a:lnTo>
                      <a:pt x="425" y="130"/>
                    </a:lnTo>
                    <a:lnTo>
                      <a:pt x="423" y="132"/>
                    </a:lnTo>
                    <a:lnTo>
                      <a:pt x="420" y="131"/>
                    </a:lnTo>
                    <a:lnTo>
                      <a:pt x="417" y="128"/>
                    </a:lnTo>
                    <a:lnTo>
                      <a:pt x="413" y="126"/>
                    </a:lnTo>
                    <a:lnTo>
                      <a:pt x="408" y="126"/>
                    </a:lnTo>
                    <a:lnTo>
                      <a:pt x="402" y="122"/>
                    </a:lnTo>
                    <a:lnTo>
                      <a:pt x="398" y="117"/>
                    </a:lnTo>
                    <a:lnTo>
                      <a:pt x="393" y="116"/>
                    </a:lnTo>
                    <a:lnTo>
                      <a:pt x="385" y="118"/>
                    </a:lnTo>
                    <a:lnTo>
                      <a:pt x="383" y="117"/>
                    </a:lnTo>
                    <a:lnTo>
                      <a:pt x="378" y="116"/>
                    </a:lnTo>
                    <a:lnTo>
                      <a:pt x="374" y="119"/>
                    </a:lnTo>
                    <a:lnTo>
                      <a:pt x="372" y="120"/>
                    </a:lnTo>
                    <a:lnTo>
                      <a:pt x="369" y="118"/>
                    </a:lnTo>
                    <a:lnTo>
                      <a:pt x="365" y="118"/>
                    </a:lnTo>
                    <a:lnTo>
                      <a:pt x="363" y="121"/>
                    </a:lnTo>
                    <a:lnTo>
                      <a:pt x="358" y="124"/>
                    </a:lnTo>
                    <a:lnTo>
                      <a:pt x="354" y="125"/>
                    </a:lnTo>
                    <a:lnTo>
                      <a:pt x="352" y="122"/>
                    </a:lnTo>
                    <a:lnTo>
                      <a:pt x="349" y="119"/>
                    </a:lnTo>
                    <a:lnTo>
                      <a:pt x="341" y="120"/>
                    </a:lnTo>
                    <a:lnTo>
                      <a:pt x="336" y="117"/>
                    </a:lnTo>
                    <a:lnTo>
                      <a:pt x="332" y="118"/>
                    </a:lnTo>
                    <a:lnTo>
                      <a:pt x="330" y="122"/>
                    </a:lnTo>
                    <a:lnTo>
                      <a:pt x="328" y="123"/>
                    </a:lnTo>
                    <a:lnTo>
                      <a:pt x="327" y="118"/>
                    </a:lnTo>
                    <a:lnTo>
                      <a:pt x="325" y="116"/>
                    </a:lnTo>
                    <a:lnTo>
                      <a:pt x="319" y="120"/>
                    </a:lnTo>
                    <a:lnTo>
                      <a:pt x="318" y="116"/>
                    </a:lnTo>
                    <a:lnTo>
                      <a:pt x="312" y="112"/>
                    </a:lnTo>
                    <a:lnTo>
                      <a:pt x="310" y="112"/>
                    </a:lnTo>
                    <a:lnTo>
                      <a:pt x="308" y="115"/>
                    </a:lnTo>
                    <a:lnTo>
                      <a:pt x="305" y="117"/>
                    </a:lnTo>
                    <a:lnTo>
                      <a:pt x="302" y="116"/>
                    </a:lnTo>
                    <a:lnTo>
                      <a:pt x="301" y="111"/>
                    </a:lnTo>
                    <a:lnTo>
                      <a:pt x="298" y="111"/>
                    </a:lnTo>
                    <a:lnTo>
                      <a:pt x="295" y="105"/>
                    </a:lnTo>
                    <a:lnTo>
                      <a:pt x="287" y="105"/>
                    </a:lnTo>
                    <a:lnTo>
                      <a:pt x="284" y="107"/>
                    </a:lnTo>
                    <a:lnTo>
                      <a:pt x="281" y="104"/>
                    </a:lnTo>
                    <a:lnTo>
                      <a:pt x="280" y="104"/>
                    </a:lnTo>
                    <a:lnTo>
                      <a:pt x="275" y="105"/>
                    </a:lnTo>
                    <a:lnTo>
                      <a:pt x="269" y="101"/>
                    </a:lnTo>
                    <a:lnTo>
                      <a:pt x="261" y="101"/>
                    </a:lnTo>
                    <a:lnTo>
                      <a:pt x="259" y="94"/>
                    </a:lnTo>
                    <a:lnTo>
                      <a:pt x="255" y="92"/>
                    </a:lnTo>
                    <a:lnTo>
                      <a:pt x="253" y="93"/>
                    </a:lnTo>
                    <a:lnTo>
                      <a:pt x="250" y="92"/>
                    </a:lnTo>
                    <a:lnTo>
                      <a:pt x="247" y="93"/>
                    </a:lnTo>
                    <a:lnTo>
                      <a:pt x="244" y="93"/>
                    </a:lnTo>
                    <a:lnTo>
                      <a:pt x="242" y="90"/>
                    </a:lnTo>
                    <a:lnTo>
                      <a:pt x="235" y="83"/>
                    </a:lnTo>
                    <a:lnTo>
                      <a:pt x="239" y="6"/>
                    </a:lnTo>
                    <a:lnTo>
                      <a:pt x="139" y="0"/>
                    </a:lnTo>
                    <a:lnTo>
                      <a:pt x="125" y="182"/>
                    </a:lnTo>
                    <a:lnTo>
                      <a:pt x="6" y="171"/>
                    </a:lnTo>
                    <a:lnTo>
                      <a:pt x="5" y="180"/>
                    </a:lnTo>
                    <a:lnTo>
                      <a:pt x="0" y="180"/>
                    </a:lnTo>
                    <a:lnTo>
                      <a:pt x="2" y="183"/>
                    </a:lnTo>
                    <a:lnTo>
                      <a:pt x="7" y="186"/>
                    </a:lnTo>
                    <a:lnTo>
                      <a:pt x="10" y="190"/>
                    </a:lnTo>
                    <a:lnTo>
                      <a:pt x="11" y="193"/>
                    </a:lnTo>
                    <a:lnTo>
                      <a:pt x="13" y="197"/>
                    </a:lnTo>
                    <a:lnTo>
                      <a:pt x="15" y="198"/>
                    </a:lnTo>
                    <a:lnTo>
                      <a:pt x="18" y="200"/>
                    </a:lnTo>
                    <a:lnTo>
                      <a:pt x="21" y="202"/>
                    </a:lnTo>
                    <a:lnTo>
                      <a:pt x="22" y="205"/>
                    </a:lnTo>
                    <a:lnTo>
                      <a:pt x="26" y="210"/>
                    </a:lnTo>
                    <a:lnTo>
                      <a:pt x="30" y="213"/>
                    </a:lnTo>
                    <a:lnTo>
                      <a:pt x="38" y="224"/>
                    </a:lnTo>
                    <a:lnTo>
                      <a:pt x="41" y="224"/>
                    </a:lnTo>
                    <a:lnTo>
                      <a:pt x="44" y="227"/>
                    </a:lnTo>
                    <a:lnTo>
                      <a:pt x="48" y="230"/>
                    </a:lnTo>
                    <a:lnTo>
                      <a:pt x="53" y="234"/>
                    </a:lnTo>
                    <a:lnTo>
                      <a:pt x="55" y="238"/>
                    </a:lnTo>
                    <a:lnTo>
                      <a:pt x="55" y="245"/>
                    </a:lnTo>
                    <a:lnTo>
                      <a:pt x="59" y="251"/>
                    </a:lnTo>
                    <a:lnTo>
                      <a:pt x="60" y="255"/>
                    </a:lnTo>
                    <a:lnTo>
                      <a:pt x="59" y="259"/>
                    </a:lnTo>
                    <a:lnTo>
                      <a:pt x="59" y="264"/>
                    </a:lnTo>
                    <a:lnTo>
                      <a:pt x="60" y="270"/>
                    </a:lnTo>
                    <a:lnTo>
                      <a:pt x="65" y="275"/>
                    </a:lnTo>
                    <a:lnTo>
                      <a:pt x="66" y="278"/>
                    </a:lnTo>
                    <a:lnTo>
                      <a:pt x="67" y="279"/>
                    </a:lnTo>
                    <a:lnTo>
                      <a:pt x="69" y="281"/>
                    </a:lnTo>
                    <a:lnTo>
                      <a:pt x="71" y="283"/>
                    </a:lnTo>
                    <a:lnTo>
                      <a:pt x="74" y="286"/>
                    </a:lnTo>
                    <a:lnTo>
                      <a:pt x="78" y="289"/>
                    </a:lnTo>
                    <a:lnTo>
                      <a:pt x="81" y="292"/>
                    </a:lnTo>
                    <a:lnTo>
                      <a:pt x="84" y="293"/>
                    </a:lnTo>
                    <a:lnTo>
                      <a:pt x="88" y="296"/>
                    </a:lnTo>
                    <a:lnTo>
                      <a:pt x="94" y="299"/>
                    </a:lnTo>
                    <a:lnTo>
                      <a:pt x="101" y="304"/>
                    </a:lnTo>
                    <a:lnTo>
                      <a:pt x="104" y="305"/>
                    </a:lnTo>
                    <a:lnTo>
                      <a:pt x="109" y="307"/>
                    </a:lnTo>
                    <a:lnTo>
                      <a:pt x="113" y="307"/>
                    </a:lnTo>
                    <a:lnTo>
                      <a:pt x="115" y="303"/>
                    </a:lnTo>
                    <a:lnTo>
                      <a:pt x="118" y="300"/>
                    </a:lnTo>
                    <a:lnTo>
                      <a:pt x="120" y="298"/>
                    </a:lnTo>
                    <a:lnTo>
                      <a:pt x="123" y="297"/>
                    </a:lnTo>
                    <a:lnTo>
                      <a:pt x="123" y="292"/>
                    </a:lnTo>
                    <a:lnTo>
                      <a:pt x="125" y="288"/>
                    </a:lnTo>
                    <a:lnTo>
                      <a:pt x="127" y="283"/>
                    </a:lnTo>
                    <a:lnTo>
                      <a:pt x="132" y="277"/>
                    </a:lnTo>
                    <a:lnTo>
                      <a:pt x="139" y="276"/>
                    </a:lnTo>
                    <a:lnTo>
                      <a:pt x="143" y="275"/>
                    </a:lnTo>
                    <a:lnTo>
                      <a:pt x="148" y="275"/>
                    </a:lnTo>
                    <a:lnTo>
                      <a:pt x="153" y="277"/>
                    </a:lnTo>
                    <a:lnTo>
                      <a:pt x="159" y="278"/>
                    </a:lnTo>
                    <a:lnTo>
                      <a:pt x="162" y="278"/>
                    </a:lnTo>
                    <a:lnTo>
                      <a:pt x="170" y="279"/>
                    </a:lnTo>
                    <a:lnTo>
                      <a:pt x="173" y="281"/>
                    </a:lnTo>
                    <a:lnTo>
                      <a:pt x="176" y="287"/>
                    </a:lnTo>
                    <a:lnTo>
                      <a:pt x="178" y="287"/>
                    </a:lnTo>
                    <a:lnTo>
                      <a:pt x="183" y="292"/>
                    </a:lnTo>
                    <a:lnTo>
                      <a:pt x="187" y="294"/>
                    </a:lnTo>
                    <a:lnTo>
                      <a:pt x="190" y="300"/>
                    </a:lnTo>
                    <a:lnTo>
                      <a:pt x="196" y="308"/>
                    </a:lnTo>
                    <a:lnTo>
                      <a:pt x="200" y="320"/>
                    </a:lnTo>
                    <a:lnTo>
                      <a:pt x="203" y="324"/>
                    </a:lnTo>
                    <a:lnTo>
                      <a:pt x="207" y="332"/>
                    </a:lnTo>
                    <a:lnTo>
                      <a:pt x="207" y="335"/>
                    </a:lnTo>
                    <a:lnTo>
                      <a:pt x="210" y="343"/>
                    </a:lnTo>
                    <a:lnTo>
                      <a:pt x="218" y="350"/>
                    </a:lnTo>
                    <a:lnTo>
                      <a:pt x="220" y="358"/>
                    </a:lnTo>
                    <a:lnTo>
                      <a:pt x="230" y="370"/>
                    </a:lnTo>
                    <a:lnTo>
                      <a:pt x="235" y="372"/>
                    </a:lnTo>
                    <a:lnTo>
                      <a:pt x="234" y="381"/>
                    </a:lnTo>
                    <a:lnTo>
                      <a:pt x="232" y="383"/>
                    </a:lnTo>
                    <a:lnTo>
                      <a:pt x="234" y="385"/>
                    </a:lnTo>
                    <a:lnTo>
                      <a:pt x="237" y="388"/>
                    </a:lnTo>
                    <a:lnTo>
                      <a:pt x="237" y="394"/>
                    </a:lnTo>
                    <a:lnTo>
                      <a:pt x="243" y="405"/>
                    </a:lnTo>
                    <a:lnTo>
                      <a:pt x="246" y="411"/>
                    </a:lnTo>
                    <a:lnTo>
                      <a:pt x="249" y="416"/>
                    </a:lnTo>
                    <a:lnTo>
                      <a:pt x="251" y="421"/>
                    </a:lnTo>
                    <a:lnTo>
                      <a:pt x="259" y="422"/>
                    </a:lnTo>
                    <a:lnTo>
                      <a:pt x="264" y="427"/>
                    </a:lnTo>
                    <a:lnTo>
                      <a:pt x="273" y="427"/>
                    </a:lnTo>
                    <a:lnTo>
                      <a:pt x="280" y="434"/>
                    </a:lnTo>
                    <a:lnTo>
                      <a:pt x="284" y="434"/>
                    </a:lnTo>
                    <a:lnTo>
                      <a:pt x="286" y="437"/>
                    </a:lnTo>
                    <a:lnTo>
                      <a:pt x="291" y="438"/>
                    </a:lnTo>
                    <a:lnTo>
                      <a:pt x="292" y="436"/>
                    </a:lnTo>
                    <a:lnTo>
                      <a:pt x="302" y="438"/>
                    </a:lnTo>
                    <a:lnTo>
                      <a:pt x="302" y="439"/>
                    </a:lnTo>
                    <a:lnTo>
                      <a:pt x="305" y="442"/>
                    </a:lnTo>
                    <a:lnTo>
                      <a:pt x="310" y="446"/>
                    </a:lnTo>
                    <a:lnTo>
                      <a:pt x="313" y="444"/>
                    </a:lnTo>
                    <a:lnTo>
                      <a:pt x="314" y="442"/>
                    </a:lnTo>
                    <a:lnTo>
                      <a:pt x="321" y="441"/>
                    </a:lnTo>
                    <a:lnTo>
                      <a:pt x="319" y="436"/>
                    </a:lnTo>
                    <a:lnTo>
                      <a:pt x="319" y="433"/>
                    </a:lnTo>
                    <a:lnTo>
                      <a:pt x="318" y="429"/>
                    </a:lnTo>
                    <a:lnTo>
                      <a:pt x="317" y="425"/>
                    </a:lnTo>
                    <a:lnTo>
                      <a:pt x="314" y="423"/>
                    </a:lnTo>
                    <a:lnTo>
                      <a:pt x="312" y="417"/>
                    </a:lnTo>
                    <a:lnTo>
                      <a:pt x="311" y="411"/>
                    </a:lnTo>
                    <a:lnTo>
                      <a:pt x="308" y="404"/>
                    </a:lnTo>
                    <a:lnTo>
                      <a:pt x="308" y="398"/>
                    </a:lnTo>
                    <a:lnTo>
                      <a:pt x="311" y="389"/>
                    </a:lnTo>
                    <a:lnTo>
                      <a:pt x="314" y="380"/>
                    </a:lnTo>
                    <a:lnTo>
                      <a:pt x="318" y="370"/>
                    </a:lnTo>
                    <a:lnTo>
                      <a:pt x="317" y="368"/>
                    </a:lnTo>
                    <a:lnTo>
                      <a:pt x="314" y="366"/>
                    </a:lnTo>
                    <a:lnTo>
                      <a:pt x="311" y="363"/>
                    </a:lnTo>
                    <a:lnTo>
                      <a:pt x="311" y="361"/>
                    </a:lnTo>
                    <a:lnTo>
                      <a:pt x="313" y="362"/>
                    </a:lnTo>
                    <a:lnTo>
                      <a:pt x="322" y="361"/>
                    </a:lnTo>
                    <a:lnTo>
                      <a:pt x="323" y="361"/>
                    </a:lnTo>
                    <a:lnTo>
                      <a:pt x="326" y="355"/>
                    </a:lnTo>
                    <a:lnTo>
                      <a:pt x="323" y="355"/>
                    </a:lnTo>
                    <a:lnTo>
                      <a:pt x="322" y="353"/>
                    </a:lnTo>
                    <a:lnTo>
                      <a:pt x="322" y="351"/>
                    </a:lnTo>
                    <a:lnTo>
                      <a:pt x="324" y="350"/>
                    </a:lnTo>
                    <a:lnTo>
                      <a:pt x="328" y="350"/>
                    </a:lnTo>
                    <a:lnTo>
                      <a:pt x="333" y="350"/>
                    </a:lnTo>
                    <a:lnTo>
                      <a:pt x="335" y="351"/>
                    </a:lnTo>
                    <a:lnTo>
                      <a:pt x="338" y="350"/>
                    </a:lnTo>
                    <a:lnTo>
                      <a:pt x="343" y="346"/>
                    </a:lnTo>
                    <a:lnTo>
                      <a:pt x="341" y="346"/>
                    </a:lnTo>
                    <a:lnTo>
                      <a:pt x="337" y="349"/>
                    </a:lnTo>
                    <a:lnTo>
                      <a:pt x="336" y="345"/>
                    </a:lnTo>
                    <a:lnTo>
                      <a:pt x="338" y="339"/>
                    </a:lnTo>
                    <a:lnTo>
                      <a:pt x="340" y="341"/>
                    </a:lnTo>
                    <a:lnTo>
                      <a:pt x="342" y="342"/>
                    </a:lnTo>
                    <a:lnTo>
                      <a:pt x="347" y="342"/>
                    </a:lnTo>
                    <a:lnTo>
                      <a:pt x="349" y="340"/>
                    </a:lnTo>
                    <a:lnTo>
                      <a:pt x="348" y="336"/>
                    </a:lnTo>
                    <a:lnTo>
                      <a:pt x="345" y="332"/>
                    </a:lnTo>
                    <a:lnTo>
                      <a:pt x="346" y="331"/>
                    </a:lnTo>
                    <a:lnTo>
                      <a:pt x="349" y="331"/>
                    </a:lnTo>
                    <a:lnTo>
                      <a:pt x="352" y="329"/>
                    </a:lnTo>
                    <a:lnTo>
                      <a:pt x="354" y="331"/>
                    </a:lnTo>
                    <a:lnTo>
                      <a:pt x="357" y="329"/>
                    </a:lnTo>
                    <a:lnTo>
                      <a:pt x="358" y="331"/>
                    </a:lnTo>
                    <a:lnTo>
                      <a:pt x="361" y="333"/>
                    </a:lnTo>
                    <a:lnTo>
                      <a:pt x="364" y="331"/>
                    </a:lnTo>
                    <a:lnTo>
                      <a:pt x="367" y="329"/>
                    </a:lnTo>
                    <a:lnTo>
                      <a:pt x="374" y="327"/>
                    </a:lnTo>
                    <a:lnTo>
                      <a:pt x="381" y="326"/>
                    </a:lnTo>
                    <a:lnTo>
                      <a:pt x="392" y="320"/>
                    </a:lnTo>
                    <a:lnTo>
                      <a:pt x="395" y="314"/>
                    </a:lnTo>
                    <a:lnTo>
                      <a:pt x="396" y="309"/>
                    </a:lnTo>
                    <a:lnTo>
                      <a:pt x="399" y="307"/>
                    </a:lnTo>
                    <a:lnTo>
                      <a:pt x="402" y="306"/>
                    </a:lnTo>
                    <a:lnTo>
                      <a:pt x="403" y="305"/>
                    </a:lnTo>
                    <a:lnTo>
                      <a:pt x="406" y="303"/>
                    </a:lnTo>
                    <a:lnTo>
                      <a:pt x="405" y="300"/>
                    </a:lnTo>
                    <a:lnTo>
                      <a:pt x="404" y="297"/>
                    </a:lnTo>
                    <a:lnTo>
                      <a:pt x="403" y="296"/>
                    </a:lnTo>
                    <a:lnTo>
                      <a:pt x="402" y="294"/>
                    </a:lnTo>
                    <a:lnTo>
                      <a:pt x="403" y="291"/>
                    </a:lnTo>
                    <a:lnTo>
                      <a:pt x="407" y="288"/>
                    </a:lnTo>
                    <a:lnTo>
                      <a:pt x="410" y="286"/>
                    </a:lnTo>
                    <a:lnTo>
                      <a:pt x="412" y="286"/>
                    </a:lnTo>
                    <a:lnTo>
                      <a:pt x="412" y="289"/>
                    </a:lnTo>
                    <a:lnTo>
                      <a:pt x="412" y="293"/>
                    </a:lnTo>
                    <a:lnTo>
                      <a:pt x="412" y="299"/>
                    </a:lnTo>
                    <a:lnTo>
                      <a:pt x="413" y="300"/>
                    </a:lnTo>
                    <a:lnTo>
                      <a:pt x="419" y="295"/>
                    </a:lnTo>
                    <a:lnTo>
                      <a:pt x="424" y="294"/>
                    </a:lnTo>
                    <a:lnTo>
                      <a:pt x="439" y="288"/>
                    </a:lnTo>
                    <a:lnTo>
                      <a:pt x="441" y="287"/>
                    </a:lnTo>
                    <a:lnTo>
                      <a:pt x="444" y="282"/>
                    </a:lnTo>
                    <a:lnTo>
                      <a:pt x="447" y="272"/>
                    </a:lnTo>
                    <a:lnTo>
                      <a:pt x="447" y="268"/>
                    </a:lnTo>
                    <a:lnTo>
                      <a:pt x="444" y="261"/>
                    </a:lnTo>
                    <a:lnTo>
                      <a:pt x="446" y="256"/>
                    </a:lnTo>
                    <a:lnTo>
                      <a:pt x="446" y="253"/>
                    </a:lnTo>
                    <a:close/>
                  </a:path>
                </a:pathLst>
              </a:custGeom>
              <a:solidFill>
                <a:schemeClr val="accent4"/>
              </a:solidFill>
              <a:ln w="63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10" name="Freeform 16">
                <a:extLst>
                  <a:ext uri="{FF2B5EF4-FFF2-40B4-BE49-F238E27FC236}">
                    <a16:creationId xmlns:a16="http://schemas.microsoft.com/office/drawing/2014/main" id="{2E90C427-0F84-6643-B235-39129A5CA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24957" y="7438726"/>
                <a:ext cx="1705850" cy="1340658"/>
              </a:xfrm>
              <a:custGeom>
                <a:avLst/>
                <a:gdLst>
                  <a:gd name="T0" fmla="*/ 267 w 281"/>
                  <a:gd name="T1" fmla="*/ 221 h 221"/>
                  <a:gd name="T2" fmla="*/ 277 w 281"/>
                  <a:gd name="T3" fmla="*/ 75 h 221"/>
                  <a:gd name="T4" fmla="*/ 277 w 281"/>
                  <a:gd name="T5" fmla="*/ 75 h 221"/>
                  <a:gd name="T6" fmla="*/ 277 w 281"/>
                  <a:gd name="T7" fmla="*/ 75 h 221"/>
                  <a:gd name="T8" fmla="*/ 281 w 281"/>
                  <a:gd name="T9" fmla="*/ 28 h 221"/>
                  <a:gd name="T10" fmla="*/ 208 w 281"/>
                  <a:gd name="T11" fmla="*/ 21 h 221"/>
                  <a:gd name="T12" fmla="*/ 30 w 281"/>
                  <a:gd name="T13" fmla="*/ 0 h 221"/>
                  <a:gd name="T14" fmla="*/ 0 w 281"/>
                  <a:gd name="T15" fmla="*/ 192 h 221"/>
                  <a:gd name="T16" fmla="*/ 229 w 281"/>
                  <a:gd name="T17" fmla="*/ 219 h 221"/>
                  <a:gd name="T18" fmla="*/ 267 w 281"/>
                  <a:gd name="T19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1" h="221">
                    <a:moveTo>
                      <a:pt x="267" y="221"/>
                    </a:moveTo>
                    <a:cubicBezTo>
                      <a:pt x="277" y="75"/>
                      <a:pt x="277" y="75"/>
                      <a:pt x="277" y="75"/>
                    </a:cubicBezTo>
                    <a:cubicBezTo>
                      <a:pt x="277" y="75"/>
                      <a:pt x="277" y="75"/>
                      <a:pt x="277" y="75"/>
                    </a:cubicBezTo>
                    <a:cubicBezTo>
                      <a:pt x="277" y="75"/>
                      <a:pt x="277" y="75"/>
                      <a:pt x="277" y="75"/>
                    </a:cubicBezTo>
                    <a:cubicBezTo>
                      <a:pt x="281" y="28"/>
                      <a:pt x="281" y="28"/>
                      <a:pt x="281" y="28"/>
                    </a:cubicBezTo>
                    <a:cubicBezTo>
                      <a:pt x="208" y="21"/>
                      <a:pt x="208" y="21"/>
                      <a:pt x="208" y="2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229" y="219"/>
                      <a:pt x="229" y="219"/>
                      <a:pt x="229" y="219"/>
                    </a:cubicBezTo>
                    <a:cubicBezTo>
                      <a:pt x="229" y="219"/>
                      <a:pt x="245" y="220"/>
                      <a:pt x="267" y="22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11" name="Freeform 28">
                <a:extLst>
                  <a:ext uri="{FF2B5EF4-FFF2-40B4-BE49-F238E27FC236}">
                    <a16:creationId xmlns:a16="http://schemas.microsoft.com/office/drawing/2014/main" id="{A1DF7E30-7E22-BB4A-9579-231ACFA61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94814" y="6463694"/>
                <a:ext cx="781251" cy="394314"/>
              </a:xfrm>
              <a:custGeom>
                <a:avLst/>
                <a:gdLst>
                  <a:gd name="T0" fmla="*/ 105 w 109"/>
                  <a:gd name="T1" fmla="*/ 32 h 55"/>
                  <a:gd name="T2" fmla="*/ 101 w 109"/>
                  <a:gd name="T3" fmla="*/ 29 h 55"/>
                  <a:gd name="T4" fmla="*/ 97 w 109"/>
                  <a:gd name="T5" fmla="*/ 25 h 55"/>
                  <a:gd name="T6" fmla="*/ 97 w 109"/>
                  <a:gd name="T7" fmla="*/ 29 h 55"/>
                  <a:gd name="T8" fmla="*/ 102 w 109"/>
                  <a:gd name="T9" fmla="*/ 35 h 55"/>
                  <a:gd name="T10" fmla="*/ 95 w 109"/>
                  <a:gd name="T11" fmla="*/ 36 h 55"/>
                  <a:gd name="T12" fmla="*/ 88 w 109"/>
                  <a:gd name="T13" fmla="*/ 37 h 55"/>
                  <a:gd name="T14" fmla="*/ 85 w 109"/>
                  <a:gd name="T15" fmla="*/ 35 h 55"/>
                  <a:gd name="T16" fmla="*/ 81 w 109"/>
                  <a:gd name="T17" fmla="*/ 32 h 55"/>
                  <a:gd name="T18" fmla="*/ 81 w 109"/>
                  <a:gd name="T19" fmla="*/ 27 h 55"/>
                  <a:gd name="T20" fmla="*/ 73 w 109"/>
                  <a:gd name="T21" fmla="*/ 22 h 55"/>
                  <a:gd name="T22" fmla="*/ 69 w 109"/>
                  <a:gd name="T23" fmla="*/ 22 h 55"/>
                  <a:gd name="T24" fmla="*/ 68 w 109"/>
                  <a:gd name="T25" fmla="*/ 16 h 55"/>
                  <a:gd name="T26" fmla="*/ 71 w 109"/>
                  <a:gd name="T27" fmla="*/ 13 h 55"/>
                  <a:gd name="T28" fmla="*/ 77 w 109"/>
                  <a:gd name="T29" fmla="*/ 9 h 55"/>
                  <a:gd name="T30" fmla="*/ 76 w 109"/>
                  <a:gd name="T31" fmla="*/ 6 h 55"/>
                  <a:gd name="T32" fmla="*/ 71 w 109"/>
                  <a:gd name="T33" fmla="*/ 6 h 55"/>
                  <a:gd name="T34" fmla="*/ 68 w 109"/>
                  <a:gd name="T35" fmla="*/ 0 h 55"/>
                  <a:gd name="T36" fmla="*/ 59 w 109"/>
                  <a:gd name="T37" fmla="*/ 8 h 55"/>
                  <a:gd name="T38" fmla="*/ 0 w 109"/>
                  <a:gd name="T39" fmla="*/ 20 h 55"/>
                  <a:gd name="T40" fmla="*/ 0 w 109"/>
                  <a:gd name="T41" fmla="*/ 50 h 55"/>
                  <a:gd name="T42" fmla="*/ 50 w 109"/>
                  <a:gd name="T43" fmla="*/ 41 h 55"/>
                  <a:gd name="T44" fmla="*/ 63 w 109"/>
                  <a:gd name="T45" fmla="*/ 41 h 55"/>
                  <a:gd name="T46" fmla="*/ 66 w 109"/>
                  <a:gd name="T47" fmla="*/ 46 h 55"/>
                  <a:gd name="T48" fmla="*/ 71 w 109"/>
                  <a:gd name="T49" fmla="*/ 48 h 55"/>
                  <a:gd name="T50" fmla="*/ 73 w 109"/>
                  <a:gd name="T51" fmla="*/ 51 h 55"/>
                  <a:gd name="T52" fmla="*/ 74 w 109"/>
                  <a:gd name="T53" fmla="*/ 55 h 55"/>
                  <a:gd name="T54" fmla="*/ 77 w 109"/>
                  <a:gd name="T55" fmla="*/ 55 h 55"/>
                  <a:gd name="T56" fmla="*/ 79 w 109"/>
                  <a:gd name="T57" fmla="*/ 49 h 55"/>
                  <a:gd name="T58" fmla="*/ 82 w 109"/>
                  <a:gd name="T59" fmla="*/ 45 h 55"/>
                  <a:gd name="T60" fmla="*/ 86 w 109"/>
                  <a:gd name="T61" fmla="*/ 46 h 55"/>
                  <a:gd name="T62" fmla="*/ 87 w 109"/>
                  <a:gd name="T63" fmla="*/ 51 h 55"/>
                  <a:gd name="T64" fmla="*/ 92 w 109"/>
                  <a:gd name="T65" fmla="*/ 47 h 55"/>
                  <a:gd name="T66" fmla="*/ 94 w 109"/>
                  <a:gd name="T67" fmla="*/ 45 h 55"/>
                  <a:gd name="T68" fmla="*/ 101 w 109"/>
                  <a:gd name="T69" fmla="*/ 43 h 55"/>
                  <a:gd name="T70" fmla="*/ 106 w 109"/>
                  <a:gd name="T71" fmla="*/ 40 h 55"/>
                  <a:gd name="T72" fmla="*/ 109 w 109"/>
                  <a:gd name="T73" fmla="*/ 3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9" h="55">
                    <a:moveTo>
                      <a:pt x="107" y="35"/>
                    </a:moveTo>
                    <a:lnTo>
                      <a:pt x="105" y="32"/>
                    </a:lnTo>
                    <a:lnTo>
                      <a:pt x="104" y="31"/>
                    </a:lnTo>
                    <a:lnTo>
                      <a:pt x="101" y="29"/>
                    </a:lnTo>
                    <a:lnTo>
                      <a:pt x="98" y="27"/>
                    </a:lnTo>
                    <a:lnTo>
                      <a:pt x="97" y="25"/>
                    </a:lnTo>
                    <a:lnTo>
                      <a:pt x="96" y="27"/>
                    </a:lnTo>
                    <a:lnTo>
                      <a:pt x="97" y="29"/>
                    </a:lnTo>
                    <a:lnTo>
                      <a:pt x="100" y="32"/>
                    </a:lnTo>
                    <a:lnTo>
                      <a:pt x="102" y="35"/>
                    </a:lnTo>
                    <a:lnTo>
                      <a:pt x="99" y="36"/>
                    </a:lnTo>
                    <a:lnTo>
                      <a:pt x="95" y="36"/>
                    </a:lnTo>
                    <a:lnTo>
                      <a:pt x="89" y="39"/>
                    </a:lnTo>
                    <a:lnTo>
                      <a:pt x="88" y="37"/>
                    </a:lnTo>
                    <a:lnTo>
                      <a:pt x="87" y="36"/>
                    </a:lnTo>
                    <a:lnTo>
                      <a:pt x="85" y="35"/>
                    </a:lnTo>
                    <a:lnTo>
                      <a:pt x="82" y="33"/>
                    </a:lnTo>
                    <a:lnTo>
                      <a:pt x="81" y="32"/>
                    </a:lnTo>
                    <a:lnTo>
                      <a:pt x="82" y="30"/>
                    </a:lnTo>
                    <a:lnTo>
                      <a:pt x="81" y="27"/>
                    </a:lnTo>
                    <a:lnTo>
                      <a:pt x="77" y="24"/>
                    </a:lnTo>
                    <a:lnTo>
                      <a:pt x="73" y="22"/>
                    </a:lnTo>
                    <a:lnTo>
                      <a:pt x="71" y="22"/>
                    </a:lnTo>
                    <a:lnTo>
                      <a:pt x="69" y="22"/>
                    </a:lnTo>
                    <a:lnTo>
                      <a:pt x="68" y="20"/>
                    </a:lnTo>
                    <a:lnTo>
                      <a:pt x="68" y="16"/>
                    </a:lnTo>
                    <a:lnTo>
                      <a:pt x="70" y="14"/>
                    </a:lnTo>
                    <a:lnTo>
                      <a:pt x="71" y="13"/>
                    </a:lnTo>
                    <a:lnTo>
                      <a:pt x="73" y="11"/>
                    </a:lnTo>
                    <a:lnTo>
                      <a:pt x="77" y="9"/>
                    </a:lnTo>
                    <a:lnTo>
                      <a:pt x="77" y="8"/>
                    </a:lnTo>
                    <a:lnTo>
                      <a:pt x="76" y="6"/>
                    </a:lnTo>
                    <a:lnTo>
                      <a:pt x="73" y="6"/>
                    </a:lnTo>
                    <a:lnTo>
                      <a:pt x="71" y="6"/>
                    </a:lnTo>
                    <a:lnTo>
                      <a:pt x="70" y="3"/>
                    </a:lnTo>
                    <a:lnTo>
                      <a:pt x="68" y="0"/>
                    </a:lnTo>
                    <a:lnTo>
                      <a:pt x="60" y="3"/>
                    </a:lnTo>
                    <a:lnTo>
                      <a:pt x="59" y="8"/>
                    </a:lnTo>
                    <a:lnTo>
                      <a:pt x="22" y="17"/>
                    </a:lnTo>
                    <a:lnTo>
                      <a:pt x="0" y="20"/>
                    </a:lnTo>
                    <a:lnTo>
                      <a:pt x="0" y="33"/>
                    </a:lnTo>
                    <a:lnTo>
                      <a:pt x="0" y="50"/>
                    </a:lnTo>
                    <a:lnTo>
                      <a:pt x="24" y="46"/>
                    </a:lnTo>
                    <a:lnTo>
                      <a:pt x="50" y="41"/>
                    </a:lnTo>
                    <a:lnTo>
                      <a:pt x="60" y="36"/>
                    </a:lnTo>
                    <a:lnTo>
                      <a:pt x="63" y="41"/>
                    </a:lnTo>
                    <a:lnTo>
                      <a:pt x="66" y="43"/>
                    </a:lnTo>
                    <a:lnTo>
                      <a:pt x="66" y="46"/>
                    </a:lnTo>
                    <a:lnTo>
                      <a:pt x="68" y="47"/>
                    </a:lnTo>
                    <a:lnTo>
                      <a:pt x="71" y="48"/>
                    </a:lnTo>
                    <a:lnTo>
                      <a:pt x="71" y="49"/>
                    </a:lnTo>
                    <a:lnTo>
                      <a:pt x="73" y="51"/>
                    </a:lnTo>
                    <a:lnTo>
                      <a:pt x="74" y="55"/>
                    </a:lnTo>
                    <a:lnTo>
                      <a:pt x="74" y="55"/>
                    </a:lnTo>
                    <a:lnTo>
                      <a:pt x="76" y="55"/>
                    </a:lnTo>
                    <a:lnTo>
                      <a:pt x="77" y="55"/>
                    </a:lnTo>
                    <a:lnTo>
                      <a:pt x="79" y="53"/>
                    </a:lnTo>
                    <a:lnTo>
                      <a:pt x="79" y="49"/>
                    </a:lnTo>
                    <a:lnTo>
                      <a:pt x="82" y="47"/>
                    </a:lnTo>
                    <a:lnTo>
                      <a:pt x="82" y="45"/>
                    </a:lnTo>
                    <a:lnTo>
                      <a:pt x="85" y="43"/>
                    </a:lnTo>
                    <a:lnTo>
                      <a:pt x="86" y="46"/>
                    </a:lnTo>
                    <a:lnTo>
                      <a:pt x="87" y="49"/>
                    </a:lnTo>
                    <a:lnTo>
                      <a:pt x="87" y="51"/>
                    </a:lnTo>
                    <a:lnTo>
                      <a:pt x="90" y="49"/>
                    </a:lnTo>
                    <a:lnTo>
                      <a:pt x="92" y="47"/>
                    </a:lnTo>
                    <a:lnTo>
                      <a:pt x="92" y="45"/>
                    </a:lnTo>
                    <a:lnTo>
                      <a:pt x="94" y="45"/>
                    </a:lnTo>
                    <a:lnTo>
                      <a:pt x="97" y="43"/>
                    </a:lnTo>
                    <a:lnTo>
                      <a:pt x="101" y="43"/>
                    </a:lnTo>
                    <a:lnTo>
                      <a:pt x="103" y="41"/>
                    </a:lnTo>
                    <a:lnTo>
                      <a:pt x="106" y="40"/>
                    </a:lnTo>
                    <a:lnTo>
                      <a:pt x="108" y="38"/>
                    </a:lnTo>
                    <a:lnTo>
                      <a:pt x="109" y="36"/>
                    </a:lnTo>
                    <a:lnTo>
                      <a:pt x="107" y="35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12" name="Freeform 33">
                <a:extLst>
                  <a:ext uri="{FF2B5EF4-FFF2-40B4-BE49-F238E27FC236}">
                    <a16:creationId xmlns:a16="http://schemas.microsoft.com/office/drawing/2014/main" id="{511C4DDB-9CE2-6443-A5E3-3E802987CA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8176" y="10428322"/>
                <a:ext cx="2085722" cy="1634599"/>
              </a:xfrm>
              <a:custGeom>
                <a:avLst/>
                <a:gdLst>
                  <a:gd name="T0" fmla="*/ 200 w 291"/>
                  <a:gd name="T1" fmla="*/ 0 h 228"/>
                  <a:gd name="T2" fmla="*/ 211 w 291"/>
                  <a:gd name="T3" fmla="*/ 10 h 228"/>
                  <a:gd name="T4" fmla="*/ 223 w 291"/>
                  <a:gd name="T5" fmla="*/ 30 h 228"/>
                  <a:gd name="T6" fmla="*/ 241 w 291"/>
                  <a:gd name="T7" fmla="*/ 62 h 228"/>
                  <a:gd name="T8" fmla="*/ 259 w 291"/>
                  <a:gd name="T9" fmla="*/ 84 h 228"/>
                  <a:gd name="T10" fmla="*/ 256 w 291"/>
                  <a:gd name="T11" fmla="*/ 86 h 228"/>
                  <a:gd name="T12" fmla="*/ 268 w 291"/>
                  <a:gd name="T13" fmla="*/ 116 h 228"/>
                  <a:gd name="T14" fmla="*/ 286 w 291"/>
                  <a:gd name="T15" fmla="*/ 144 h 228"/>
                  <a:gd name="T16" fmla="*/ 291 w 291"/>
                  <a:gd name="T17" fmla="*/ 176 h 228"/>
                  <a:gd name="T18" fmla="*/ 288 w 291"/>
                  <a:gd name="T19" fmla="*/ 196 h 228"/>
                  <a:gd name="T20" fmla="*/ 287 w 291"/>
                  <a:gd name="T21" fmla="*/ 211 h 228"/>
                  <a:gd name="T22" fmla="*/ 280 w 291"/>
                  <a:gd name="T23" fmla="*/ 227 h 228"/>
                  <a:gd name="T24" fmla="*/ 281 w 291"/>
                  <a:gd name="T25" fmla="*/ 222 h 228"/>
                  <a:gd name="T26" fmla="*/ 274 w 291"/>
                  <a:gd name="T27" fmla="*/ 221 h 228"/>
                  <a:gd name="T28" fmla="*/ 264 w 291"/>
                  <a:gd name="T29" fmla="*/ 222 h 228"/>
                  <a:gd name="T30" fmla="*/ 255 w 291"/>
                  <a:gd name="T31" fmla="*/ 222 h 228"/>
                  <a:gd name="T32" fmla="*/ 255 w 291"/>
                  <a:gd name="T33" fmla="*/ 217 h 228"/>
                  <a:gd name="T34" fmla="*/ 263 w 291"/>
                  <a:gd name="T35" fmla="*/ 216 h 228"/>
                  <a:gd name="T36" fmla="*/ 253 w 291"/>
                  <a:gd name="T37" fmla="*/ 212 h 228"/>
                  <a:gd name="T38" fmla="*/ 245 w 291"/>
                  <a:gd name="T39" fmla="*/ 200 h 228"/>
                  <a:gd name="T40" fmla="*/ 233 w 291"/>
                  <a:gd name="T41" fmla="*/ 193 h 228"/>
                  <a:gd name="T42" fmla="*/ 223 w 291"/>
                  <a:gd name="T43" fmla="*/ 177 h 228"/>
                  <a:gd name="T44" fmla="*/ 216 w 291"/>
                  <a:gd name="T45" fmla="*/ 169 h 228"/>
                  <a:gd name="T46" fmla="*/ 215 w 291"/>
                  <a:gd name="T47" fmla="*/ 161 h 228"/>
                  <a:gd name="T48" fmla="*/ 209 w 291"/>
                  <a:gd name="T49" fmla="*/ 158 h 228"/>
                  <a:gd name="T50" fmla="*/ 205 w 291"/>
                  <a:gd name="T51" fmla="*/ 161 h 228"/>
                  <a:gd name="T52" fmla="*/ 194 w 291"/>
                  <a:gd name="T53" fmla="*/ 147 h 228"/>
                  <a:gd name="T54" fmla="*/ 192 w 291"/>
                  <a:gd name="T55" fmla="*/ 140 h 228"/>
                  <a:gd name="T56" fmla="*/ 194 w 291"/>
                  <a:gd name="T57" fmla="*/ 130 h 228"/>
                  <a:gd name="T58" fmla="*/ 194 w 291"/>
                  <a:gd name="T59" fmla="*/ 121 h 228"/>
                  <a:gd name="T60" fmla="*/ 191 w 291"/>
                  <a:gd name="T61" fmla="*/ 122 h 228"/>
                  <a:gd name="T62" fmla="*/ 187 w 291"/>
                  <a:gd name="T63" fmla="*/ 119 h 228"/>
                  <a:gd name="T64" fmla="*/ 189 w 291"/>
                  <a:gd name="T65" fmla="*/ 127 h 228"/>
                  <a:gd name="T66" fmla="*/ 186 w 291"/>
                  <a:gd name="T67" fmla="*/ 129 h 228"/>
                  <a:gd name="T68" fmla="*/ 180 w 291"/>
                  <a:gd name="T69" fmla="*/ 120 h 228"/>
                  <a:gd name="T70" fmla="*/ 182 w 291"/>
                  <a:gd name="T71" fmla="*/ 106 h 228"/>
                  <a:gd name="T72" fmla="*/ 182 w 291"/>
                  <a:gd name="T73" fmla="*/ 86 h 228"/>
                  <a:gd name="T74" fmla="*/ 174 w 291"/>
                  <a:gd name="T75" fmla="*/ 72 h 228"/>
                  <a:gd name="T76" fmla="*/ 163 w 291"/>
                  <a:gd name="T77" fmla="*/ 67 h 228"/>
                  <a:gd name="T78" fmla="*/ 152 w 291"/>
                  <a:gd name="T79" fmla="*/ 60 h 228"/>
                  <a:gd name="T80" fmla="*/ 143 w 291"/>
                  <a:gd name="T81" fmla="*/ 48 h 228"/>
                  <a:gd name="T82" fmla="*/ 130 w 291"/>
                  <a:gd name="T83" fmla="*/ 39 h 228"/>
                  <a:gd name="T84" fmla="*/ 117 w 291"/>
                  <a:gd name="T85" fmla="*/ 39 h 228"/>
                  <a:gd name="T86" fmla="*/ 116 w 291"/>
                  <a:gd name="T87" fmla="*/ 47 h 228"/>
                  <a:gd name="T88" fmla="*/ 107 w 291"/>
                  <a:gd name="T89" fmla="*/ 49 h 228"/>
                  <a:gd name="T90" fmla="*/ 83 w 291"/>
                  <a:gd name="T91" fmla="*/ 59 h 228"/>
                  <a:gd name="T92" fmla="*/ 77 w 291"/>
                  <a:gd name="T93" fmla="*/ 49 h 228"/>
                  <a:gd name="T94" fmla="*/ 77 w 291"/>
                  <a:gd name="T95" fmla="*/ 43 h 228"/>
                  <a:gd name="T96" fmla="*/ 72 w 291"/>
                  <a:gd name="T97" fmla="*/ 39 h 228"/>
                  <a:gd name="T98" fmla="*/ 72 w 291"/>
                  <a:gd name="T99" fmla="*/ 35 h 228"/>
                  <a:gd name="T100" fmla="*/ 69 w 291"/>
                  <a:gd name="T101" fmla="*/ 38 h 228"/>
                  <a:gd name="T102" fmla="*/ 64 w 291"/>
                  <a:gd name="T103" fmla="*/ 39 h 228"/>
                  <a:gd name="T104" fmla="*/ 65 w 291"/>
                  <a:gd name="T105" fmla="*/ 43 h 228"/>
                  <a:gd name="T106" fmla="*/ 53 w 291"/>
                  <a:gd name="T107" fmla="*/ 37 h 228"/>
                  <a:gd name="T108" fmla="*/ 39 w 291"/>
                  <a:gd name="T109" fmla="*/ 33 h 228"/>
                  <a:gd name="T110" fmla="*/ 19 w 291"/>
                  <a:gd name="T111" fmla="*/ 35 h 228"/>
                  <a:gd name="T112" fmla="*/ 7 w 291"/>
                  <a:gd name="T113" fmla="*/ 32 h 228"/>
                  <a:gd name="T114" fmla="*/ 0 w 291"/>
                  <a:gd name="T115" fmla="*/ 20 h 228"/>
                  <a:gd name="T116" fmla="*/ 10 w 291"/>
                  <a:gd name="T117" fmla="*/ 14 h 228"/>
                  <a:gd name="T118" fmla="*/ 98 w 291"/>
                  <a:gd name="T119" fmla="*/ 16 h 228"/>
                  <a:gd name="T120" fmla="*/ 197 w 291"/>
                  <a:gd name="T121" fmla="*/ 1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91" h="228">
                    <a:moveTo>
                      <a:pt x="194" y="0"/>
                    </a:moveTo>
                    <a:lnTo>
                      <a:pt x="194" y="0"/>
                    </a:lnTo>
                    <a:lnTo>
                      <a:pt x="200" y="0"/>
                    </a:lnTo>
                    <a:lnTo>
                      <a:pt x="209" y="2"/>
                    </a:lnTo>
                    <a:lnTo>
                      <a:pt x="210" y="7"/>
                    </a:lnTo>
                    <a:lnTo>
                      <a:pt x="211" y="10"/>
                    </a:lnTo>
                    <a:lnTo>
                      <a:pt x="215" y="12"/>
                    </a:lnTo>
                    <a:lnTo>
                      <a:pt x="218" y="17"/>
                    </a:lnTo>
                    <a:lnTo>
                      <a:pt x="223" y="30"/>
                    </a:lnTo>
                    <a:lnTo>
                      <a:pt x="229" y="40"/>
                    </a:lnTo>
                    <a:lnTo>
                      <a:pt x="237" y="55"/>
                    </a:lnTo>
                    <a:lnTo>
                      <a:pt x="241" y="62"/>
                    </a:lnTo>
                    <a:lnTo>
                      <a:pt x="251" y="77"/>
                    </a:lnTo>
                    <a:lnTo>
                      <a:pt x="256" y="81"/>
                    </a:lnTo>
                    <a:lnTo>
                      <a:pt x="259" y="84"/>
                    </a:lnTo>
                    <a:lnTo>
                      <a:pt x="259" y="87"/>
                    </a:lnTo>
                    <a:lnTo>
                      <a:pt x="259" y="96"/>
                    </a:lnTo>
                    <a:lnTo>
                      <a:pt x="256" y="86"/>
                    </a:lnTo>
                    <a:lnTo>
                      <a:pt x="255" y="96"/>
                    </a:lnTo>
                    <a:lnTo>
                      <a:pt x="261" y="106"/>
                    </a:lnTo>
                    <a:lnTo>
                      <a:pt x="268" y="116"/>
                    </a:lnTo>
                    <a:lnTo>
                      <a:pt x="275" y="129"/>
                    </a:lnTo>
                    <a:lnTo>
                      <a:pt x="280" y="137"/>
                    </a:lnTo>
                    <a:lnTo>
                      <a:pt x="286" y="144"/>
                    </a:lnTo>
                    <a:lnTo>
                      <a:pt x="289" y="153"/>
                    </a:lnTo>
                    <a:lnTo>
                      <a:pt x="291" y="168"/>
                    </a:lnTo>
                    <a:lnTo>
                      <a:pt x="291" y="176"/>
                    </a:lnTo>
                    <a:lnTo>
                      <a:pt x="291" y="185"/>
                    </a:lnTo>
                    <a:lnTo>
                      <a:pt x="291" y="193"/>
                    </a:lnTo>
                    <a:lnTo>
                      <a:pt x="288" y="196"/>
                    </a:lnTo>
                    <a:lnTo>
                      <a:pt x="286" y="200"/>
                    </a:lnTo>
                    <a:lnTo>
                      <a:pt x="286" y="205"/>
                    </a:lnTo>
                    <a:lnTo>
                      <a:pt x="287" y="211"/>
                    </a:lnTo>
                    <a:lnTo>
                      <a:pt x="286" y="218"/>
                    </a:lnTo>
                    <a:lnTo>
                      <a:pt x="283" y="225"/>
                    </a:lnTo>
                    <a:lnTo>
                      <a:pt x="280" y="227"/>
                    </a:lnTo>
                    <a:lnTo>
                      <a:pt x="277" y="228"/>
                    </a:lnTo>
                    <a:lnTo>
                      <a:pt x="279" y="224"/>
                    </a:lnTo>
                    <a:lnTo>
                      <a:pt x="281" y="222"/>
                    </a:lnTo>
                    <a:lnTo>
                      <a:pt x="281" y="217"/>
                    </a:lnTo>
                    <a:lnTo>
                      <a:pt x="280" y="217"/>
                    </a:lnTo>
                    <a:lnTo>
                      <a:pt x="274" y="221"/>
                    </a:lnTo>
                    <a:lnTo>
                      <a:pt x="270" y="222"/>
                    </a:lnTo>
                    <a:lnTo>
                      <a:pt x="267" y="221"/>
                    </a:lnTo>
                    <a:lnTo>
                      <a:pt x="264" y="222"/>
                    </a:lnTo>
                    <a:lnTo>
                      <a:pt x="261" y="224"/>
                    </a:lnTo>
                    <a:lnTo>
                      <a:pt x="259" y="223"/>
                    </a:lnTo>
                    <a:lnTo>
                      <a:pt x="255" y="222"/>
                    </a:lnTo>
                    <a:lnTo>
                      <a:pt x="253" y="219"/>
                    </a:lnTo>
                    <a:lnTo>
                      <a:pt x="254" y="217"/>
                    </a:lnTo>
                    <a:lnTo>
                      <a:pt x="255" y="217"/>
                    </a:lnTo>
                    <a:lnTo>
                      <a:pt x="262" y="218"/>
                    </a:lnTo>
                    <a:lnTo>
                      <a:pt x="264" y="217"/>
                    </a:lnTo>
                    <a:lnTo>
                      <a:pt x="263" y="216"/>
                    </a:lnTo>
                    <a:lnTo>
                      <a:pt x="260" y="214"/>
                    </a:lnTo>
                    <a:lnTo>
                      <a:pt x="256" y="215"/>
                    </a:lnTo>
                    <a:lnTo>
                      <a:pt x="253" y="212"/>
                    </a:lnTo>
                    <a:lnTo>
                      <a:pt x="250" y="207"/>
                    </a:lnTo>
                    <a:lnTo>
                      <a:pt x="246" y="203"/>
                    </a:lnTo>
                    <a:lnTo>
                      <a:pt x="245" y="200"/>
                    </a:lnTo>
                    <a:lnTo>
                      <a:pt x="242" y="196"/>
                    </a:lnTo>
                    <a:lnTo>
                      <a:pt x="237" y="195"/>
                    </a:lnTo>
                    <a:lnTo>
                      <a:pt x="233" y="193"/>
                    </a:lnTo>
                    <a:lnTo>
                      <a:pt x="229" y="192"/>
                    </a:lnTo>
                    <a:lnTo>
                      <a:pt x="225" y="181"/>
                    </a:lnTo>
                    <a:lnTo>
                      <a:pt x="223" y="177"/>
                    </a:lnTo>
                    <a:lnTo>
                      <a:pt x="220" y="174"/>
                    </a:lnTo>
                    <a:lnTo>
                      <a:pt x="219" y="172"/>
                    </a:lnTo>
                    <a:lnTo>
                      <a:pt x="216" y="169"/>
                    </a:lnTo>
                    <a:lnTo>
                      <a:pt x="213" y="167"/>
                    </a:lnTo>
                    <a:lnTo>
                      <a:pt x="214" y="163"/>
                    </a:lnTo>
                    <a:lnTo>
                      <a:pt x="215" y="161"/>
                    </a:lnTo>
                    <a:lnTo>
                      <a:pt x="212" y="155"/>
                    </a:lnTo>
                    <a:lnTo>
                      <a:pt x="209" y="156"/>
                    </a:lnTo>
                    <a:lnTo>
                      <a:pt x="209" y="158"/>
                    </a:lnTo>
                    <a:lnTo>
                      <a:pt x="209" y="163"/>
                    </a:lnTo>
                    <a:lnTo>
                      <a:pt x="207" y="163"/>
                    </a:lnTo>
                    <a:lnTo>
                      <a:pt x="205" y="161"/>
                    </a:lnTo>
                    <a:lnTo>
                      <a:pt x="202" y="158"/>
                    </a:lnTo>
                    <a:lnTo>
                      <a:pt x="197" y="150"/>
                    </a:lnTo>
                    <a:lnTo>
                      <a:pt x="194" y="147"/>
                    </a:lnTo>
                    <a:lnTo>
                      <a:pt x="193" y="146"/>
                    </a:lnTo>
                    <a:lnTo>
                      <a:pt x="194" y="144"/>
                    </a:lnTo>
                    <a:lnTo>
                      <a:pt x="192" y="140"/>
                    </a:lnTo>
                    <a:lnTo>
                      <a:pt x="189" y="139"/>
                    </a:lnTo>
                    <a:lnTo>
                      <a:pt x="192" y="133"/>
                    </a:lnTo>
                    <a:lnTo>
                      <a:pt x="194" y="130"/>
                    </a:lnTo>
                    <a:lnTo>
                      <a:pt x="195" y="127"/>
                    </a:lnTo>
                    <a:lnTo>
                      <a:pt x="196" y="124"/>
                    </a:lnTo>
                    <a:lnTo>
                      <a:pt x="194" y="121"/>
                    </a:lnTo>
                    <a:lnTo>
                      <a:pt x="193" y="125"/>
                    </a:lnTo>
                    <a:lnTo>
                      <a:pt x="191" y="124"/>
                    </a:lnTo>
                    <a:lnTo>
                      <a:pt x="191" y="122"/>
                    </a:lnTo>
                    <a:lnTo>
                      <a:pt x="188" y="118"/>
                    </a:lnTo>
                    <a:lnTo>
                      <a:pt x="187" y="118"/>
                    </a:lnTo>
                    <a:lnTo>
                      <a:pt x="187" y="119"/>
                    </a:lnTo>
                    <a:lnTo>
                      <a:pt x="188" y="121"/>
                    </a:lnTo>
                    <a:lnTo>
                      <a:pt x="189" y="124"/>
                    </a:lnTo>
                    <a:lnTo>
                      <a:pt x="189" y="127"/>
                    </a:lnTo>
                    <a:lnTo>
                      <a:pt x="189" y="128"/>
                    </a:lnTo>
                    <a:lnTo>
                      <a:pt x="187" y="130"/>
                    </a:lnTo>
                    <a:lnTo>
                      <a:pt x="186" y="129"/>
                    </a:lnTo>
                    <a:lnTo>
                      <a:pt x="184" y="127"/>
                    </a:lnTo>
                    <a:lnTo>
                      <a:pt x="181" y="122"/>
                    </a:lnTo>
                    <a:lnTo>
                      <a:pt x="180" y="120"/>
                    </a:lnTo>
                    <a:lnTo>
                      <a:pt x="180" y="116"/>
                    </a:lnTo>
                    <a:lnTo>
                      <a:pt x="180" y="110"/>
                    </a:lnTo>
                    <a:lnTo>
                      <a:pt x="182" y="106"/>
                    </a:lnTo>
                    <a:lnTo>
                      <a:pt x="183" y="98"/>
                    </a:lnTo>
                    <a:lnTo>
                      <a:pt x="183" y="93"/>
                    </a:lnTo>
                    <a:lnTo>
                      <a:pt x="182" y="86"/>
                    </a:lnTo>
                    <a:lnTo>
                      <a:pt x="180" y="79"/>
                    </a:lnTo>
                    <a:lnTo>
                      <a:pt x="177" y="77"/>
                    </a:lnTo>
                    <a:lnTo>
                      <a:pt x="174" y="72"/>
                    </a:lnTo>
                    <a:lnTo>
                      <a:pt x="168" y="71"/>
                    </a:lnTo>
                    <a:lnTo>
                      <a:pt x="165" y="71"/>
                    </a:lnTo>
                    <a:lnTo>
                      <a:pt x="163" y="67"/>
                    </a:lnTo>
                    <a:lnTo>
                      <a:pt x="160" y="66"/>
                    </a:lnTo>
                    <a:lnTo>
                      <a:pt x="156" y="61"/>
                    </a:lnTo>
                    <a:lnTo>
                      <a:pt x="152" y="60"/>
                    </a:lnTo>
                    <a:lnTo>
                      <a:pt x="151" y="55"/>
                    </a:lnTo>
                    <a:lnTo>
                      <a:pt x="149" y="53"/>
                    </a:lnTo>
                    <a:lnTo>
                      <a:pt x="143" y="48"/>
                    </a:lnTo>
                    <a:lnTo>
                      <a:pt x="138" y="44"/>
                    </a:lnTo>
                    <a:lnTo>
                      <a:pt x="134" y="42"/>
                    </a:lnTo>
                    <a:lnTo>
                      <a:pt x="130" y="39"/>
                    </a:lnTo>
                    <a:lnTo>
                      <a:pt x="127" y="38"/>
                    </a:lnTo>
                    <a:lnTo>
                      <a:pt x="122" y="38"/>
                    </a:lnTo>
                    <a:lnTo>
                      <a:pt x="117" y="39"/>
                    </a:lnTo>
                    <a:lnTo>
                      <a:pt x="116" y="42"/>
                    </a:lnTo>
                    <a:lnTo>
                      <a:pt x="117" y="45"/>
                    </a:lnTo>
                    <a:lnTo>
                      <a:pt x="116" y="47"/>
                    </a:lnTo>
                    <a:lnTo>
                      <a:pt x="114" y="47"/>
                    </a:lnTo>
                    <a:lnTo>
                      <a:pt x="112" y="45"/>
                    </a:lnTo>
                    <a:lnTo>
                      <a:pt x="107" y="49"/>
                    </a:lnTo>
                    <a:lnTo>
                      <a:pt x="101" y="54"/>
                    </a:lnTo>
                    <a:lnTo>
                      <a:pt x="94" y="56"/>
                    </a:lnTo>
                    <a:lnTo>
                      <a:pt x="83" y="59"/>
                    </a:lnTo>
                    <a:lnTo>
                      <a:pt x="83" y="53"/>
                    </a:lnTo>
                    <a:lnTo>
                      <a:pt x="80" y="50"/>
                    </a:lnTo>
                    <a:lnTo>
                      <a:pt x="77" y="49"/>
                    </a:lnTo>
                    <a:lnTo>
                      <a:pt x="72" y="46"/>
                    </a:lnTo>
                    <a:lnTo>
                      <a:pt x="76" y="44"/>
                    </a:lnTo>
                    <a:lnTo>
                      <a:pt x="77" y="43"/>
                    </a:lnTo>
                    <a:lnTo>
                      <a:pt x="70" y="42"/>
                    </a:lnTo>
                    <a:lnTo>
                      <a:pt x="70" y="39"/>
                    </a:lnTo>
                    <a:lnTo>
                      <a:pt x="72" y="39"/>
                    </a:lnTo>
                    <a:lnTo>
                      <a:pt x="73" y="37"/>
                    </a:lnTo>
                    <a:lnTo>
                      <a:pt x="73" y="35"/>
                    </a:lnTo>
                    <a:lnTo>
                      <a:pt x="72" y="35"/>
                    </a:lnTo>
                    <a:lnTo>
                      <a:pt x="70" y="36"/>
                    </a:lnTo>
                    <a:lnTo>
                      <a:pt x="70" y="37"/>
                    </a:lnTo>
                    <a:lnTo>
                      <a:pt x="69" y="38"/>
                    </a:lnTo>
                    <a:lnTo>
                      <a:pt x="67" y="36"/>
                    </a:lnTo>
                    <a:lnTo>
                      <a:pt x="62" y="36"/>
                    </a:lnTo>
                    <a:lnTo>
                      <a:pt x="64" y="39"/>
                    </a:lnTo>
                    <a:lnTo>
                      <a:pt x="65" y="39"/>
                    </a:lnTo>
                    <a:lnTo>
                      <a:pt x="66" y="43"/>
                    </a:lnTo>
                    <a:lnTo>
                      <a:pt x="65" y="43"/>
                    </a:lnTo>
                    <a:lnTo>
                      <a:pt x="61" y="41"/>
                    </a:lnTo>
                    <a:lnTo>
                      <a:pt x="57" y="38"/>
                    </a:lnTo>
                    <a:lnTo>
                      <a:pt x="53" y="37"/>
                    </a:lnTo>
                    <a:lnTo>
                      <a:pt x="44" y="37"/>
                    </a:lnTo>
                    <a:lnTo>
                      <a:pt x="41" y="35"/>
                    </a:lnTo>
                    <a:lnTo>
                      <a:pt x="39" y="33"/>
                    </a:lnTo>
                    <a:lnTo>
                      <a:pt x="36" y="33"/>
                    </a:lnTo>
                    <a:lnTo>
                      <a:pt x="26" y="35"/>
                    </a:lnTo>
                    <a:lnTo>
                      <a:pt x="19" y="35"/>
                    </a:lnTo>
                    <a:lnTo>
                      <a:pt x="14" y="38"/>
                    </a:lnTo>
                    <a:lnTo>
                      <a:pt x="11" y="39"/>
                    </a:lnTo>
                    <a:lnTo>
                      <a:pt x="7" y="32"/>
                    </a:lnTo>
                    <a:lnTo>
                      <a:pt x="6" y="27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3" y="16"/>
                    </a:lnTo>
                    <a:lnTo>
                      <a:pt x="10" y="14"/>
                    </a:lnTo>
                    <a:lnTo>
                      <a:pt x="18" y="12"/>
                    </a:lnTo>
                    <a:lnTo>
                      <a:pt x="93" y="6"/>
                    </a:lnTo>
                    <a:lnTo>
                      <a:pt x="98" y="16"/>
                    </a:lnTo>
                    <a:lnTo>
                      <a:pt x="189" y="11"/>
                    </a:lnTo>
                    <a:lnTo>
                      <a:pt x="190" y="19"/>
                    </a:lnTo>
                    <a:lnTo>
                      <a:pt x="197" y="19"/>
                    </a:lnTo>
                    <a:lnTo>
                      <a:pt x="194" y="0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13" name="Freeform 36">
                <a:extLst>
                  <a:ext uri="{FF2B5EF4-FFF2-40B4-BE49-F238E27FC236}">
                    <a16:creationId xmlns:a16="http://schemas.microsoft.com/office/drawing/2014/main" id="{46B68830-318A-BE48-A1BC-13B49FAF3C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97098" y="8750705"/>
                <a:ext cx="1978213" cy="645233"/>
              </a:xfrm>
              <a:custGeom>
                <a:avLst/>
                <a:gdLst>
                  <a:gd name="T0" fmla="*/ 193 w 326"/>
                  <a:gd name="T1" fmla="*/ 14 h 107"/>
                  <a:gd name="T2" fmla="*/ 83 w 326"/>
                  <a:gd name="T3" fmla="*/ 21 h 107"/>
                  <a:gd name="T4" fmla="*/ 85 w 326"/>
                  <a:gd name="T5" fmla="*/ 31 h 107"/>
                  <a:gd name="T6" fmla="*/ 26 w 326"/>
                  <a:gd name="T7" fmla="*/ 32 h 107"/>
                  <a:gd name="T8" fmla="*/ 24 w 326"/>
                  <a:gd name="T9" fmla="*/ 33 h 107"/>
                  <a:gd name="T10" fmla="*/ 24 w 326"/>
                  <a:gd name="T11" fmla="*/ 36 h 107"/>
                  <a:gd name="T12" fmla="*/ 24 w 326"/>
                  <a:gd name="T13" fmla="*/ 39 h 107"/>
                  <a:gd name="T14" fmla="*/ 23 w 326"/>
                  <a:gd name="T15" fmla="*/ 42 h 107"/>
                  <a:gd name="T16" fmla="*/ 21 w 326"/>
                  <a:gd name="T17" fmla="*/ 43 h 107"/>
                  <a:gd name="T18" fmla="*/ 20 w 326"/>
                  <a:gd name="T19" fmla="*/ 45 h 107"/>
                  <a:gd name="T20" fmla="*/ 21 w 326"/>
                  <a:gd name="T21" fmla="*/ 46 h 107"/>
                  <a:gd name="T22" fmla="*/ 23 w 326"/>
                  <a:gd name="T23" fmla="*/ 50 h 107"/>
                  <a:gd name="T24" fmla="*/ 22 w 326"/>
                  <a:gd name="T25" fmla="*/ 52 h 107"/>
                  <a:gd name="T26" fmla="*/ 20 w 326"/>
                  <a:gd name="T27" fmla="*/ 55 h 107"/>
                  <a:gd name="T28" fmla="*/ 19 w 326"/>
                  <a:gd name="T29" fmla="*/ 58 h 107"/>
                  <a:gd name="T30" fmla="*/ 20 w 326"/>
                  <a:gd name="T31" fmla="*/ 58 h 107"/>
                  <a:gd name="T32" fmla="*/ 20 w 326"/>
                  <a:gd name="T33" fmla="*/ 62 h 107"/>
                  <a:gd name="T34" fmla="*/ 19 w 326"/>
                  <a:gd name="T35" fmla="*/ 64 h 107"/>
                  <a:gd name="T36" fmla="*/ 18 w 326"/>
                  <a:gd name="T37" fmla="*/ 66 h 107"/>
                  <a:gd name="T38" fmla="*/ 16 w 326"/>
                  <a:gd name="T39" fmla="*/ 69 h 107"/>
                  <a:gd name="T40" fmla="*/ 13 w 326"/>
                  <a:gd name="T41" fmla="*/ 70 h 107"/>
                  <a:gd name="T42" fmla="*/ 13 w 326"/>
                  <a:gd name="T43" fmla="*/ 75 h 107"/>
                  <a:gd name="T44" fmla="*/ 12 w 326"/>
                  <a:gd name="T45" fmla="*/ 77 h 107"/>
                  <a:gd name="T46" fmla="*/ 12 w 326"/>
                  <a:gd name="T47" fmla="*/ 79 h 107"/>
                  <a:gd name="T48" fmla="*/ 8 w 326"/>
                  <a:gd name="T49" fmla="*/ 82 h 107"/>
                  <a:gd name="T50" fmla="*/ 5 w 326"/>
                  <a:gd name="T51" fmla="*/ 87 h 107"/>
                  <a:gd name="T52" fmla="*/ 5 w 326"/>
                  <a:gd name="T53" fmla="*/ 92 h 107"/>
                  <a:gd name="T54" fmla="*/ 5 w 326"/>
                  <a:gd name="T55" fmla="*/ 99 h 107"/>
                  <a:gd name="T56" fmla="*/ 2 w 326"/>
                  <a:gd name="T57" fmla="*/ 104 h 107"/>
                  <a:gd name="T58" fmla="*/ 0 w 326"/>
                  <a:gd name="T59" fmla="*/ 107 h 107"/>
                  <a:gd name="T60" fmla="*/ 0 w 326"/>
                  <a:gd name="T61" fmla="*/ 107 h 107"/>
                  <a:gd name="T62" fmla="*/ 232 w 326"/>
                  <a:gd name="T63" fmla="*/ 89 h 107"/>
                  <a:gd name="T64" fmla="*/ 232 w 326"/>
                  <a:gd name="T65" fmla="*/ 89 h 107"/>
                  <a:gd name="T66" fmla="*/ 232 w 326"/>
                  <a:gd name="T67" fmla="*/ 88 h 107"/>
                  <a:gd name="T68" fmla="*/ 233 w 326"/>
                  <a:gd name="T69" fmla="*/ 82 h 107"/>
                  <a:gd name="T70" fmla="*/ 233 w 326"/>
                  <a:gd name="T71" fmla="*/ 79 h 107"/>
                  <a:gd name="T72" fmla="*/ 237 w 326"/>
                  <a:gd name="T73" fmla="*/ 75 h 107"/>
                  <a:gd name="T74" fmla="*/ 240 w 326"/>
                  <a:gd name="T75" fmla="*/ 75 h 107"/>
                  <a:gd name="T76" fmla="*/ 244 w 326"/>
                  <a:gd name="T77" fmla="*/ 72 h 107"/>
                  <a:gd name="T78" fmla="*/ 243 w 326"/>
                  <a:gd name="T79" fmla="*/ 68 h 107"/>
                  <a:gd name="T80" fmla="*/ 246 w 326"/>
                  <a:gd name="T81" fmla="*/ 64 h 107"/>
                  <a:gd name="T82" fmla="*/ 280 w 326"/>
                  <a:gd name="T83" fmla="*/ 44 h 107"/>
                  <a:gd name="T84" fmla="*/ 285 w 326"/>
                  <a:gd name="T85" fmla="*/ 41 h 107"/>
                  <a:gd name="T86" fmla="*/ 287 w 326"/>
                  <a:gd name="T87" fmla="*/ 37 h 107"/>
                  <a:gd name="T88" fmla="*/ 291 w 326"/>
                  <a:gd name="T89" fmla="*/ 31 h 107"/>
                  <a:gd name="T90" fmla="*/ 294 w 326"/>
                  <a:gd name="T91" fmla="*/ 31 h 107"/>
                  <a:gd name="T92" fmla="*/ 297 w 326"/>
                  <a:gd name="T93" fmla="*/ 35 h 107"/>
                  <a:gd name="T94" fmla="*/ 301 w 326"/>
                  <a:gd name="T95" fmla="*/ 31 h 107"/>
                  <a:gd name="T96" fmla="*/ 306 w 326"/>
                  <a:gd name="T97" fmla="*/ 25 h 107"/>
                  <a:gd name="T98" fmla="*/ 317 w 326"/>
                  <a:gd name="T99" fmla="*/ 23 h 107"/>
                  <a:gd name="T100" fmla="*/ 318 w 326"/>
                  <a:gd name="T101" fmla="*/ 19 h 107"/>
                  <a:gd name="T102" fmla="*/ 321 w 326"/>
                  <a:gd name="T103" fmla="*/ 14 h 107"/>
                  <a:gd name="T104" fmla="*/ 325 w 326"/>
                  <a:gd name="T105" fmla="*/ 12 h 107"/>
                  <a:gd name="T106" fmla="*/ 326 w 326"/>
                  <a:gd name="T107" fmla="*/ 12 h 107"/>
                  <a:gd name="T108" fmla="*/ 326 w 326"/>
                  <a:gd name="T109" fmla="*/ 0 h 107"/>
                  <a:gd name="T110" fmla="*/ 193 w 326"/>
                  <a:gd name="T111" fmla="*/ 1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26" h="107">
                    <a:moveTo>
                      <a:pt x="193" y="14"/>
                    </a:moveTo>
                    <a:cubicBezTo>
                      <a:pt x="83" y="21"/>
                      <a:pt x="83" y="21"/>
                      <a:pt x="83" y="21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3" y="49"/>
                      <a:pt x="23" y="50"/>
                    </a:cubicBezTo>
                    <a:cubicBezTo>
                      <a:pt x="24" y="51"/>
                      <a:pt x="22" y="52"/>
                      <a:pt x="22" y="52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18" y="66"/>
                      <a:pt x="18" y="66"/>
                      <a:pt x="18" y="66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12" y="77"/>
                      <a:pt x="12" y="77"/>
                      <a:pt x="12" y="77"/>
                    </a:cubicBezTo>
                    <a:cubicBezTo>
                      <a:pt x="12" y="79"/>
                      <a:pt x="12" y="79"/>
                      <a:pt x="12" y="79"/>
                    </a:cubicBezTo>
                    <a:cubicBezTo>
                      <a:pt x="8" y="82"/>
                      <a:pt x="8" y="82"/>
                      <a:pt x="8" y="82"/>
                    </a:cubicBezTo>
                    <a:cubicBezTo>
                      <a:pt x="5" y="87"/>
                      <a:pt x="5" y="87"/>
                      <a:pt x="5" y="87"/>
                    </a:cubicBezTo>
                    <a:cubicBezTo>
                      <a:pt x="5" y="92"/>
                      <a:pt x="5" y="92"/>
                      <a:pt x="5" y="92"/>
                    </a:cubicBezTo>
                    <a:cubicBezTo>
                      <a:pt x="5" y="99"/>
                      <a:pt x="5" y="99"/>
                      <a:pt x="5" y="99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232" y="89"/>
                      <a:pt x="232" y="89"/>
                      <a:pt x="232" y="89"/>
                    </a:cubicBezTo>
                    <a:cubicBezTo>
                      <a:pt x="232" y="89"/>
                      <a:pt x="232" y="89"/>
                      <a:pt x="232" y="89"/>
                    </a:cubicBezTo>
                    <a:cubicBezTo>
                      <a:pt x="232" y="88"/>
                      <a:pt x="232" y="88"/>
                      <a:pt x="232" y="88"/>
                    </a:cubicBezTo>
                    <a:cubicBezTo>
                      <a:pt x="233" y="82"/>
                      <a:pt x="233" y="82"/>
                      <a:pt x="233" y="82"/>
                    </a:cubicBezTo>
                    <a:cubicBezTo>
                      <a:pt x="233" y="79"/>
                      <a:pt x="233" y="79"/>
                      <a:pt x="233" y="79"/>
                    </a:cubicBezTo>
                    <a:cubicBezTo>
                      <a:pt x="237" y="75"/>
                      <a:pt x="237" y="75"/>
                      <a:pt x="237" y="75"/>
                    </a:cubicBezTo>
                    <a:cubicBezTo>
                      <a:pt x="240" y="75"/>
                      <a:pt x="240" y="75"/>
                      <a:pt x="240" y="75"/>
                    </a:cubicBezTo>
                    <a:cubicBezTo>
                      <a:pt x="244" y="72"/>
                      <a:pt x="244" y="72"/>
                      <a:pt x="244" y="72"/>
                    </a:cubicBezTo>
                    <a:cubicBezTo>
                      <a:pt x="243" y="68"/>
                      <a:pt x="243" y="68"/>
                      <a:pt x="243" y="68"/>
                    </a:cubicBezTo>
                    <a:cubicBezTo>
                      <a:pt x="246" y="64"/>
                      <a:pt x="246" y="64"/>
                      <a:pt x="246" y="64"/>
                    </a:cubicBezTo>
                    <a:cubicBezTo>
                      <a:pt x="280" y="44"/>
                      <a:pt x="280" y="44"/>
                      <a:pt x="280" y="44"/>
                    </a:cubicBezTo>
                    <a:cubicBezTo>
                      <a:pt x="285" y="41"/>
                      <a:pt x="285" y="41"/>
                      <a:pt x="285" y="41"/>
                    </a:cubicBezTo>
                    <a:cubicBezTo>
                      <a:pt x="287" y="37"/>
                      <a:pt x="287" y="37"/>
                      <a:pt x="287" y="37"/>
                    </a:cubicBezTo>
                    <a:cubicBezTo>
                      <a:pt x="291" y="31"/>
                      <a:pt x="291" y="31"/>
                      <a:pt x="291" y="31"/>
                    </a:cubicBezTo>
                    <a:cubicBezTo>
                      <a:pt x="294" y="31"/>
                      <a:pt x="294" y="31"/>
                      <a:pt x="294" y="31"/>
                    </a:cubicBezTo>
                    <a:cubicBezTo>
                      <a:pt x="297" y="35"/>
                      <a:pt x="297" y="35"/>
                      <a:pt x="297" y="35"/>
                    </a:cubicBezTo>
                    <a:cubicBezTo>
                      <a:pt x="301" y="31"/>
                      <a:pt x="301" y="31"/>
                      <a:pt x="301" y="31"/>
                    </a:cubicBezTo>
                    <a:cubicBezTo>
                      <a:pt x="306" y="25"/>
                      <a:pt x="306" y="25"/>
                      <a:pt x="306" y="25"/>
                    </a:cubicBezTo>
                    <a:cubicBezTo>
                      <a:pt x="317" y="23"/>
                      <a:pt x="317" y="23"/>
                      <a:pt x="317" y="23"/>
                    </a:cubicBezTo>
                    <a:cubicBezTo>
                      <a:pt x="318" y="19"/>
                      <a:pt x="318" y="19"/>
                      <a:pt x="318" y="19"/>
                    </a:cubicBezTo>
                    <a:cubicBezTo>
                      <a:pt x="321" y="14"/>
                      <a:pt x="321" y="14"/>
                      <a:pt x="321" y="14"/>
                    </a:cubicBezTo>
                    <a:cubicBezTo>
                      <a:pt x="325" y="12"/>
                      <a:pt x="325" y="12"/>
                      <a:pt x="325" y="12"/>
                    </a:cubicBezTo>
                    <a:cubicBezTo>
                      <a:pt x="326" y="12"/>
                      <a:pt x="326" y="12"/>
                      <a:pt x="326" y="12"/>
                    </a:cubicBezTo>
                    <a:cubicBezTo>
                      <a:pt x="326" y="0"/>
                      <a:pt x="326" y="0"/>
                      <a:pt x="326" y="0"/>
                    </a:cubicBezTo>
                    <a:lnTo>
                      <a:pt x="193" y="14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14" name="Freeform 38">
                <a:extLst>
                  <a:ext uri="{FF2B5EF4-FFF2-40B4-BE49-F238E27FC236}">
                    <a16:creationId xmlns:a16="http://schemas.microsoft.com/office/drawing/2014/main" id="{17353922-CF33-D14E-8CF1-638F26F7DB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5219" y="9252556"/>
                <a:ext cx="1218465" cy="1311985"/>
              </a:xfrm>
              <a:custGeom>
                <a:avLst/>
                <a:gdLst>
                  <a:gd name="T0" fmla="*/ 196 w 201"/>
                  <a:gd name="T1" fmla="*/ 127 h 216"/>
                  <a:gd name="T2" fmla="*/ 195 w 201"/>
                  <a:gd name="T3" fmla="*/ 120 h 216"/>
                  <a:gd name="T4" fmla="*/ 191 w 201"/>
                  <a:gd name="T5" fmla="*/ 115 h 216"/>
                  <a:gd name="T6" fmla="*/ 190 w 201"/>
                  <a:gd name="T7" fmla="*/ 110 h 216"/>
                  <a:gd name="T8" fmla="*/ 187 w 201"/>
                  <a:gd name="T9" fmla="*/ 107 h 216"/>
                  <a:gd name="T10" fmla="*/ 183 w 201"/>
                  <a:gd name="T11" fmla="*/ 106 h 216"/>
                  <a:gd name="T12" fmla="*/ 181 w 201"/>
                  <a:gd name="T13" fmla="*/ 101 h 216"/>
                  <a:gd name="T14" fmla="*/ 179 w 201"/>
                  <a:gd name="T15" fmla="*/ 96 h 216"/>
                  <a:gd name="T16" fmla="*/ 174 w 201"/>
                  <a:gd name="T17" fmla="*/ 89 h 216"/>
                  <a:gd name="T18" fmla="*/ 168 w 201"/>
                  <a:gd name="T19" fmla="*/ 84 h 216"/>
                  <a:gd name="T20" fmla="*/ 158 w 201"/>
                  <a:gd name="T21" fmla="*/ 78 h 216"/>
                  <a:gd name="T22" fmla="*/ 147 w 201"/>
                  <a:gd name="T23" fmla="*/ 63 h 216"/>
                  <a:gd name="T24" fmla="*/ 126 w 201"/>
                  <a:gd name="T25" fmla="*/ 46 h 216"/>
                  <a:gd name="T26" fmla="*/ 116 w 201"/>
                  <a:gd name="T27" fmla="*/ 35 h 216"/>
                  <a:gd name="T28" fmla="*/ 111 w 201"/>
                  <a:gd name="T29" fmla="*/ 27 h 216"/>
                  <a:gd name="T30" fmla="*/ 96 w 201"/>
                  <a:gd name="T31" fmla="*/ 19 h 216"/>
                  <a:gd name="T32" fmla="*/ 92 w 201"/>
                  <a:gd name="T33" fmla="*/ 14 h 216"/>
                  <a:gd name="T34" fmla="*/ 97 w 201"/>
                  <a:gd name="T35" fmla="*/ 8 h 216"/>
                  <a:gd name="T36" fmla="*/ 103 w 201"/>
                  <a:gd name="T37" fmla="*/ 4 h 216"/>
                  <a:gd name="T38" fmla="*/ 104 w 201"/>
                  <a:gd name="T39" fmla="*/ 0 h 216"/>
                  <a:gd name="T40" fmla="*/ 48 w 201"/>
                  <a:gd name="T41" fmla="*/ 6 h 216"/>
                  <a:gd name="T42" fmla="*/ 0 w 201"/>
                  <a:gd name="T43" fmla="*/ 10 h 216"/>
                  <a:gd name="T44" fmla="*/ 11 w 201"/>
                  <a:gd name="T45" fmla="*/ 58 h 216"/>
                  <a:gd name="T46" fmla="*/ 25 w 201"/>
                  <a:gd name="T47" fmla="*/ 107 h 216"/>
                  <a:gd name="T48" fmla="*/ 38 w 201"/>
                  <a:gd name="T49" fmla="*/ 128 h 216"/>
                  <a:gd name="T50" fmla="*/ 39 w 201"/>
                  <a:gd name="T51" fmla="*/ 137 h 216"/>
                  <a:gd name="T52" fmla="*/ 40 w 201"/>
                  <a:gd name="T53" fmla="*/ 144 h 216"/>
                  <a:gd name="T54" fmla="*/ 39 w 201"/>
                  <a:gd name="T55" fmla="*/ 150 h 216"/>
                  <a:gd name="T56" fmla="*/ 35 w 201"/>
                  <a:gd name="T57" fmla="*/ 157 h 216"/>
                  <a:gd name="T58" fmla="*/ 37 w 201"/>
                  <a:gd name="T59" fmla="*/ 172 h 216"/>
                  <a:gd name="T60" fmla="*/ 40 w 201"/>
                  <a:gd name="T61" fmla="*/ 182 h 216"/>
                  <a:gd name="T62" fmla="*/ 37 w 201"/>
                  <a:gd name="T63" fmla="*/ 186 h 216"/>
                  <a:gd name="T64" fmla="*/ 41 w 201"/>
                  <a:gd name="T65" fmla="*/ 193 h 216"/>
                  <a:gd name="T66" fmla="*/ 46 w 201"/>
                  <a:gd name="T67" fmla="*/ 201 h 216"/>
                  <a:gd name="T68" fmla="*/ 160 w 201"/>
                  <a:gd name="T69" fmla="*/ 207 h 216"/>
                  <a:gd name="T70" fmla="*/ 169 w 201"/>
                  <a:gd name="T71" fmla="*/ 216 h 216"/>
                  <a:gd name="T72" fmla="*/ 166 w 201"/>
                  <a:gd name="T73" fmla="*/ 193 h 216"/>
                  <a:gd name="T74" fmla="*/ 183 w 201"/>
                  <a:gd name="T75" fmla="*/ 196 h 216"/>
                  <a:gd name="T76" fmla="*/ 185 w 201"/>
                  <a:gd name="T77" fmla="*/ 189 h 216"/>
                  <a:gd name="T78" fmla="*/ 182 w 201"/>
                  <a:gd name="T79" fmla="*/ 187 h 216"/>
                  <a:gd name="T80" fmla="*/ 180 w 201"/>
                  <a:gd name="T81" fmla="*/ 183 h 216"/>
                  <a:gd name="T82" fmla="*/ 185 w 201"/>
                  <a:gd name="T83" fmla="*/ 183 h 216"/>
                  <a:gd name="T84" fmla="*/ 183 w 201"/>
                  <a:gd name="T85" fmla="*/ 177 h 216"/>
                  <a:gd name="T86" fmla="*/ 188 w 201"/>
                  <a:gd name="T87" fmla="*/ 174 h 216"/>
                  <a:gd name="T88" fmla="*/ 187 w 201"/>
                  <a:gd name="T89" fmla="*/ 168 h 216"/>
                  <a:gd name="T90" fmla="*/ 188 w 201"/>
                  <a:gd name="T91" fmla="*/ 165 h 216"/>
                  <a:gd name="T92" fmla="*/ 189 w 201"/>
                  <a:gd name="T93" fmla="*/ 161 h 216"/>
                  <a:gd name="T94" fmla="*/ 189 w 201"/>
                  <a:gd name="T95" fmla="*/ 151 h 216"/>
                  <a:gd name="T96" fmla="*/ 194 w 201"/>
                  <a:gd name="T97" fmla="*/ 152 h 216"/>
                  <a:gd name="T98" fmla="*/ 193 w 201"/>
                  <a:gd name="T99" fmla="*/ 149 h 216"/>
                  <a:gd name="T100" fmla="*/ 189 w 201"/>
                  <a:gd name="T101" fmla="*/ 144 h 216"/>
                  <a:gd name="T102" fmla="*/ 196 w 201"/>
                  <a:gd name="T103" fmla="*/ 144 h 216"/>
                  <a:gd name="T104" fmla="*/ 193 w 201"/>
                  <a:gd name="T105" fmla="*/ 141 h 216"/>
                  <a:gd name="T106" fmla="*/ 192 w 201"/>
                  <a:gd name="T107" fmla="*/ 137 h 216"/>
                  <a:gd name="T108" fmla="*/ 197 w 201"/>
                  <a:gd name="T109" fmla="*/ 138 h 216"/>
                  <a:gd name="T110" fmla="*/ 199 w 201"/>
                  <a:gd name="T111" fmla="*/ 134 h 216"/>
                  <a:gd name="T112" fmla="*/ 201 w 201"/>
                  <a:gd name="T113" fmla="*/ 130 h 216"/>
                  <a:gd name="T114" fmla="*/ 198 w 201"/>
                  <a:gd name="T115" fmla="*/ 12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1" h="216">
                    <a:moveTo>
                      <a:pt x="198" y="128"/>
                    </a:moveTo>
                    <a:cubicBezTo>
                      <a:pt x="196" y="127"/>
                      <a:pt x="196" y="127"/>
                      <a:pt x="196" y="127"/>
                    </a:cubicBezTo>
                    <a:cubicBezTo>
                      <a:pt x="195" y="124"/>
                      <a:pt x="195" y="124"/>
                      <a:pt x="195" y="124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19"/>
                      <a:pt x="195" y="119"/>
                      <a:pt x="195" y="119"/>
                    </a:cubicBezTo>
                    <a:cubicBezTo>
                      <a:pt x="191" y="115"/>
                      <a:pt x="191" y="115"/>
                      <a:pt x="191" y="115"/>
                    </a:cubicBezTo>
                    <a:cubicBezTo>
                      <a:pt x="190" y="112"/>
                      <a:pt x="190" y="112"/>
                      <a:pt x="190" y="112"/>
                    </a:cubicBezTo>
                    <a:cubicBezTo>
                      <a:pt x="190" y="110"/>
                      <a:pt x="190" y="110"/>
                      <a:pt x="190" y="110"/>
                    </a:cubicBezTo>
                    <a:cubicBezTo>
                      <a:pt x="190" y="109"/>
                      <a:pt x="190" y="109"/>
                      <a:pt x="190" y="109"/>
                    </a:cubicBezTo>
                    <a:cubicBezTo>
                      <a:pt x="187" y="107"/>
                      <a:pt x="187" y="107"/>
                      <a:pt x="187" y="107"/>
                    </a:cubicBezTo>
                    <a:cubicBezTo>
                      <a:pt x="184" y="106"/>
                      <a:pt x="184" y="106"/>
                      <a:pt x="184" y="106"/>
                    </a:cubicBezTo>
                    <a:cubicBezTo>
                      <a:pt x="183" y="106"/>
                      <a:pt x="183" y="106"/>
                      <a:pt x="183" y="106"/>
                    </a:cubicBezTo>
                    <a:cubicBezTo>
                      <a:pt x="182" y="104"/>
                      <a:pt x="182" y="104"/>
                      <a:pt x="182" y="104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99"/>
                      <a:pt x="181" y="99"/>
                      <a:pt x="181" y="99"/>
                    </a:cubicBezTo>
                    <a:cubicBezTo>
                      <a:pt x="179" y="96"/>
                      <a:pt x="179" y="96"/>
                      <a:pt x="179" y="96"/>
                    </a:cubicBezTo>
                    <a:cubicBezTo>
                      <a:pt x="176" y="91"/>
                      <a:pt x="176" y="91"/>
                      <a:pt x="176" y="91"/>
                    </a:cubicBezTo>
                    <a:cubicBezTo>
                      <a:pt x="174" y="89"/>
                      <a:pt x="174" y="89"/>
                      <a:pt x="174" y="89"/>
                    </a:cubicBezTo>
                    <a:cubicBezTo>
                      <a:pt x="171" y="87"/>
                      <a:pt x="171" y="87"/>
                      <a:pt x="171" y="87"/>
                    </a:cubicBezTo>
                    <a:cubicBezTo>
                      <a:pt x="168" y="84"/>
                      <a:pt x="168" y="84"/>
                      <a:pt x="168" y="84"/>
                    </a:cubicBezTo>
                    <a:cubicBezTo>
                      <a:pt x="165" y="81"/>
                      <a:pt x="165" y="81"/>
                      <a:pt x="165" y="81"/>
                    </a:cubicBezTo>
                    <a:cubicBezTo>
                      <a:pt x="158" y="78"/>
                      <a:pt x="158" y="78"/>
                      <a:pt x="158" y="78"/>
                    </a:cubicBezTo>
                    <a:cubicBezTo>
                      <a:pt x="153" y="71"/>
                      <a:pt x="153" y="71"/>
                      <a:pt x="153" y="71"/>
                    </a:cubicBezTo>
                    <a:cubicBezTo>
                      <a:pt x="147" y="63"/>
                      <a:pt x="147" y="63"/>
                      <a:pt x="147" y="63"/>
                    </a:cubicBezTo>
                    <a:cubicBezTo>
                      <a:pt x="142" y="59"/>
                      <a:pt x="142" y="59"/>
                      <a:pt x="142" y="59"/>
                    </a:cubicBezTo>
                    <a:cubicBezTo>
                      <a:pt x="126" y="46"/>
                      <a:pt x="126" y="46"/>
                      <a:pt x="126" y="46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16" y="35"/>
                      <a:pt x="116" y="35"/>
                      <a:pt x="116" y="35"/>
                    </a:cubicBezTo>
                    <a:cubicBezTo>
                      <a:pt x="114" y="31"/>
                      <a:pt x="114" y="31"/>
                      <a:pt x="114" y="31"/>
                    </a:cubicBezTo>
                    <a:cubicBezTo>
                      <a:pt x="111" y="27"/>
                      <a:pt x="111" y="27"/>
                      <a:pt x="111" y="27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5" y="107"/>
                      <a:pt x="25" y="107"/>
                      <a:pt x="25" y="107"/>
                    </a:cubicBezTo>
                    <a:cubicBezTo>
                      <a:pt x="33" y="122"/>
                      <a:pt x="33" y="122"/>
                      <a:pt x="33" y="122"/>
                    </a:cubicBezTo>
                    <a:cubicBezTo>
                      <a:pt x="38" y="128"/>
                      <a:pt x="38" y="128"/>
                      <a:pt x="38" y="128"/>
                    </a:cubicBezTo>
                    <a:cubicBezTo>
                      <a:pt x="38" y="132"/>
                      <a:pt x="38" y="132"/>
                      <a:pt x="38" y="132"/>
                    </a:cubicBezTo>
                    <a:cubicBezTo>
                      <a:pt x="39" y="137"/>
                      <a:pt x="39" y="137"/>
                      <a:pt x="39" y="137"/>
                    </a:cubicBezTo>
                    <a:cubicBezTo>
                      <a:pt x="42" y="139"/>
                      <a:pt x="42" y="139"/>
                      <a:pt x="42" y="139"/>
                    </a:cubicBezTo>
                    <a:cubicBezTo>
                      <a:pt x="40" y="144"/>
                      <a:pt x="40" y="144"/>
                      <a:pt x="40" y="144"/>
                    </a:cubicBezTo>
                    <a:cubicBezTo>
                      <a:pt x="35" y="147"/>
                      <a:pt x="35" y="147"/>
                      <a:pt x="35" y="147"/>
                    </a:cubicBezTo>
                    <a:cubicBezTo>
                      <a:pt x="39" y="150"/>
                      <a:pt x="39" y="150"/>
                      <a:pt x="39" y="150"/>
                    </a:cubicBezTo>
                    <a:cubicBezTo>
                      <a:pt x="38" y="155"/>
                      <a:pt x="38" y="155"/>
                      <a:pt x="38" y="155"/>
                    </a:cubicBezTo>
                    <a:cubicBezTo>
                      <a:pt x="35" y="157"/>
                      <a:pt x="35" y="157"/>
                      <a:pt x="35" y="157"/>
                    </a:cubicBezTo>
                    <a:cubicBezTo>
                      <a:pt x="35" y="163"/>
                      <a:pt x="35" y="163"/>
                      <a:pt x="35" y="163"/>
                    </a:cubicBezTo>
                    <a:cubicBezTo>
                      <a:pt x="37" y="172"/>
                      <a:pt x="37" y="172"/>
                      <a:pt x="37" y="172"/>
                    </a:cubicBezTo>
                    <a:cubicBezTo>
                      <a:pt x="39" y="176"/>
                      <a:pt x="39" y="176"/>
                      <a:pt x="39" y="176"/>
                    </a:cubicBezTo>
                    <a:cubicBezTo>
                      <a:pt x="40" y="182"/>
                      <a:pt x="40" y="182"/>
                      <a:pt x="40" y="182"/>
                    </a:cubicBezTo>
                    <a:cubicBezTo>
                      <a:pt x="38" y="184"/>
                      <a:pt x="38" y="184"/>
                      <a:pt x="38" y="184"/>
                    </a:cubicBezTo>
                    <a:cubicBezTo>
                      <a:pt x="37" y="186"/>
                      <a:pt x="37" y="186"/>
                      <a:pt x="37" y="186"/>
                    </a:cubicBezTo>
                    <a:cubicBezTo>
                      <a:pt x="39" y="190"/>
                      <a:pt x="39" y="190"/>
                      <a:pt x="39" y="190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5" y="199"/>
                      <a:pt x="45" y="199"/>
                      <a:pt x="45" y="199"/>
                    </a:cubicBezTo>
                    <a:cubicBezTo>
                      <a:pt x="46" y="201"/>
                      <a:pt x="46" y="201"/>
                      <a:pt x="46" y="201"/>
                    </a:cubicBezTo>
                    <a:cubicBezTo>
                      <a:pt x="52" y="213"/>
                      <a:pt x="52" y="213"/>
                      <a:pt x="52" y="213"/>
                    </a:cubicBezTo>
                    <a:cubicBezTo>
                      <a:pt x="160" y="207"/>
                      <a:pt x="160" y="207"/>
                      <a:pt x="160" y="207"/>
                    </a:cubicBezTo>
                    <a:cubicBezTo>
                      <a:pt x="161" y="216"/>
                      <a:pt x="161" y="216"/>
                      <a:pt x="161" y="216"/>
                    </a:cubicBezTo>
                    <a:cubicBezTo>
                      <a:pt x="169" y="216"/>
                      <a:pt x="169" y="216"/>
                      <a:pt x="169" y="216"/>
                    </a:cubicBezTo>
                    <a:cubicBezTo>
                      <a:pt x="166" y="193"/>
                      <a:pt x="166" y="193"/>
                      <a:pt x="166" y="193"/>
                    </a:cubicBezTo>
                    <a:cubicBezTo>
                      <a:pt x="166" y="193"/>
                      <a:pt x="166" y="193"/>
                      <a:pt x="166" y="193"/>
                    </a:cubicBezTo>
                    <a:cubicBezTo>
                      <a:pt x="173" y="194"/>
                      <a:pt x="173" y="194"/>
                      <a:pt x="173" y="194"/>
                    </a:cubicBezTo>
                    <a:cubicBezTo>
                      <a:pt x="183" y="196"/>
                      <a:pt x="183" y="196"/>
                      <a:pt x="183" y="196"/>
                    </a:cubicBezTo>
                    <a:cubicBezTo>
                      <a:pt x="184" y="193"/>
                      <a:pt x="184" y="193"/>
                      <a:pt x="184" y="193"/>
                    </a:cubicBezTo>
                    <a:cubicBezTo>
                      <a:pt x="184" y="193"/>
                      <a:pt x="185" y="189"/>
                      <a:pt x="185" y="189"/>
                    </a:cubicBezTo>
                    <a:cubicBezTo>
                      <a:pt x="185" y="188"/>
                      <a:pt x="184" y="188"/>
                      <a:pt x="184" y="188"/>
                    </a:cubicBezTo>
                    <a:cubicBezTo>
                      <a:pt x="184" y="188"/>
                      <a:pt x="183" y="187"/>
                      <a:pt x="182" y="187"/>
                    </a:cubicBezTo>
                    <a:cubicBezTo>
                      <a:pt x="181" y="186"/>
                      <a:pt x="181" y="185"/>
                      <a:pt x="180" y="184"/>
                    </a:cubicBezTo>
                    <a:cubicBezTo>
                      <a:pt x="179" y="183"/>
                      <a:pt x="180" y="183"/>
                      <a:pt x="180" y="183"/>
                    </a:cubicBezTo>
                    <a:cubicBezTo>
                      <a:pt x="182" y="183"/>
                      <a:pt x="182" y="183"/>
                      <a:pt x="182" y="183"/>
                    </a:cubicBezTo>
                    <a:cubicBezTo>
                      <a:pt x="185" y="183"/>
                      <a:pt x="185" y="183"/>
                      <a:pt x="185" y="183"/>
                    </a:cubicBezTo>
                    <a:cubicBezTo>
                      <a:pt x="185" y="183"/>
                      <a:pt x="184" y="181"/>
                      <a:pt x="184" y="179"/>
                    </a:cubicBezTo>
                    <a:cubicBezTo>
                      <a:pt x="183" y="177"/>
                      <a:pt x="183" y="177"/>
                      <a:pt x="183" y="177"/>
                    </a:cubicBezTo>
                    <a:cubicBezTo>
                      <a:pt x="186" y="176"/>
                      <a:pt x="186" y="176"/>
                      <a:pt x="186" y="176"/>
                    </a:cubicBezTo>
                    <a:cubicBezTo>
                      <a:pt x="188" y="174"/>
                      <a:pt x="188" y="174"/>
                      <a:pt x="188" y="174"/>
                    </a:cubicBezTo>
                    <a:cubicBezTo>
                      <a:pt x="190" y="169"/>
                      <a:pt x="190" y="169"/>
                      <a:pt x="190" y="169"/>
                    </a:cubicBezTo>
                    <a:cubicBezTo>
                      <a:pt x="187" y="168"/>
                      <a:pt x="187" y="168"/>
                      <a:pt x="187" y="168"/>
                    </a:cubicBezTo>
                    <a:cubicBezTo>
                      <a:pt x="187" y="168"/>
                      <a:pt x="187" y="167"/>
                      <a:pt x="187" y="167"/>
                    </a:cubicBezTo>
                    <a:cubicBezTo>
                      <a:pt x="187" y="166"/>
                      <a:pt x="188" y="166"/>
                      <a:pt x="188" y="165"/>
                    </a:cubicBezTo>
                    <a:cubicBezTo>
                      <a:pt x="188" y="165"/>
                      <a:pt x="189" y="164"/>
                      <a:pt x="189" y="164"/>
                    </a:cubicBezTo>
                    <a:cubicBezTo>
                      <a:pt x="189" y="161"/>
                      <a:pt x="189" y="161"/>
                      <a:pt x="189" y="161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151"/>
                      <a:pt x="189" y="151"/>
                      <a:pt x="189" y="151"/>
                    </a:cubicBezTo>
                    <a:cubicBezTo>
                      <a:pt x="189" y="151"/>
                      <a:pt x="191" y="151"/>
                      <a:pt x="192" y="151"/>
                    </a:cubicBezTo>
                    <a:cubicBezTo>
                      <a:pt x="192" y="151"/>
                      <a:pt x="194" y="152"/>
                      <a:pt x="194" y="152"/>
                    </a:cubicBezTo>
                    <a:cubicBezTo>
                      <a:pt x="194" y="152"/>
                      <a:pt x="195" y="151"/>
                      <a:pt x="195" y="150"/>
                    </a:cubicBezTo>
                    <a:cubicBezTo>
                      <a:pt x="195" y="150"/>
                      <a:pt x="195" y="150"/>
                      <a:pt x="193" y="149"/>
                    </a:cubicBezTo>
                    <a:cubicBezTo>
                      <a:pt x="192" y="148"/>
                      <a:pt x="190" y="147"/>
                      <a:pt x="190" y="147"/>
                    </a:cubicBezTo>
                    <a:cubicBezTo>
                      <a:pt x="190" y="146"/>
                      <a:pt x="189" y="144"/>
                      <a:pt x="189" y="144"/>
                    </a:cubicBezTo>
                    <a:cubicBezTo>
                      <a:pt x="191" y="144"/>
                      <a:pt x="191" y="144"/>
                      <a:pt x="191" y="144"/>
                    </a:cubicBezTo>
                    <a:cubicBezTo>
                      <a:pt x="196" y="144"/>
                      <a:pt x="196" y="144"/>
                      <a:pt x="196" y="144"/>
                    </a:cubicBezTo>
                    <a:cubicBezTo>
                      <a:pt x="197" y="141"/>
                      <a:pt x="197" y="141"/>
                      <a:pt x="197" y="141"/>
                    </a:cubicBezTo>
                    <a:cubicBezTo>
                      <a:pt x="197" y="141"/>
                      <a:pt x="193" y="141"/>
                      <a:pt x="193" y="141"/>
                    </a:cubicBezTo>
                    <a:cubicBezTo>
                      <a:pt x="193" y="141"/>
                      <a:pt x="191" y="139"/>
                      <a:pt x="191" y="139"/>
                    </a:cubicBezTo>
                    <a:cubicBezTo>
                      <a:pt x="192" y="137"/>
                      <a:pt x="192" y="137"/>
                      <a:pt x="192" y="137"/>
                    </a:cubicBezTo>
                    <a:cubicBezTo>
                      <a:pt x="193" y="138"/>
                      <a:pt x="193" y="138"/>
                      <a:pt x="193" y="138"/>
                    </a:cubicBezTo>
                    <a:cubicBezTo>
                      <a:pt x="197" y="138"/>
                      <a:pt x="197" y="138"/>
                      <a:pt x="197" y="138"/>
                    </a:cubicBezTo>
                    <a:cubicBezTo>
                      <a:pt x="199" y="137"/>
                      <a:pt x="199" y="137"/>
                      <a:pt x="199" y="137"/>
                    </a:cubicBezTo>
                    <a:cubicBezTo>
                      <a:pt x="199" y="134"/>
                      <a:pt x="199" y="134"/>
                      <a:pt x="199" y="134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1" y="130"/>
                      <a:pt x="201" y="130"/>
                      <a:pt x="201" y="130"/>
                    </a:cubicBezTo>
                    <a:cubicBezTo>
                      <a:pt x="200" y="129"/>
                      <a:pt x="200" y="129"/>
                      <a:pt x="200" y="129"/>
                    </a:cubicBezTo>
                    <a:lnTo>
                      <a:pt x="198" y="128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accent6"/>
                  </a:solidFill>
                  <a:latin typeface="Montserrat" charset="0"/>
                </a:endParaRPr>
              </a:p>
            </p:txBody>
          </p:sp>
        </p:grp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A9D467FE-C5D8-8F49-8E73-9513D0F9CBF8}"/>
                </a:ext>
              </a:extLst>
            </p:cNvPr>
            <p:cNvGrpSpPr/>
            <p:nvPr/>
          </p:nvGrpSpPr>
          <p:grpSpPr>
            <a:xfrm>
              <a:off x="12555626" y="4814760"/>
              <a:ext cx="8600940" cy="3749546"/>
              <a:chOff x="12555626" y="4814760"/>
              <a:chExt cx="8600940" cy="3749546"/>
            </a:xfrm>
            <a:grpFill/>
          </p:grpSpPr>
          <p:grpSp>
            <p:nvGrpSpPr>
              <p:cNvPr id="501" name="Group 500">
                <a:extLst>
                  <a:ext uri="{FF2B5EF4-FFF2-40B4-BE49-F238E27FC236}">
                    <a16:creationId xmlns:a16="http://schemas.microsoft.com/office/drawing/2014/main" id="{5852DBF9-4924-6945-B91B-807D989ED23C}"/>
                  </a:ext>
                </a:extLst>
              </p:cNvPr>
              <p:cNvGrpSpPr/>
              <p:nvPr/>
            </p:nvGrpSpPr>
            <p:grpSpPr>
              <a:xfrm>
                <a:off x="12555626" y="4814760"/>
                <a:ext cx="4630174" cy="3132988"/>
                <a:chOff x="12555626" y="4814760"/>
                <a:chExt cx="4630174" cy="3132988"/>
              </a:xfrm>
              <a:grpFill/>
            </p:grpSpPr>
            <p:sp>
              <p:nvSpPr>
                <p:cNvPr id="503" name="Freeform 12">
                  <a:extLst>
                    <a:ext uri="{FF2B5EF4-FFF2-40B4-BE49-F238E27FC236}">
                      <a16:creationId xmlns:a16="http://schemas.microsoft.com/office/drawing/2014/main" id="{EBC3C9CE-F96A-3240-B8B4-808B770A8D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86428" y="6987060"/>
                  <a:ext cx="1899372" cy="960688"/>
                </a:xfrm>
                <a:custGeom>
                  <a:avLst/>
                  <a:gdLst>
                    <a:gd name="T0" fmla="*/ 313 w 313"/>
                    <a:gd name="T1" fmla="*/ 158 h 158"/>
                    <a:gd name="T2" fmla="*/ 313 w 313"/>
                    <a:gd name="T3" fmla="*/ 158 h 158"/>
                    <a:gd name="T4" fmla="*/ 313 w 313"/>
                    <a:gd name="T5" fmla="*/ 158 h 158"/>
                    <a:gd name="T6" fmla="*/ 311 w 313"/>
                    <a:gd name="T7" fmla="*/ 154 h 158"/>
                    <a:gd name="T8" fmla="*/ 310 w 313"/>
                    <a:gd name="T9" fmla="*/ 148 h 158"/>
                    <a:gd name="T10" fmla="*/ 304 w 313"/>
                    <a:gd name="T11" fmla="*/ 146 h 158"/>
                    <a:gd name="T12" fmla="*/ 304 w 313"/>
                    <a:gd name="T13" fmla="*/ 145 h 158"/>
                    <a:gd name="T14" fmla="*/ 302 w 313"/>
                    <a:gd name="T15" fmla="*/ 142 h 158"/>
                    <a:gd name="T16" fmla="*/ 304 w 313"/>
                    <a:gd name="T17" fmla="*/ 140 h 158"/>
                    <a:gd name="T18" fmla="*/ 303 w 313"/>
                    <a:gd name="T19" fmla="*/ 135 h 158"/>
                    <a:gd name="T20" fmla="*/ 300 w 313"/>
                    <a:gd name="T21" fmla="*/ 133 h 158"/>
                    <a:gd name="T22" fmla="*/ 299 w 313"/>
                    <a:gd name="T23" fmla="*/ 130 h 158"/>
                    <a:gd name="T24" fmla="*/ 297 w 313"/>
                    <a:gd name="T25" fmla="*/ 123 h 158"/>
                    <a:gd name="T26" fmla="*/ 297 w 313"/>
                    <a:gd name="T27" fmla="*/ 113 h 158"/>
                    <a:gd name="T28" fmla="*/ 296 w 313"/>
                    <a:gd name="T29" fmla="*/ 111 h 158"/>
                    <a:gd name="T30" fmla="*/ 294 w 313"/>
                    <a:gd name="T31" fmla="*/ 108 h 158"/>
                    <a:gd name="T32" fmla="*/ 295 w 313"/>
                    <a:gd name="T33" fmla="*/ 104 h 158"/>
                    <a:gd name="T34" fmla="*/ 295 w 313"/>
                    <a:gd name="T35" fmla="*/ 94 h 158"/>
                    <a:gd name="T36" fmla="*/ 293 w 313"/>
                    <a:gd name="T37" fmla="*/ 87 h 158"/>
                    <a:gd name="T38" fmla="*/ 291 w 313"/>
                    <a:gd name="T39" fmla="*/ 85 h 158"/>
                    <a:gd name="T40" fmla="*/ 289 w 313"/>
                    <a:gd name="T41" fmla="*/ 85 h 158"/>
                    <a:gd name="T42" fmla="*/ 288 w 313"/>
                    <a:gd name="T43" fmla="*/ 83 h 158"/>
                    <a:gd name="T44" fmla="*/ 287 w 313"/>
                    <a:gd name="T45" fmla="*/ 78 h 158"/>
                    <a:gd name="T46" fmla="*/ 286 w 313"/>
                    <a:gd name="T47" fmla="*/ 74 h 158"/>
                    <a:gd name="T48" fmla="*/ 289 w 313"/>
                    <a:gd name="T49" fmla="*/ 73 h 158"/>
                    <a:gd name="T50" fmla="*/ 289 w 313"/>
                    <a:gd name="T51" fmla="*/ 72 h 158"/>
                    <a:gd name="T52" fmla="*/ 288 w 313"/>
                    <a:gd name="T53" fmla="*/ 71 h 158"/>
                    <a:gd name="T54" fmla="*/ 287 w 313"/>
                    <a:gd name="T55" fmla="*/ 68 h 158"/>
                    <a:gd name="T56" fmla="*/ 285 w 313"/>
                    <a:gd name="T57" fmla="*/ 65 h 158"/>
                    <a:gd name="T58" fmla="*/ 283 w 313"/>
                    <a:gd name="T59" fmla="*/ 60 h 158"/>
                    <a:gd name="T60" fmla="*/ 281 w 313"/>
                    <a:gd name="T61" fmla="*/ 54 h 158"/>
                    <a:gd name="T62" fmla="*/ 278 w 313"/>
                    <a:gd name="T63" fmla="*/ 49 h 158"/>
                    <a:gd name="T64" fmla="*/ 275 w 313"/>
                    <a:gd name="T65" fmla="*/ 40 h 158"/>
                    <a:gd name="T66" fmla="*/ 272 w 313"/>
                    <a:gd name="T67" fmla="*/ 36 h 158"/>
                    <a:gd name="T68" fmla="*/ 271 w 313"/>
                    <a:gd name="T69" fmla="*/ 35 h 158"/>
                    <a:gd name="T70" fmla="*/ 267 w 313"/>
                    <a:gd name="T71" fmla="*/ 32 h 158"/>
                    <a:gd name="T72" fmla="*/ 260 w 313"/>
                    <a:gd name="T73" fmla="*/ 27 h 158"/>
                    <a:gd name="T74" fmla="*/ 255 w 313"/>
                    <a:gd name="T75" fmla="*/ 25 h 158"/>
                    <a:gd name="T76" fmla="*/ 250 w 313"/>
                    <a:gd name="T77" fmla="*/ 23 h 158"/>
                    <a:gd name="T78" fmla="*/ 246 w 313"/>
                    <a:gd name="T79" fmla="*/ 19 h 158"/>
                    <a:gd name="T80" fmla="*/ 239 w 313"/>
                    <a:gd name="T81" fmla="*/ 18 h 158"/>
                    <a:gd name="T82" fmla="*/ 230 w 313"/>
                    <a:gd name="T83" fmla="*/ 19 h 158"/>
                    <a:gd name="T84" fmla="*/ 227 w 313"/>
                    <a:gd name="T85" fmla="*/ 19 h 158"/>
                    <a:gd name="T86" fmla="*/ 224 w 313"/>
                    <a:gd name="T87" fmla="*/ 20 h 158"/>
                    <a:gd name="T88" fmla="*/ 222 w 313"/>
                    <a:gd name="T89" fmla="*/ 22 h 158"/>
                    <a:gd name="T90" fmla="*/ 219 w 313"/>
                    <a:gd name="T91" fmla="*/ 21 h 158"/>
                    <a:gd name="T92" fmla="*/ 216 w 313"/>
                    <a:gd name="T93" fmla="*/ 19 h 158"/>
                    <a:gd name="T94" fmla="*/ 210 w 313"/>
                    <a:gd name="T95" fmla="*/ 16 h 158"/>
                    <a:gd name="T96" fmla="*/ 202 w 313"/>
                    <a:gd name="T97" fmla="*/ 12 h 158"/>
                    <a:gd name="T98" fmla="*/ 10 w 313"/>
                    <a:gd name="T99" fmla="*/ 0 h 158"/>
                    <a:gd name="T100" fmla="*/ 0 w 313"/>
                    <a:gd name="T101" fmla="*/ 95 h 158"/>
                    <a:gd name="T102" fmla="*/ 73 w 313"/>
                    <a:gd name="T103" fmla="*/ 102 h 158"/>
                    <a:gd name="T104" fmla="*/ 69 w 313"/>
                    <a:gd name="T105" fmla="*/ 149 h 158"/>
                    <a:gd name="T106" fmla="*/ 69 w 313"/>
                    <a:gd name="T107" fmla="*/ 149 h 158"/>
                    <a:gd name="T108" fmla="*/ 224 w 313"/>
                    <a:gd name="T109" fmla="*/ 155 h 158"/>
                    <a:gd name="T110" fmla="*/ 313 w 313"/>
                    <a:gd name="T111" fmla="*/ 158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13" h="158">
                      <a:moveTo>
                        <a:pt x="313" y="158"/>
                      </a:moveTo>
                      <a:cubicBezTo>
                        <a:pt x="313" y="158"/>
                        <a:pt x="313" y="158"/>
                        <a:pt x="313" y="158"/>
                      </a:cubicBezTo>
                      <a:cubicBezTo>
                        <a:pt x="313" y="158"/>
                        <a:pt x="313" y="158"/>
                        <a:pt x="313" y="158"/>
                      </a:cubicBezTo>
                      <a:cubicBezTo>
                        <a:pt x="311" y="154"/>
                        <a:pt x="311" y="154"/>
                        <a:pt x="311" y="154"/>
                      </a:cubicBezTo>
                      <a:cubicBezTo>
                        <a:pt x="310" y="148"/>
                        <a:pt x="310" y="148"/>
                        <a:pt x="310" y="148"/>
                      </a:cubicBezTo>
                      <a:cubicBezTo>
                        <a:pt x="310" y="148"/>
                        <a:pt x="305" y="147"/>
                        <a:pt x="304" y="146"/>
                      </a:cubicBezTo>
                      <a:cubicBezTo>
                        <a:pt x="303" y="145"/>
                        <a:pt x="304" y="145"/>
                        <a:pt x="304" y="145"/>
                      </a:cubicBezTo>
                      <a:cubicBezTo>
                        <a:pt x="302" y="142"/>
                        <a:pt x="302" y="142"/>
                        <a:pt x="302" y="142"/>
                      </a:cubicBezTo>
                      <a:cubicBezTo>
                        <a:pt x="304" y="140"/>
                        <a:pt x="304" y="140"/>
                        <a:pt x="304" y="140"/>
                      </a:cubicBezTo>
                      <a:cubicBezTo>
                        <a:pt x="303" y="135"/>
                        <a:pt x="303" y="135"/>
                        <a:pt x="303" y="135"/>
                      </a:cubicBezTo>
                      <a:cubicBezTo>
                        <a:pt x="300" y="133"/>
                        <a:pt x="300" y="133"/>
                        <a:pt x="300" y="133"/>
                      </a:cubicBezTo>
                      <a:cubicBezTo>
                        <a:pt x="299" y="130"/>
                        <a:pt x="299" y="130"/>
                        <a:pt x="299" y="130"/>
                      </a:cubicBezTo>
                      <a:cubicBezTo>
                        <a:pt x="297" y="123"/>
                        <a:pt x="297" y="123"/>
                        <a:pt x="297" y="123"/>
                      </a:cubicBezTo>
                      <a:cubicBezTo>
                        <a:pt x="297" y="113"/>
                        <a:pt x="297" y="113"/>
                        <a:pt x="297" y="113"/>
                      </a:cubicBezTo>
                      <a:cubicBezTo>
                        <a:pt x="296" y="111"/>
                        <a:pt x="296" y="111"/>
                        <a:pt x="296" y="111"/>
                      </a:cubicBezTo>
                      <a:cubicBezTo>
                        <a:pt x="294" y="108"/>
                        <a:pt x="294" y="108"/>
                        <a:pt x="294" y="108"/>
                      </a:cubicBezTo>
                      <a:cubicBezTo>
                        <a:pt x="295" y="104"/>
                        <a:pt x="295" y="104"/>
                        <a:pt x="295" y="104"/>
                      </a:cubicBezTo>
                      <a:cubicBezTo>
                        <a:pt x="295" y="94"/>
                        <a:pt x="295" y="94"/>
                        <a:pt x="295" y="94"/>
                      </a:cubicBezTo>
                      <a:cubicBezTo>
                        <a:pt x="293" y="87"/>
                        <a:pt x="293" y="87"/>
                        <a:pt x="293" y="87"/>
                      </a:cubicBezTo>
                      <a:cubicBezTo>
                        <a:pt x="291" y="85"/>
                        <a:pt x="291" y="85"/>
                        <a:pt x="291" y="85"/>
                      </a:cubicBezTo>
                      <a:cubicBezTo>
                        <a:pt x="289" y="85"/>
                        <a:pt x="289" y="85"/>
                        <a:pt x="289" y="85"/>
                      </a:cubicBezTo>
                      <a:cubicBezTo>
                        <a:pt x="288" y="83"/>
                        <a:pt x="288" y="83"/>
                        <a:pt x="288" y="83"/>
                      </a:cubicBezTo>
                      <a:cubicBezTo>
                        <a:pt x="287" y="78"/>
                        <a:pt x="287" y="78"/>
                        <a:pt x="287" y="78"/>
                      </a:cubicBezTo>
                      <a:cubicBezTo>
                        <a:pt x="286" y="74"/>
                        <a:pt x="286" y="74"/>
                        <a:pt x="286" y="74"/>
                      </a:cubicBezTo>
                      <a:cubicBezTo>
                        <a:pt x="289" y="73"/>
                        <a:pt x="289" y="73"/>
                        <a:pt x="289" y="73"/>
                      </a:cubicBezTo>
                      <a:cubicBezTo>
                        <a:pt x="289" y="72"/>
                        <a:pt x="289" y="72"/>
                        <a:pt x="289" y="72"/>
                      </a:cubicBezTo>
                      <a:cubicBezTo>
                        <a:pt x="288" y="71"/>
                        <a:pt x="288" y="71"/>
                        <a:pt x="288" y="71"/>
                      </a:cubicBezTo>
                      <a:cubicBezTo>
                        <a:pt x="287" y="68"/>
                        <a:pt x="287" y="68"/>
                        <a:pt x="287" y="68"/>
                      </a:cubicBezTo>
                      <a:cubicBezTo>
                        <a:pt x="285" y="65"/>
                        <a:pt x="285" y="65"/>
                        <a:pt x="285" y="65"/>
                      </a:cubicBezTo>
                      <a:cubicBezTo>
                        <a:pt x="283" y="60"/>
                        <a:pt x="283" y="60"/>
                        <a:pt x="283" y="60"/>
                      </a:cubicBezTo>
                      <a:cubicBezTo>
                        <a:pt x="281" y="54"/>
                        <a:pt x="281" y="54"/>
                        <a:pt x="281" y="54"/>
                      </a:cubicBezTo>
                      <a:cubicBezTo>
                        <a:pt x="278" y="49"/>
                        <a:pt x="278" y="49"/>
                        <a:pt x="278" y="49"/>
                      </a:cubicBezTo>
                      <a:cubicBezTo>
                        <a:pt x="275" y="40"/>
                        <a:pt x="275" y="40"/>
                        <a:pt x="275" y="40"/>
                      </a:cubicBezTo>
                      <a:cubicBezTo>
                        <a:pt x="272" y="36"/>
                        <a:pt x="272" y="36"/>
                        <a:pt x="272" y="36"/>
                      </a:cubicBezTo>
                      <a:cubicBezTo>
                        <a:pt x="271" y="35"/>
                        <a:pt x="271" y="35"/>
                        <a:pt x="271" y="35"/>
                      </a:cubicBezTo>
                      <a:cubicBezTo>
                        <a:pt x="267" y="32"/>
                        <a:pt x="267" y="32"/>
                        <a:pt x="267" y="32"/>
                      </a:cubicBezTo>
                      <a:cubicBezTo>
                        <a:pt x="260" y="27"/>
                        <a:pt x="260" y="27"/>
                        <a:pt x="260" y="27"/>
                      </a:cubicBezTo>
                      <a:cubicBezTo>
                        <a:pt x="255" y="25"/>
                        <a:pt x="255" y="25"/>
                        <a:pt x="255" y="25"/>
                      </a:cubicBezTo>
                      <a:cubicBezTo>
                        <a:pt x="250" y="23"/>
                        <a:pt x="250" y="23"/>
                        <a:pt x="250" y="23"/>
                      </a:cubicBezTo>
                      <a:cubicBezTo>
                        <a:pt x="246" y="19"/>
                        <a:pt x="246" y="19"/>
                        <a:pt x="246" y="19"/>
                      </a:cubicBezTo>
                      <a:cubicBezTo>
                        <a:pt x="239" y="18"/>
                        <a:pt x="239" y="18"/>
                        <a:pt x="239" y="18"/>
                      </a:cubicBezTo>
                      <a:cubicBezTo>
                        <a:pt x="230" y="19"/>
                        <a:pt x="230" y="19"/>
                        <a:pt x="230" y="19"/>
                      </a:cubicBezTo>
                      <a:cubicBezTo>
                        <a:pt x="227" y="19"/>
                        <a:pt x="227" y="19"/>
                        <a:pt x="227" y="19"/>
                      </a:cubicBezTo>
                      <a:cubicBezTo>
                        <a:pt x="224" y="20"/>
                        <a:pt x="224" y="20"/>
                        <a:pt x="224" y="20"/>
                      </a:cubicBezTo>
                      <a:cubicBezTo>
                        <a:pt x="222" y="22"/>
                        <a:pt x="222" y="22"/>
                        <a:pt x="222" y="22"/>
                      </a:cubicBezTo>
                      <a:cubicBezTo>
                        <a:pt x="219" y="21"/>
                        <a:pt x="219" y="21"/>
                        <a:pt x="219" y="21"/>
                      </a:cubicBezTo>
                      <a:cubicBezTo>
                        <a:pt x="216" y="19"/>
                        <a:pt x="216" y="19"/>
                        <a:pt x="216" y="19"/>
                      </a:cubicBezTo>
                      <a:cubicBezTo>
                        <a:pt x="210" y="16"/>
                        <a:pt x="210" y="16"/>
                        <a:pt x="210" y="16"/>
                      </a:cubicBezTo>
                      <a:cubicBezTo>
                        <a:pt x="202" y="12"/>
                        <a:pt x="202" y="12"/>
                        <a:pt x="202" y="12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0" y="95"/>
                        <a:pt x="0" y="95"/>
                        <a:pt x="0" y="95"/>
                      </a:cubicBezTo>
                      <a:cubicBezTo>
                        <a:pt x="73" y="102"/>
                        <a:pt x="73" y="102"/>
                        <a:pt x="73" y="102"/>
                      </a:cubicBezTo>
                      <a:cubicBezTo>
                        <a:pt x="69" y="149"/>
                        <a:pt x="69" y="149"/>
                        <a:pt x="69" y="149"/>
                      </a:cubicBezTo>
                      <a:cubicBezTo>
                        <a:pt x="69" y="149"/>
                        <a:pt x="69" y="149"/>
                        <a:pt x="69" y="149"/>
                      </a:cubicBezTo>
                      <a:cubicBezTo>
                        <a:pt x="75" y="149"/>
                        <a:pt x="186" y="154"/>
                        <a:pt x="224" y="155"/>
                      </a:cubicBezTo>
                      <a:cubicBezTo>
                        <a:pt x="246" y="156"/>
                        <a:pt x="313" y="158"/>
                        <a:pt x="313" y="158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504" name="Freeform 13">
                  <a:extLst>
                    <a:ext uri="{FF2B5EF4-FFF2-40B4-BE49-F238E27FC236}">
                      <a16:creationId xmlns:a16="http://schemas.microsoft.com/office/drawing/2014/main" id="{D3C38531-380D-E14F-A78F-12B58B4C36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43765" y="6126745"/>
                  <a:ext cx="1634177" cy="1089735"/>
                </a:xfrm>
                <a:custGeom>
                  <a:avLst/>
                  <a:gdLst>
                    <a:gd name="T0" fmla="*/ 200 w 269"/>
                    <a:gd name="T1" fmla="*/ 158 h 180"/>
                    <a:gd name="T2" fmla="*/ 206 w 269"/>
                    <a:gd name="T3" fmla="*/ 161 h 180"/>
                    <a:gd name="T4" fmla="*/ 209 w 269"/>
                    <a:gd name="T5" fmla="*/ 163 h 180"/>
                    <a:gd name="T6" fmla="*/ 212 w 269"/>
                    <a:gd name="T7" fmla="*/ 164 h 180"/>
                    <a:gd name="T8" fmla="*/ 214 w 269"/>
                    <a:gd name="T9" fmla="*/ 162 h 180"/>
                    <a:gd name="T10" fmla="*/ 217 w 269"/>
                    <a:gd name="T11" fmla="*/ 161 h 180"/>
                    <a:gd name="T12" fmla="*/ 220 w 269"/>
                    <a:gd name="T13" fmla="*/ 161 h 180"/>
                    <a:gd name="T14" fmla="*/ 229 w 269"/>
                    <a:gd name="T15" fmla="*/ 160 h 180"/>
                    <a:gd name="T16" fmla="*/ 236 w 269"/>
                    <a:gd name="T17" fmla="*/ 161 h 180"/>
                    <a:gd name="T18" fmla="*/ 240 w 269"/>
                    <a:gd name="T19" fmla="*/ 165 h 180"/>
                    <a:gd name="T20" fmla="*/ 245 w 269"/>
                    <a:gd name="T21" fmla="*/ 167 h 180"/>
                    <a:gd name="T22" fmla="*/ 250 w 269"/>
                    <a:gd name="T23" fmla="*/ 169 h 180"/>
                    <a:gd name="T24" fmla="*/ 257 w 269"/>
                    <a:gd name="T25" fmla="*/ 174 h 180"/>
                    <a:gd name="T26" fmla="*/ 261 w 269"/>
                    <a:gd name="T27" fmla="*/ 177 h 180"/>
                    <a:gd name="T28" fmla="*/ 262 w 269"/>
                    <a:gd name="T29" fmla="*/ 178 h 180"/>
                    <a:gd name="T30" fmla="*/ 263 w 269"/>
                    <a:gd name="T31" fmla="*/ 180 h 180"/>
                    <a:gd name="T32" fmla="*/ 263 w 269"/>
                    <a:gd name="T33" fmla="*/ 180 h 180"/>
                    <a:gd name="T34" fmla="*/ 263 w 269"/>
                    <a:gd name="T35" fmla="*/ 177 h 180"/>
                    <a:gd name="T36" fmla="*/ 263 w 269"/>
                    <a:gd name="T37" fmla="*/ 173 h 180"/>
                    <a:gd name="T38" fmla="*/ 259 w 269"/>
                    <a:gd name="T39" fmla="*/ 170 h 180"/>
                    <a:gd name="T40" fmla="*/ 259 w 269"/>
                    <a:gd name="T41" fmla="*/ 167 h 180"/>
                    <a:gd name="T42" fmla="*/ 260 w 269"/>
                    <a:gd name="T43" fmla="*/ 164 h 180"/>
                    <a:gd name="T44" fmla="*/ 263 w 269"/>
                    <a:gd name="T45" fmla="*/ 163 h 180"/>
                    <a:gd name="T46" fmla="*/ 263 w 269"/>
                    <a:gd name="T47" fmla="*/ 156 h 180"/>
                    <a:gd name="T48" fmla="*/ 264 w 269"/>
                    <a:gd name="T49" fmla="*/ 153 h 180"/>
                    <a:gd name="T50" fmla="*/ 266 w 269"/>
                    <a:gd name="T51" fmla="*/ 152 h 180"/>
                    <a:gd name="T52" fmla="*/ 266 w 269"/>
                    <a:gd name="T53" fmla="*/ 148 h 180"/>
                    <a:gd name="T54" fmla="*/ 264 w 269"/>
                    <a:gd name="T55" fmla="*/ 143 h 180"/>
                    <a:gd name="T56" fmla="*/ 262 w 269"/>
                    <a:gd name="T57" fmla="*/ 142 h 180"/>
                    <a:gd name="T58" fmla="*/ 263 w 269"/>
                    <a:gd name="T59" fmla="*/ 137 h 180"/>
                    <a:gd name="T60" fmla="*/ 263 w 269"/>
                    <a:gd name="T61" fmla="*/ 134 h 180"/>
                    <a:gd name="T62" fmla="*/ 266 w 269"/>
                    <a:gd name="T63" fmla="*/ 134 h 180"/>
                    <a:gd name="T64" fmla="*/ 269 w 269"/>
                    <a:gd name="T65" fmla="*/ 47 h 180"/>
                    <a:gd name="T66" fmla="*/ 266 w 269"/>
                    <a:gd name="T67" fmla="*/ 44 h 180"/>
                    <a:gd name="T68" fmla="*/ 264 w 269"/>
                    <a:gd name="T69" fmla="*/ 41 h 180"/>
                    <a:gd name="T70" fmla="*/ 259 w 269"/>
                    <a:gd name="T71" fmla="*/ 39 h 180"/>
                    <a:gd name="T72" fmla="*/ 258 w 269"/>
                    <a:gd name="T73" fmla="*/ 36 h 180"/>
                    <a:gd name="T74" fmla="*/ 255 w 269"/>
                    <a:gd name="T75" fmla="*/ 33 h 180"/>
                    <a:gd name="T76" fmla="*/ 254 w 269"/>
                    <a:gd name="T77" fmla="*/ 31 h 180"/>
                    <a:gd name="T78" fmla="*/ 254 w 269"/>
                    <a:gd name="T79" fmla="*/ 29 h 180"/>
                    <a:gd name="T80" fmla="*/ 254 w 269"/>
                    <a:gd name="T81" fmla="*/ 27 h 180"/>
                    <a:gd name="T82" fmla="*/ 257 w 269"/>
                    <a:gd name="T83" fmla="*/ 24 h 180"/>
                    <a:gd name="T84" fmla="*/ 260 w 269"/>
                    <a:gd name="T85" fmla="*/ 21 h 180"/>
                    <a:gd name="T86" fmla="*/ 264 w 269"/>
                    <a:gd name="T87" fmla="*/ 17 h 180"/>
                    <a:gd name="T88" fmla="*/ 263 w 269"/>
                    <a:gd name="T89" fmla="*/ 15 h 180"/>
                    <a:gd name="T90" fmla="*/ 263 w 269"/>
                    <a:gd name="T91" fmla="*/ 14 h 180"/>
                    <a:gd name="T92" fmla="*/ 136 w 269"/>
                    <a:gd name="T93" fmla="*/ 8 h 180"/>
                    <a:gd name="T94" fmla="*/ 14 w 269"/>
                    <a:gd name="T95" fmla="*/ 0 h 180"/>
                    <a:gd name="T96" fmla="*/ 0 w 269"/>
                    <a:gd name="T97" fmla="*/ 142 h 180"/>
                    <a:gd name="T98" fmla="*/ 192 w 269"/>
                    <a:gd name="T99" fmla="*/ 154 h 180"/>
                    <a:gd name="T100" fmla="*/ 200 w 269"/>
                    <a:gd name="T101" fmla="*/ 15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69" h="180">
                      <a:moveTo>
                        <a:pt x="200" y="158"/>
                      </a:moveTo>
                      <a:cubicBezTo>
                        <a:pt x="206" y="161"/>
                        <a:pt x="206" y="161"/>
                        <a:pt x="206" y="161"/>
                      </a:cubicBezTo>
                      <a:cubicBezTo>
                        <a:pt x="209" y="163"/>
                        <a:pt x="209" y="163"/>
                        <a:pt x="209" y="163"/>
                      </a:cubicBezTo>
                      <a:cubicBezTo>
                        <a:pt x="212" y="164"/>
                        <a:pt x="212" y="164"/>
                        <a:pt x="212" y="164"/>
                      </a:cubicBezTo>
                      <a:cubicBezTo>
                        <a:pt x="214" y="162"/>
                        <a:pt x="214" y="162"/>
                        <a:pt x="214" y="162"/>
                      </a:cubicBezTo>
                      <a:cubicBezTo>
                        <a:pt x="217" y="161"/>
                        <a:pt x="217" y="161"/>
                        <a:pt x="217" y="161"/>
                      </a:cubicBezTo>
                      <a:cubicBezTo>
                        <a:pt x="220" y="161"/>
                        <a:pt x="220" y="161"/>
                        <a:pt x="220" y="161"/>
                      </a:cubicBezTo>
                      <a:cubicBezTo>
                        <a:pt x="229" y="160"/>
                        <a:pt x="229" y="160"/>
                        <a:pt x="229" y="160"/>
                      </a:cubicBezTo>
                      <a:cubicBezTo>
                        <a:pt x="236" y="161"/>
                        <a:pt x="236" y="161"/>
                        <a:pt x="236" y="161"/>
                      </a:cubicBezTo>
                      <a:cubicBezTo>
                        <a:pt x="240" y="165"/>
                        <a:pt x="240" y="165"/>
                        <a:pt x="240" y="165"/>
                      </a:cubicBezTo>
                      <a:cubicBezTo>
                        <a:pt x="245" y="167"/>
                        <a:pt x="245" y="167"/>
                        <a:pt x="245" y="167"/>
                      </a:cubicBezTo>
                      <a:cubicBezTo>
                        <a:pt x="250" y="169"/>
                        <a:pt x="250" y="169"/>
                        <a:pt x="250" y="169"/>
                      </a:cubicBezTo>
                      <a:cubicBezTo>
                        <a:pt x="257" y="174"/>
                        <a:pt x="257" y="174"/>
                        <a:pt x="257" y="174"/>
                      </a:cubicBezTo>
                      <a:cubicBezTo>
                        <a:pt x="261" y="177"/>
                        <a:pt x="261" y="177"/>
                        <a:pt x="261" y="177"/>
                      </a:cubicBezTo>
                      <a:cubicBezTo>
                        <a:pt x="262" y="178"/>
                        <a:pt x="262" y="178"/>
                        <a:pt x="262" y="178"/>
                      </a:cubicBezTo>
                      <a:cubicBezTo>
                        <a:pt x="263" y="180"/>
                        <a:pt x="263" y="180"/>
                        <a:pt x="263" y="180"/>
                      </a:cubicBezTo>
                      <a:cubicBezTo>
                        <a:pt x="263" y="180"/>
                        <a:pt x="263" y="180"/>
                        <a:pt x="263" y="180"/>
                      </a:cubicBezTo>
                      <a:cubicBezTo>
                        <a:pt x="263" y="177"/>
                        <a:pt x="263" y="177"/>
                        <a:pt x="263" y="177"/>
                      </a:cubicBezTo>
                      <a:cubicBezTo>
                        <a:pt x="263" y="173"/>
                        <a:pt x="263" y="173"/>
                        <a:pt x="263" y="173"/>
                      </a:cubicBezTo>
                      <a:cubicBezTo>
                        <a:pt x="259" y="170"/>
                        <a:pt x="259" y="170"/>
                        <a:pt x="259" y="170"/>
                      </a:cubicBezTo>
                      <a:cubicBezTo>
                        <a:pt x="259" y="167"/>
                        <a:pt x="259" y="167"/>
                        <a:pt x="259" y="167"/>
                      </a:cubicBezTo>
                      <a:cubicBezTo>
                        <a:pt x="260" y="164"/>
                        <a:pt x="260" y="164"/>
                        <a:pt x="260" y="164"/>
                      </a:cubicBezTo>
                      <a:cubicBezTo>
                        <a:pt x="263" y="163"/>
                        <a:pt x="263" y="163"/>
                        <a:pt x="263" y="163"/>
                      </a:cubicBezTo>
                      <a:cubicBezTo>
                        <a:pt x="263" y="156"/>
                        <a:pt x="263" y="156"/>
                        <a:pt x="263" y="156"/>
                      </a:cubicBezTo>
                      <a:cubicBezTo>
                        <a:pt x="264" y="153"/>
                        <a:pt x="264" y="153"/>
                        <a:pt x="264" y="153"/>
                      </a:cubicBezTo>
                      <a:cubicBezTo>
                        <a:pt x="266" y="152"/>
                        <a:pt x="266" y="152"/>
                        <a:pt x="266" y="152"/>
                      </a:cubicBezTo>
                      <a:cubicBezTo>
                        <a:pt x="266" y="148"/>
                        <a:pt x="266" y="148"/>
                        <a:pt x="266" y="148"/>
                      </a:cubicBezTo>
                      <a:cubicBezTo>
                        <a:pt x="264" y="143"/>
                        <a:pt x="264" y="143"/>
                        <a:pt x="264" y="143"/>
                      </a:cubicBezTo>
                      <a:cubicBezTo>
                        <a:pt x="262" y="142"/>
                        <a:pt x="262" y="142"/>
                        <a:pt x="262" y="142"/>
                      </a:cubicBezTo>
                      <a:cubicBezTo>
                        <a:pt x="263" y="137"/>
                        <a:pt x="263" y="137"/>
                        <a:pt x="263" y="137"/>
                      </a:cubicBezTo>
                      <a:cubicBezTo>
                        <a:pt x="263" y="134"/>
                        <a:pt x="263" y="134"/>
                        <a:pt x="263" y="134"/>
                      </a:cubicBezTo>
                      <a:cubicBezTo>
                        <a:pt x="266" y="134"/>
                        <a:pt x="266" y="134"/>
                        <a:pt x="266" y="134"/>
                      </a:cubicBezTo>
                      <a:cubicBezTo>
                        <a:pt x="269" y="47"/>
                        <a:pt x="269" y="47"/>
                        <a:pt x="269" y="47"/>
                      </a:cubicBezTo>
                      <a:cubicBezTo>
                        <a:pt x="266" y="44"/>
                        <a:pt x="266" y="44"/>
                        <a:pt x="266" y="44"/>
                      </a:cubicBezTo>
                      <a:cubicBezTo>
                        <a:pt x="264" y="41"/>
                        <a:pt x="264" y="41"/>
                        <a:pt x="264" y="41"/>
                      </a:cubicBezTo>
                      <a:cubicBezTo>
                        <a:pt x="259" y="39"/>
                        <a:pt x="259" y="39"/>
                        <a:pt x="259" y="39"/>
                      </a:cubicBezTo>
                      <a:cubicBezTo>
                        <a:pt x="258" y="36"/>
                        <a:pt x="258" y="36"/>
                        <a:pt x="258" y="36"/>
                      </a:cubicBezTo>
                      <a:cubicBezTo>
                        <a:pt x="255" y="33"/>
                        <a:pt x="255" y="33"/>
                        <a:pt x="255" y="33"/>
                      </a:cubicBezTo>
                      <a:cubicBezTo>
                        <a:pt x="254" y="31"/>
                        <a:pt x="254" y="31"/>
                        <a:pt x="254" y="31"/>
                      </a:cubicBezTo>
                      <a:cubicBezTo>
                        <a:pt x="254" y="29"/>
                        <a:pt x="254" y="29"/>
                        <a:pt x="254" y="29"/>
                      </a:cubicBezTo>
                      <a:cubicBezTo>
                        <a:pt x="254" y="27"/>
                        <a:pt x="254" y="27"/>
                        <a:pt x="254" y="27"/>
                      </a:cubicBezTo>
                      <a:cubicBezTo>
                        <a:pt x="257" y="24"/>
                        <a:pt x="257" y="24"/>
                        <a:pt x="257" y="24"/>
                      </a:cubicBezTo>
                      <a:cubicBezTo>
                        <a:pt x="260" y="21"/>
                        <a:pt x="260" y="21"/>
                        <a:pt x="260" y="21"/>
                      </a:cubicBezTo>
                      <a:cubicBezTo>
                        <a:pt x="264" y="17"/>
                        <a:pt x="264" y="17"/>
                        <a:pt x="264" y="17"/>
                      </a:cubicBezTo>
                      <a:cubicBezTo>
                        <a:pt x="263" y="15"/>
                        <a:pt x="263" y="15"/>
                        <a:pt x="263" y="15"/>
                      </a:cubicBezTo>
                      <a:cubicBezTo>
                        <a:pt x="263" y="14"/>
                        <a:pt x="263" y="14"/>
                        <a:pt x="263" y="14"/>
                      </a:cubicBezTo>
                      <a:cubicBezTo>
                        <a:pt x="263" y="14"/>
                        <a:pt x="167" y="10"/>
                        <a:pt x="136" y="8"/>
                      </a:cubicBezTo>
                      <a:cubicBezTo>
                        <a:pt x="105" y="6"/>
                        <a:pt x="14" y="0"/>
                        <a:pt x="14" y="0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192" y="154"/>
                        <a:pt x="192" y="154"/>
                        <a:pt x="192" y="154"/>
                      </a:cubicBezTo>
                      <a:lnTo>
                        <a:pt x="200" y="158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505" name="Freeform 14">
                  <a:extLst>
                    <a:ext uri="{FF2B5EF4-FFF2-40B4-BE49-F238E27FC236}">
                      <a16:creationId xmlns:a16="http://schemas.microsoft.com/office/drawing/2014/main" id="{8921E971-0B30-B540-AFF6-6894D3CF97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66929" y="6205603"/>
                  <a:ext cx="1641343" cy="1354997"/>
                </a:xfrm>
                <a:custGeom>
                  <a:avLst/>
                  <a:gdLst>
                    <a:gd name="T0" fmla="*/ 229 w 229"/>
                    <a:gd name="T1" fmla="*/ 27 h 189"/>
                    <a:gd name="T2" fmla="*/ 228 w 229"/>
                    <a:gd name="T3" fmla="*/ 27 h 189"/>
                    <a:gd name="T4" fmla="*/ 28 w 229"/>
                    <a:gd name="T5" fmla="*/ 0 h 189"/>
                    <a:gd name="T6" fmla="*/ 24 w 229"/>
                    <a:gd name="T7" fmla="*/ 23 h 189"/>
                    <a:gd name="T8" fmla="*/ 7 w 229"/>
                    <a:gd name="T9" fmla="*/ 122 h 189"/>
                    <a:gd name="T10" fmla="*/ 0 w 229"/>
                    <a:gd name="T11" fmla="*/ 162 h 189"/>
                    <a:gd name="T12" fmla="*/ 61 w 229"/>
                    <a:gd name="T13" fmla="*/ 172 h 189"/>
                    <a:gd name="T14" fmla="*/ 212 w 229"/>
                    <a:gd name="T15" fmla="*/ 189 h 189"/>
                    <a:gd name="T16" fmla="*/ 220 w 229"/>
                    <a:gd name="T17" fmla="*/ 109 h 189"/>
                    <a:gd name="T18" fmla="*/ 229 w 229"/>
                    <a:gd name="T19" fmla="*/ 27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9" h="189">
                      <a:moveTo>
                        <a:pt x="229" y="27"/>
                      </a:moveTo>
                      <a:lnTo>
                        <a:pt x="228" y="27"/>
                      </a:lnTo>
                      <a:lnTo>
                        <a:pt x="28" y="0"/>
                      </a:lnTo>
                      <a:lnTo>
                        <a:pt x="24" y="23"/>
                      </a:lnTo>
                      <a:lnTo>
                        <a:pt x="7" y="122"/>
                      </a:lnTo>
                      <a:lnTo>
                        <a:pt x="0" y="162"/>
                      </a:lnTo>
                      <a:lnTo>
                        <a:pt x="61" y="172"/>
                      </a:lnTo>
                      <a:lnTo>
                        <a:pt x="212" y="189"/>
                      </a:lnTo>
                      <a:lnTo>
                        <a:pt x="220" y="109"/>
                      </a:lnTo>
                      <a:lnTo>
                        <a:pt x="229" y="27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506" name="Freeform 15">
                  <a:extLst>
                    <a:ext uri="{FF2B5EF4-FFF2-40B4-BE49-F238E27FC236}">
                      <a16:creationId xmlns:a16="http://schemas.microsoft.com/office/drawing/2014/main" id="{75C0ED76-7685-6348-AEFE-AC8C33C19A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429777" y="5230577"/>
                  <a:ext cx="1526664" cy="982199"/>
                </a:xfrm>
                <a:custGeom>
                  <a:avLst/>
                  <a:gdLst>
                    <a:gd name="T0" fmla="*/ 249 w 251"/>
                    <a:gd name="T1" fmla="*/ 161 h 162"/>
                    <a:gd name="T2" fmla="*/ 249 w 251"/>
                    <a:gd name="T3" fmla="*/ 162 h 162"/>
                    <a:gd name="T4" fmla="*/ 249 w 251"/>
                    <a:gd name="T5" fmla="*/ 162 h 162"/>
                    <a:gd name="T6" fmla="*/ 251 w 251"/>
                    <a:gd name="T7" fmla="*/ 160 h 162"/>
                    <a:gd name="T8" fmla="*/ 251 w 251"/>
                    <a:gd name="T9" fmla="*/ 155 h 162"/>
                    <a:gd name="T10" fmla="*/ 251 w 251"/>
                    <a:gd name="T11" fmla="*/ 150 h 162"/>
                    <a:gd name="T12" fmla="*/ 250 w 251"/>
                    <a:gd name="T13" fmla="*/ 144 h 162"/>
                    <a:gd name="T14" fmla="*/ 248 w 251"/>
                    <a:gd name="T15" fmla="*/ 141 h 162"/>
                    <a:gd name="T16" fmla="*/ 245 w 251"/>
                    <a:gd name="T17" fmla="*/ 138 h 162"/>
                    <a:gd name="T18" fmla="*/ 245 w 251"/>
                    <a:gd name="T19" fmla="*/ 131 h 162"/>
                    <a:gd name="T20" fmla="*/ 244 w 251"/>
                    <a:gd name="T21" fmla="*/ 129 h 162"/>
                    <a:gd name="T22" fmla="*/ 242 w 251"/>
                    <a:gd name="T23" fmla="*/ 126 h 162"/>
                    <a:gd name="T24" fmla="*/ 242 w 251"/>
                    <a:gd name="T25" fmla="*/ 117 h 162"/>
                    <a:gd name="T26" fmla="*/ 242 w 251"/>
                    <a:gd name="T27" fmla="*/ 103 h 162"/>
                    <a:gd name="T28" fmla="*/ 241 w 251"/>
                    <a:gd name="T29" fmla="*/ 86 h 162"/>
                    <a:gd name="T30" fmla="*/ 241 w 251"/>
                    <a:gd name="T31" fmla="*/ 77 h 162"/>
                    <a:gd name="T32" fmla="*/ 237 w 251"/>
                    <a:gd name="T33" fmla="*/ 70 h 162"/>
                    <a:gd name="T34" fmla="*/ 234 w 251"/>
                    <a:gd name="T35" fmla="*/ 60 h 162"/>
                    <a:gd name="T36" fmla="*/ 232 w 251"/>
                    <a:gd name="T37" fmla="*/ 54 h 162"/>
                    <a:gd name="T38" fmla="*/ 234 w 251"/>
                    <a:gd name="T39" fmla="*/ 47 h 162"/>
                    <a:gd name="T40" fmla="*/ 233 w 251"/>
                    <a:gd name="T41" fmla="*/ 41 h 162"/>
                    <a:gd name="T42" fmla="*/ 232 w 251"/>
                    <a:gd name="T43" fmla="*/ 39 h 162"/>
                    <a:gd name="T44" fmla="*/ 232 w 251"/>
                    <a:gd name="T45" fmla="*/ 34 h 162"/>
                    <a:gd name="T46" fmla="*/ 232 w 251"/>
                    <a:gd name="T47" fmla="*/ 33 h 162"/>
                    <a:gd name="T48" fmla="*/ 234 w 251"/>
                    <a:gd name="T49" fmla="*/ 31 h 162"/>
                    <a:gd name="T50" fmla="*/ 235 w 251"/>
                    <a:gd name="T51" fmla="*/ 29 h 162"/>
                    <a:gd name="T52" fmla="*/ 235 w 251"/>
                    <a:gd name="T53" fmla="*/ 25 h 162"/>
                    <a:gd name="T54" fmla="*/ 232 w 251"/>
                    <a:gd name="T55" fmla="*/ 22 h 162"/>
                    <a:gd name="T56" fmla="*/ 232 w 251"/>
                    <a:gd name="T57" fmla="*/ 21 h 162"/>
                    <a:gd name="T58" fmla="*/ 231 w 251"/>
                    <a:gd name="T59" fmla="*/ 18 h 162"/>
                    <a:gd name="T60" fmla="*/ 230 w 251"/>
                    <a:gd name="T61" fmla="*/ 13 h 162"/>
                    <a:gd name="T62" fmla="*/ 97 w 251"/>
                    <a:gd name="T63" fmla="*/ 7 h 162"/>
                    <a:gd name="T64" fmla="*/ 14 w 251"/>
                    <a:gd name="T65" fmla="*/ 0 h 162"/>
                    <a:gd name="T66" fmla="*/ 0 w 251"/>
                    <a:gd name="T67" fmla="*/ 147 h 162"/>
                    <a:gd name="T68" fmla="*/ 122 w 251"/>
                    <a:gd name="T69" fmla="*/ 155 h 162"/>
                    <a:gd name="T70" fmla="*/ 249 w 251"/>
                    <a:gd name="T71" fmla="*/ 161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51" h="162">
                      <a:moveTo>
                        <a:pt x="249" y="161"/>
                      </a:moveTo>
                      <a:cubicBezTo>
                        <a:pt x="249" y="162"/>
                        <a:pt x="249" y="162"/>
                        <a:pt x="249" y="162"/>
                      </a:cubicBezTo>
                      <a:cubicBezTo>
                        <a:pt x="249" y="162"/>
                        <a:pt x="249" y="162"/>
                        <a:pt x="249" y="162"/>
                      </a:cubicBezTo>
                      <a:cubicBezTo>
                        <a:pt x="251" y="160"/>
                        <a:pt x="251" y="160"/>
                        <a:pt x="251" y="160"/>
                      </a:cubicBezTo>
                      <a:cubicBezTo>
                        <a:pt x="251" y="155"/>
                        <a:pt x="251" y="155"/>
                        <a:pt x="251" y="155"/>
                      </a:cubicBezTo>
                      <a:cubicBezTo>
                        <a:pt x="251" y="150"/>
                        <a:pt x="251" y="150"/>
                        <a:pt x="251" y="150"/>
                      </a:cubicBezTo>
                      <a:cubicBezTo>
                        <a:pt x="250" y="144"/>
                        <a:pt x="250" y="144"/>
                        <a:pt x="250" y="144"/>
                      </a:cubicBezTo>
                      <a:cubicBezTo>
                        <a:pt x="248" y="141"/>
                        <a:pt x="248" y="141"/>
                        <a:pt x="248" y="141"/>
                      </a:cubicBezTo>
                      <a:cubicBezTo>
                        <a:pt x="245" y="138"/>
                        <a:pt x="245" y="138"/>
                        <a:pt x="245" y="138"/>
                      </a:cubicBezTo>
                      <a:cubicBezTo>
                        <a:pt x="245" y="131"/>
                        <a:pt x="245" y="131"/>
                        <a:pt x="245" y="131"/>
                      </a:cubicBezTo>
                      <a:cubicBezTo>
                        <a:pt x="244" y="129"/>
                        <a:pt x="244" y="129"/>
                        <a:pt x="244" y="129"/>
                      </a:cubicBezTo>
                      <a:cubicBezTo>
                        <a:pt x="242" y="126"/>
                        <a:pt x="242" y="126"/>
                        <a:pt x="242" y="126"/>
                      </a:cubicBezTo>
                      <a:cubicBezTo>
                        <a:pt x="242" y="117"/>
                        <a:pt x="242" y="117"/>
                        <a:pt x="242" y="117"/>
                      </a:cubicBezTo>
                      <a:cubicBezTo>
                        <a:pt x="242" y="103"/>
                        <a:pt x="242" y="103"/>
                        <a:pt x="242" y="103"/>
                      </a:cubicBezTo>
                      <a:cubicBezTo>
                        <a:pt x="241" y="86"/>
                        <a:pt x="241" y="86"/>
                        <a:pt x="241" y="86"/>
                      </a:cubicBezTo>
                      <a:cubicBezTo>
                        <a:pt x="241" y="77"/>
                        <a:pt x="241" y="77"/>
                        <a:pt x="241" y="77"/>
                      </a:cubicBezTo>
                      <a:cubicBezTo>
                        <a:pt x="237" y="70"/>
                        <a:pt x="237" y="70"/>
                        <a:pt x="237" y="70"/>
                      </a:cubicBezTo>
                      <a:cubicBezTo>
                        <a:pt x="234" y="60"/>
                        <a:pt x="234" y="60"/>
                        <a:pt x="234" y="60"/>
                      </a:cubicBezTo>
                      <a:cubicBezTo>
                        <a:pt x="232" y="54"/>
                        <a:pt x="232" y="54"/>
                        <a:pt x="232" y="54"/>
                      </a:cubicBezTo>
                      <a:cubicBezTo>
                        <a:pt x="234" y="47"/>
                        <a:pt x="234" y="47"/>
                        <a:pt x="234" y="47"/>
                      </a:cubicBezTo>
                      <a:cubicBezTo>
                        <a:pt x="233" y="41"/>
                        <a:pt x="233" y="41"/>
                        <a:pt x="233" y="41"/>
                      </a:cubicBezTo>
                      <a:cubicBezTo>
                        <a:pt x="232" y="39"/>
                        <a:pt x="232" y="39"/>
                        <a:pt x="232" y="39"/>
                      </a:cubicBezTo>
                      <a:cubicBezTo>
                        <a:pt x="232" y="34"/>
                        <a:pt x="232" y="34"/>
                        <a:pt x="232" y="34"/>
                      </a:cubicBezTo>
                      <a:cubicBezTo>
                        <a:pt x="232" y="33"/>
                        <a:pt x="232" y="33"/>
                        <a:pt x="232" y="33"/>
                      </a:cubicBezTo>
                      <a:cubicBezTo>
                        <a:pt x="234" y="31"/>
                        <a:pt x="234" y="31"/>
                        <a:pt x="234" y="31"/>
                      </a:cubicBezTo>
                      <a:cubicBezTo>
                        <a:pt x="235" y="29"/>
                        <a:pt x="235" y="29"/>
                        <a:pt x="235" y="29"/>
                      </a:cubicBezTo>
                      <a:cubicBezTo>
                        <a:pt x="235" y="25"/>
                        <a:pt x="235" y="25"/>
                        <a:pt x="235" y="25"/>
                      </a:cubicBezTo>
                      <a:cubicBezTo>
                        <a:pt x="232" y="22"/>
                        <a:pt x="232" y="22"/>
                        <a:pt x="232" y="22"/>
                      </a:cubicBezTo>
                      <a:cubicBezTo>
                        <a:pt x="232" y="21"/>
                        <a:pt x="232" y="21"/>
                        <a:pt x="232" y="21"/>
                      </a:cubicBezTo>
                      <a:cubicBezTo>
                        <a:pt x="231" y="18"/>
                        <a:pt x="231" y="18"/>
                        <a:pt x="231" y="18"/>
                      </a:cubicBezTo>
                      <a:cubicBezTo>
                        <a:pt x="230" y="13"/>
                        <a:pt x="230" y="13"/>
                        <a:pt x="230" y="13"/>
                      </a:cubicBezTo>
                      <a:cubicBezTo>
                        <a:pt x="230" y="13"/>
                        <a:pt x="130" y="9"/>
                        <a:pt x="97" y="7"/>
                      </a:cubicBezTo>
                      <a:cubicBezTo>
                        <a:pt x="76" y="6"/>
                        <a:pt x="14" y="0"/>
                        <a:pt x="14" y="0"/>
                      </a:cubicBezTo>
                      <a:cubicBezTo>
                        <a:pt x="0" y="147"/>
                        <a:pt x="0" y="147"/>
                        <a:pt x="0" y="147"/>
                      </a:cubicBezTo>
                      <a:cubicBezTo>
                        <a:pt x="0" y="147"/>
                        <a:pt x="91" y="153"/>
                        <a:pt x="122" y="155"/>
                      </a:cubicBezTo>
                      <a:cubicBezTo>
                        <a:pt x="153" y="157"/>
                        <a:pt x="249" y="161"/>
                        <a:pt x="249" y="16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507" name="Freeform 20">
                  <a:extLst>
                    <a:ext uri="{FF2B5EF4-FFF2-40B4-BE49-F238E27FC236}">
                      <a16:creationId xmlns:a16="http://schemas.microsoft.com/office/drawing/2014/main" id="{6C9DDD10-7EED-654C-BEF7-8318CA18A2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55626" y="4814760"/>
                  <a:ext cx="1383315" cy="2265497"/>
                </a:xfrm>
                <a:custGeom>
                  <a:avLst/>
                  <a:gdLst>
                    <a:gd name="T0" fmla="*/ 46 w 228"/>
                    <a:gd name="T1" fmla="*/ 143 h 373"/>
                    <a:gd name="T2" fmla="*/ 49 w 228"/>
                    <a:gd name="T3" fmla="*/ 152 h 373"/>
                    <a:gd name="T4" fmla="*/ 56 w 228"/>
                    <a:gd name="T5" fmla="*/ 159 h 373"/>
                    <a:gd name="T6" fmla="*/ 57 w 228"/>
                    <a:gd name="T7" fmla="*/ 167 h 373"/>
                    <a:gd name="T8" fmla="*/ 53 w 228"/>
                    <a:gd name="T9" fmla="*/ 173 h 373"/>
                    <a:gd name="T10" fmla="*/ 46 w 228"/>
                    <a:gd name="T11" fmla="*/ 180 h 373"/>
                    <a:gd name="T12" fmla="*/ 40 w 228"/>
                    <a:gd name="T13" fmla="*/ 189 h 373"/>
                    <a:gd name="T14" fmla="*/ 37 w 228"/>
                    <a:gd name="T15" fmla="*/ 194 h 373"/>
                    <a:gd name="T16" fmla="*/ 26 w 228"/>
                    <a:gd name="T17" fmla="*/ 206 h 373"/>
                    <a:gd name="T18" fmla="*/ 19 w 228"/>
                    <a:gd name="T19" fmla="*/ 214 h 373"/>
                    <a:gd name="T20" fmla="*/ 20 w 228"/>
                    <a:gd name="T21" fmla="*/ 222 h 373"/>
                    <a:gd name="T22" fmla="*/ 23 w 228"/>
                    <a:gd name="T23" fmla="*/ 223 h 373"/>
                    <a:gd name="T24" fmla="*/ 25 w 228"/>
                    <a:gd name="T25" fmla="*/ 228 h 373"/>
                    <a:gd name="T26" fmla="*/ 24 w 228"/>
                    <a:gd name="T27" fmla="*/ 240 h 373"/>
                    <a:gd name="T28" fmla="*/ 19 w 228"/>
                    <a:gd name="T29" fmla="*/ 244 h 373"/>
                    <a:gd name="T30" fmla="*/ 18 w 228"/>
                    <a:gd name="T31" fmla="*/ 251 h 373"/>
                    <a:gd name="T32" fmla="*/ 102 w 228"/>
                    <a:gd name="T33" fmla="*/ 352 h 373"/>
                    <a:gd name="T34" fmla="*/ 228 w 228"/>
                    <a:gd name="T35" fmla="*/ 256 h 373"/>
                    <a:gd name="T36" fmla="*/ 224 w 228"/>
                    <a:gd name="T37" fmla="*/ 252 h 373"/>
                    <a:gd name="T38" fmla="*/ 223 w 228"/>
                    <a:gd name="T39" fmla="*/ 247 h 373"/>
                    <a:gd name="T40" fmla="*/ 218 w 228"/>
                    <a:gd name="T41" fmla="*/ 241 h 373"/>
                    <a:gd name="T42" fmla="*/ 213 w 228"/>
                    <a:gd name="T43" fmla="*/ 246 h 373"/>
                    <a:gd name="T44" fmla="*/ 202 w 228"/>
                    <a:gd name="T45" fmla="*/ 248 h 373"/>
                    <a:gd name="T46" fmla="*/ 189 w 228"/>
                    <a:gd name="T47" fmla="*/ 245 h 373"/>
                    <a:gd name="T48" fmla="*/ 184 w 228"/>
                    <a:gd name="T49" fmla="*/ 247 h 373"/>
                    <a:gd name="T50" fmla="*/ 179 w 228"/>
                    <a:gd name="T51" fmla="*/ 247 h 373"/>
                    <a:gd name="T52" fmla="*/ 171 w 228"/>
                    <a:gd name="T53" fmla="*/ 244 h 373"/>
                    <a:gd name="T54" fmla="*/ 168 w 228"/>
                    <a:gd name="T55" fmla="*/ 247 h 373"/>
                    <a:gd name="T56" fmla="*/ 164 w 228"/>
                    <a:gd name="T57" fmla="*/ 249 h 373"/>
                    <a:gd name="T58" fmla="*/ 162 w 228"/>
                    <a:gd name="T59" fmla="*/ 242 h 373"/>
                    <a:gd name="T60" fmla="*/ 160 w 228"/>
                    <a:gd name="T61" fmla="*/ 232 h 373"/>
                    <a:gd name="T62" fmla="*/ 156 w 228"/>
                    <a:gd name="T63" fmla="*/ 226 h 373"/>
                    <a:gd name="T64" fmla="*/ 149 w 228"/>
                    <a:gd name="T65" fmla="*/ 220 h 373"/>
                    <a:gd name="T66" fmla="*/ 149 w 228"/>
                    <a:gd name="T67" fmla="*/ 213 h 373"/>
                    <a:gd name="T68" fmla="*/ 145 w 228"/>
                    <a:gd name="T69" fmla="*/ 204 h 373"/>
                    <a:gd name="T70" fmla="*/ 145 w 228"/>
                    <a:gd name="T71" fmla="*/ 195 h 373"/>
                    <a:gd name="T72" fmla="*/ 142 w 228"/>
                    <a:gd name="T73" fmla="*/ 183 h 373"/>
                    <a:gd name="T74" fmla="*/ 139 w 228"/>
                    <a:gd name="T75" fmla="*/ 179 h 373"/>
                    <a:gd name="T76" fmla="*/ 133 w 228"/>
                    <a:gd name="T77" fmla="*/ 182 h 373"/>
                    <a:gd name="T78" fmla="*/ 127 w 228"/>
                    <a:gd name="T79" fmla="*/ 186 h 373"/>
                    <a:gd name="T80" fmla="*/ 125 w 228"/>
                    <a:gd name="T81" fmla="*/ 183 h 373"/>
                    <a:gd name="T82" fmla="*/ 119 w 228"/>
                    <a:gd name="T83" fmla="*/ 179 h 373"/>
                    <a:gd name="T84" fmla="*/ 125 w 228"/>
                    <a:gd name="T85" fmla="*/ 168 h 373"/>
                    <a:gd name="T86" fmla="*/ 129 w 228"/>
                    <a:gd name="T87" fmla="*/ 166 h 373"/>
                    <a:gd name="T88" fmla="*/ 128 w 228"/>
                    <a:gd name="T89" fmla="*/ 154 h 373"/>
                    <a:gd name="T90" fmla="*/ 134 w 228"/>
                    <a:gd name="T91" fmla="*/ 141 h 373"/>
                    <a:gd name="T92" fmla="*/ 137 w 228"/>
                    <a:gd name="T93" fmla="*/ 131 h 373"/>
                    <a:gd name="T94" fmla="*/ 128 w 228"/>
                    <a:gd name="T95" fmla="*/ 128 h 373"/>
                    <a:gd name="T96" fmla="*/ 123 w 228"/>
                    <a:gd name="T97" fmla="*/ 118 h 373"/>
                    <a:gd name="T98" fmla="*/ 119 w 228"/>
                    <a:gd name="T99" fmla="*/ 106 h 373"/>
                    <a:gd name="T100" fmla="*/ 109 w 228"/>
                    <a:gd name="T101" fmla="*/ 93 h 373"/>
                    <a:gd name="T102" fmla="*/ 104 w 228"/>
                    <a:gd name="T103" fmla="*/ 82 h 373"/>
                    <a:gd name="T104" fmla="*/ 101 w 228"/>
                    <a:gd name="T105" fmla="*/ 76 h 373"/>
                    <a:gd name="T106" fmla="*/ 101 w 228"/>
                    <a:gd name="T107" fmla="*/ 69 h 373"/>
                    <a:gd name="T108" fmla="*/ 97 w 228"/>
                    <a:gd name="T109" fmla="*/ 62 h 373"/>
                    <a:gd name="T110" fmla="*/ 98 w 228"/>
                    <a:gd name="T111" fmla="*/ 48 h 373"/>
                    <a:gd name="T112" fmla="*/ 104 w 228"/>
                    <a:gd name="T113" fmla="*/ 25 h 373"/>
                    <a:gd name="T114" fmla="*/ 108 w 228"/>
                    <a:gd name="T115" fmla="*/ 8 h 373"/>
                    <a:gd name="T116" fmla="*/ 47 w 228"/>
                    <a:gd name="T117" fmla="*/ 120 h 3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28" h="373">
                      <a:moveTo>
                        <a:pt x="48" y="132"/>
                      </a:moveTo>
                      <a:cubicBezTo>
                        <a:pt x="48" y="138"/>
                        <a:pt x="46" y="143"/>
                        <a:pt x="46" y="143"/>
                      </a:cubicBezTo>
                      <a:cubicBezTo>
                        <a:pt x="46" y="147"/>
                        <a:pt x="46" y="147"/>
                        <a:pt x="46" y="147"/>
                      </a:cubicBezTo>
                      <a:cubicBezTo>
                        <a:pt x="49" y="152"/>
                        <a:pt x="49" y="152"/>
                        <a:pt x="49" y="152"/>
                      </a:cubicBezTo>
                      <a:cubicBezTo>
                        <a:pt x="54" y="156"/>
                        <a:pt x="54" y="156"/>
                        <a:pt x="54" y="156"/>
                      </a:cubicBezTo>
                      <a:cubicBezTo>
                        <a:pt x="56" y="159"/>
                        <a:pt x="56" y="159"/>
                        <a:pt x="56" y="159"/>
                      </a:cubicBezTo>
                      <a:cubicBezTo>
                        <a:pt x="57" y="163"/>
                        <a:pt x="57" y="163"/>
                        <a:pt x="57" y="163"/>
                      </a:cubicBezTo>
                      <a:cubicBezTo>
                        <a:pt x="57" y="167"/>
                        <a:pt x="57" y="167"/>
                        <a:pt x="57" y="167"/>
                      </a:cubicBezTo>
                      <a:cubicBezTo>
                        <a:pt x="54" y="168"/>
                        <a:pt x="54" y="168"/>
                        <a:pt x="54" y="168"/>
                      </a:cubicBezTo>
                      <a:cubicBezTo>
                        <a:pt x="53" y="173"/>
                        <a:pt x="53" y="173"/>
                        <a:pt x="53" y="173"/>
                      </a:cubicBezTo>
                      <a:cubicBezTo>
                        <a:pt x="49" y="176"/>
                        <a:pt x="49" y="176"/>
                        <a:pt x="49" y="176"/>
                      </a:cubicBezTo>
                      <a:cubicBezTo>
                        <a:pt x="46" y="180"/>
                        <a:pt x="46" y="180"/>
                        <a:pt x="46" y="180"/>
                      </a:cubicBezTo>
                      <a:cubicBezTo>
                        <a:pt x="42" y="184"/>
                        <a:pt x="42" y="184"/>
                        <a:pt x="42" y="184"/>
                      </a:cubicBezTo>
                      <a:cubicBezTo>
                        <a:pt x="40" y="189"/>
                        <a:pt x="40" y="189"/>
                        <a:pt x="40" y="189"/>
                      </a:cubicBezTo>
                      <a:cubicBezTo>
                        <a:pt x="38" y="190"/>
                        <a:pt x="38" y="190"/>
                        <a:pt x="38" y="190"/>
                      </a:cubicBezTo>
                      <a:cubicBezTo>
                        <a:pt x="37" y="194"/>
                        <a:pt x="37" y="194"/>
                        <a:pt x="37" y="194"/>
                      </a:cubicBezTo>
                      <a:cubicBezTo>
                        <a:pt x="34" y="198"/>
                        <a:pt x="34" y="198"/>
                        <a:pt x="34" y="198"/>
                      </a:cubicBezTo>
                      <a:cubicBezTo>
                        <a:pt x="26" y="206"/>
                        <a:pt x="26" y="206"/>
                        <a:pt x="26" y="206"/>
                      </a:cubicBezTo>
                      <a:cubicBezTo>
                        <a:pt x="20" y="211"/>
                        <a:pt x="20" y="211"/>
                        <a:pt x="20" y="211"/>
                      </a:cubicBezTo>
                      <a:cubicBezTo>
                        <a:pt x="19" y="214"/>
                        <a:pt x="19" y="214"/>
                        <a:pt x="19" y="214"/>
                      </a:cubicBezTo>
                      <a:cubicBezTo>
                        <a:pt x="18" y="219"/>
                        <a:pt x="18" y="219"/>
                        <a:pt x="18" y="219"/>
                      </a:cubicBezTo>
                      <a:cubicBezTo>
                        <a:pt x="20" y="222"/>
                        <a:pt x="20" y="222"/>
                        <a:pt x="20" y="222"/>
                      </a:cubicBezTo>
                      <a:cubicBezTo>
                        <a:pt x="22" y="223"/>
                        <a:pt x="22" y="223"/>
                        <a:pt x="22" y="223"/>
                      </a:cubicBezTo>
                      <a:cubicBezTo>
                        <a:pt x="23" y="223"/>
                        <a:pt x="23" y="223"/>
                        <a:pt x="23" y="223"/>
                      </a:cubicBezTo>
                      <a:cubicBezTo>
                        <a:pt x="26" y="226"/>
                        <a:pt x="26" y="226"/>
                        <a:pt x="26" y="226"/>
                      </a:cubicBezTo>
                      <a:cubicBezTo>
                        <a:pt x="25" y="228"/>
                        <a:pt x="25" y="228"/>
                        <a:pt x="25" y="228"/>
                      </a:cubicBezTo>
                      <a:cubicBezTo>
                        <a:pt x="25" y="236"/>
                        <a:pt x="25" y="236"/>
                        <a:pt x="25" y="236"/>
                      </a:cubicBezTo>
                      <a:cubicBezTo>
                        <a:pt x="24" y="240"/>
                        <a:pt x="24" y="240"/>
                        <a:pt x="24" y="240"/>
                      </a:cubicBezTo>
                      <a:cubicBezTo>
                        <a:pt x="24" y="242"/>
                        <a:pt x="24" y="242"/>
                        <a:pt x="24" y="242"/>
                      </a:cubicBezTo>
                      <a:cubicBezTo>
                        <a:pt x="19" y="244"/>
                        <a:pt x="19" y="244"/>
                        <a:pt x="19" y="244"/>
                      </a:cubicBezTo>
                      <a:cubicBezTo>
                        <a:pt x="18" y="246"/>
                        <a:pt x="18" y="246"/>
                        <a:pt x="18" y="246"/>
                      </a:cubicBezTo>
                      <a:cubicBezTo>
                        <a:pt x="18" y="251"/>
                        <a:pt x="18" y="251"/>
                        <a:pt x="18" y="251"/>
                      </a:cubicBezTo>
                      <a:cubicBezTo>
                        <a:pt x="0" y="330"/>
                        <a:pt x="0" y="330"/>
                        <a:pt x="0" y="330"/>
                      </a:cubicBezTo>
                      <a:cubicBezTo>
                        <a:pt x="35" y="338"/>
                        <a:pt x="102" y="352"/>
                        <a:pt x="102" y="352"/>
                      </a:cubicBezTo>
                      <a:cubicBezTo>
                        <a:pt x="208" y="373"/>
                        <a:pt x="208" y="373"/>
                        <a:pt x="208" y="373"/>
                      </a:cubicBezTo>
                      <a:cubicBezTo>
                        <a:pt x="228" y="256"/>
                        <a:pt x="228" y="256"/>
                        <a:pt x="228" y="256"/>
                      </a:cubicBezTo>
                      <a:cubicBezTo>
                        <a:pt x="226" y="254"/>
                        <a:pt x="226" y="254"/>
                        <a:pt x="226" y="254"/>
                      </a:cubicBezTo>
                      <a:cubicBezTo>
                        <a:pt x="224" y="252"/>
                        <a:pt x="224" y="252"/>
                        <a:pt x="224" y="252"/>
                      </a:cubicBezTo>
                      <a:cubicBezTo>
                        <a:pt x="224" y="251"/>
                        <a:pt x="224" y="251"/>
                        <a:pt x="224" y="251"/>
                      </a:cubicBezTo>
                      <a:cubicBezTo>
                        <a:pt x="223" y="247"/>
                        <a:pt x="223" y="247"/>
                        <a:pt x="223" y="247"/>
                      </a:cubicBezTo>
                      <a:cubicBezTo>
                        <a:pt x="221" y="244"/>
                        <a:pt x="221" y="244"/>
                        <a:pt x="221" y="244"/>
                      </a:cubicBezTo>
                      <a:cubicBezTo>
                        <a:pt x="218" y="241"/>
                        <a:pt x="218" y="241"/>
                        <a:pt x="218" y="241"/>
                      </a:cubicBezTo>
                      <a:cubicBezTo>
                        <a:pt x="214" y="241"/>
                        <a:pt x="214" y="241"/>
                        <a:pt x="214" y="241"/>
                      </a:cubicBezTo>
                      <a:cubicBezTo>
                        <a:pt x="213" y="246"/>
                        <a:pt x="213" y="246"/>
                        <a:pt x="213" y="246"/>
                      </a:cubicBezTo>
                      <a:cubicBezTo>
                        <a:pt x="212" y="249"/>
                        <a:pt x="212" y="249"/>
                        <a:pt x="212" y="249"/>
                      </a:cubicBezTo>
                      <a:cubicBezTo>
                        <a:pt x="202" y="248"/>
                        <a:pt x="202" y="248"/>
                        <a:pt x="202" y="248"/>
                      </a:cubicBezTo>
                      <a:cubicBezTo>
                        <a:pt x="197" y="246"/>
                        <a:pt x="197" y="246"/>
                        <a:pt x="197" y="246"/>
                      </a:cubicBezTo>
                      <a:cubicBezTo>
                        <a:pt x="189" y="245"/>
                        <a:pt x="189" y="245"/>
                        <a:pt x="189" y="245"/>
                      </a:cubicBezTo>
                      <a:cubicBezTo>
                        <a:pt x="185" y="245"/>
                        <a:pt x="185" y="245"/>
                        <a:pt x="185" y="245"/>
                      </a:cubicBezTo>
                      <a:cubicBezTo>
                        <a:pt x="184" y="247"/>
                        <a:pt x="184" y="247"/>
                        <a:pt x="184" y="247"/>
                      </a:cubicBezTo>
                      <a:cubicBezTo>
                        <a:pt x="184" y="249"/>
                        <a:pt x="184" y="249"/>
                        <a:pt x="184" y="249"/>
                      </a:cubicBezTo>
                      <a:cubicBezTo>
                        <a:pt x="179" y="247"/>
                        <a:pt x="179" y="247"/>
                        <a:pt x="179" y="247"/>
                      </a:cubicBezTo>
                      <a:cubicBezTo>
                        <a:pt x="174" y="244"/>
                        <a:pt x="174" y="244"/>
                        <a:pt x="174" y="244"/>
                      </a:cubicBezTo>
                      <a:cubicBezTo>
                        <a:pt x="171" y="244"/>
                        <a:pt x="171" y="244"/>
                        <a:pt x="171" y="244"/>
                      </a:cubicBezTo>
                      <a:cubicBezTo>
                        <a:pt x="169" y="244"/>
                        <a:pt x="169" y="244"/>
                        <a:pt x="169" y="244"/>
                      </a:cubicBezTo>
                      <a:cubicBezTo>
                        <a:pt x="168" y="247"/>
                        <a:pt x="168" y="247"/>
                        <a:pt x="168" y="247"/>
                      </a:cubicBezTo>
                      <a:cubicBezTo>
                        <a:pt x="168" y="249"/>
                        <a:pt x="168" y="249"/>
                        <a:pt x="168" y="249"/>
                      </a:cubicBezTo>
                      <a:cubicBezTo>
                        <a:pt x="164" y="249"/>
                        <a:pt x="164" y="249"/>
                        <a:pt x="164" y="249"/>
                      </a:cubicBezTo>
                      <a:cubicBezTo>
                        <a:pt x="162" y="245"/>
                        <a:pt x="162" y="245"/>
                        <a:pt x="162" y="245"/>
                      </a:cubicBezTo>
                      <a:cubicBezTo>
                        <a:pt x="162" y="242"/>
                        <a:pt x="162" y="242"/>
                        <a:pt x="162" y="242"/>
                      </a:cubicBezTo>
                      <a:cubicBezTo>
                        <a:pt x="162" y="238"/>
                        <a:pt x="162" y="238"/>
                        <a:pt x="162" y="238"/>
                      </a:cubicBezTo>
                      <a:cubicBezTo>
                        <a:pt x="160" y="232"/>
                        <a:pt x="160" y="232"/>
                        <a:pt x="160" y="232"/>
                      </a:cubicBezTo>
                      <a:cubicBezTo>
                        <a:pt x="160" y="226"/>
                        <a:pt x="160" y="226"/>
                        <a:pt x="160" y="226"/>
                      </a:cubicBezTo>
                      <a:cubicBezTo>
                        <a:pt x="156" y="226"/>
                        <a:pt x="156" y="226"/>
                        <a:pt x="156" y="226"/>
                      </a:cubicBezTo>
                      <a:cubicBezTo>
                        <a:pt x="151" y="223"/>
                        <a:pt x="151" y="223"/>
                        <a:pt x="151" y="223"/>
                      </a:cubicBezTo>
                      <a:cubicBezTo>
                        <a:pt x="149" y="220"/>
                        <a:pt x="149" y="220"/>
                        <a:pt x="149" y="220"/>
                      </a:cubicBezTo>
                      <a:cubicBezTo>
                        <a:pt x="149" y="218"/>
                        <a:pt x="149" y="218"/>
                        <a:pt x="149" y="218"/>
                      </a:cubicBezTo>
                      <a:cubicBezTo>
                        <a:pt x="149" y="213"/>
                        <a:pt x="149" y="213"/>
                        <a:pt x="149" y="213"/>
                      </a:cubicBezTo>
                      <a:cubicBezTo>
                        <a:pt x="149" y="208"/>
                        <a:pt x="149" y="208"/>
                        <a:pt x="149" y="208"/>
                      </a:cubicBezTo>
                      <a:cubicBezTo>
                        <a:pt x="145" y="204"/>
                        <a:pt x="145" y="204"/>
                        <a:pt x="145" y="204"/>
                      </a:cubicBezTo>
                      <a:cubicBezTo>
                        <a:pt x="145" y="201"/>
                        <a:pt x="145" y="201"/>
                        <a:pt x="145" y="201"/>
                      </a:cubicBezTo>
                      <a:cubicBezTo>
                        <a:pt x="145" y="195"/>
                        <a:pt x="145" y="195"/>
                        <a:pt x="145" y="195"/>
                      </a:cubicBezTo>
                      <a:cubicBezTo>
                        <a:pt x="144" y="187"/>
                        <a:pt x="144" y="187"/>
                        <a:pt x="144" y="187"/>
                      </a:cubicBezTo>
                      <a:cubicBezTo>
                        <a:pt x="142" y="183"/>
                        <a:pt x="142" y="183"/>
                        <a:pt x="142" y="183"/>
                      </a:cubicBezTo>
                      <a:cubicBezTo>
                        <a:pt x="141" y="179"/>
                        <a:pt x="141" y="179"/>
                        <a:pt x="141" y="179"/>
                      </a:cubicBezTo>
                      <a:cubicBezTo>
                        <a:pt x="139" y="179"/>
                        <a:pt x="139" y="179"/>
                        <a:pt x="139" y="179"/>
                      </a:cubicBezTo>
                      <a:cubicBezTo>
                        <a:pt x="135" y="182"/>
                        <a:pt x="135" y="182"/>
                        <a:pt x="135" y="182"/>
                      </a:cubicBezTo>
                      <a:cubicBezTo>
                        <a:pt x="133" y="182"/>
                        <a:pt x="133" y="182"/>
                        <a:pt x="133" y="182"/>
                      </a:cubicBezTo>
                      <a:cubicBezTo>
                        <a:pt x="130" y="183"/>
                        <a:pt x="130" y="183"/>
                        <a:pt x="130" y="183"/>
                      </a:cubicBezTo>
                      <a:cubicBezTo>
                        <a:pt x="127" y="186"/>
                        <a:pt x="127" y="186"/>
                        <a:pt x="127" y="186"/>
                      </a:cubicBezTo>
                      <a:cubicBezTo>
                        <a:pt x="125" y="186"/>
                        <a:pt x="125" y="186"/>
                        <a:pt x="125" y="186"/>
                      </a:cubicBezTo>
                      <a:cubicBezTo>
                        <a:pt x="125" y="183"/>
                        <a:pt x="125" y="183"/>
                        <a:pt x="125" y="183"/>
                      </a:cubicBezTo>
                      <a:cubicBezTo>
                        <a:pt x="121" y="181"/>
                        <a:pt x="121" y="181"/>
                        <a:pt x="121" y="181"/>
                      </a:cubicBezTo>
                      <a:cubicBezTo>
                        <a:pt x="119" y="179"/>
                        <a:pt x="119" y="179"/>
                        <a:pt x="119" y="179"/>
                      </a:cubicBezTo>
                      <a:cubicBezTo>
                        <a:pt x="122" y="172"/>
                        <a:pt x="122" y="172"/>
                        <a:pt x="122" y="172"/>
                      </a:cubicBezTo>
                      <a:cubicBezTo>
                        <a:pt x="125" y="168"/>
                        <a:pt x="125" y="168"/>
                        <a:pt x="125" y="168"/>
                      </a:cubicBezTo>
                      <a:cubicBezTo>
                        <a:pt x="128" y="168"/>
                        <a:pt x="128" y="168"/>
                        <a:pt x="128" y="168"/>
                      </a:cubicBezTo>
                      <a:cubicBezTo>
                        <a:pt x="129" y="166"/>
                        <a:pt x="129" y="166"/>
                        <a:pt x="129" y="166"/>
                      </a:cubicBezTo>
                      <a:cubicBezTo>
                        <a:pt x="127" y="160"/>
                        <a:pt x="127" y="160"/>
                        <a:pt x="127" y="160"/>
                      </a:cubicBezTo>
                      <a:cubicBezTo>
                        <a:pt x="128" y="154"/>
                        <a:pt x="128" y="154"/>
                        <a:pt x="128" y="154"/>
                      </a:cubicBezTo>
                      <a:cubicBezTo>
                        <a:pt x="131" y="147"/>
                        <a:pt x="131" y="147"/>
                        <a:pt x="131" y="147"/>
                      </a:cubicBezTo>
                      <a:cubicBezTo>
                        <a:pt x="134" y="141"/>
                        <a:pt x="134" y="141"/>
                        <a:pt x="134" y="141"/>
                      </a:cubicBezTo>
                      <a:cubicBezTo>
                        <a:pt x="137" y="135"/>
                        <a:pt x="137" y="135"/>
                        <a:pt x="137" y="135"/>
                      </a:cubicBezTo>
                      <a:cubicBezTo>
                        <a:pt x="137" y="131"/>
                        <a:pt x="137" y="131"/>
                        <a:pt x="137" y="131"/>
                      </a:cubicBezTo>
                      <a:cubicBezTo>
                        <a:pt x="128" y="129"/>
                        <a:pt x="128" y="129"/>
                        <a:pt x="128" y="129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5" y="124"/>
                        <a:pt x="125" y="124"/>
                        <a:pt x="125" y="124"/>
                      </a:cubicBezTo>
                      <a:cubicBezTo>
                        <a:pt x="123" y="118"/>
                        <a:pt x="123" y="118"/>
                        <a:pt x="123" y="118"/>
                      </a:cubicBezTo>
                      <a:cubicBezTo>
                        <a:pt x="122" y="111"/>
                        <a:pt x="122" y="111"/>
                        <a:pt x="122" y="111"/>
                      </a:cubicBezTo>
                      <a:cubicBezTo>
                        <a:pt x="119" y="106"/>
                        <a:pt x="119" y="106"/>
                        <a:pt x="119" y="106"/>
                      </a:cubicBezTo>
                      <a:cubicBezTo>
                        <a:pt x="114" y="101"/>
                        <a:pt x="114" y="101"/>
                        <a:pt x="114" y="101"/>
                      </a:cubicBezTo>
                      <a:cubicBezTo>
                        <a:pt x="109" y="93"/>
                        <a:pt x="109" y="93"/>
                        <a:pt x="109" y="93"/>
                      </a:cubicBezTo>
                      <a:cubicBezTo>
                        <a:pt x="108" y="88"/>
                        <a:pt x="108" y="88"/>
                        <a:pt x="108" y="88"/>
                      </a:cubicBezTo>
                      <a:cubicBezTo>
                        <a:pt x="104" y="82"/>
                        <a:pt x="104" y="82"/>
                        <a:pt x="104" y="82"/>
                      </a:cubicBezTo>
                      <a:cubicBezTo>
                        <a:pt x="104" y="79"/>
                        <a:pt x="104" y="79"/>
                        <a:pt x="104" y="79"/>
                      </a:cubicBezTo>
                      <a:cubicBezTo>
                        <a:pt x="101" y="76"/>
                        <a:pt x="101" y="76"/>
                        <a:pt x="101" y="76"/>
                      </a:cubicBezTo>
                      <a:cubicBezTo>
                        <a:pt x="101" y="72"/>
                        <a:pt x="101" y="72"/>
                        <a:pt x="101" y="72"/>
                      </a:cubicBezTo>
                      <a:cubicBezTo>
                        <a:pt x="101" y="69"/>
                        <a:pt x="101" y="69"/>
                        <a:pt x="101" y="69"/>
                      </a:cubicBezTo>
                      <a:cubicBezTo>
                        <a:pt x="99" y="64"/>
                        <a:pt x="99" y="64"/>
                        <a:pt x="99" y="64"/>
                      </a:cubicBezTo>
                      <a:cubicBezTo>
                        <a:pt x="97" y="62"/>
                        <a:pt x="97" y="62"/>
                        <a:pt x="97" y="62"/>
                      </a:cubicBezTo>
                      <a:cubicBezTo>
                        <a:pt x="97" y="59"/>
                        <a:pt x="97" y="59"/>
                        <a:pt x="97" y="59"/>
                      </a:cubicBezTo>
                      <a:cubicBezTo>
                        <a:pt x="98" y="48"/>
                        <a:pt x="98" y="48"/>
                        <a:pt x="98" y="48"/>
                      </a:cubicBezTo>
                      <a:cubicBezTo>
                        <a:pt x="101" y="36"/>
                        <a:pt x="101" y="36"/>
                        <a:pt x="101" y="36"/>
                      </a:cubicBezTo>
                      <a:cubicBezTo>
                        <a:pt x="104" y="25"/>
                        <a:pt x="104" y="25"/>
                        <a:pt x="104" y="25"/>
                      </a:cubicBezTo>
                      <a:cubicBezTo>
                        <a:pt x="106" y="18"/>
                        <a:pt x="106" y="18"/>
                        <a:pt x="106" y="18"/>
                      </a:cubicBezTo>
                      <a:cubicBezTo>
                        <a:pt x="108" y="8"/>
                        <a:pt x="108" y="8"/>
                        <a:pt x="108" y="8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76" y="0"/>
                        <a:pt x="52" y="114"/>
                        <a:pt x="47" y="120"/>
                      </a:cubicBezTo>
                      <a:cubicBezTo>
                        <a:pt x="43" y="127"/>
                        <a:pt x="48" y="125"/>
                        <a:pt x="48" y="13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508" name="Freeform 21">
                  <a:extLst>
                    <a:ext uri="{FF2B5EF4-FFF2-40B4-BE49-F238E27FC236}">
                      <a16:creationId xmlns:a16="http://schemas.microsoft.com/office/drawing/2014/main" id="{835D9EF2-0098-B443-9195-823A812B18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43359" y="4864945"/>
                  <a:ext cx="2372422" cy="1534230"/>
                </a:xfrm>
                <a:custGeom>
                  <a:avLst/>
                  <a:gdLst>
                    <a:gd name="T0" fmla="*/ 184 w 391"/>
                    <a:gd name="T1" fmla="*/ 33 h 252"/>
                    <a:gd name="T2" fmla="*/ 9 w 391"/>
                    <a:gd name="T3" fmla="*/ 10 h 252"/>
                    <a:gd name="T4" fmla="*/ 4 w 391"/>
                    <a:gd name="T5" fmla="*/ 28 h 252"/>
                    <a:gd name="T6" fmla="*/ 0 w 391"/>
                    <a:gd name="T7" fmla="*/ 51 h 252"/>
                    <a:gd name="T8" fmla="*/ 2 w 391"/>
                    <a:gd name="T9" fmla="*/ 56 h 252"/>
                    <a:gd name="T10" fmla="*/ 4 w 391"/>
                    <a:gd name="T11" fmla="*/ 64 h 252"/>
                    <a:gd name="T12" fmla="*/ 7 w 391"/>
                    <a:gd name="T13" fmla="*/ 71 h 252"/>
                    <a:gd name="T14" fmla="*/ 11 w 391"/>
                    <a:gd name="T15" fmla="*/ 80 h 252"/>
                    <a:gd name="T16" fmla="*/ 17 w 391"/>
                    <a:gd name="T17" fmla="*/ 93 h 252"/>
                    <a:gd name="T18" fmla="*/ 25 w 391"/>
                    <a:gd name="T19" fmla="*/ 103 h 252"/>
                    <a:gd name="T20" fmla="*/ 28 w 391"/>
                    <a:gd name="T21" fmla="*/ 116 h 252"/>
                    <a:gd name="T22" fmla="*/ 31 w 391"/>
                    <a:gd name="T23" fmla="*/ 121 h 252"/>
                    <a:gd name="T24" fmla="*/ 40 w 391"/>
                    <a:gd name="T25" fmla="*/ 127 h 252"/>
                    <a:gd name="T26" fmla="*/ 34 w 391"/>
                    <a:gd name="T27" fmla="*/ 139 h 252"/>
                    <a:gd name="T28" fmla="*/ 30 w 391"/>
                    <a:gd name="T29" fmla="*/ 152 h 252"/>
                    <a:gd name="T30" fmla="*/ 31 w 391"/>
                    <a:gd name="T31" fmla="*/ 160 h 252"/>
                    <a:gd name="T32" fmla="*/ 25 w 391"/>
                    <a:gd name="T33" fmla="*/ 164 h 252"/>
                    <a:gd name="T34" fmla="*/ 24 w 391"/>
                    <a:gd name="T35" fmla="*/ 173 h 252"/>
                    <a:gd name="T36" fmla="*/ 28 w 391"/>
                    <a:gd name="T37" fmla="*/ 178 h 252"/>
                    <a:gd name="T38" fmla="*/ 33 w 391"/>
                    <a:gd name="T39" fmla="*/ 175 h 252"/>
                    <a:gd name="T40" fmla="*/ 38 w 391"/>
                    <a:gd name="T41" fmla="*/ 174 h 252"/>
                    <a:gd name="T42" fmla="*/ 44 w 391"/>
                    <a:gd name="T43" fmla="*/ 171 h 252"/>
                    <a:gd name="T44" fmla="*/ 47 w 391"/>
                    <a:gd name="T45" fmla="*/ 179 h 252"/>
                    <a:gd name="T46" fmla="*/ 48 w 391"/>
                    <a:gd name="T47" fmla="*/ 193 h 252"/>
                    <a:gd name="T48" fmla="*/ 52 w 391"/>
                    <a:gd name="T49" fmla="*/ 200 h 252"/>
                    <a:gd name="T50" fmla="*/ 52 w 391"/>
                    <a:gd name="T51" fmla="*/ 210 h 252"/>
                    <a:gd name="T52" fmla="*/ 54 w 391"/>
                    <a:gd name="T53" fmla="*/ 215 h 252"/>
                    <a:gd name="T54" fmla="*/ 63 w 391"/>
                    <a:gd name="T55" fmla="*/ 218 h 252"/>
                    <a:gd name="T56" fmla="*/ 65 w 391"/>
                    <a:gd name="T57" fmla="*/ 230 h 252"/>
                    <a:gd name="T58" fmla="*/ 65 w 391"/>
                    <a:gd name="T59" fmla="*/ 237 h 252"/>
                    <a:gd name="T60" fmla="*/ 71 w 391"/>
                    <a:gd name="T61" fmla="*/ 241 h 252"/>
                    <a:gd name="T62" fmla="*/ 72 w 391"/>
                    <a:gd name="T63" fmla="*/ 236 h 252"/>
                    <a:gd name="T64" fmla="*/ 77 w 391"/>
                    <a:gd name="T65" fmla="*/ 236 h 252"/>
                    <a:gd name="T66" fmla="*/ 87 w 391"/>
                    <a:gd name="T67" fmla="*/ 241 h 252"/>
                    <a:gd name="T68" fmla="*/ 88 w 391"/>
                    <a:gd name="T69" fmla="*/ 237 h 252"/>
                    <a:gd name="T70" fmla="*/ 100 w 391"/>
                    <a:gd name="T71" fmla="*/ 238 h 252"/>
                    <a:gd name="T72" fmla="*/ 115 w 391"/>
                    <a:gd name="T73" fmla="*/ 241 h 252"/>
                    <a:gd name="T74" fmla="*/ 117 w 391"/>
                    <a:gd name="T75" fmla="*/ 233 h 252"/>
                    <a:gd name="T76" fmla="*/ 124 w 391"/>
                    <a:gd name="T77" fmla="*/ 236 h 252"/>
                    <a:gd name="T78" fmla="*/ 127 w 391"/>
                    <a:gd name="T79" fmla="*/ 243 h 252"/>
                    <a:gd name="T80" fmla="*/ 129 w 391"/>
                    <a:gd name="T81" fmla="*/ 246 h 252"/>
                    <a:gd name="T82" fmla="*/ 136 w 391"/>
                    <a:gd name="T83" fmla="*/ 221 h 252"/>
                    <a:gd name="T84" fmla="*/ 373 w 391"/>
                    <a:gd name="T85" fmla="*/ 252 h 252"/>
                    <a:gd name="T86" fmla="*/ 391 w 391"/>
                    <a:gd name="T87" fmla="*/ 6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91" h="252">
                      <a:moveTo>
                        <a:pt x="391" y="60"/>
                      </a:moveTo>
                      <a:cubicBezTo>
                        <a:pt x="391" y="60"/>
                        <a:pt x="243" y="42"/>
                        <a:pt x="184" y="33"/>
                      </a:cubicBezTo>
                      <a:cubicBezTo>
                        <a:pt x="112" y="22"/>
                        <a:pt x="11" y="0"/>
                        <a:pt x="11" y="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2" y="56"/>
                        <a:pt x="2" y="56"/>
                        <a:pt x="2" y="56"/>
                      </a:cubicBezTo>
                      <a:cubicBezTo>
                        <a:pt x="4" y="61"/>
                        <a:pt x="4" y="61"/>
                        <a:pt x="4" y="61"/>
                      </a:cubicBezTo>
                      <a:cubicBezTo>
                        <a:pt x="4" y="64"/>
                        <a:pt x="4" y="64"/>
                        <a:pt x="4" y="64"/>
                      </a:cubicBezTo>
                      <a:cubicBezTo>
                        <a:pt x="4" y="68"/>
                        <a:pt x="4" y="68"/>
                        <a:pt x="4" y="68"/>
                      </a:cubicBezTo>
                      <a:cubicBezTo>
                        <a:pt x="7" y="71"/>
                        <a:pt x="7" y="71"/>
                        <a:pt x="7" y="71"/>
                      </a:cubicBezTo>
                      <a:cubicBezTo>
                        <a:pt x="7" y="74"/>
                        <a:pt x="7" y="74"/>
                        <a:pt x="7" y="74"/>
                      </a:cubicBezTo>
                      <a:cubicBezTo>
                        <a:pt x="11" y="80"/>
                        <a:pt x="11" y="80"/>
                        <a:pt x="11" y="80"/>
                      </a:cubicBezTo>
                      <a:cubicBezTo>
                        <a:pt x="12" y="85"/>
                        <a:pt x="12" y="85"/>
                        <a:pt x="12" y="85"/>
                      </a:cubicBezTo>
                      <a:cubicBezTo>
                        <a:pt x="17" y="93"/>
                        <a:pt x="17" y="93"/>
                        <a:pt x="17" y="93"/>
                      </a:cubicBezTo>
                      <a:cubicBezTo>
                        <a:pt x="22" y="98"/>
                        <a:pt x="22" y="98"/>
                        <a:pt x="22" y="98"/>
                      </a:cubicBezTo>
                      <a:cubicBezTo>
                        <a:pt x="25" y="103"/>
                        <a:pt x="25" y="103"/>
                        <a:pt x="25" y="103"/>
                      </a:cubicBezTo>
                      <a:cubicBezTo>
                        <a:pt x="26" y="110"/>
                        <a:pt x="26" y="110"/>
                        <a:pt x="26" y="110"/>
                      </a:cubicBezTo>
                      <a:cubicBezTo>
                        <a:pt x="28" y="116"/>
                        <a:pt x="28" y="116"/>
                        <a:pt x="28" y="116"/>
                      </a:cubicBezTo>
                      <a:cubicBezTo>
                        <a:pt x="31" y="120"/>
                        <a:pt x="31" y="120"/>
                        <a:pt x="31" y="120"/>
                      </a:cubicBezTo>
                      <a:cubicBezTo>
                        <a:pt x="31" y="121"/>
                        <a:pt x="31" y="121"/>
                        <a:pt x="31" y="121"/>
                      </a:cubicBezTo>
                      <a:cubicBezTo>
                        <a:pt x="40" y="123"/>
                        <a:pt x="40" y="123"/>
                        <a:pt x="40" y="123"/>
                      </a:cubicBezTo>
                      <a:cubicBezTo>
                        <a:pt x="40" y="127"/>
                        <a:pt x="40" y="127"/>
                        <a:pt x="40" y="127"/>
                      </a:cubicBezTo>
                      <a:cubicBezTo>
                        <a:pt x="37" y="133"/>
                        <a:pt x="37" y="133"/>
                        <a:pt x="37" y="133"/>
                      </a:cubicBezTo>
                      <a:cubicBezTo>
                        <a:pt x="34" y="139"/>
                        <a:pt x="34" y="139"/>
                        <a:pt x="34" y="139"/>
                      </a:cubicBezTo>
                      <a:cubicBezTo>
                        <a:pt x="31" y="146"/>
                        <a:pt x="31" y="146"/>
                        <a:pt x="31" y="146"/>
                      </a:cubicBezTo>
                      <a:cubicBezTo>
                        <a:pt x="30" y="152"/>
                        <a:pt x="30" y="152"/>
                        <a:pt x="30" y="152"/>
                      </a:cubicBezTo>
                      <a:cubicBezTo>
                        <a:pt x="32" y="158"/>
                        <a:pt x="32" y="158"/>
                        <a:pt x="32" y="158"/>
                      </a:cubicBezTo>
                      <a:cubicBezTo>
                        <a:pt x="31" y="160"/>
                        <a:pt x="31" y="160"/>
                        <a:pt x="31" y="160"/>
                      </a:cubicBezTo>
                      <a:cubicBezTo>
                        <a:pt x="28" y="160"/>
                        <a:pt x="28" y="160"/>
                        <a:pt x="28" y="160"/>
                      </a:cubicBezTo>
                      <a:cubicBezTo>
                        <a:pt x="25" y="164"/>
                        <a:pt x="25" y="164"/>
                        <a:pt x="25" y="164"/>
                      </a:cubicBezTo>
                      <a:cubicBezTo>
                        <a:pt x="22" y="171"/>
                        <a:pt x="22" y="171"/>
                        <a:pt x="22" y="171"/>
                      </a:cubicBezTo>
                      <a:cubicBezTo>
                        <a:pt x="24" y="173"/>
                        <a:pt x="24" y="173"/>
                        <a:pt x="24" y="173"/>
                      </a:cubicBezTo>
                      <a:cubicBezTo>
                        <a:pt x="28" y="175"/>
                        <a:pt x="28" y="175"/>
                        <a:pt x="28" y="175"/>
                      </a:cubicBezTo>
                      <a:cubicBezTo>
                        <a:pt x="28" y="178"/>
                        <a:pt x="28" y="178"/>
                        <a:pt x="28" y="178"/>
                      </a:cubicBezTo>
                      <a:cubicBezTo>
                        <a:pt x="30" y="178"/>
                        <a:pt x="30" y="178"/>
                        <a:pt x="30" y="178"/>
                      </a:cubicBezTo>
                      <a:cubicBezTo>
                        <a:pt x="33" y="175"/>
                        <a:pt x="33" y="175"/>
                        <a:pt x="33" y="175"/>
                      </a:cubicBezTo>
                      <a:cubicBezTo>
                        <a:pt x="36" y="174"/>
                        <a:pt x="36" y="174"/>
                        <a:pt x="36" y="174"/>
                      </a:cubicBezTo>
                      <a:cubicBezTo>
                        <a:pt x="38" y="174"/>
                        <a:pt x="38" y="174"/>
                        <a:pt x="38" y="174"/>
                      </a:cubicBezTo>
                      <a:cubicBezTo>
                        <a:pt x="42" y="171"/>
                        <a:pt x="42" y="171"/>
                        <a:pt x="42" y="171"/>
                      </a:cubicBezTo>
                      <a:cubicBezTo>
                        <a:pt x="44" y="171"/>
                        <a:pt x="44" y="171"/>
                        <a:pt x="44" y="171"/>
                      </a:cubicBezTo>
                      <a:cubicBezTo>
                        <a:pt x="45" y="175"/>
                        <a:pt x="45" y="175"/>
                        <a:pt x="45" y="175"/>
                      </a:cubicBezTo>
                      <a:cubicBezTo>
                        <a:pt x="47" y="179"/>
                        <a:pt x="47" y="179"/>
                        <a:pt x="47" y="179"/>
                      </a:cubicBezTo>
                      <a:cubicBezTo>
                        <a:pt x="48" y="187"/>
                        <a:pt x="48" y="187"/>
                        <a:pt x="48" y="187"/>
                      </a:cubicBezTo>
                      <a:cubicBezTo>
                        <a:pt x="48" y="193"/>
                        <a:pt x="48" y="193"/>
                        <a:pt x="48" y="193"/>
                      </a:cubicBezTo>
                      <a:cubicBezTo>
                        <a:pt x="48" y="196"/>
                        <a:pt x="48" y="196"/>
                        <a:pt x="48" y="196"/>
                      </a:cubicBezTo>
                      <a:cubicBezTo>
                        <a:pt x="52" y="200"/>
                        <a:pt x="52" y="200"/>
                        <a:pt x="52" y="200"/>
                      </a:cubicBezTo>
                      <a:cubicBezTo>
                        <a:pt x="52" y="205"/>
                        <a:pt x="52" y="205"/>
                        <a:pt x="52" y="205"/>
                      </a:cubicBezTo>
                      <a:cubicBezTo>
                        <a:pt x="52" y="210"/>
                        <a:pt x="52" y="210"/>
                        <a:pt x="52" y="210"/>
                      </a:cubicBezTo>
                      <a:cubicBezTo>
                        <a:pt x="52" y="212"/>
                        <a:pt x="52" y="212"/>
                        <a:pt x="52" y="212"/>
                      </a:cubicBezTo>
                      <a:cubicBezTo>
                        <a:pt x="54" y="215"/>
                        <a:pt x="54" y="215"/>
                        <a:pt x="54" y="215"/>
                      </a:cubicBezTo>
                      <a:cubicBezTo>
                        <a:pt x="59" y="218"/>
                        <a:pt x="59" y="218"/>
                        <a:pt x="59" y="218"/>
                      </a:cubicBezTo>
                      <a:cubicBezTo>
                        <a:pt x="63" y="218"/>
                        <a:pt x="63" y="218"/>
                        <a:pt x="63" y="218"/>
                      </a:cubicBezTo>
                      <a:cubicBezTo>
                        <a:pt x="63" y="224"/>
                        <a:pt x="63" y="224"/>
                        <a:pt x="63" y="224"/>
                      </a:cubicBezTo>
                      <a:cubicBezTo>
                        <a:pt x="65" y="230"/>
                        <a:pt x="65" y="230"/>
                        <a:pt x="65" y="230"/>
                      </a:cubicBezTo>
                      <a:cubicBezTo>
                        <a:pt x="65" y="234"/>
                        <a:pt x="65" y="234"/>
                        <a:pt x="65" y="234"/>
                      </a:cubicBezTo>
                      <a:cubicBezTo>
                        <a:pt x="65" y="237"/>
                        <a:pt x="65" y="237"/>
                        <a:pt x="65" y="237"/>
                      </a:cubicBezTo>
                      <a:cubicBezTo>
                        <a:pt x="67" y="241"/>
                        <a:pt x="67" y="241"/>
                        <a:pt x="67" y="241"/>
                      </a:cubicBezTo>
                      <a:cubicBezTo>
                        <a:pt x="71" y="241"/>
                        <a:pt x="71" y="241"/>
                        <a:pt x="71" y="241"/>
                      </a:cubicBezTo>
                      <a:cubicBezTo>
                        <a:pt x="71" y="239"/>
                        <a:pt x="71" y="239"/>
                        <a:pt x="71" y="239"/>
                      </a:cubicBezTo>
                      <a:cubicBezTo>
                        <a:pt x="72" y="236"/>
                        <a:pt x="72" y="236"/>
                        <a:pt x="72" y="236"/>
                      </a:cubicBezTo>
                      <a:cubicBezTo>
                        <a:pt x="74" y="236"/>
                        <a:pt x="74" y="236"/>
                        <a:pt x="74" y="236"/>
                      </a:cubicBezTo>
                      <a:cubicBezTo>
                        <a:pt x="77" y="236"/>
                        <a:pt x="77" y="236"/>
                        <a:pt x="77" y="236"/>
                      </a:cubicBezTo>
                      <a:cubicBezTo>
                        <a:pt x="82" y="239"/>
                        <a:pt x="82" y="239"/>
                        <a:pt x="82" y="239"/>
                      </a:cubicBezTo>
                      <a:cubicBezTo>
                        <a:pt x="87" y="241"/>
                        <a:pt x="87" y="241"/>
                        <a:pt x="87" y="241"/>
                      </a:cubicBezTo>
                      <a:cubicBezTo>
                        <a:pt x="87" y="239"/>
                        <a:pt x="87" y="239"/>
                        <a:pt x="87" y="239"/>
                      </a:cubicBezTo>
                      <a:cubicBezTo>
                        <a:pt x="88" y="237"/>
                        <a:pt x="88" y="237"/>
                        <a:pt x="88" y="237"/>
                      </a:cubicBezTo>
                      <a:cubicBezTo>
                        <a:pt x="92" y="237"/>
                        <a:pt x="92" y="237"/>
                        <a:pt x="92" y="237"/>
                      </a:cubicBezTo>
                      <a:cubicBezTo>
                        <a:pt x="100" y="238"/>
                        <a:pt x="100" y="238"/>
                        <a:pt x="100" y="238"/>
                      </a:cubicBezTo>
                      <a:cubicBezTo>
                        <a:pt x="105" y="240"/>
                        <a:pt x="105" y="240"/>
                        <a:pt x="105" y="240"/>
                      </a:cubicBezTo>
                      <a:cubicBezTo>
                        <a:pt x="115" y="241"/>
                        <a:pt x="115" y="241"/>
                        <a:pt x="115" y="241"/>
                      </a:cubicBezTo>
                      <a:cubicBezTo>
                        <a:pt x="116" y="238"/>
                        <a:pt x="116" y="238"/>
                        <a:pt x="116" y="238"/>
                      </a:cubicBezTo>
                      <a:cubicBezTo>
                        <a:pt x="117" y="233"/>
                        <a:pt x="117" y="233"/>
                        <a:pt x="117" y="233"/>
                      </a:cubicBezTo>
                      <a:cubicBezTo>
                        <a:pt x="121" y="233"/>
                        <a:pt x="121" y="233"/>
                        <a:pt x="121" y="233"/>
                      </a:cubicBezTo>
                      <a:cubicBezTo>
                        <a:pt x="124" y="236"/>
                        <a:pt x="124" y="236"/>
                        <a:pt x="124" y="236"/>
                      </a:cubicBezTo>
                      <a:cubicBezTo>
                        <a:pt x="126" y="239"/>
                        <a:pt x="126" y="239"/>
                        <a:pt x="126" y="239"/>
                      </a:cubicBezTo>
                      <a:cubicBezTo>
                        <a:pt x="127" y="243"/>
                        <a:pt x="127" y="243"/>
                        <a:pt x="127" y="243"/>
                      </a:cubicBezTo>
                      <a:cubicBezTo>
                        <a:pt x="127" y="244"/>
                        <a:pt x="127" y="244"/>
                        <a:pt x="127" y="244"/>
                      </a:cubicBezTo>
                      <a:cubicBezTo>
                        <a:pt x="129" y="246"/>
                        <a:pt x="129" y="246"/>
                        <a:pt x="129" y="246"/>
                      </a:cubicBezTo>
                      <a:cubicBezTo>
                        <a:pt x="131" y="248"/>
                        <a:pt x="131" y="248"/>
                        <a:pt x="131" y="248"/>
                      </a:cubicBezTo>
                      <a:cubicBezTo>
                        <a:pt x="136" y="221"/>
                        <a:pt x="136" y="221"/>
                        <a:pt x="136" y="221"/>
                      </a:cubicBezTo>
                      <a:cubicBezTo>
                        <a:pt x="372" y="252"/>
                        <a:pt x="372" y="252"/>
                        <a:pt x="372" y="252"/>
                      </a:cubicBezTo>
                      <a:cubicBezTo>
                        <a:pt x="373" y="252"/>
                        <a:pt x="373" y="252"/>
                        <a:pt x="373" y="252"/>
                      </a:cubicBezTo>
                      <a:cubicBezTo>
                        <a:pt x="377" y="207"/>
                        <a:pt x="377" y="207"/>
                        <a:pt x="377" y="207"/>
                      </a:cubicBezTo>
                      <a:lnTo>
                        <a:pt x="391" y="60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</p:grpSp>
          <p:sp>
            <p:nvSpPr>
              <p:cNvPr id="502" name="Freeform 44">
                <a:extLst>
                  <a:ext uri="{FF2B5EF4-FFF2-40B4-BE49-F238E27FC236}">
                    <a16:creationId xmlns:a16="http://schemas.microsoft.com/office/drawing/2014/main" id="{0B5BB9FF-0A3E-FE4B-8269-EE357066C4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95782" y="7517588"/>
                <a:ext cx="1060784" cy="1046718"/>
              </a:xfrm>
              <a:custGeom>
                <a:avLst/>
                <a:gdLst>
                  <a:gd name="T0" fmla="*/ 24 w 148"/>
                  <a:gd name="T1" fmla="*/ 136 h 146"/>
                  <a:gd name="T2" fmla="*/ 31 w 148"/>
                  <a:gd name="T3" fmla="*/ 144 h 146"/>
                  <a:gd name="T4" fmla="*/ 38 w 148"/>
                  <a:gd name="T5" fmla="*/ 146 h 146"/>
                  <a:gd name="T6" fmla="*/ 48 w 148"/>
                  <a:gd name="T7" fmla="*/ 142 h 146"/>
                  <a:gd name="T8" fmla="*/ 64 w 148"/>
                  <a:gd name="T9" fmla="*/ 134 h 146"/>
                  <a:gd name="T10" fmla="*/ 79 w 148"/>
                  <a:gd name="T11" fmla="*/ 125 h 146"/>
                  <a:gd name="T12" fmla="*/ 79 w 148"/>
                  <a:gd name="T13" fmla="*/ 112 h 146"/>
                  <a:gd name="T14" fmla="*/ 87 w 148"/>
                  <a:gd name="T15" fmla="*/ 99 h 146"/>
                  <a:gd name="T16" fmla="*/ 91 w 148"/>
                  <a:gd name="T17" fmla="*/ 80 h 146"/>
                  <a:gd name="T18" fmla="*/ 100 w 148"/>
                  <a:gd name="T19" fmla="*/ 84 h 146"/>
                  <a:gd name="T20" fmla="*/ 103 w 148"/>
                  <a:gd name="T21" fmla="*/ 83 h 146"/>
                  <a:gd name="T22" fmla="*/ 108 w 148"/>
                  <a:gd name="T23" fmla="*/ 71 h 146"/>
                  <a:gd name="T24" fmla="*/ 110 w 148"/>
                  <a:gd name="T25" fmla="*/ 67 h 146"/>
                  <a:gd name="T26" fmla="*/ 114 w 148"/>
                  <a:gd name="T27" fmla="*/ 69 h 146"/>
                  <a:gd name="T28" fmla="*/ 122 w 148"/>
                  <a:gd name="T29" fmla="*/ 57 h 146"/>
                  <a:gd name="T30" fmla="*/ 126 w 148"/>
                  <a:gd name="T31" fmla="*/ 47 h 146"/>
                  <a:gd name="T32" fmla="*/ 135 w 148"/>
                  <a:gd name="T33" fmla="*/ 44 h 146"/>
                  <a:gd name="T34" fmla="*/ 143 w 148"/>
                  <a:gd name="T35" fmla="*/ 47 h 146"/>
                  <a:gd name="T36" fmla="*/ 148 w 148"/>
                  <a:gd name="T37" fmla="*/ 43 h 146"/>
                  <a:gd name="T38" fmla="*/ 145 w 148"/>
                  <a:gd name="T39" fmla="*/ 36 h 146"/>
                  <a:gd name="T40" fmla="*/ 130 w 148"/>
                  <a:gd name="T41" fmla="*/ 28 h 146"/>
                  <a:gd name="T42" fmla="*/ 120 w 148"/>
                  <a:gd name="T43" fmla="*/ 31 h 146"/>
                  <a:gd name="T44" fmla="*/ 113 w 148"/>
                  <a:gd name="T45" fmla="*/ 34 h 146"/>
                  <a:gd name="T46" fmla="*/ 107 w 148"/>
                  <a:gd name="T47" fmla="*/ 40 h 146"/>
                  <a:gd name="T48" fmla="*/ 94 w 148"/>
                  <a:gd name="T49" fmla="*/ 50 h 146"/>
                  <a:gd name="T50" fmla="*/ 88 w 148"/>
                  <a:gd name="T51" fmla="*/ 33 h 146"/>
                  <a:gd name="T52" fmla="*/ 51 w 148"/>
                  <a:gd name="T53" fmla="*/ 0 h 146"/>
                  <a:gd name="T54" fmla="*/ 47 w 148"/>
                  <a:gd name="T55" fmla="*/ 3 h 146"/>
                  <a:gd name="T56" fmla="*/ 48 w 148"/>
                  <a:gd name="T57" fmla="*/ 7 h 146"/>
                  <a:gd name="T58" fmla="*/ 48 w 148"/>
                  <a:gd name="T59" fmla="*/ 19 h 146"/>
                  <a:gd name="T60" fmla="*/ 47 w 148"/>
                  <a:gd name="T61" fmla="*/ 28 h 146"/>
                  <a:gd name="T62" fmla="*/ 46 w 148"/>
                  <a:gd name="T63" fmla="*/ 39 h 146"/>
                  <a:gd name="T64" fmla="*/ 36 w 148"/>
                  <a:gd name="T65" fmla="*/ 51 h 146"/>
                  <a:gd name="T66" fmla="*/ 28 w 148"/>
                  <a:gd name="T67" fmla="*/ 55 h 146"/>
                  <a:gd name="T68" fmla="*/ 21 w 148"/>
                  <a:gd name="T69" fmla="*/ 65 h 146"/>
                  <a:gd name="T70" fmla="*/ 19 w 148"/>
                  <a:gd name="T71" fmla="*/ 76 h 146"/>
                  <a:gd name="T72" fmla="*/ 12 w 148"/>
                  <a:gd name="T73" fmla="*/ 76 h 146"/>
                  <a:gd name="T74" fmla="*/ 9 w 148"/>
                  <a:gd name="T75" fmla="*/ 91 h 146"/>
                  <a:gd name="T76" fmla="*/ 3 w 148"/>
                  <a:gd name="T77" fmla="*/ 98 h 146"/>
                  <a:gd name="T78" fmla="*/ 3 w 148"/>
                  <a:gd name="T79" fmla="*/ 114 h 146"/>
                  <a:gd name="T80" fmla="*/ 10 w 148"/>
                  <a:gd name="T81" fmla="*/ 127 h 146"/>
                  <a:gd name="T82" fmla="*/ 19 w 148"/>
                  <a:gd name="T83" fmla="*/ 138 h 146"/>
                  <a:gd name="T84" fmla="*/ 21 w 148"/>
                  <a:gd name="T85" fmla="*/ 13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146">
                    <a:moveTo>
                      <a:pt x="21" y="136"/>
                    </a:moveTo>
                    <a:lnTo>
                      <a:pt x="24" y="136"/>
                    </a:lnTo>
                    <a:lnTo>
                      <a:pt x="25" y="139"/>
                    </a:lnTo>
                    <a:lnTo>
                      <a:pt x="31" y="144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4" y="139"/>
                    </a:lnTo>
                    <a:lnTo>
                      <a:pt x="48" y="142"/>
                    </a:lnTo>
                    <a:lnTo>
                      <a:pt x="57" y="140"/>
                    </a:lnTo>
                    <a:lnTo>
                      <a:pt x="64" y="134"/>
                    </a:lnTo>
                    <a:lnTo>
                      <a:pt x="75" y="128"/>
                    </a:lnTo>
                    <a:lnTo>
                      <a:pt x="79" y="125"/>
                    </a:lnTo>
                    <a:lnTo>
                      <a:pt x="78" y="117"/>
                    </a:lnTo>
                    <a:lnTo>
                      <a:pt x="79" y="112"/>
                    </a:lnTo>
                    <a:lnTo>
                      <a:pt x="84" y="107"/>
                    </a:lnTo>
                    <a:lnTo>
                      <a:pt x="87" y="99"/>
                    </a:lnTo>
                    <a:lnTo>
                      <a:pt x="90" y="87"/>
                    </a:lnTo>
                    <a:lnTo>
                      <a:pt x="91" y="80"/>
                    </a:lnTo>
                    <a:lnTo>
                      <a:pt x="95" y="82"/>
                    </a:lnTo>
                    <a:lnTo>
                      <a:pt x="100" y="84"/>
                    </a:lnTo>
                    <a:lnTo>
                      <a:pt x="102" y="85"/>
                    </a:lnTo>
                    <a:lnTo>
                      <a:pt x="103" y="83"/>
                    </a:lnTo>
                    <a:lnTo>
                      <a:pt x="106" y="75"/>
                    </a:lnTo>
                    <a:lnTo>
                      <a:pt x="108" y="71"/>
                    </a:lnTo>
                    <a:lnTo>
                      <a:pt x="109" y="67"/>
                    </a:lnTo>
                    <a:lnTo>
                      <a:pt x="110" y="67"/>
                    </a:lnTo>
                    <a:lnTo>
                      <a:pt x="113" y="67"/>
                    </a:lnTo>
                    <a:lnTo>
                      <a:pt x="114" y="69"/>
                    </a:lnTo>
                    <a:lnTo>
                      <a:pt x="119" y="60"/>
                    </a:lnTo>
                    <a:lnTo>
                      <a:pt x="122" y="57"/>
                    </a:lnTo>
                    <a:lnTo>
                      <a:pt x="124" y="54"/>
                    </a:lnTo>
                    <a:lnTo>
                      <a:pt x="126" y="47"/>
                    </a:lnTo>
                    <a:lnTo>
                      <a:pt x="126" y="39"/>
                    </a:lnTo>
                    <a:lnTo>
                      <a:pt x="135" y="44"/>
                    </a:lnTo>
                    <a:lnTo>
                      <a:pt x="141" y="47"/>
                    </a:lnTo>
                    <a:lnTo>
                      <a:pt x="143" y="47"/>
                    </a:lnTo>
                    <a:lnTo>
                      <a:pt x="146" y="44"/>
                    </a:lnTo>
                    <a:lnTo>
                      <a:pt x="148" y="43"/>
                    </a:lnTo>
                    <a:lnTo>
                      <a:pt x="147" y="43"/>
                    </a:lnTo>
                    <a:lnTo>
                      <a:pt x="145" y="36"/>
                    </a:lnTo>
                    <a:lnTo>
                      <a:pt x="141" y="31"/>
                    </a:lnTo>
                    <a:lnTo>
                      <a:pt x="130" y="28"/>
                    </a:lnTo>
                    <a:lnTo>
                      <a:pt x="123" y="31"/>
                    </a:lnTo>
                    <a:lnTo>
                      <a:pt x="120" y="31"/>
                    </a:lnTo>
                    <a:lnTo>
                      <a:pt x="114" y="35"/>
                    </a:lnTo>
                    <a:lnTo>
                      <a:pt x="113" y="34"/>
                    </a:lnTo>
                    <a:lnTo>
                      <a:pt x="112" y="34"/>
                    </a:lnTo>
                    <a:lnTo>
                      <a:pt x="107" y="40"/>
                    </a:lnTo>
                    <a:lnTo>
                      <a:pt x="102" y="40"/>
                    </a:lnTo>
                    <a:lnTo>
                      <a:pt x="94" y="50"/>
                    </a:lnTo>
                    <a:lnTo>
                      <a:pt x="91" y="50"/>
                    </a:lnTo>
                    <a:lnTo>
                      <a:pt x="88" y="33"/>
                    </a:lnTo>
                    <a:lnTo>
                      <a:pt x="57" y="39"/>
                    </a:lnTo>
                    <a:lnTo>
                      <a:pt x="51" y="0"/>
                    </a:lnTo>
                    <a:lnTo>
                      <a:pt x="48" y="0"/>
                    </a:lnTo>
                    <a:lnTo>
                      <a:pt x="47" y="3"/>
                    </a:lnTo>
                    <a:lnTo>
                      <a:pt x="48" y="6"/>
                    </a:lnTo>
                    <a:lnTo>
                      <a:pt x="48" y="7"/>
                    </a:lnTo>
                    <a:lnTo>
                      <a:pt x="48" y="15"/>
                    </a:lnTo>
                    <a:lnTo>
                      <a:pt x="48" y="19"/>
                    </a:lnTo>
                    <a:lnTo>
                      <a:pt x="47" y="22"/>
                    </a:lnTo>
                    <a:lnTo>
                      <a:pt x="47" y="28"/>
                    </a:lnTo>
                    <a:lnTo>
                      <a:pt x="46" y="36"/>
                    </a:lnTo>
                    <a:lnTo>
                      <a:pt x="46" y="39"/>
                    </a:lnTo>
                    <a:lnTo>
                      <a:pt x="44" y="44"/>
                    </a:lnTo>
                    <a:lnTo>
                      <a:pt x="36" y="51"/>
                    </a:lnTo>
                    <a:lnTo>
                      <a:pt x="33" y="55"/>
                    </a:lnTo>
                    <a:lnTo>
                      <a:pt x="28" y="55"/>
                    </a:lnTo>
                    <a:lnTo>
                      <a:pt x="24" y="61"/>
                    </a:lnTo>
                    <a:lnTo>
                      <a:pt x="21" y="65"/>
                    </a:lnTo>
                    <a:lnTo>
                      <a:pt x="20" y="75"/>
                    </a:lnTo>
                    <a:lnTo>
                      <a:pt x="19" y="76"/>
                    </a:lnTo>
                    <a:lnTo>
                      <a:pt x="15" y="73"/>
                    </a:lnTo>
                    <a:lnTo>
                      <a:pt x="12" y="76"/>
                    </a:lnTo>
                    <a:lnTo>
                      <a:pt x="9" y="87"/>
                    </a:lnTo>
                    <a:lnTo>
                      <a:pt x="9" y="91"/>
                    </a:lnTo>
                    <a:lnTo>
                      <a:pt x="7" y="94"/>
                    </a:lnTo>
                    <a:lnTo>
                      <a:pt x="3" y="98"/>
                    </a:lnTo>
                    <a:lnTo>
                      <a:pt x="0" y="101"/>
                    </a:lnTo>
                    <a:lnTo>
                      <a:pt x="3" y="114"/>
                    </a:lnTo>
                    <a:lnTo>
                      <a:pt x="5" y="120"/>
                    </a:lnTo>
                    <a:lnTo>
                      <a:pt x="10" y="127"/>
                    </a:lnTo>
                    <a:lnTo>
                      <a:pt x="15" y="132"/>
                    </a:lnTo>
                    <a:lnTo>
                      <a:pt x="19" y="138"/>
                    </a:lnTo>
                    <a:lnTo>
                      <a:pt x="20" y="138"/>
                    </a:lnTo>
                    <a:lnTo>
                      <a:pt x="21" y="136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</p:grpSp>
        <p:sp>
          <p:nvSpPr>
            <p:cNvPr id="458" name="Line 48">
              <a:extLst>
                <a:ext uri="{FF2B5EF4-FFF2-40B4-BE49-F238E27FC236}">
                  <a16:creationId xmlns:a16="http://schemas.microsoft.com/office/drawing/2014/main" id="{4B00F73A-DFD2-C94D-A234-4800634EB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45209" y="6019204"/>
              <a:ext cx="0" cy="0"/>
            </a:xfrm>
            <a:prstGeom prst="line">
              <a:avLst/>
            </a:prstGeom>
            <a:grpFill/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59" name="Line 49">
              <a:extLst>
                <a:ext uri="{FF2B5EF4-FFF2-40B4-BE49-F238E27FC236}">
                  <a16:creationId xmlns:a16="http://schemas.microsoft.com/office/drawing/2014/main" id="{43D682CA-CFC1-4546-8E41-C4751BEB6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45209" y="6019204"/>
              <a:ext cx="0" cy="0"/>
            </a:xfrm>
            <a:prstGeom prst="line">
              <a:avLst/>
            </a:prstGeom>
            <a:grpFill/>
            <a:ln w="6350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CBE259A9-FB59-1D47-B91A-22AA285875E6}"/>
                </a:ext>
              </a:extLst>
            </p:cNvPr>
            <p:cNvGrpSpPr/>
            <p:nvPr/>
          </p:nvGrpSpPr>
          <p:grpSpPr>
            <a:xfrm>
              <a:off x="11028965" y="5194731"/>
              <a:ext cx="11396240" cy="5620729"/>
              <a:chOff x="11028965" y="5194731"/>
              <a:chExt cx="11396240" cy="5620729"/>
            </a:xfrm>
            <a:grpFill/>
          </p:grpSpPr>
          <p:sp>
            <p:nvSpPr>
              <p:cNvPr id="478" name="Freeform 26">
                <a:extLst>
                  <a:ext uri="{FF2B5EF4-FFF2-40B4-BE49-F238E27FC236}">
                    <a16:creationId xmlns:a16="http://schemas.microsoft.com/office/drawing/2014/main" id="{99C024CE-66BF-D54C-978C-3B09EEBC4E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94814" y="6757642"/>
                <a:ext cx="401378" cy="365635"/>
              </a:xfrm>
              <a:custGeom>
                <a:avLst/>
                <a:gdLst>
                  <a:gd name="T0" fmla="*/ 4 w 56"/>
                  <a:gd name="T1" fmla="*/ 29 h 51"/>
                  <a:gd name="T2" fmla="*/ 4 w 56"/>
                  <a:gd name="T3" fmla="*/ 36 h 51"/>
                  <a:gd name="T4" fmla="*/ 8 w 56"/>
                  <a:gd name="T5" fmla="*/ 42 h 51"/>
                  <a:gd name="T6" fmla="*/ 4 w 56"/>
                  <a:gd name="T7" fmla="*/ 48 h 51"/>
                  <a:gd name="T8" fmla="*/ 5 w 56"/>
                  <a:gd name="T9" fmla="*/ 51 h 51"/>
                  <a:gd name="T10" fmla="*/ 9 w 56"/>
                  <a:gd name="T11" fmla="*/ 50 h 51"/>
                  <a:gd name="T12" fmla="*/ 13 w 56"/>
                  <a:gd name="T13" fmla="*/ 45 h 51"/>
                  <a:gd name="T14" fmla="*/ 15 w 56"/>
                  <a:gd name="T15" fmla="*/ 44 h 51"/>
                  <a:gd name="T16" fmla="*/ 20 w 56"/>
                  <a:gd name="T17" fmla="*/ 39 h 51"/>
                  <a:gd name="T18" fmla="*/ 25 w 56"/>
                  <a:gd name="T19" fmla="*/ 36 h 51"/>
                  <a:gd name="T20" fmla="*/ 33 w 56"/>
                  <a:gd name="T21" fmla="*/ 36 h 51"/>
                  <a:gd name="T22" fmla="*/ 37 w 56"/>
                  <a:gd name="T23" fmla="*/ 34 h 51"/>
                  <a:gd name="T24" fmla="*/ 39 w 56"/>
                  <a:gd name="T25" fmla="*/ 32 h 51"/>
                  <a:gd name="T26" fmla="*/ 44 w 56"/>
                  <a:gd name="T27" fmla="*/ 30 h 51"/>
                  <a:gd name="T28" fmla="*/ 49 w 56"/>
                  <a:gd name="T29" fmla="*/ 28 h 51"/>
                  <a:gd name="T30" fmla="*/ 55 w 56"/>
                  <a:gd name="T31" fmla="*/ 28 h 51"/>
                  <a:gd name="T32" fmla="*/ 56 w 56"/>
                  <a:gd name="T33" fmla="*/ 26 h 51"/>
                  <a:gd name="T34" fmla="*/ 50 w 56"/>
                  <a:gd name="T35" fmla="*/ 0 h 51"/>
                  <a:gd name="T36" fmla="*/ 24 w 56"/>
                  <a:gd name="T37" fmla="*/ 5 h 51"/>
                  <a:gd name="T38" fmla="*/ 0 w 56"/>
                  <a:gd name="T39" fmla="*/ 9 h 51"/>
                  <a:gd name="T40" fmla="*/ 0 w 56"/>
                  <a:gd name="T41" fmla="*/ 10 h 51"/>
                  <a:gd name="T42" fmla="*/ 4 w 56"/>
                  <a:gd name="T43" fmla="*/ 2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51">
                    <a:moveTo>
                      <a:pt x="4" y="29"/>
                    </a:moveTo>
                    <a:lnTo>
                      <a:pt x="4" y="36"/>
                    </a:lnTo>
                    <a:lnTo>
                      <a:pt x="8" y="42"/>
                    </a:lnTo>
                    <a:lnTo>
                      <a:pt x="4" y="48"/>
                    </a:lnTo>
                    <a:lnTo>
                      <a:pt x="5" y="51"/>
                    </a:lnTo>
                    <a:lnTo>
                      <a:pt x="9" y="50"/>
                    </a:lnTo>
                    <a:lnTo>
                      <a:pt x="13" y="45"/>
                    </a:lnTo>
                    <a:lnTo>
                      <a:pt x="15" y="44"/>
                    </a:lnTo>
                    <a:lnTo>
                      <a:pt x="20" y="39"/>
                    </a:lnTo>
                    <a:lnTo>
                      <a:pt x="25" y="36"/>
                    </a:lnTo>
                    <a:lnTo>
                      <a:pt x="33" y="36"/>
                    </a:lnTo>
                    <a:lnTo>
                      <a:pt x="37" y="34"/>
                    </a:lnTo>
                    <a:lnTo>
                      <a:pt x="39" y="32"/>
                    </a:lnTo>
                    <a:lnTo>
                      <a:pt x="44" y="30"/>
                    </a:lnTo>
                    <a:lnTo>
                      <a:pt x="49" y="28"/>
                    </a:lnTo>
                    <a:lnTo>
                      <a:pt x="55" y="28"/>
                    </a:lnTo>
                    <a:lnTo>
                      <a:pt x="56" y="26"/>
                    </a:lnTo>
                    <a:lnTo>
                      <a:pt x="50" y="0"/>
                    </a:lnTo>
                    <a:lnTo>
                      <a:pt x="24" y="5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4" y="29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479" name="Freeform 27">
                <a:extLst>
                  <a:ext uri="{FF2B5EF4-FFF2-40B4-BE49-F238E27FC236}">
                    <a16:creationId xmlns:a16="http://schemas.microsoft.com/office/drawing/2014/main" id="{C5874CC2-66DD-3546-BD3F-6FF5CD2558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53185" y="6721793"/>
                <a:ext cx="172020" cy="222249"/>
              </a:xfrm>
              <a:custGeom>
                <a:avLst/>
                <a:gdLst>
                  <a:gd name="T0" fmla="*/ 23 w 24"/>
                  <a:gd name="T1" fmla="*/ 15 h 31"/>
                  <a:gd name="T2" fmla="*/ 21 w 24"/>
                  <a:gd name="T3" fmla="*/ 13 h 31"/>
                  <a:gd name="T4" fmla="*/ 21 w 24"/>
                  <a:gd name="T5" fmla="*/ 12 h 31"/>
                  <a:gd name="T6" fmla="*/ 18 w 24"/>
                  <a:gd name="T7" fmla="*/ 11 h 31"/>
                  <a:gd name="T8" fmla="*/ 16 w 24"/>
                  <a:gd name="T9" fmla="*/ 10 h 31"/>
                  <a:gd name="T10" fmla="*/ 16 w 24"/>
                  <a:gd name="T11" fmla="*/ 7 h 31"/>
                  <a:gd name="T12" fmla="*/ 13 w 24"/>
                  <a:gd name="T13" fmla="*/ 5 h 31"/>
                  <a:gd name="T14" fmla="*/ 10 w 24"/>
                  <a:gd name="T15" fmla="*/ 0 h 31"/>
                  <a:gd name="T16" fmla="*/ 0 w 24"/>
                  <a:gd name="T17" fmla="*/ 5 h 31"/>
                  <a:gd name="T18" fmla="*/ 6 w 24"/>
                  <a:gd name="T19" fmla="*/ 31 h 31"/>
                  <a:gd name="T20" fmla="*/ 8 w 24"/>
                  <a:gd name="T21" fmla="*/ 29 h 31"/>
                  <a:gd name="T22" fmla="*/ 10 w 24"/>
                  <a:gd name="T23" fmla="*/ 28 h 31"/>
                  <a:gd name="T24" fmla="*/ 14 w 24"/>
                  <a:gd name="T25" fmla="*/ 26 h 31"/>
                  <a:gd name="T26" fmla="*/ 14 w 24"/>
                  <a:gd name="T27" fmla="*/ 23 h 31"/>
                  <a:gd name="T28" fmla="*/ 14 w 24"/>
                  <a:gd name="T29" fmla="*/ 22 h 31"/>
                  <a:gd name="T30" fmla="*/ 14 w 24"/>
                  <a:gd name="T31" fmla="*/ 20 h 31"/>
                  <a:gd name="T32" fmla="*/ 14 w 24"/>
                  <a:gd name="T33" fmla="*/ 17 h 31"/>
                  <a:gd name="T34" fmla="*/ 14 w 24"/>
                  <a:gd name="T35" fmla="*/ 15 h 31"/>
                  <a:gd name="T36" fmla="*/ 14 w 24"/>
                  <a:gd name="T37" fmla="*/ 14 h 31"/>
                  <a:gd name="T38" fmla="*/ 15 w 24"/>
                  <a:gd name="T39" fmla="*/ 13 h 31"/>
                  <a:gd name="T40" fmla="*/ 16 w 24"/>
                  <a:gd name="T41" fmla="*/ 13 h 31"/>
                  <a:gd name="T42" fmla="*/ 19 w 24"/>
                  <a:gd name="T43" fmla="*/ 14 h 31"/>
                  <a:gd name="T44" fmla="*/ 19 w 24"/>
                  <a:gd name="T45" fmla="*/ 16 h 31"/>
                  <a:gd name="T46" fmla="*/ 21 w 24"/>
                  <a:gd name="T47" fmla="*/ 20 h 31"/>
                  <a:gd name="T48" fmla="*/ 21 w 24"/>
                  <a:gd name="T49" fmla="*/ 21 h 31"/>
                  <a:gd name="T50" fmla="*/ 22 w 24"/>
                  <a:gd name="T51" fmla="*/ 22 h 31"/>
                  <a:gd name="T52" fmla="*/ 24 w 24"/>
                  <a:gd name="T53" fmla="*/ 21 h 31"/>
                  <a:gd name="T54" fmla="*/ 24 w 24"/>
                  <a:gd name="T55" fmla="*/ 20 h 31"/>
                  <a:gd name="T56" fmla="*/ 24 w 24"/>
                  <a:gd name="T57" fmla="*/ 19 h 31"/>
                  <a:gd name="T58" fmla="*/ 23 w 24"/>
                  <a:gd name="T5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" h="31">
                    <a:moveTo>
                      <a:pt x="23" y="15"/>
                    </a:moveTo>
                    <a:lnTo>
                      <a:pt x="21" y="13"/>
                    </a:lnTo>
                    <a:lnTo>
                      <a:pt x="21" y="12"/>
                    </a:lnTo>
                    <a:lnTo>
                      <a:pt x="18" y="11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3" y="5"/>
                    </a:lnTo>
                    <a:lnTo>
                      <a:pt x="10" y="0"/>
                    </a:lnTo>
                    <a:lnTo>
                      <a:pt x="0" y="5"/>
                    </a:lnTo>
                    <a:lnTo>
                      <a:pt x="6" y="31"/>
                    </a:lnTo>
                    <a:lnTo>
                      <a:pt x="8" y="29"/>
                    </a:lnTo>
                    <a:lnTo>
                      <a:pt x="10" y="28"/>
                    </a:lnTo>
                    <a:lnTo>
                      <a:pt x="14" y="26"/>
                    </a:lnTo>
                    <a:lnTo>
                      <a:pt x="14" y="23"/>
                    </a:lnTo>
                    <a:lnTo>
                      <a:pt x="14" y="22"/>
                    </a:lnTo>
                    <a:lnTo>
                      <a:pt x="14" y="20"/>
                    </a:lnTo>
                    <a:lnTo>
                      <a:pt x="14" y="17"/>
                    </a:lnTo>
                    <a:lnTo>
                      <a:pt x="14" y="15"/>
                    </a:lnTo>
                    <a:lnTo>
                      <a:pt x="14" y="14"/>
                    </a:lnTo>
                    <a:lnTo>
                      <a:pt x="15" y="13"/>
                    </a:lnTo>
                    <a:lnTo>
                      <a:pt x="16" y="13"/>
                    </a:lnTo>
                    <a:lnTo>
                      <a:pt x="19" y="14"/>
                    </a:lnTo>
                    <a:lnTo>
                      <a:pt x="19" y="16"/>
                    </a:lnTo>
                    <a:lnTo>
                      <a:pt x="21" y="20"/>
                    </a:lnTo>
                    <a:lnTo>
                      <a:pt x="21" y="21"/>
                    </a:lnTo>
                    <a:lnTo>
                      <a:pt x="22" y="22"/>
                    </a:lnTo>
                    <a:lnTo>
                      <a:pt x="24" y="21"/>
                    </a:lnTo>
                    <a:lnTo>
                      <a:pt x="24" y="20"/>
                    </a:lnTo>
                    <a:lnTo>
                      <a:pt x="24" y="19"/>
                    </a:lnTo>
                    <a:lnTo>
                      <a:pt x="23" y="15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480" name="Freeform 30">
                <a:extLst>
                  <a:ext uri="{FF2B5EF4-FFF2-40B4-BE49-F238E27FC236}">
                    <a16:creationId xmlns:a16="http://schemas.microsoft.com/office/drawing/2014/main" id="{8C9EB3AE-401E-594E-803E-3C53BBC864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93776" y="7101773"/>
                <a:ext cx="301030" cy="673911"/>
              </a:xfrm>
              <a:custGeom>
                <a:avLst/>
                <a:gdLst>
                  <a:gd name="T0" fmla="*/ 36 w 42"/>
                  <a:gd name="T1" fmla="*/ 13 h 94"/>
                  <a:gd name="T2" fmla="*/ 36 w 42"/>
                  <a:gd name="T3" fmla="*/ 9 h 94"/>
                  <a:gd name="T4" fmla="*/ 34 w 42"/>
                  <a:gd name="T5" fmla="*/ 7 h 94"/>
                  <a:gd name="T6" fmla="*/ 21 w 42"/>
                  <a:gd name="T7" fmla="*/ 3 h 94"/>
                  <a:gd name="T8" fmla="*/ 9 w 42"/>
                  <a:gd name="T9" fmla="*/ 0 h 94"/>
                  <a:gd name="T10" fmla="*/ 8 w 42"/>
                  <a:gd name="T11" fmla="*/ 3 h 94"/>
                  <a:gd name="T12" fmla="*/ 6 w 42"/>
                  <a:gd name="T13" fmla="*/ 7 h 94"/>
                  <a:gd name="T14" fmla="*/ 3 w 42"/>
                  <a:gd name="T15" fmla="*/ 9 h 94"/>
                  <a:gd name="T16" fmla="*/ 2 w 42"/>
                  <a:gd name="T17" fmla="*/ 14 h 94"/>
                  <a:gd name="T18" fmla="*/ 3 w 42"/>
                  <a:gd name="T19" fmla="*/ 20 h 94"/>
                  <a:gd name="T20" fmla="*/ 3 w 42"/>
                  <a:gd name="T21" fmla="*/ 25 h 94"/>
                  <a:gd name="T22" fmla="*/ 2 w 42"/>
                  <a:gd name="T23" fmla="*/ 30 h 94"/>
                  <a:gd name="T24" fmla="*/ 5 w 42"/>
                  <a:gd name="T25" fmla="*/ 32 h 94"/>
                  <a:gd name="T26" fmla="*/ 9 w 42"/>
                  <a:gd name="T27" fmla="*/ 34 h 94"/>
                  <a:gd name="T28" fmla="*/ 11 w 42"/>
                  <a:gd name="T29" fmla="*/ 38 h 94"/>
                  <a:gd name="T30" fmla="*/ 15 w 42"/>
                  <a:gd name="T31" fmla="*/ 42 h 94"/>
                  <a:gd name="T32" fmla="*/ 20 w 42"/>
                  <a:gd name="T33" fmla="*/ 46 h 94"/>
                  <a:gd name="T34" fmla="*/ 20 w 42"/>
                  <a:gd name="T35" fmla="*/ 47 h 94"/>
                  <a:gd name="T36" fmla="*/ 18 w 42"/>
                  <a:gd name="T37" fmla="*/ 53 h 94"/>
                  <a:gd name="T38" fmla="*/ 10 w 42"/>
                  <a:gd name="T39" fmla="*/ 58 h 94"/>
                  <a:gd name="T40" fmla="*/ 3 w 42"/>
                  <a:gd name="T41" fmla="*/ 64 h 94"/>
                  <a:gd name="T42" fmla="*/ 2 w 42"/>
                  <a:gd name="T43" fmla="*/ 67 h 94"/>
                  <a:gd name="T44" fmla="*/ 0 w 42"/>
                  <a:gd name="T45" fmla="*/ 72 h 94"/>
                  <a:gd name="T46" fmla="*/ 1 w 42"/>
                  <a:gd name="T47" fmla="*/ 75 h 94"/>
                  <a:gd name="T48" fmla="*/ 3 w 42"/>
                  <a:gd name="T49" fmla="*/ 79 h 94"/>
                  <a:gd name="T50" fmla="*/ 8 w 42"/>
                  <a:gd name="T51" fmla="*/ 83 h 94"/>
                  <a:gd name="T52" fmla="*/ 12 w 42"/>
                  <a:gd name="T53" fmla="*/ 85 h 94"/>
                  <a:gd name="T54" fmla="*/ 15 w 42"/>
                  <a:gd name="T55" fmla="*/ 86 h 94"/>
                  <a:gd name="T56" fmla="*/ 20 w 42"/>
                  <a:gd name="T57" fmla="*/ 86 h 94"/>
                  <a:gd name="T58" fmla="*/ 24 w 42"/>
                  <a:gd name="T59" fmla="*/ 86 h 94"/>
                  <a:gd name="T60" fmla="*/ 25 w 42"/>
                  <a:gd name="T61" fmla="*/ 86 h 94"/>
                  <a:gd name="T62" fmla="*/ 24 w 42"/>
                  <a:gd name="T63" fmla="*/ 90 h 94"/>
                  <a:gd name="T64" fmla="*/ 24 w 42"/>
                  <a:gd name="T65" fmla="*/ 93 h 94"/>
                  <a:gd name="T66" fmla="*/ 25 w 42"/>
                  <a:gd name="T67" fmla="*/ 94 h 94"/>
                  <a:gd name="T68" fmla="*/ 26 w 42"/>
                  <a:gd name="T69" fmla="*/ 94 h 94"/>
                  <a:gd name="T70" fmla="*/ 27 w 42"/>
                  <a:gd name="T71" fmla="*/ 87 h 94"/>
                  <a:gd name="T72" fmla="*/ 28 w 42"/>
                  <a:gd name="T73" fmla="*/ 86 h 94"/>
                  <a:gd name="T74" fmla="*/ 31 w 42"/>
                  <a:gd name="T75" fmla="*/ 82 h 94"/>
                  <a:gd name="T76" fmla="*/ 36 w 42"/>
                  <a:gd name="T77" fmla="*/ 78 h 94"/>
                  <a:gd name="T78" fmla="*/ 36 w 42"/>
                  <a:gd name="T79" fmla="*/ 69 h 94"/>
                  <a:gd name="T80" fmla="*/ 36 w 42"/>
                  <a:gd name="T81" fmla="*/ 65 h 94"/>
                  <a:gd name="T82" fmla="*/ 40 w 42"/>
                  <a:gd name="T83" fmla="*/ 61 h 94"/>
                  <a:gd name="T84" fmla="*/ 41 w 42"/>
                  <a:gd name="T85" fmla="*/ 53 h 94"/>
                  <a:gd name="T86" fmla="*/ 42 w 42"/>
                  <a:gd name="T87" fmla="*/ 48 h 94"/>
                  <a:gd name="T88" fmla="*/ 42 w 42"/>
                  <a:gd name="T89" fmla="*/ 40 h 94"/>
                  <a:gd name="T90" fmla="*/ 42 w 42"/>
                  <a:gd name="T91" fmla="*/ 36 h 94"/>
                  <a:gd name="T92" fmla="*/ 40 w 42"/>
                  <a:gd name="T93" fmla="*/ 30 h 94"/>
                  <a:gd name="T94" fmla="*/ 36 w 42"/>
                  <a:gd name="T95" fmla="*/ 30 h 94"/>
                  <a:gd name="T96" fmla="*/ 34 w 42"/>
                  <a:gd name="T97" fmla="*/ 30 h 94"/>
                  <a:gd name="T98" fmla="*/ 35 w 42"/>
                  <a:gd name="T99" fmla="*/ 25 h 94"/>
                  <a:gd name="T100" fmla="*/ 37 w 42"/>
                  <a:gd name="T101" fmla="*/ 20 h 94"/>
                  <a:gd name="T102" fmla="*/ 39 w 42"/>
                  <a:gd name="T103" fmla="*/ 18 h 94"/>
                  <a:gd name="T104" fmla="*/ 38 w 42"/>
                  <a:gd name="T105" fmla="*/ 17 h 94"/>
                  <a:gd name="T106" fmla="*/ 36 w 42"/>
                  <a:gd name="T107" fmla="*/ 1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" h="94">
                    <a:moveTo>
                      <a:pt x="36" y="13"/>
                    </a:moveTo>
                    <a:lnTo>
                      <a:pt x="36" y="9"/>
                    </a:lnTo>
                    <a:lnTo>
                      <a:pt x="34" y="7"/>
                    </a:lnTo>
                    <a:lnTo>
                      <a:pt x="21" y="3"/>
                    </a:lnTo>
                    <a:lnTo>
                      <a:pt x="9" y="0"/>
                    </a:lnTo>
                    <a:lnTo>
                      <a:pt x="8" y="3"/>
                    </a:lnTo>
                    <a:lnTo>
                      <a:pt x="6" y="7"/>
                    </a:lnTo>
                    <a:lnTo>
                      <a:pt x="3" y="9"/>
                    </a:lnTo>
                    <a:lnTo>
                      <a:pt x="2" y="14"/>
                    </a:lnTo>
                    <a:lnTo>
                      <a:pt x="3" y="20"/>
                    </a:lnTo>
                    <a:lnTo>
                      <a:pt x="3" y="25"/>
                    </a:lnTo>
                    <a:lnTo>
                      <a:pt x="2" y="30"/>
                    </a:lnTo>
                    <a:lnTo>
                      <a:pt x="5" y="32"/>
                    </a:lnTo>
                    <a:lnTo>
                      <a:pt x="9" y="34"/>
                    </a:lnTo>
                    <a:lnTo>
                      <a:pt x="11" y="38"/>
                    </a:lnTo>
                    <a:lnTo>
                      <a:pt x="15" y="42"/>
                    </a:lnTo>
                    <a:lnTo>
                      <a:pt x="20" y="46"/>
                    </a:lnTo>
                    <a:lnTo>
                      <a:pt x="20" y="47"/>
                    </a:lnTo>
                    <a:lnTo>
                      <a:pt x="18" y="53"/>
                    </a:lnTo>
                    <a:lnTo>
                      <a:pt x="10" y="58"/>
                    </a:lnTo>
                    <a:lnTo>
                      <a:pt x="3" y="64"/>
                    </a:lnTo>
                    <a:lnTo>
                      <a:pt x="2" y="67"/>
                    </a:lnTo>
                    <a:lnTo>
                      <a:pt x="0" y="72"/>
                    </a:lnTo>
                    <a:lnTo>
                      <a:pt x="1" y="75"/>
                    </a:lnTo>
                    <a:lnTo>
                      <a:pt x="3" y="79"/>
                    </a:lnTo>
                    <a:lnTo>
                      <a:pt x="8" y="83"/>
                    </a:lnTo>
                    <a:lnTo>
                      <a:pt x="12" y="85"/>
                    </a:lnTo>
                    <a:lnTo>
                      <a:pt x="15" y="86"/>
                    </a:lnTo>
                    <a:lnTo>
                      <a:pt x="20" y="86"/>
                    </a:lnTo>
                    <a:lnTo>
                      <a:pt x="24" y="86"/>
                    </a:lnTo>
                    <a:lnTo>
                      <a:pt x="25" y="86"/>
                    </a:lnTo>
                    <a:lnTo>
                      <a:pt x="24" y="90"/>
                    </a:lnTo>
                    <a:lnTo>
                      <a:pt x="24" y="93"/>
                    </a:lnTo>
                    <a:lnTo>
                      <a:pt x="25" y="94"/>
                    </a:lnTo>
                    <a:lnTo>
                      <a:pt x="26" y="94"/>
                    </a:lnTo>
                    <a:lnTo>
                      <a:pt x="27" y="87"/>
                    </a:lnTo>
                    <a:lnTo>
                      <a:pt x="28" y="86"/>
                    </a:lnTo>
                    <a:lnTo>
                      <a:pt x="31" y="82"/>
                    </a:lnTo>
                    <a:lnTo>
                      <a:pt x="36" y="78"/>
                    </a:lnTo>
                    <a:lnTo>
                      <a:pt x="36" y="69"/>
                    </a:lnTo>
                    <a:lnTo>
                      <a:pt x="36" y="65"/>
                    </a:lnTo>
                    <a:lnTo>
                      <a:pt x="40" y="61"/>
                    </a:lnTo>
                    <a:lnTo>
                      <a:pt x="41" y="53"/>
                    </a:lnTo>
                    <a:lnTo>
                      <a:pt x="42" y="48"/>
                    </a:lnTo>
                    <a:lnTo>
                      <a:pt x="42" y="40"/>
                    </a:lnTo>
                    <a:lnTo>
                      <a:pt x="42" y="36"/>
                    </a:lnTo>
                    <a:lnTo>
                      <a:pt x="40" y="30"/>
                    </a:lnTo>
                    <a:lnTo>
                      <a:pt x="36" y="30"/>
                    </a:lnTo>
                    <a:lnTo>
                      <a:pt x="34" y="30"/>
                    </a:lnTo>
                    <a:lnTo>
                      <a:pt x="35" y="25"/>
                    </a:lnTo>
                    <a:lnTo>
                      <a:pt x="37" y="20"/>
                    </a:lnTo>
                    <a:lnTo>
                      <a:pt x="39" y="18"/>
                    </a:lnTo>
                    <a:lnTo>
                      <a:pt x="38" y="17"/>
                    </a:lnTo>
                    <a:lnTo>
                      <a:pt x="36" y="13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481" name="Freeform 31">
                <a:extLst>
                  <a:ext uri="{FF2B5EF4-FFF2-40B4-BE49-F238E27FC236}">
                    <a16:creationId xmlns:a16="http://schemas.microsoft.com/office/drawing/2014/main" id="{6F890A4C-9E04-CC44-94F0-6D8B5C0140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36438" y="7567773"/>
                <a:ext cx="236524" cy="387142"/>
              </a:xfrm>
              <a:custGeom>
                <a:avLst/>
                <a:gdLst>
                  <a:gd name="T0" fmla="*/ 9 w 33"/>
                  <a:gd name="T1" fmla="*/ 10 h 54"/>
                  <a:gd name="T2" fmla="*/ 8 w 33"/>
                  <a:gd name="T3" fmla="*/ 7 h 54"/>
                  <a:gd name="T4" fmla="*/ 10 w 33"/>
                  <a:gd name="T5" fmla="*/ 2 h 54"/>
                  <a:gd name="T6" fmla="*/ 11 w 33"/>
                  <a:gd name="T7" fmla="*/ 1 h 54"/>
                  <a:gd name="T8" fmla="*/ 9 w 33"/>
                  <a:gd name="T9" fmla="*/ 0 h 54"/>
                  <a:gd name="T10" fmla="*/ 6 w 33"/>
                  <a:gd name="T11" fmla="*/ 0 h 54"/>
                  <a:gd name="T12" fmla="*/ 5 w 33"/>
                  <a:gd name="T13" fmla="*/ 0 h 54"/>
                  <a:gd name="T14" fmla="*/ 2 w 33"/>
                  <a:gd name="T15" fmla="*/ 2 h 54"/>
                  <a:gd name="T16" fmla="*/ 0 w 33"/>
                  <a:gd name="T17" fmla="*/ 5 h 54"/>
                  <a:gd name="T18" fmla="*/ 12 w 33"/>
                  <a:gd name="T19" fmla="*/ 54 h 54"/>
                  <a:gd name="T20" fmla="*/ 33 w 33"/>
                  <a:gd name="T21" fmla="*/ 51 h 54"/>
                  <a:gd name="T22" fmla="*/ 32 w 33"/>
                  <a:gd name="T23" fmla="*/ 43 h 54"/>
                  <a:gd name="T24" fmla="*/ 29 w 33"/>
                  <a:gd name="T25" fmla="*/ 40 h 54"/>
                  <a:gd name="T26" fmla="*/ 28 w 33"/>
                  <a:gd name="T27" fmla="*/ 38 h 54"/>
                  <a:gd name="T28" fmla="*/ 26 w 33"/>
                  <a:gd name="T29" fmla="*/ 37 h 54"/>
                  <a:gd name="T30" fmla="*/ 23 w 33"/>
                  <a:gd name="T31" fmla="*/ 34 h 54"/>
                  <a:gd name="T32" fmla="*/ 20 w 33"/>
                  <a:gd name="T33" fmla="*/ 32 h 54"/>
                  <a:gd name="T34" fmla="*/ 18 w 33"/>
                  <a:gd name="T35" fmla="*/ 28 h 54"/>
                  <a:gd name="T36" fmla="*/ 16 w 33"/>
                  <a:gd name="T37" fmla="*/ 24 h 54"/>
                  <a:gd name="T38" fmla="*/ 14 w 33"/>
                  <a:gd name="T39" fmla="*/ 20 h 54"/>
                  <a:gd name="T40" fmla="*/ 16 w 33"/>
                  <a:gd name="T41" fmla="*/ 17 h 54"/>
                  <a:gd name="T42" fmla="*/ 11 w 33"/>
                  <a:gd name="T43" fmla="*/ 14 h 54"/>
                  <a:gd name="T44" fmla="*/ 9 w 33"/>
                  <a:gd name="T45" fmla="*/ 1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" h="54">
                    <a:moveTo>
                      <a:pt x="9" y="10"/>
                    </a:moveTo>
                    <a:lnTo>
                      <a:pt x="8" y="7"/>
                    </a:lnTo>
                    <a:lnTo>
                      <a:pt x="10" y="2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12" y="54"/>
                    </a:lnTo>
                    <a:lnTo>
                      <a:pt x="33" y="51"/>
                    </a:lnTo>
                    <a:lnTo>
                      <a:pt x="32" y="43"/>
                    </a:lnTo>
                    <a:lnTo>
                      <a:pt x="29" y="40"/>
                    </a:lnTo>
                    <a:lnTo>
                      <a:pt x="28" y="38"/>
                    </a:lnTo>
                    <a:lnTo>
                      <a:pt x="26" y="37"/>
                    </a:lnTo>
                    <a:lnTo>
                      <a:pt x="23" y="34"/>
                    </a:lnTo>
                    <a:lnTo>
                      <a:pt x="20" y="32"/>
                    </a:lnTo>
                    <a:lnTo>
                      <a:pt x="18" y="28"/>
                    </a:lnTo>
                    <a:lnTo>
                      <a:pt x="16" y="24"/>
                    </a:lnTo>
                    <a:lnTo>
                      <a:pt x="14" y="20"/>
                    </a:lnTo>
                    <a:lnTo>
                      <a:pt x="16" y="17"/>
                    </a:lnTo>
                    <a:lnTo>
                      <a:pt x="11" y="14"/>
                    </a:lnTo>
                    <a:lnTo>
                      <a:pt x="9" y="10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482" name="Freeform 40">
                <a:extLst>
                  <a:ext uri="{FF2B5EF4-FFF2-40B4-BE49-F238E27FC236}">
                    <a16:creationId xmlns:a16="http://schemas.microsoft.com/office/drawing/2014/main" id="{D2106ADA-820B-BD4E-BCA9-B3BEEC7582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4277" y="9145015"/>
                <a:ext cx="1146792" cy="888992"/>
              </a:xfrm>
              <a:custGeom>
                <a:avLst/>
                <a:gdLst>
                  <a:gd name="T0" fmla="*/ 94 w 189"/>
                  <a:gd name="T1" fmla="*/ 4 h 147"/>
                  <a:gd name="T2" fmla="*/ 79 w 189"/>
                  <a:gd name="T3" fmla="*/ 0 h 147"/>
                  <a:gd name="T4" fmla="*/ 67 w 189"/>
                  <a:gd name="T5" fmla="*/ 4 h 147"/>
                  <a:gd name="T6" fmla="*/ 58 w 189"/>
                  <a:gd name="T7" fmla="*/ 6 h 147"/>
                  <a:gd name="T8" fmla="*/ 39 w 189"/>
                  <a:gd name="T9" fmla="*/ 4 h 147"/>
                  <a:gd name="T10" fmla="*/ 26 w 189"/>
                  <a:gd name="T11" fmla="*/ 7 h 147"/>
                  <a:gd name="T12" fmla="*/ 12 w 189"/>
                  <a:gd name="T13" fmla="*/ 18 h 147"/>
                  <a:gd name="T14" fmla="*/ 11 w 189"/>
                  <a:gd name="T15" fmla="*/ 22 h 147"/>
                  <a:gd name="T16" fmla="*/ 5 w 189"/>
                  <a:gd name="T17" fmla="*/ 26 h 147"/>
                  <a:gd name="T18" fmla="*/ 0 w 189"/>
                  <a:gd name="T19" fmla="*/ 32 h 147"/>
                  <a:gd name="T20" fmla="*/ 4 w 189"/>
                  <a:gd name="T21" fmla="*/ 37 h 147"/>
                  <a:gd name="T22" fmla="*/ 19 w 189"/>
                  <a:gd name="T23" fmla="*/ 45 h 147"/>
                  <a:gd name="T24" fmla="*/ 24 w 189"/>
                  <a:gd name="T25" fmla="*/ 53 h 147"/>
                  <a:gd name="T26" fmla="*/ 34 w 189"/>
                  <a:gd name="T27" fmla="*/ 64 h 147"/>
                  <a:gd name="T28" fmla="*/ 55 w 189"/>
                  <a:gd name="T29" fmla="*/ 81 h 147"/>
                  <a:gd name="T30" fmla="*/ 66 w 189"/>
                  <a:gd name="T31" fmla="*/ 96 h 147"/>
                  <a:gd name="T32" fmla="*/ 76 w 189"/>
                  <a:gd name="T33" fmla="*/ 102 h 147"/>
                  <a:gd name="T34" fmla="*/ 82 w 189"/>
                  <a:gd name="T35" fmla="*/ 107 h 147"/>
                  <a:gd name="T36" fmla="*/ 87 w 189"/>
                  <a:gd name="T37" fmla="*/ 114 h 147"/>
                  <a:gd name="T38" fmla="*/ 89 w 189"/>
                  <a:gd name="T39" fmla="*/ 119 h 147"/>
                  <a:gd name="T40" fmla="*/ 91 w 189"/>
                  <a:gd name="T41" fmla="*/ 124 h 147"/>
                  <a:gd name="T42" fmla="*/ 95 w 189"/>
                  <a:gd name="T43" fmla="*/ 125 h 147"/>
                  <a:gd name="T44" fmla="*/ 98 w 189"/>
                  <a:gd name="T45" fmla="*/ 128 h 147"/>
                  <a:gd name="T46" fmla="*/ 99 w 189"/>
                  <a:gd name="T47" fmla="*/ 133 h 147"/>
                  <a:gd name="T48" fmla="*/ 103 w 189"/>
                  <a:gd name="T49" fmla="*/ 138 h 147"/>
                  <a:gd name="T50" fmla="*/ 104 w 189"/>
                  <a:gd name="T51" fmla="*/ 145 h 147"/>
                  <a:gd name="T52" fmla="*/ 108 w 189"/>
                  <a:gd name="T53" fmla="*/ 147 h 147"/>
                  <a:gd name="T54" fmla="*/ 110 w 189"/>
                  <a:gd name="T55" fmla="*/ 140 h 147"/>
                  <a:gd name="T56" fmla="*/ 116 w 189"/>
                  <a:gd name="T57" fmla="*/ 140 h 147"/>
                  <a:gd name="T58" fmla="*/ 117 w 189"/>
                  <a:gd name="T59" fmla="*/ 137 h 147"/>
                  <a:gd name="T60" fmla="*/ 112 w 189"/>
                  <a:gd name="T61" fmla="*/ 136 h 147"/>
                  <a:gd name="T62" fmla="*/ 110 w 189"/>
                  <a:gd name="T63" fmla="*/ 133 h 147"/>
                  <a:gd name="T64" fmla="*/ 115 w 189"/>
                  <a:gd name="T65" fmla="*/ 132 h 147"/>
                  <a:gd name="T66" fmla="*/ 119 w 189"/>
                  <a:gd name="T67" fmla="*/ 135 h 147"/>
                  <a:gd name="T68" fmla="*/ 124 w 189"/>
                  <a:gd name="T69" fmla="*/ 128 h 147"/>
                  <a:gd name="T70" fmla="*/ 123 w 189"/>
                  <a:gd name="T71" fmla="*/ 123 h 147"/>
                  <a:gd name="T72" fmla="*/ 130 w 189"/>
                  <a:gd name="T73" fmla="*/ 123 h 147"/>
                  <a:gd name="T74" fmla="*/ 135 w 189"/>
                  <a:gd name="T75" fmla="*/ 119 h 147"/>
                  <a:gd name="T76" fmla="*/ 131 w 189"/>
                  <a:gd name="T77" fmla="*/ 118 h 147"/>
                  <a:gd name="T78" fmla="*/ 129 w 189"/>
                  <a:gd name="T79" fmla="*/ 115 h 147"/>
                  <a:gd name="T80" fmla="*/ 133 w 189"/>
                  <a:gd name="T81" fmla="*/ 115 h 147"/>
                  <a:gd name="T82" fmla="*/ 138 w 189"/>
                  <a:gd name="T83" fmla="*/ 117 h 147"/>
                  <a:gd name="T84" fmla="*/ 145 w 189"/>
                  <a:gd name="T85" fmla="*/ 110 h 147"/>
                  <a:gd name="T86" fmla="*/ 141 w 189"/>
                  <a:gd name="T87" fmla="*/ 105 h 147"/>
                  <a:gd name="T88" fmla="*/ 143 w 189"/>
                  <a:gd name="T89" fmla="*/ 103 h 147"/>
                  <a:gd name="T90" fmla="*/ 149 w 189"/>
                  <a:gd name="T91" fmla="*/ 103 h 147"/>
                  <a:gd name="T92" fmla="*/ 155 w 189"/>
                  <a:gd name="T93" fmla="*/ 93 h 147"/>
                  <a:gd name="T94" fmla="*/ 164 w 189"/>
                  <a:gd name="T95" fmla="*/ 89 h 147"/>
                  <a:gd name="T96" fmla="*/ 169 w 189"/>
                  <a:gd name="T97" fmla="*/ 81 h 147"/>
                  <a:gd name="T98" fmla="*/ 165 w 189"/>
                  <a:gd name="T99" fmla="*/ 75 h 147"/>
                  <a:gd name="T100" fmla="*/ 169 w 189"/>
                  <a:gd name="T101" fmla="*/ 75 h 147"/>
                  <a:gd name="T102" fmla="*/ 170 w 189"/>
                  <a:gd name="T103" fmla="*/ 70 h 147"/>
                  <a:gd name="T104" fmla="*/ 175 w 189"/>
                  <a:gd name="T105" fmla="*/ 60 h 147"/>
                  <a:gd name="T106" fmla="*/ 178 w 189"/>
                  <a:gd name="T107" fmla="*/ 54 h 147"/>
                  <a:gd name="T108" fmla="*/ 187 w 189"/>
                  <a:gd name="T109" fmla="*/ 46 h 147"/>
                  <a:gd name="T110" fmla="*/ 138 w 189"/>
                  <a:gd name="T111" fmla="*/ 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9" h="147">
                    <a:moveTo>
                      <a:pt x="98" y="14"/>
                    </a:moveTo>
                    <a:cubicBezTo>
                      <a:pt x="94" y="4"/>
                      <a:pt x="94" y="4"/>
                      <a:pt x="94" y="4"/>
                    </a:cubicBezTo>
                    <a:cubicBezTo>
                      <a:pt x="88" y="1"/>
                      <a:pt x="88" y="1"/>
                      <a:pt x="88" y="1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67" y="4"/>
                      <a:pt x="67" y="4"/>
                      <a:pt x="67" y="4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34" y="64"/>
                      <a:pt x="34" y="64"/>
                      <a:pt x="34" y="64"/>
                    </a:cubicBezTo>
                    <a:cubicBezTo>
                      <a:pt x="50" y="77"/>
                      <a:pt x="50" y="77"/>
                      <a:pt x="50" y="77"/>
                    </a:cubicBezTo>
                    <a:cubicBezTo>
                      <a:pt x="55" y="81"/>
                      <a:pt x="55" y="81"/>
                      <a:pt x="55" y="81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73" y="99"/>
                      <a:pt x="73" y="99"/>
                      <a:pt x="73" y="99"/>
                    </a:cubicBezTo>
                    <a:cubicBezTo>
                      <a:pt x="76" y="102"/>
                      <a:pt x="76" y="102"/>
                      <a:pt x="76" y="102"/>
                    </a:cubicBezTo>
                    <a:cubicBezTo>
                      <a:pt x="79" y="105"/>
                      <a:pt x="79" y="105"/>
                      <a:pt x="79" y="105"/>
                    </a:cubicBezTo>
                    <a:cubicBezTo>
                      <a:pt x="82" y="107"/>
                      <a:pt x="82" y="107"/>
                      <a:pt x="82" y="107"/>
                    </a:cubicBezTo>
                    <a:cubicBezTo>
                      <a:pt x="84" y="109"/>
                      <a:pt x="84" y="109"/>
                      <a:pt x="84" y="109"/>
                    </a:cubicBezTo>
                    <a:cubicBezTo>
                      <a:pt x="87" y="114"/>
                      <a:pt x="87" y="114"/>
                      <a:pt x="87" y="114"/>
                    </a:cubicBezTo>
                    <a:cubicBezTo>
                      <a:pt x="89" y="117"/>
                      <a:pt x="89" y="117"/>
                      <a:pt x="89" y="117"/>
                    </a:cubicBezTo>
                    <a:cubicBezTo>
                      <a:pt x="89" y="119"/>
                      <a:pt x="89" y="119"/>
                      <a:pt x="89" y="119"/>
                    </a:cubicBezTo>
                    <a:cubicBezTo>
                      <a:pt x="90" y="122"/>
                      <a:pt x="90" y="122"/>
                      <a:pt x="90" y="122"/>
                    </a:cubicBezTo>
                    <a:cubicBezTo>
                      <a:pt x="91" y="124"/>
                      <a:pt x="91" y="124"/>
                      <a:pt x="91" y="124"/>
                    </a:cubicBezTo>
                    <a:cubicBezTo>
                      <a:pt x="92" y="124"/>
                      <a:pt x="92" y="124"/>
                      <a:pt x="92" y="124"/>
                    </a:cubicBezTo>
                    <a:cubicBezTo>
                      <a:pt x="95" y="125"/>
                      <a:pt x="95" y="125"/>
                      <a:pt x="95" y="125"/>
                    </a:cubicBezTo>
                    <a:cubicBezTo>
                      <a:pt x="98" y="127"/>
                      <a:pt x="98" y="127"/>
                      <a:pt x="98" y="127"/>
                    </a:cubicBezTo>
                    <a:cubicBezTo>
                      <a:pt x="98" y="128"/>
                      <a:pt x="98" y="128"/>
                      <a:pt x="98" y="128"/>
                    </a:cubicBezTo>
                    <a:cubicBezTo>
                      <a:pt x="98" y="130"/>
                      <a:pt x="98" y="130"/>
                      <a:pt x="98" y="130"/>
                    </a:cubicBezTo>
                    <a:cubicBezTo>
                      <a:pt x="99" y="133"/>
                      <a:pt x="99" y="133"/>
                      <a:pt x="99" y="133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103" y="138"/>
                      <a:pt x="103" y="138"/>
                      <a:pt x="103" y="138"/>
                    </a:cubicBezTo>
                    <a:cubicBezTo>
                      <a:pt x="103" y="142"/>
                      <a:pt x="103" y="142"/>
                      <a:pt x="103" y="142"/>
                    </a:cubicBezTo>
                    <a:cubicBezTo>
                      <a:pt x="104" y="145"/>
                      <a:pt x="104" y="145"/>
                      <a:pt x="104" y="145"/>
                    </a:cubicBezTo>
                    <a:cubicBezTo>
                      <a:pt x="106" y="146"/>
                      <a:pt x="106" y="146"/>
                      <a:pt x="106" y="146"/>
                    </a:cubicBezTo>
                    <a:cubicBezTo>
                      <a:pt x="108" y="147"/>
                      <a:pt x="108" y="147"/>
                      <a:pt x="108" y="147"/>
                    </a:cubicBezTo>
                    <a:cubicBezTo>
                      <a:pt x="108" y="141"/>
                      <a:pt x="108" y="141"/>
                      <a:pt x="108" y="141"/>
                    </a:cubicBezTo>
                    <a:cubicBezTo>
                      <a:pt x="110" y="140"/>
                      <a:pt x="110" y="140"/>
                      <a:pt x="110" y="140"/>
                    </a:cubicBezTo>
                    <a:cubicBezTo>
                      <a:pt x="115" y="140"/>
                      <a:pt x="115" y="140"/>
                      <a:pt x="115" y="140"/>
                    </a:cubicBezTo>
                    <a:cubicBezTo>
                      <a:pt x="116" y="140"/>
                      <a:pt x="116" y="140"/>
                      <a:pt x="116" y="140"/>
                    </a:cubicBezTo>
                    <a:cubicBezTo>
                      <a:pt x="116" y="140"/>
                      <a:pt x="118" y="139"/>
                      <a:pt x="118" y="139"/>
                    </a:cubicBezTo>
                    <a:cubicBezTo>
                      <a:pt x="118" y="138"/>
                      <a:pt x="117" y="137"/>
                      <a:pt x="117" y="137"/>
                    </a:cubicBezTo>
                    <a:cubicBezTo>
                      <a:pt x="116" y="137"/>
                      <a:pt x="116" y="137"/>
                      <a:pt x="116" y="137"/>
                    </a:cubicBezTo>
                    <a:cubicBezTo>
                      <a:pt x="116" y="137"/>
                      <a:pt x="112" y="136"/>
                      <a:pt x="112" y="136"/>
                    </a:cubicBezTo>
                    <a:cubicBezTo>
                      <a:pt x="111" y="136"/>
                      <a:pt x="110" y="134"/>
                      <a:pt x="110" y="134"/>
                    </a:cubicBezTo>
                    <a:cubicBezTo>
                      <a:pt x="110" y="133"/>
                      <a:pt x="110" y="133"/>
                      <a:pt x="110" y="133"/>
                    </a:cubicBezTo>
                    <a:cubicBezTo>
                      <a:pt x="111" y="129"/>
                      <a:pt x="111" y="129"/>
                      <a:pt x="111" y="129"/>
                    </a:cubicBezTo>
                    <a:cubicBezTo>
                      <a:pt x="115" y="132"/>
                      <a:pt x="115" y="132"/>
                      <a:pt x="115" y="132"/>
                    </a:cubicBezTo>
                    <a:cubicBezTo>
                      <a:pt x="116" y="133"/>
                      <a:pt x="116" y="133"/>
                      <a:pt x="116" y="133"/>
                    </a:cubicBezTo>
                    <a:cubicBezTo>
                      <a:pt x="119" y="135"/>
                      <a:pt x="119" y="135"/>
                      <a:pt x="119" y="135"/>
                    </a:cubicBezTo>
                    <a:cubicBezTo>
                      <a:pt x="123" y="134"/>
                      <a:pt x="123" y="134"/>
                      <a:pt x="123" y="134"/>
                    </a:cubicBezTo>
                    <a:cubicBezTo>
                      <a:pt x="124" y="128"/>
                      <a:pt x="124" y="128"/>
                      <a:pt x="124" y="128"/>
                    </a:cubicBezTo>
                    <a:cubicBezTo>
                      <a:pt x="124" y="127"/>
                      <a:pt x="124" y="127"/>
                      <a:pt x="124" y="127"/>
                    </a:cubicBezTo>
                    <a:cubicBezTo>
                      <a:pt x="123" y="123"/>
                      <a:pt x="123" y="123"/>
                      <a:pt x="123" y="123"/>
                    </a:cubicBezTo>
                    <a:cubicBezTo>
                      <a:pt x="126" y="123"/>
                      <a:pt x="126" y="123"/>
                      <a:pt x="126" y="123"/>
                    </a:cubicBezTo>
                    <a:cubicBezTo>
                      <a:pt x="130" y="123"/>
                      <a:pt x="130" y="123"/>
                      <a:pt x="130" y="123"/>
                    </a:cubicBezTo>
                    <a:cubicBezTo>
                      <a:pt x="135" y="120"/>
                      <a:pt x="135" y="120"/>
                      <a:pt x="135" y="120"/>
                    </a:cubicBezTo>
                    <a:cubicBezTo>
                      <a:pt x="135" y="119"/>
                      <a:pt x="135" y="119"/>
                      <a:pt x="135" y="119"/>
                    </a:cubicBezTo>
                    <a:cubicBezTo>
                      <a:pt x="133" y="118"/>
                      <a:pt x="133" y="118"/>
                      <a:pt x="133" y="118"/>
                    </a:cubicBezTo>
                    <a:cubicBezTo>
                      <a:pt x="131" y="118"/>
                      <a:pt x="131" y="118"/>
                      <a:pt x="131" y="118"/>
                    </a:cubicBezTo>
                    <a:cubicBezTo>
                      <a:pt x="129" y="117"/>
                      <a:pt x="129" y="117"/>
                      <a:pt x="129" y="117"/>
                    </a:cubicBezTo>
                    <a:cubicBezTo>
                      <a:pt x="129" y="115"/>
                      <a:pt x="129" y="115"/>
                      <a:pt x="129" y="115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3" y="115"/>
                      <a:pt x="133" y="115"/>
                      <a:pt x="133" y="115"/>
                    </a:cubicBezTo>
                    <a:cubicBezTo>
                      <a:pt x="136" y="117"/>
                      <a:pt x="136" y="117"/>
                      <a:pt x="136" y="117"/>
                    </a:cubicBezTo>
                    <a:cubicBezTo>
                      <a:pt x="138" y="117"/>
                      <a:pt x="138" y="117"/>
                      <a:pt x="138" y="117"/>
                    </a:cubicBezTo>
                    <a:cubicBezTo>
                      <a:pt x="142" y="114"/>
                      <a:pt x="142" y="114"/>
                      <a:pt x="142" y="114"/>
                    </a:cubicBezTo>
                    <a:cubicBezTo>
                      <a:pt x="145" y="110"/>
                      <a:pt x="145" y="110"/>
                      <a:pt x="145" y="110"/>
                    </a:cubicBezTo>
                    <a:cubicBezTo>
                      <a:pt x="144" y="107"/>
                      <a:pt x="144" y="107"/>
                      <a:pt x="144" y="107"/>
                    </a:cubicBezTo>
                    <a:cubicBezTo>
                      <a:pt x="141" y="105"/>
                      <a:pt x="141" y="105"/>
                      <a:pt x="141" y="105"/>
                    </a:cubicBezTo>
                    <a:cubicBezTo>
                      <a:pt x="141" y="104"/>
                      <a:pt x="141" y="104"/>
                      <a:pt x="141" y="104"/>
                    </a:cubicBezTo>
                    <a:cubicBezTo>
                      <a:pt x="143" y="103"/>
                      <a:pt x="143" y="103"/>
                      <a:pt x="143" y="103"/>
                    </a:cubicBezTo>
                    <a:cubicBezTo>
                      <a:pt x="147" y="105"/>
                      <a:pt x="147" y="105"/>
                      <a:pt x="147" y="105"/>
                    </a:cubicBezTo>
                    <a:cubicBezTo>
                      <a:pt x="149" y="103"/>
                      <a:pt x="149" y="103"/>
                      <a:pt x="149" y="103"/>
                    </a:cubicBezTo>
                    <a:cubicBezTo>
                      <a:pt x="151" y="100"/>
                      <a:pt x="151" y="100"/>
                      <a:pt x="151" y="100"/>
                    </a:cubicBezTo>
                    <a:cubicBezTo>
                      <a:pt x="155" y="93"/>
                      <a:pt x="155" y="93"/>
                      <a:pt x="155" y="93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64" y="89"/>
                      <a:pt x="164" y="89"/>
                      <a:pt x="164" y="89"/>
                    </a:cubicBezTo>
                    <a:cubicBezTo>
                      <a:pt x="167" y="84"/>
                      <a:pt x="167" y="84"/>
                      <a:pt x="167" y="84"/>
                    </a:cubicBezTo>
                    <a:cubicBezTo>
                      <a:pt x="169" y="81"/>
                      <a:pt x="169" y="81"/>
                      <a:pt x="169" y="81"/>
                    </a:cubicBezTo>
                    <a:cubicBezTo>
                      <a:pt x="167" y="79"/>
                      <a:pt x="167" y="79"/>
                      <a:pt x="167" y="79"/>
                    </a:cubicBezTo>
                    <a:cubicBezTo>
                      <a:pt x="165" y="75"/>
                      <a:pt x="165" y="75"/>
                      <a:pt x="165" y="75"/>
                    </a:cubicBezTo>
                    <a:cubicBezTo>
                      <a:pt x="167" y="75"/>
                      <a:pt x="167" y="75"/>
                      <a:pt x="167" y="75"/>
                    </a:cubicBezTo>
                    <a:cubicBezTo>
                      <a:pt x="169" y="75"/>
                      <a:pt x="169" y="75"/>
                      <a:pt x="169" y="75"/>
                    </a:cubicBezTo>
                    <a:cubicBezTo>
                      <a:pt x="169" y="72"/>
                      <a:pt x="169" y="72"/>
                      <a:pt x="169" y="72"/>
                    </a:cubicBezTo>
                    <a:cubicBezTo>
                      <a:pt x="170" y="70"/>
                      <a:pt x="170" y="70"/>
                      <a:pt x="170" y="70"/>
                    </a:cubicBezTo>
                    <a:cubicBezTo>
                      <a:pt x="173" y="66"/>
                      <a:pt x="173" y="66"/>
                      <a:pt x="173" y="66"/>
                    </a:cubicBezTo>
                    <a:cubicBezTo>
                      <a:pt x="175" y="60"/>
                      <a:pt x="175" y="60"/>
                      <a:pt x="175" y="60"/>
                    </a:cubicBezTo>
                    <a:cubicBezTo>
                      <a:pt x="177" y="56"/>
                      <a:pt x="177" y="56"/>
                      <a:pt x="177" y="56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80" y="52"/>
                      <a:pt x="180" y="52"/>
                      <a:pt x="180" y="52"/>
                    </a:cubicBezTo>
                    <a:cubicBezTo>
                      <a:pt x="187" y="46"/>
                      <a:pt x="187" y="46"/>
                      <a:pt x="187" y="46"/>
                    </a:cubicBezTo>
                    <a:cubicBezTo>
                      <a:pt x="189" y="44"/>
                      <a:pt x="189" y="44"/>
                      <a:pt x="189" y="44"/>
                    </a:cubicBezTo>
                    <a:cubicBezTo>
                      <a:pt x="138" y="6"/>
                      <a:pt x="138" y="6"/>
                      <a:pt x="138" y="6"/>
                    </a:cubicBezTo>
                    <a:lnTo>
                      <a:pt x="98" y="14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grpSp>
            <p:nvGrpSpPr>
              <p:cNvPr id="483" name="Group 482">
                <a:extLst>
                  <a:ext uri="{FF2B5EF4-FFF2-40B4-BE49-F238E27FC236}">
                    <a16:creationId xmlns:a16="http://schemas.microsoft.com/office/drawing/2014/main" id="{09EE0E9C-2CF4-BD4A-B9FE-7F2032260F00}"/>
                  </a:ext>
                </a:extLst>
              </p:cNvPr>
              <p:cNvGrpSpPr/>
              <p:nvPr/>
            </p:nvGrpSpPr>
            <p:grpSpPr>
              <a:xfrm>
                <a:off x="11028965" y="5194731"/>
                <a:ext cx="10751165" cy="5620729"/>
                <a:chOff x="11028965" y="5194731"/>
                <a:chExt cx="10751165" cy="5620729"/>
              </a:xfrm>
              <a:grpFill/>
            </p:grpSpPr>
            <p:sp>
              <p:nvSpPr>
                <p:cNvPr id="484" name="Freeform 8">
                  <a:extLst>
                    <a:ext uri="{FF2B5EF4-FFF2-40B4-BE49-F238E27FC236}">
                      <a16:creationId xmlns:a16="http://schemas.microsoft.com/office/drawing/2014/main" id="{E651847E-6F3D-3046-9192-AC25DE4D6A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55282" y="8399405"/>
                  <a:ext cx="1569666" cy="1849677"/>
                </a:xfrm>
                <a:custGeom>
                  <a:avLst/>
                  <a:gdLst>
                    <a:gd name="T0" fmla="*/ 73 w 259"/>
                    <a:gd name="T1" fmla="*/ 0 h 304"/>
                    <a:gd name="T2" fmla="*/ 68 w 259"/>
                    <a:gd name="T3" fmla="*/ 25 h 304"/>
                    <a:gd name="T4" fmla="*/ 62 w 259"/>
                    <a:gd name="T5" fmla="*/ 43 h 304"/>
                    <a:gd name="T6" fmla="*/ 59 w 259"/>
                    <a:gd name="T7" fmla="*/ 45 h 304"/>
                    <a:gd name="T8" fmla="*/ 56 w 259"/>
                    <a:gd name="T9" fmla="*/ 43 h 304"/>
                    <a:gd name="T10" fmla="*/ 51 w 259"/>
                    <a:gd name="T11" fmla="*/ 39 h 304"/>
                    <a:gd name="T12" fmla="*/ 47 w 259"/>
                    <a:gd name="T13" fmla="*/ 41 h 304"/>
                    <a:gd name="T14" fmla="*/ 45 w 259"/>
                    <a:gd name="T15" fmla="*/ 37 h 304"/>
                    <a:gd name="T16" fmla="*/ 38 w 259"/>
                    <a:gd name="T17" fmla="*/ 39 h 304"/>
                    <a:gd name="T18" fmla="*/ 35 w 259"/>
                    <a:gd name="T19" fmla="*/ 42 h 304"/>
                    <a:gd name="T20" fmla="*/ 35 w 259"/>
                    <a:gd name="T21" fmla="*/ 53 h 304"/>
                    <a:gd name="T22" fmla="*/ 35 w 259"/>
                    <a:gd name="T23" fmla="*/ 67 h 304"/>
                    <a:gd name="T24" fmla="*/ 35 w 259"/>
                    <a:gd name="T25" fmla="*/ 80 h 304"/>
                    <a:gd name="T26" fmla="*/ 34 w 259"/>
                    <a:gd name="T27" fmla="*/ 84 h 304"/>
                    <a:gd name="T28" fmla="*/ 31 w 259"/>
                    <a:gd name="T29" fmla="*/ 89 h 304"/>
                    <a:gd name="T30" fmla="*/ 30 w 259"/>
                    <a:gd name="T31" fmla="*/ 94 h 304"/>
                    <a:gd name="T32" fmla="*/ 30 w 259"/>
                    <a:gd name="T33" fmla="*/ 101 h 304"/>
                    <a:gd name="T34" fmla="*/ 34 w 259"/>
                    <a:gd name="T35" fmla="*/ 110 h 304"/>
                    <a:gd name="T36" fmla="*/ 35 w 259"/>
                    <a:gd name="T37" fmla="*/ 119 h 304"/>
                    <a:gd name="T38" fmla="*/ 37 w 259"/>
                    <a:gd name="T39" fmla="*/ 122 h 304"/>
                    <a:gd name="T40" fmla="*/ 42 w 259"/>
                    <a:gd name="T41" fmla="*/ 128 h 304"/>
                    <a:gd name="T42" fmla="*/ 39 w 259"/>
                    <a:gd name="T43" fmla="*/ 130 h 304"/>
                    <a:gd name="T44" fmla="*/ 34 w 259"/>
                    <a:gd name="T45" fmla="*/ 134 h 304"/>
                    <a:gd name="T46" fmla="*/ 24 w 259"/>
                    <a:gd name="T47" fmla="*/ 141 h 304"/>
                    <a:gd name="T48" fmla="*/ 21 w 259"/>
                    <a:gd name="T49" fmla="*/ 154 h 304"/>
                    <a:gd name="T50" fmla="*/ 17 w 259"/>
                    <a:gd name="T51" fmla="*/ 162 h 304"/>
                    <a:gd name="T52" fmla="*/ 13 w 259"/>
                    <a:gd name="T53" fmla="*/ 166 h 304"/>
                    <a:gd name="T54" fmla="*/ 11 w 259"/>
                    <a:gd name="T55" fmla="*/ 167 h 304"/>
                    <a:gd name="T56" fmla="*/ 9 w 259"/>
                    <a:gd name="T57" fmla="*/ 171 h 304"/>
                    <a:gd name="T58" fmla="*/ 10 w 259"/>
                    <a:gd name="T59" fmla="*/ 178 h 304"/>
                    <a:gd name="T60" fmla="*/ 9 w 259"/>
                    <a:gd name="T61" fmla="*/ 183 h 304"/>
                    <a:gd name="T62" fmla="*/ 15 w 259"/>
                    <a:gd name="T63" fmla="*/ 188 h 304"/>
                    <a:gd name="T64" fmla="*/ 13 w 259"/>
                    <a:gd name="T65" fmla="*/ 192 h 304"/>
                    <a:gd name="T66" fmla="*/ 5 w 259"/>
                    <a:gd name="T67" fmla="*/ 196 h 304"/>
                    <a:gd name="T68" fmla="*/ 3 w 259"/>
                    <a:gd name="T69" fmla="*/ 200 h 304"/>
                    <a:gd name="T70" fmla="*/ 0 w 259"/>
                    <a:gd name="T71" fmla="*/ 206 h 304"/>
                    <a:gd name="T72" fmla="*/ 139 w 259"/>
                    <a:gd name="T73" fmla="*/ 291 h 304"/>
                    <a:gd name="T74" fmla="*/ 182 w 259"/>
                    <a:gd name="T75" fmla="*/ 299 h 304"/>
                    <a:gd name="T76" fmla="*/ 218 w 259"/>
                    <a:gd name="T77" fmla="*/ 304 h 304"/>
                    <a:gd name="T78" fmla="*/ 219 w 259"/>
                    <a:gd name="T79" fmla="*/ 304 h 304"/>
                    <a:gd name="T80" fmla="*/ 259 w 259"/>
                    <a:gd name="T81" fmla="*/ 33 h 304"/>
                    <a:gd name="T82" fmla="*/ 73 w 259"/>
                    <a:gd name="T83" fmla="*/ 0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59" h="304">
                      <a:moveTo>
                        <a:pt x="73" y="0"/>
                      </a:moveTo>
                      <a:cubicBezTo>
                        <a:pt x="73" y="0"/>
                        <a:pt x="69" y="19"/>
                        <a:pt x="68" y="25"/>
                      </a:cubicBezTo>
                      <a:cubicBezTo>
                        <a:pt x="66" y="29"/>
                        <a:pt x="62" y="43"/>
                        <a:pt x="62" y="43"/>
                      </a:cubicBezTo>
                      <a:cubicBezTo>
                        <a:pt x="59" y="45"/>
                        <a:pt x="59" y="45"/>
                        <a:pt x="59" y="45"/>
                      </a:cubicBezTo>
                      <a:cubicBezTo>
                        <a:pt x="56" y="43"/>
                        <a:pt x="56" y="43"/>
                        <a:pt x="56" y="43"/>
                      </a:cubicBezTo>
                      <a:cubicBezTo>
                        <a:pt x="51" y="39"/>
                        <a:pt x="51" y="39"/>
                        <a:pt x="51" y="39"/>
                      </a:cubicBezTo>
                      <a:cubicBezTo>
                        <a:pt x="47" y="41"/>
                        <a:pt x="47" y="41"/>
                        <a:pt x="47" y="41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5" y="42"/>
                        <a:pt x="35" y="42"/>
                        <a:pt x="35" y="42"/>
                      </a:cubicBezTo>
                      <a:cubicBezTo>
                        <a:pt x="35" y="53"/>
                        <a:pt x="35" y="53"/>
                        <a:pt x="35" y="53"/>
                      </a:cubicBezTo>
                      <a:cubicBezTo>
                        <a:pt x="35" y="67"/>
                        <a:pt x="35" y="67"/>
                        <a:pt x="35" y="67"/>
                      </a:cubicBezTo>
                      <a:cubicBezTo>
                        <a:pt x="35" y="80"/>
                        <a:pt x="35" y="80"/>
                        <a:pt x="35" y="80"/>
                      </a:cubicBezTo>
                      <a:cubicBezTo>
                        <a:pt x="34" y="84"/>
                        <a:pt x="34" y="84"/>
                        <a:pt x="34" y="84"/>
                      </a:cubicBezTo>
                      <a:cubicBezTo>
                        <a:pt x="31" y="89"/>
                        <a:pt x="31" y="89"/>
                        <a:pt x="31" y="89"/>
                      </a:cubicBezTo>
                      <a:cubicBezTo>
                        <a:pt x="30" y="94"/>
                        <a:pt x="30" y="94"/>
                        <a:pt x="30" y="94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4" y="110"/>
                        <a:pt x="34" y="110"/>
                        <a:pt x="34" y="110"/>
                      </a:cubicBezTo>
                      <a:cubicBezTo>
                        <a:pt x="35" y="119"/>
                        <a:pt x="35" y="119"/>
                        <a:pt x="35" y="119"/>
                      </a:cubicBezTo>
                      <a:cubicBezTo>
                        <a:pt x="37" y="122"/>
                        <a:pt x="37" y="122"/>
                        <a:pt x="37" y="122"/>
                      </a:cubicBezTo>
                      <a:cubicBezTo>
                        <a:pt x="42" y="128"/>
                        <a:pt x="42" y="128"/>
                        <a:pt x="42" y="128"/>
                      </a:cubicBezTo>
                      <a:cubicBezTo>
                        <a:pt x="39" y="130"/>
                        <a:pt x="39" y="130"/>
                        <a:pt x="39" y="130"/>
                      </a:cubicBezTo>
                      <a:cubicBezTo>
                        <a:pt x="34" y="134"/>
                        <a:pt x="34" y="134"/>
                        <a:pt x="34" y="134"/>
                      </a:cubicBezTo>
                      <a:cubicBezTo>
                        <a:pt x="24" y="141"/>
                        <a:pt x="24" y="141"/>
                        <a:pt x="24" y="141"/>
                      </a:cubicBezTo>
                      <a:cubicBezTo>
                        <a:pt x="21" y="154"/>
                        <a:pt x="21" y="154"/>
                        <a:pt x="21" y="154"/>
                      </a:cubicBezTo>
                      <a:cubicBezTo>
                        <a:pt x="17" y="162"/>
                        <a:pt x="17" y="162"/>
                        <a:pt x="17" y="162"/>
                      </a:cubicBezTo>
                      <a:cubicBezTo>
                        <a:pt x="13" y="166"/>
                        <a:pt x="13" y="166"/>
                        <a:pt x="13" y="166"/>
                      </a:cubicBezTo>
                      <a:cubicBezTo>
                        <a:pt x="11" y="167"/>
                        <a:pt x="11" y="167"/>
                        <a:pt x="11" y="167"/>
                      </a:cubicBezTo>
                      <a:cubicBezTo>
                        <a:pt x="9" y="171"/>
                        <a:pt x="9" y="171"/>
                        <a:pt x="9" y="171"/>
                      </a:cubicBezTo>
                      <a:cubicBezTo>
                        <a:pt x="10" y="178"/>
                        <a:pt x="10" y="178"/>
                        <a:pt x="10" y="178"/>
                      </a:cubicBezTo>
                      <a:cubicBezTo>
                        <a:pt x="9" y="183"/>
                        <a:pt x="9" y="183"/>
                        <a:pt x="9" y="183"/>
                      </a:cubicBezTo>
                      <a:cubicBezTo>
                        <a:pt x="15" y="188"/>
                        <a:pt x="15" y="188"/>
                        <a:pt x="15" y="188"/>
                      </a:cubicBezTo>
                      <a:cubicBezTo>
                        <a:pt x="13" y="192"/>
                        <a:pt x="13" y="192"/>
                        <a:pt x="13" y="192"/>
                      </a:cubicBezTo>
                      <a:cubicBezTo>
                        <a:pt x="5" y="196"/>
                        <a:pt x="5" y="196"/>
                        <a:pt x="5" y="196"/>
                      </a:cubicBezTo>
                      <a:cubicBezTo>
                        <a:pt x="3" y="200"/>
                        <a:pt x="3" y="200"/>
                        <a:pt x="3" y="200"/>
                      </a:cubicBezTo>
                      <a:cubicBezTo>
                        <a:pt x="0" y="206"/>
                        <a:pt x="0" y="206"/>
                        <a:pt x="0" y="206"/>
                      </a:cubicBezTo>
                      <a:cubicBezTo>
                        <a:pt x="139" y="291"/>
                        <a:pt x="139" y="291"/>
                        <a:pt x="139" y="291"/>
                      </a:cubicBezTo>
                      <a:cubicBezTo>
                        <a:pt x="182" y="299"/>
                        <a:pt x="182" y="299"/>
                        <a:pt x="182" y="299"/>
                      </a:cubicBezTo>
                      <a:cubicBezTo>
                        <a:pt x="218" y="304"/>
                        <a:pt x="218" y="304"/>
                        <a:pt x="218" y="304"/>
                      </a:cubicBezTo>
                      <a:cubicBezTo>
                        <a:pt x="219" y="304"/>
                        <a:pt x="219" y="304"/>
                        <a:pt x="219" y="304"/>
                      </a:cubicBezTo>
                      <a:cubicBezTo>
                        <a:pt x="259" y="33"/>
                        <a:pt x="259" y="33"/>
                        <a:pt x="259" y="33"/>
                      </a:cubicBezTo>
                      <a:lnTo>
                        <a:pt x="73" y="0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85" name="Freeform 17">
                  <a:extLst>
                    <a:ext uri="{FF2B5EF4-FFF2-40B4-BE49-F238E27FC236}">
                      <a16:creationId xmlns:a16="http://schemas.microsoft.com/office/drawing/2014/main" id="{C891DF84-122E-444B-BD83-848CF41A8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92501" y="6958381"/>
                  <a:ext cx="1311642" cy="1641771"/>
                </a:xfrm>
                <a:custGeom>
                  <a:avLst/>
                  <a:gdLst>
                    <a:gd name="T0" fmla="*/ 183 w 183"/>
                    <a:gd name="T1" fmla="*/ 67 h 229"/>
                    <a:gd name="T2" fmla="*/ 122 w 183"/>
                    <a:gd name="T3" fmla="*/ 57 h 229"/>
                    <a:gd name="T4" fmla="*/ 129 w 183"/>
                    <a:gd name="T5" fmla="*/ 17 h 229"/>
                    <a:gd name="T6" fmla="*/ 39 w 183"/>
                    <a:gd name="T7" fmla="*/ 0 h 229"/>
                    <a:gd name="T8" fmla="*/ 0 w 183"/>
                    <a:gd name="T9" fmla="*/ 201 h 229"/>
                    <a:gd name="T10" fmla="*/ 158 w 183"/>
                    <a:gd name="T11" fmla="*/ 229 h 229"/>
                    <a:gd name="T12" fmla="*/ 183 w 183"/>
                    <a:gd name="T13" fmla="*/ 67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3" h="229">
                      <a:moveTo>
                        <a:pt x="183" y="67"/>
                      </a:moveTo>
                      <a:lnTo>
                        <a:pt x="122" y="57"/>
                      </a:lnTo>
                      <a:lnTo>
                        <a:pt x="129" y="17"/>
                      </a:lnTo>
                      <a:lnTo>
                        <a:pt x="39" y="0"/>
                      </a:lnTo>
                      <a:lnTo>
                        <a:pt x="0" y="201"/>
                      </a:lnTo>
                      <a:lnTo>
                        <a:pt x="158" y="229"/>
                      </a:lnTo>
                      <a:lnTo>
                        <a:pt x="183" y="67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86" name="Freeform 18">
                  <a:extLst>
                    <a:ext uri="{FF2B5EF4-FFF2-40B4-BE49-F238E27FC236}">
                      <a16:creationId xmlns:a16="http://schemas.microsoft.com/office/drawing/2014/main" id="{FCC858E7-C50C-944C-8DC0-22036D4F9C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66867" y="6657274"/>
                  <a:ext cx="1505163" cy="2279831"/>
                </a:xfrm>
                <a:custGeom>
                  <a:avLst/>
                  <a:gdLst>
                    <a:gd name="T0" fmla="*/ 5 w 248"/>
                    <a:gd name="T1" fmla="*/ 131 h 375"/>
                    <a:gd name="T2" fmla="*/ 1 w 248"/>
                    <a:gd name="T3" fmla="*/ 132 h 375"/>
                    <a:gd name="T4" fmla="*/ 0 w 248"/>
                    <a:gd name="T5" fmla="*/ 135 h 375"/>
                    <a:gd name="T6" fmla="*/ 1 w 248"/>
                    <a:gd name="T7" fmla="*/ 139 h 375"/>
                    <a:gd name="T8" fmla="*/ 2 w 248"/>
                    <a:gd name="T9" fmla="*/ 142 h 375"/>
                    <a:gd name="T10" fmla="*/ 3 w 248"/>
                    <a:gd name="T11" fmla="*/ 143 h 375"/>
                    <a:gd name="T12" fmla="*/ 7 w 248"/>
                    <a:gd name="T13" fmla="*/ 145 h 375"/>
                    <a:gd name="T14" fmla="*/ 160 w 248"/>
                    <a:gd name="T15" fmla="*/ 375 h 375"/>
                    <a:gd name="T16" fmla="*/ 163 w 248"/>
                    <a:gd name="T17" fmla="*/ 371 h 375"/>
                    <a:gd name="T18" fmla="*/ 164 w 248"/>
                    <a:gd name="T19" fmla="*/ 367 h 375"/>
                    <a:gd name="T20" fmla="*/ 164 w 248"/>
                    <a:gd name="T21" fmla="*/ 354 h 375"/>
                    <a:gd name="T22" fmla="*/ 164 w 248"/>
                    <a:gd name="T23" fmla="*/ 340 h 375"/>
                    <a:gd name="T24" fmla="*/ 164 w 248"/>
                    <a:gd name="T25" fmla="*/ 329 h 375"/>
                    <a:gd name="T26" fmla="*/ 167 w 248"/>
                    <a:gd name="T27" fmla="*/ 326 h 375"/>
                    <a:gd name="T28" fmla="*/ 174 w 248"/>
                    <a:gd name="T29" fmla="*/ 324 h 375"/>
                    <a:gd name="T30" fmla="*/ 176 w 248"/>
                    <a:gd name="T31" fmla="*/ 328 h 375"/>
                    <a:gd name="T32" fmla="*/ 180 w 248"/>
                    <a:gd name="T33" fmla="*/ 326 h 375"/>
                    <a:gd name="T34" fmla="*/ 185 w 248"/>
                    <a:gd name="T35" fmla="*/ 330 h 375"/>
                    <a:gd name="T36" fmla="*/ 188 w 248"/>
                    <a:gd name="T37" fmla="*/ 332 h 375"/>
                    <a:gd name="T38" fmla="*/ 191 w 248"/>
                    <a:gd name="T39" fmla="*/ 330 h 375"/>
                    <a:gd name="T40" fmla="*/ 197 w 248"/>
                    <a:gd name="T41" fmla="*/ 312 h 375"/>
                    <a:gd name="T42" fmla="*/ 202 w 248"/>
                    <a:gd name="T43" fmla="*/ 287 h 375"/>
                    <a:gd name="T44" fmla="*/ 248 w 248"/>
                    <a:gd name="T45" fmla="*/ 49 h 375"/>
                    <a:gd name="T46" fmla="*/ 134 w 248"/>
                    <a:gd name="T47" fmla="*/ 24 h 375"/>
                    <a:gd name="T48" fmla="*/ 42 w 248"/>
                    <a:gd name="T49" fmla="*/ 0 h 375"/>
                    <a:gd name="T50" fmla="*/ 8 w 248"/>
                    <a:gd name="T51" fmla="*/ 130 h 375"/>
                    <a:gd name="T52" fmla="*/ 5 w 248"/>
                    <a:gd name="T53" fmla="*/ 131 h 3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48" h="375">
                      <a:moveTo>
                        <a:pt x="5" y="131"/>
                      </a:moveTo>
                      <a:cubicBezTo>
                        <a:pt x="1" y="132"/>
                        <a:pt x="1" y="132"/>
                        <a:pt x="1" y="132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1" y="139"/>
                        <a:pt x="1" y="139"/>
                        <a:pt x="1" y="139"/>
                      </a:cubicBezTo>
                      <a:cubicBezTo>
                        <a:pt x="2" y="142"/>
                        <a:pt x="2" y="142"/>
                        <a:pt x="2" y="142"/>
                      </a:cubicBezTo>
                      <a:cubicBezTo>
                        <a:pt x="3" y="143"/>
                        <a:pt x="3" y="143"/>
                        <a:pt x="3" y="143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160" y="375"/>
                        <a:pt x="160" y="375"/>
                        <a:pt x="160" y="375"/>
                      </a:cubicBezTo>
                      <a:cubicBezTo>
                        <a:pt x="163" y="371"/>
                        <a:pt x="163" y="371"/>
                        <a:pt x="163" y="371"/>
                      </a:cubicBezTo>
                      <a:cubicBezTo>
                        <a:pt x="164" y="367"/>
                        <a:pt x="164" y="367"/>
                        <a:pt x="164" y="367"/>
                      </a:cubicBezTo>
                      <a:cubicBezTo>
                        <a:pt x="164" y="354"/>
                        <a:pt x="164" y="354"/>
                        <a:pt x="164" y="354"/>
                      </a:cubicBezTo>
                      <a:cubicBezTo>
                        <a:pt x="164" y="340"/>
                        <a:pt x="164" y="340"/>
                        <a:pt x="164" y="340"/>
                      </a:cubicBezTo>
                      <a:cubicBezTo>
                        <a:pt x="164" y="329"/>
                        <a:pt x="164" y="329"/>
                        <a:pt x="164" y="329"/>
                      </a:cubicBezTo>
                      <a:cubicBezTo>
                        <a:pt x="167" y="326"/>
                        <a:pt x="167" y="326"/>
                        <a:pt x="167" y="326"/>
                      </a:cubicBezTo>
                      <a:cubicBezTo>
                        <a:pt x="174" y="324"/>
                        <a:pt x="174" y="324"/>
                        <a:pt x="174" y="324"/>
                      </a:cubicBezTo>
                      <a:cubicBezTo>
                        <a:pt x="176" y="328"/>
                        <a:pt x="176" y="328"/>
                        <a:pt x="176" y="328"/>
                      </a:cubicBezTo>
                      <a:cubicBezTo>
                        <a:pt x="180" y="326"/>
                        <a:pt x="180" y="326"/>
                        <a:pt x="180" y="326"/>
                      </a:cubicBezTo>
                      <a:cubicBezTo>
                        <a:pt x="185" y="330"/>
                        <a:pt x="185" y="330"/>
                        <a:pt x="185" y="330"/>
                      </a:cubicBezTo>
                      <a:cubicBezTo>
                        <a:pt x="188" y="332"/>
                        <a:pt x="188" y="332"/>
                        <a:pt x="188" y="332"/>
                      </a:cubicBezTo>
                      <a:cubicBezTo>
                        <a:pt x="191" y="330"/>
                        <a:pt x="191" y="330"/>
                        <a:pt x="191" y="330"/>
                      </a:cubicBezTo>
                      <a:cubicBezTo>
                        <a:pt x="191" y="330"/>
                        <a:pt x="195" y="316"/>
                        <a:pt x="197" y="312"/>
                      </a:cubicBezTo>
                      <a:cubicBezTo>
                        <a:pt x="198" y="306"/>
                        <a:pt x="202" y="287"/>
                        <a:pt x="202" y="287"/>
                      </a:cubicBezTo>
                      <a:cubicBezTo>
                        <a:pt x="248" y="49"/>
                        <a:pt x="248" y="49"/>
                        <a:pt x="248" y="49"/>
                      </a:cubicBezTo>
                      <a:cubicBezTo>
                        <a:pt x="248" y="49"/>
                        <a:pt x="163" y="31"/>
                        <a:pt x="134" y="24"/>
                      </a:cubicBezTo>
                      <a:cubicBezTo>
                        <a:pt x="111" y="19"/>
                        <a:pt x="42" y="0"/>
                        <a:pt x="42" y="0"/>
                      </a:cubicBezTo>
                      <a:cubicBezTo>
                        <a:pt x="8" y="130"/>
                        <a:pt x="8" y="130"/>
                        <a:pt x="8" y="130"/>
                      </a:cubicBezTo>
                      <a:lnTo>
                        <a:pt x="5" y="131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87" name="Freeform 19">
                  <a:extLst>
                    <a:ext uri="{FF2B5EF4-FFF2-40B4-BE49-F238E27FC236}">
                      <a16:creationId xmlns:a16="http://schemas.microsoft.com/office/drawing/2014/main" id="{7FEF68F8-A3E9-464A-B254-4B97E4D2C3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28965" y="5237753"/>
                  <a:ext cx="1870700" cy="1584414"/>
                </a:xfrm>
                <a:custGeom>
                  <a:avLst/>
                  <a:gdLst>
                    <a:gd name="T0" fmla="*/ 269 w 308"/>
                    <a:gd name="T1" fmla="*/ 182 h 261"/>
                    <a:gd name="T2" fmla="*/ 270 w 308"/>
                    <a:gd name="T3" fmla="*/ 175 h 261"/>
                    <a:gd name="T4" fmla="*/ 275 w 308"/>
                    <a:gd name="T5" fmla="*/ 171 h 261"/>
                    <a:gd name="T6" fmla="*/ 276 w 308"/>
                    <a:gd name="T7" fmla="*/ 159 h 261"/>
                    <a:gd name="T8" fmla="*/ 274 w 308"/>
                    <a:gd name="T9" fmla="*/ 154 h 261"/>
                    <a:gd name="T10" fmla="*/ 271 w 308"/>
                    <a:gd name="T11" fmla="*/ 153 h 261"/>
                    <a:gd name="T12" fmla="*/ 270 w 308"/>
                    <a:gd name="T13" fmla="*/ 145 h 261"/>
                    <a:gd name="T14" fmla="*/ 277 w 308"/>
                    <a:gd name="T15" fmla="*/ 137 h 261"/>
                    <a:gd name="T16" fmla="*/ 288 w 308"/>
                    <a:gd name="T17" fmla="*/ 125 h 261"/>
                    <a:gd name="T18" fmla="*/ 291 w 308"/>
                    <a:gd name="T19" fmla="*/ 120 h 261"/>
                    <a:gd name="T20" fmla="*/ 297 w 308"/>
                    <a:gd name="T21" fmla="*/ 111 h 261"/>
                    <a:gd name="T22" fmla="*/ 304 w 308"/>
                    <a:gd name="T23" fmla="*/ 104 h 261"/>
                    <a:gd name="T24" fmla="*/ 308 w 308"/>
                    <a:gd name="T25" fmla="*/ 98 h 261"/>
                    <a:gd name="T26" fmla="*/ 307 w 308"/>
                    <a:gd name="T27" fmla="*/ 90 h 261"/>
                    <a:gd name="T28" fmla="*/ 300 w 308"/>
                    <a:gd name="T29" fmla="*/ 83 h 261"/>
                    <a:gd name="T30" fmla="*/ 297 w 308"/>
                    <a:gd name="T31" fmla="*/ 74 h 261"/>
                    <a:gd name="T32" fmla="*/ 220 w 308"/>
                    <a:gd name="T33" fmla="*/ 56 h 261"/>
                    <a:gd name="T34" fmla="*/ 211 w 308"/>
                    <a:gd name="T35" fmla="*/ 56 h 261"/>
                    <a:gd name="T36" fmla="*/ 178 w 308"/>
                    <a:gd name="T37" fmla="*/ 58 h 261"/>
                    <a:gd name="T38" fmla="*/ 172 w 308"/>
                    <a:gd name="T39" fmla="*/ 57 h 261"/>
                    <a:gd name="T40" fmla="*/ 167 w 308"/>
                    <a:gd name="T41" fmla="*/ 58 h 261"/>
                    <a:gd name="T42" fmla="*/ 164 w 308"/>
                    <a:gd name="T43" fmla="*/ 56 h 261"/>
                    <a:gd name="T44" fmla="*/ 156 w 308"/>
                    <a:gd name="T45" fmla="*/ 55 h 261"/>
                    <a:gd name="T46" fmla="*/ 155 w 308"/>
                    <a:gd name="T47" fmla="*/ 52 h 261"/>
                    <a:gd name="T48" fmla="*/ 143 w 308"/>
                    <a:gd name="T49" fmla="*/ 49 h 261"/>
                    <a:gd name="T50" fmla="*/ 136 w 308"/>
                    <a:gd name="T51" fmla="*/ 46 h 261"/>
                    <a:gd name="T52" fmla="*/ 121 w 308"/>
                    <a:gd name="T53" fmla="*/ 49 h 261"/>
                    <a:gd name="T54" fmla="*/ 103 w 308"/>
                    <a:gd name="T55" fmla="*/ 40 h 261"/>
                    <a:gd name="T56" fmla="*/ 99 w 308"/>
                    <a:gd name="T57" fmla="*/ 12 h 261"/>
                    <a:gd name="T58" fmla="*/ 90 w 308"/>
                    <a:gd name="T59" fmla="*/ 10 h 261"/>
                    <a:gd name="T60" fmla="*/ 80 w 308"/>
                    <a:gd name="T61" fmla="*/ 4 h 261"/>
                    <a:gd name="T62" fmla="*/ 70 w 308"/>
                    <a:gd name="T63" fmla="*/ 0 h 261"/>
                    <a:gd name="T64" fmla="*/ 68 w 308"/>
                    <a:gd name="T65" fmla="*/ 13 h 261"/>
                    <a:gd name="T66" fmla="*/ 64 w 308"/>
                    <a:gd name="T67" fmla="*/ 28 h 261"/>
                    <a:gd name="T68" fmla="*/ 60 w 308"/>
                    <a:gd name="T69" fmla="*/ 38 h 261"/>
                    <a:gd name="T70" fmla="*/ 55 w 308"/>
                    <a:gd name="T71" fmla="*/ 50 h 261"/>
                    <a:gd name="T72" fmla="*/ 47 w 308"/>
                    <a:gd name="T73" fmla="*/ 67 h 261"/>
                    <a:gd name="T74" fmla="*/ 35 w 308"/>
                    <a:gd name="T75" fmla="*/ 98 h 261"/>
                    <a:gd name="T76" fmla="*/ 24 w 308"/>
                    <a:gd name="T77" fmla="*/ 120 h 261"/>
                    <a:gd name="T78" fmla="*/ 18 w 308"/>
                    <a:gd name="T79" fmla="*/ 130 h 261"/>
                    <a:gd name="T80" fmla="*/ 14 w 308"/>
                    <a:gd name="T81" fmla="*/ 136 h 261"/>
                    <a:gd name="T82" fmla="*/ 5 w 308"/>
                    <a:gd name="T83" fmla="*/ 148 h 261"/>
                    <a:gd name="T84" fmla="*/ 5 w 308"/>
                    <a:gd name="T85" fmla="*/ 160 h 261"/>
                    <a:gd name="T86" fmla="*/ 5 w 308"/>
                    <a:gd name="T87" fmla="*/ 164 h 261"/>
                    <a:gd name="T88" fmla="*/ 3 w 308"/>
                    <a:gd name="T89" fmla="*/ 169 h 261"/>
                    <a:gd name="T90" fmla="*/ 1 w 308"/>
                    <a:gd name="T91" fmla="*/ 174 h 261"/>
                    <a:gd name="T92" fmla="*/ 0 w 308"/>
                    <a:gd name="T93" fmla="*/ 187 h 261"/>
                    <a:gd name="T94" fmla="*/ 3 w 308"/>
                    <a:gd name="T95" fmla="*/ 193 h 261"/>
                    <a:gd name="T96" fmla="*/ 239 w 308"/>
                    <a:gd name="T97" fmla="*/ 258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08" h="261">
                      <a:moveTo>
                        <a:pt x="251" y="261"/>
                      </a:moveTo>
                      <a:cubicBezTo>
                        <a:pt x="269" y="182"/>
                        <a:pt x="269" y="182"/>
                        <a:pt x="269" y="182"/>
                      </a:cubicBezTo>
                      <a:cubicBezTo>
                        <a:pt x="269" y="177"/>
                        <a:pt x="269" y="177"/>
                        <a:pt x="269" y="177"/>
                      </a:cubicBezTo>
                      <a:cubicBezTo>
                        <a:pt x="270" y="175"/>
                        <a:pt x="270" y="175"/>
                        <a:pt x="270" y="175"/>
                      </a:cubicBezTo>
                      <a:cubicBezTo>
                        <a:pt x="275" y="173"/>
                        <a:pt x="275" y="173"/>
                        <a:pt x="275" y="173"/>
                      </a:cubicBezTo>
                      <a:cubicBezTo>
                        <a:pt x="275" y="171"/>
                        <a:pt x="275" y="171"/>
                        <a:pt x="275" y="171"/>
                      </a:cubicBezTo>
                      <a:cubicBezTo>
                        <a:pt x="276" y="167"/>
                        <a:pt x="276" y="167"/>
                        <a:pt x="276" y="167"/>
                      </a:cubicBezTo>
                      <a:cubicBezTo>
                        <a:pt x="276" y="159"/>
                        <a:pt x="276" y="159"/>
                        <a:pt x="276" y="159"/>
                      </a:cubicBezTo>
                      <a:cubicBezTo>
                        <a:pt x="277" y="157"/>
                        <a:pt x="277" y="157"/>
                        <a:pt x="277" y="157"/>
                      </a:cubicBezTo>
                      <a:cubicBezTo>
                        <a:pt x="274" y="154"/>
                        <a:pt x="274" y="154"/>
                        <a:pt x="274" y="154"/>
                      </a:cubicBezTo>
                      <a:cubicBezTo>
                        <a:pt x="273" y="154"/>
                        <a:pt x="273" y="154"/>
                        <a:pt x="273" y="154"/>
                      </a:cubicBezTo>
                      <a:cubicBezTo>
                        <a:pt x="271" y="153"/>
                        <a:pt x="271" y="153"/>
                        <a:pt x="271" y="153"/>
                      </a:cubicBezTo>
                      <a:cubicBezTo>
                        <a:pt x="269" y="150"/>
                        <a:pt x="269" y="150"/>
                        <a:pt x="269" y="150"/>
                      </a:cubicBezTo>
                      <a:cubicBezTo>
                        <a:pt x="270" y="145"/>
                        <a:pt x="270" y="145"/>
                        <a:pt x="270" y="145"/>
                      </a:cubicBezTo>
                      <a:cubicBezTo>
                        <a:pt x="271" y="142"/>
                        <a:pt x="271" y="142"/>
                        <a:pt x="271" y="142"/>
                      </a:cubicBezTo>
                      <a:cubicBezTo>
                        <a:pt x="277" y="137"/>
                        <a:pt x="277" y="137"/>
                        <a:pt x="277" y="137"/>
                      </a:cubicBezTo>
                      <a:cubicBezTo>
                        <a:pt x="285" y="129"/>
                        <a:pt x="285" y="129"/>
                        <a:pt x="285" y="129"/>
                      </a:cubicBezTo>
                      <a:cubicBezTo>
                        <a:pt x="288" y="125"/>
                        <a:pt x="288" y="125"/>
                        <a:pt x="288" y="125"/>
                      </a:cubicBezTo>
                      <a:cubicBezTo>
                        <a:pt x="289" y="121"/>
                        <a:pt x="289" y="121"/>
                        <a:pt x="289" y="121"/>
                      </a:cubicBezTo>
                      <a:cubicBezTo>
                        <a:pt x="291" y="120"/>
                        <a:pt x="291" y="120"/>
                        <a:pt x="291" y="120"/>
                      </a:cubicBezTo>
                      <a:cubicBezTo>
                        <a:pt x="293" y="115"/>
                        <a:pt x="293" y="115"/>
                        <a:pt x="293" y="115"/>
                      </a:cubicBezTo>
                      <a:cubicBezTo>
                        <a:pt x="297" y="111"/>
                        <a:pt x="297" y="111"/>
                        <a:pt x="297" y="111"/>
                      </a:cubicBezTo>
                      <a:cubicBezTo>
                        <a:pt x="300" y="107"/>
                        <a:pt x="300" y="107"/>
                        <a:pt x="300" y="107"/>
                      </a:cubicBezTo>
                      <a:cubicBezTo>
                        <a:pt x="304" y="104"/>
                        <a:pt x="304" y="104"/>
                        <a:pt x="304" y="104"/>
                      </a:cubicBezTo>
                      <a:cubicBezTo>
                        <a:pt x="305" y="99"/>
                        <a:pt x="305" y="99"/>
                        <a:pt x="305" y="99"/>
                      </a:cubicBezTo>
                      <a:cubicBezTo>
                        <a:pt x="308" y="98"/>
                        <a:pt x="308" y="98"/>
                        <a:pt x="308" y="98"/>
                      </a:cubicBezTo>
                      <a:cubicBezTo>
                        <a:pt x="308" y="94"/>
                        <a:pt x="308" y="94"/>
                        <a:pt x="308" y="94"/>
                      </a:cubicBezTo>
                      <a:cubicBezTo>
                        <a:pt x="307" y="90"/>
                        <a:pt x="307" y="90"/>
                        <a:pt x="307" y="90"/>
                      </a:cubicBezTo>
                      <a:cubicBezTo>
                        <a:pt x="305" y="87"/>
                        <a:pt x="305" y="87"/>
                        <a:pt x="305" y="87"/>
                      </a:cubicBezTo>
                      <a:cubicBezTo>
                        <a:pt x="300" y="83"/>
                        <a:pt x="300" y="83"/>
                        <a:pt x="300" y="83"/>
                      </a:cubicBezTo>
                      <a:cubicBezTo>
                        <a:pt x="297" y="78"/>
                        <a:pt x="297" y="78"/>
                        <a:pt x="297" y="78"/>
                      </a:cubicBezTo>
                      <a:cubicBezTo>
                        <a:pt x="297" y="74"/>
                        <a:pt x="297" y="74"/>
                        <a:pt x="297" y="74"/>
                      </a:cubicBezTo>
                      <a:cubicBezTo>
                        <a:pt x="231" y="57"/>
                        <a:pt x="231" y="57"/>
                        <a:pt x="231" y="57"/>
                      </a:cubicBezTo>
                      <a:cubicBezTo>
                        <a:pt x="220" y="56"/>
                        <a:pt x="220" y="56"/>
                        <a:pt x="220" y="56"/>
                      </a:cubicBezTo>
                      <a:cubicBezTo>
                        <a:pt x="216" y="57"/>
                        <a:pt x="216" y="57"/>
                        <a:pt x="216" y="57"/>
                      </a:cubicBezTo>
                      <a:cubicBezTo>
                        <a:pt x="211" y="56"/>
                        <a:pt x="211" y="56"/>
                        <a:pt x="211" y="56"/>
                      </a:cubicBezTo>
                      <a:cubicBezTo>
                        <a:pt x="207" y="57"/>
                        <a:pt x="207" y="57"/>
                        <a:pt x="207" y="57"/>
                      </a:cubicBezTo>
                      <a:cubicBezTo>
                        <a:pt x="178" y="58"/>
                        <a:pt x="178" y="58"/>
                        <a:pt x="178" y="58"/>
                      </a:cubicBezTo>
                      <a:cubicBezTo>
                        <a:pt x="175" y="56"/>
                        <a:pt x="175" y="56"/>
                        <a:pt x="175" y="56"/>
                      </a:cubicBezTo>
                      <a:cubicBezTo>
                        <a:pt x="172" y="57"/>
                        <a:pt x="172" y="57"/>
                        <a:pt x="172" y="57"/>
                      </a:cubicBezTo>
                      <a:cubicBezTo>
                        <a:pt x="169" y="58"/>
                        <a:pt x="169" y="58"/>
                        <a:pt x="169" y="58"/>
                      </a:cubicBezTo>
                      <a:cubicBezTo>
                        <a:pt x="167" y="58"/>
                        <a:pt x="167" y="58"/>
                        <a:pt x="167" y="58"/>
                      </a:cubicBezTo>
                      <a:cubicBezTo>
                        <a:pt x="164" y="57"/>
                        <a:pt x="164" y="57"/>
                        <a:pt x="164" y="57"/>
                      </a:cubicBezTo>
                      <a:cubicBezTo>
                        <a:pt x="164" y="56"/>
                        <a:pt x="164" y="56"/>
                        <a:pt x="164" y="56"/>
                      </a:cubicBezTo>
                      <a:cubicBezTo>
                        <a:pt x="159" y="56"/>
                        <a:pt x="159" y="56"/>
                        <a:pt x="159" y="56"/>
                      </a:cubicBezTo>
                      <a:cubicBezTo>
                        <a:pt x="156" y="55"/>
                        <a:pt x="156" y="55"/>
                        <a:pt x="156" y="55"/>
                      </a:cubicBezTo>
                      <a:cubicBezTo>
                        <a:pt x="155" y="53"/>
                        <a:pt x="155" y="53"/>
                        <a:pt x="155" y="53"/>
                      </a:cubicBezTo>
                      <a:cubicBezTo>
                        <a:pt x="155" y="52"/>
                        <a:pt x="155" y="52"/>
                        <a:pt x="155" y="52"/>
                      </a:cubicBezTo>
                      <a:cubicBezTo>
                        <a:pt x="151" y="51"/>
                        <a:pt x="151" y="51"/>
                        <a:pt x="151" y="51"/>
                      </a:cubicBezTo>
                      <a:cubicBezTo>
                        <a:pt x="143" y="49"/>
                        <a:pt x="143" y="49"/>
                        <a:pt x="143" y="49"/>
                      </a:cubicBezTo>
                      <a:cubicBezTo>
                        <a:pt x="138" y="47"/>
                        <a:pt x="138" y="47"/>
                        <a:pt x="138" y="47"/>
                      </a:cubicBezTo>
                      <a:cubicBezTo>
                        <a:pt x="136" y="46"/>
                        <a:pt x="136" y="46"/>
                        <a:pt x="136" y="46"/>
                      </a:cubicBezTo>
                      <a:cubicBezTo>
                        <a:pt x="130" y="47"/>
                        <a:pt x="130" y="47"/>
                        <a:pt x="130" y="47"/>
                      </a:cubicBezTo>
                      <a:cubicBezTo>
                        <a:pt x="121" y="49"/>
                        <a:pt x="121" y="49"/>
                        <a:pt x="121" y="49"/>
                      </a:cubicBezTo>
                      <a:cubicBezTo>
                        <a:pt x="110" y="46"/>
                        <a:pt x="110" y="46"/>
                        <a:pt x="110" y="46"/>
                      </a:cubicBezTo>
                      <a:cubicBezTo>
                        <a:pt x="103" y="40"/>
                        <a:pt x="103" y="40"/>
                        <a:pt x="103" y="40"/>
                      </a:cubicBezTo>
                      <a:cubicBezTo>
                        <a:pt x="103" y="40"/>
                        <a:pt x="106" y="33"/>
                        <a:pt x="105" y="24"/>
                      </a:cubicBezTo>
                      <a:cubicBezTo>
                        <a:pt x="104" y="14"/>
                        <a:pt x="99" y="12"/>
                        <a:pt x="99" y="12"/>
                      </a:cubicBezTo>
                      <a:cubicBezTo>
                        <a:pt x="94" y="12"/>
                        <a:pt x="94" y="12"/>
                        <a:pt x="94" y="12"/>
                      </a:cubicBezTo>
                      <a:cubicBezTo>
                        <a:pt x="90" y="10"/>
                        <a:pt x="90" y="10"/>
                        <a:pt x="90" y="10"/>
                      </a:cubicBezTo>
                      <a:cubicBezTo>
                        <a:pt x="90" y="10"/>
                        <a:pt x="90" y="4"/>
                        <a:pt x="85" y="4"/>
                      </a:cubicBezTo>
                      <a:cubicBezTo>
                        <a:pt x="80" y="4"/>
                        <a:pt x="80" y="4"/>
                        <a:pt x="80" y="4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70" y="7"/>
                        <a:pt x="70" y="7"/>
                        <a:pt x="70" y="7"/>
                      </a:cubicBezTo>
                      <a:cubicBezTo>
                        <a:pt x="68" y="13"/>
                        <a:pt x="68" y="13"/>
                        <a:pt x="68" y="13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4" y="28"/>
                        <a:pt x="64" y="28"/>
                        <a:pt x="64" y="28"/>
                      </a:cubicBezTo>
                      <a:cubicBezTo>
                        <a:pt x="63" y="33"/>
                        <a:pt x="63" y="33"/>
                        <a:pt x="63" y="33"/>
                      </a:cubicBezTo>
                      <a:cubicBezTo>
                        <a:pt x="60" y="38"/>
                        <a:pt x="60" y="38"/>
                        <a:pt x="60" y="38"/>
                      </a:cubicBezTo>
                      <a:cubicBezTo>
                        <a:pt x="58" y="43"/>
                        <a:pt x="58" y="43"/>
                        <a:pt x="58" y="43"/>
                      </a:cubicBezTo>
                      <a:cubicBezTo>
                        <a:pt x="55" y="50"/>
                        <a:pt x="55" y="50"/>
                        <a:pt x="55" y="50"/>
                      </a:cubicBezTo>
                      <a:cubicBezTo>
                        <a:pt x="53" y="55"/>
                        <a:pt x="53" y="55"/>
                        <a:pt x="53" y="55"/>
                      </a:cubicBezTo>
                      <a:cubicBezTo>
                        <a:pt x="47" y="67"/>
                        <a:pt x="47" y="67"/>
                        <a:pt x="47" y="67"/>
                      </a:cubicBezTo>
                      <a:cubicBezTo>
                        <a:pt x="40" y="85"/>
                        <a:pt x="40" y="85"/>
                        <a:pt x="40" y="85"/>
                      </a:cubicBezTo>
                      <a:cubicBezTo>
                        <a:pt x="35" y="98"/>
                        <a:pt x="35" y="98"/>
                        <a:pt x="35" y="98"/>
                      </a:cubicBezTo>
                      <a:cubicBezTo>
                        <a:pt x="30" y="111"/>
                        <a:pt x="30" y="111"/>
                        <a:pt x="30" y="111"/>
                      </a:cubicBezTo>
                      <a:cubicBezTo>
                        <a:pt x="24" y="120"/>
                        <a:pt x="24" y="120"/>
                        <a:pt x="24" y="120"/>
                      </a:cubicBezTo>
                      <a:cubicBezTo>
                        <a:pt x="22" y="124"/>
                        <a:pt x="22" y="124"/>
                        <a:pt x="22" y="124"/>
                      </a:cubicBezTo>
                      <a:cubicBezTo>
                        <a:pt x="18" y="130"/>
                        <a:pt x="18" y="130"/>
                        <a:pt x="18" y="130"/>
                      </a:cubicBezTo>
                      <a:cubicBezTo>
                        <a:pt x="15" y="133"/>
                        <a:pt x="15" y="133"/>
                        <a:pt x="15" y="133"/>
                      </a:cubicBezTo>
                      <a:cubicBezTo>
                        <a:pt x="14" y="136"/>
                        <a:pt x="14" y="136"/>
                        <a:pt x="14" y="136"/>
                      </a:cubicBezTo>
                      <a:cubicBezTo>
                        <a:pt x="11" y="141"/>
                        <a:pt x="11" y="141"/>
                        <a:pt x="11" y="141"/>
                      </a:cubicBezTo>
                      <a:cubicBezTo>
                        <a:pt x="5" y="148"/>
                        <a:pt x="5" y="148"/>
                        <a:pt x="5" y="148"/>
                      </a:cubicBezTo>
                      <a:cubicBezTo>
                        <a:pt x="3" y="152"/>
                        <a:pt x="3" y="152"/>
                        <a:pt x="3" y="152"/>
                      </a:cubicBezTo>
                      <a:cubicBezTo>
                        <a:pt x="5" y="160"/>
                        <a:pt x="5" y="160"/>
                        <a:pt x="5" y="160"/>
                      </a:cubicBezTo>
                      <a:cubicBezTo>
                        <a:pt x="5" y="162"/>
                        <a:pt x="5" y="162"/>
                        <a:pt x="5" y="162"/>
                      </a:cubicBezTo>
                      <a:cubicBezTo>
                        <a:pt x="5" y="164"/>
                        <a:pt x="5" y="164"/>
                        <a:pt x="5" y="164"/>
                      </a:cubicBezTo>
                      <a:cubicBezTo>
                        <a:pt x="4" y="165"/>
                        <a:pt x="4" y="165"/>
                        <a:pt x="4" y="165"/>
                      </a:cubicBezTo>
                      <a:cubicBezTo>
                        <a:pt x="3" y="169"/>
                        <a:pt x="3" y="169"/>
                        <a:pt x="3" y="169"/>
                      </a:cubicBezTo>
                      <a:cubicBezTo>
                        <a:pt x="1" y="170"/>
                        <a:pt x="1" y="170"/>
                        <a:pt x="1" y="170"/>
                      </a:cubicBezTo>
                      <a:cubicBezTo>
                        <a:pt x="1" y="174"/>
                        <a:pt x="1" y="174"/>
                        <a:pt x="1" y="174"/>
                      </a:cubicBezTo>
                      <a:cubicBezTo>
                        <a:pt x="0" y="182"/>
                        <a:pt x="0" y="182"/>
                        <a:pt x="0" y="182"/>
                      </a:cubicBezTo>
                      <a:cubicBezTo>
                        <a:pt x="0" y="187"/>
                        <a:pt x="0" y="187"/>
                        <a:pt x="0" y="187"/>
                      </a:cubicBezTo>
                      <a:cubicBezTo>
                        <a:pt x="2" y="190"/>
                        <a:pt x="2" y="190"/>
                        <a:pt x="2" y="190"/>
                      </a:cubicBezTo>
                      <a:cubicBezTo>
                        <a:pt x="3" y="193"/>
                        <a:pt x="3" y="193"/>
                        <a:pt x="3" y="193"/>
                      </a:cubicBezTo>
                      <a:cubicBezTo>
                        <a:pt x="147" y="234"/>
                        <a:pt x="147" y="234"/>
                        <a:pt x="147" y="234"/>
                      </a:cubicBezTo>
                      <a:cubicBezTo>
                        <a:pt x="147" y="234"/>
                        <a:pt x="216" y="253"/>
                        <a:pt x="239" y="258"/>
                      </a:cubicBezTo>
                      <a:cubicBezTo>
                        <a:pt x="242" y="259"/>
                        <a:pt x="246" y="260"/>
                        <a:pt x="251" y="26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88" name="Freeform 32">
                  <a:extLst>
                    <a:ext uri="{FF2B5EF4-FFF2-40B4-BE49-F238E27FC236}">
                      <a16:creationId xmlns:a16="http://schemas.microsoft.com/office/drawing/2014/main" id="{49455DCA-55EB-7041-A663-8DCAB42E26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9647" y="6922531"/>
                  <a:ext cx="1347478" cy="874653"/>
                </a:xfrm>
                <a:custGeom>
                  <a:avLst/>
                  <a:gdLst>
                    <a:gd name="T0" fmla="*/ 165 w 188"/>
                    <a:gd name="T1" fmla="*/ 90 h 122"/>
                    <a:gd name="T2" fmla="*/ 166 w 188"/>
                    <a:gd name="T3" fmla="*/ 90 h 122"/>
                    <a:gd name="T4" fmla="*/ 169 w 188"/>
                    <a:gd name="T5" fmla="*/ 90 h 122"/>
                    <a:gd name="T6" fmla="*/ 171 w 188"/>
                    <a:gd name="T7" fmla="*/ 91 h 122"/>
                    <a:gd name="T8" fmla="*/ 171 w 188"/>
                    <a:gd name="T9" fmla="*/ 89 h 122"/>
                    <a:gd name="T10" fmla="*/ 178 w 188"/>
                    <a:gd name="T11" fmla="*/ 83 h 122"/>
                    <a:gd name="T12" fmla="*/ 186 w 188"/>
                    <a:gd name="T13" fmla="*/ 78 h 122"/>
                    <a:gd name="T14" fmla="*/ 188 w 188"/>
                    <a:gd name="T15" fmla="*/ 72 h 122"/>
                    <a:gd name="T16" fmla="*/ 188 w 188"/>
                    <a:gd name="T17" fmla="*/ 71 h 122"/>
                    <a:gd name="T18" fmla="*/ 183 w 188"/>
                    <a:gd name="T19" fmla="*/ 67 h 122"/>
                    <a:gd name="T20" fmla="*/ 179 w 188"/>
                    <a:gd name="T21" fmla="*/ 63 h 122"/>
                    <a:gd name="T22" fmla="*/ 177 w 188"/>
                    <a:gd name="T23" fmla="*/ 59 h 122"/>
                    <a:gd name="T24" fmla="*/ 173 w 188"/>
                    <a:gd name="T25" fmla="*/ 57 h 122"/>
                    <a:gd name="T26" fmla="*/ 170 w 188"/>
                    <a:gd name="T27" fmla="*/ 55 h 122"/>
                    <a:gd name="T28" fmla="*/ 171 w 188"/>
                    <a:gd name="T29" fmla="*/ 50 h 122"/>
                    <a:gd name="T30" fmla="*/ 171 w 188"/>
                    <a:gd name="T31" fmla="*/ 45 h 122"/>
                    <a:gd name="T32" fmla="*/ 170 w 188"/>
                    <a:gd name="T33" fmla="*/ 39 h 122"/>
                    <a:gd name="T34" fmla="*/ 171 w 188"/>
                    <a:gd name="T35" fmla="*/ 34 h 122"/>
                    <a:gd name="T36" fmla="*/ 174 w 188"/>
                    <a:gd name="T37" fmla="*/ 32 h 122"/>
                    <a:gd name="T38" fmla="*/ 176 w 188"/>
                    <a:gd name="T39" fmla="*/ 28 h 122"/>
                    <a:gd name="T40" fmla="*/ 177 w 188"/>
                    <a:gd name="T41" fmla="*/ 25 h 122"/>
                    <a:gd name="T42" fmla="*/ 179 w 188"/>
                    <a:gd name="T43" fmla="*/ 20 h 122"/>
                    <a:gd name="T44" fmla="*/ 176 w 188"/>
                    <a:gd name="T45" fmla="*/ 18 h 122"/>
                    <a:gd name="T46" fmla="*/ 173 w 188"/>
                    <a:gd name="T47" fmla="*/ 18 h 122"/>
                    <a:gd name="T48" fmla="*/ 170 w 188"/>
                    <a:gd name="T49" fmla="*/ 17 h 122"/>
                    <a:gd name="T50" fmla="*/ 166 w 188"/>
                    <a:gd name="T51" fmla="*/ 10 h 122"/>
                    <a:gd name="T52" fmla="*/ 162 w 188"/>
                    <a:gd name="T53" fmla="*/ 5 h 122"/>
                    <a:gd name="T54" fmla="*/ 154 w 188"/>
                    <a:gd name="T55" fmla="*/ 0 h 122"/>
                    <a:gd name="T56" fmla="*/ 24 w 188"/>
                    <a:gd name="T57" fmla="*/ 23 h 122"/>
                    <a:gd name="T58" fmla="*/ 22 w 188"/>
                    <a:gd name="T59" fmla="*/ 13 h 122"/>
                    <a:gd name="T60" fmla="*/ 16 w 188"/>
                    <a:gd name="T61" fmla="*/ 17 h 122"/>
                    <a:gd name="T62" fmla="*/ 11 w 188"/>
                    <a:gd name="T63" fmla="*/ 21 h 122"/>
                    <a:gd name="T64" fmla="*/ 6 w 188"/>
                    <a:gd name="T65" fmla="*/ 24 h 122"/>
                    <a:gd name="T66" fmla="*/ 0 w 188"/>
                    <a:gd name="T67" fmla="*/ 28 h 122"/>
                    <a:gd name="T68" fmla="*/ 16 w 188"/>
                    <a:gd name="T69" fmla="*/ 122 h 122"/>
                    <a:gd name="T70" fmla="*/ 160 w 188"/>
                    <a:gd name="T71" fmla="*/ 95 h 122"/>
                    <a:gd name="T72" fmla="*/ 162 w 188"/>
                    <a:gd name="T73" fmla="*/ 92 h 122"/>
                    <a:gd name="T74" fmla="*/ 165 w 188"/>
                    <a:gd name="T75" fmla="*/ 9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88" h="122">
                      <a:moveTo>
                        <a:pt x="165" y="90"/>
                      </a:moveTo>
                      <a:lnTo>
                        <a:pt x="166" y="90"/>
                      </a:lnTo>
                      <a:lnTo>
                        <a:pt x="169" y="90"/>
                      </a:lnTo>
                      <a:lnTo>
                        <a:pt x="171" y="91"/>
                      </a:lnTo>
                      <a:lnTo>
                        <a:pt x="171" y="89"/>
                      </a:lnTo>
                      <a:lnTo>
                        <a:pt x="178" y="83"/>
                      </a:lnTo>
                      <a:lnTo>
                        <a:pt x="186" y="78"/>
                      </a:lnTo>
                      <a:lnTo>
                        <a:pt x="188" y="72"/>
                      </a:lnTo>
                      <a:lnTo>
                        <a:pt x="188" y="71"/>
                      </a:lnTo>
                      <a:lnTo>
                        <a:pt x="183" y="67"/>
                      </a:lnTo>
                      <a:lnTo>
                        <a:pt x="179" y="63"/>
                      </a:lnTo>
                      <a:lnTo>
                        <a:pt x="177" y="59"/>
                      </a:lnTo>
                      <a:lnTo>
                        <a:pt x="173" y="57"/>
                      </a:lnTo>
                      <a:lnTo>
                        <a:pt x="170" y="55"/>
                      </a:lnTo>
                      <a:lnTo>
                        <a:pt x="171" y="50"/>
                      </a:lnTo>
                      <a:lnTo>
                        <a:pt x="171" y="45"/>
                      </a:lnTo>
                      <a:lnTo>
                        <a:pt x="170" y="39"/>
                      </a:lnTo>
                      <a:lnTo>
                        <a:pt x="171" y="34"/>
                      </a:lnTo>
                      <a:lnTo>
                        <a:pt x="174" y="32"/>
                      </a:lnTo>
                      <a:lnTo>
                        <a:pt x="176" y="28"/>
                      </a:lnTo>
                      <a:lnTo>
                        <a:pt x="177" y="25"/>
                      </a:lnTo>
                      <a:lnTo>
                        <a:pt x="179" y="20"/>
                      </a:lnTo>
                      <a:lnTo>
                        <a:pt x="176" y="18"/>
                      </a:lnTo>
                      <a:lnTo>
                        <a:pt x="173" y="18"/>
                      </a:lnTo>
                      <a:lnTo>
                        <a:pt x="170" y="17"/>
                      </a:lnTo>
                      <a:lnTo>
                        <a:pt x="166" y="10"/>
                      </a:lnTo>
                      <a:lnTo>
                        <a:pt x="162" y="5"/>
                      </a:lnTo>
                      <a:lnTo>
                        <a:pt x="154" y="0"/>
                      </a:lnTo>
                      <a:lnTo>
                        <a:pt x="24" y="23"/>
                      </a:lnTo>
                      <a:lnTo>
                        <a:pt x="22" y="13"/>
                      </a:lnTo>
                      <a:lnTo>
                        <a:pt x="16" y="17"/>
                      </a:lnTo>
                      <a:lnTo>
                        <a:pt x="11" y="21"/>
                      </a:lnTo>
                      <a:lnTo>
                        <a:pt x="6" y="24"/>
                      </a:lnTo>
                      <a:lnTo>
                        <a:pt x="0" y="28"/>
                      </a:lnTo>
                      <a:lnTo>
                        <a:pt x="16" y="122"/>
                      </a:lnTo>
                      <a:lnTo>
                        <a:pt x="160" y="95"/>
                      </a:lnTo>
                      <a:lnTo>
                        <a:pt x="162" y="92"/>
                      </a:lnTo>
                      <a:lnTo>
                        <a:pt x="165" y="90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89" name="Freeform 35">
                  <a:extLst>
                    <a:ext uri="{FF2B5EF4-FFF2-40B4-BE49-F238E27FC236}">
                      <a16:creationId xmlns:a16="http://schemas.microsoft.com/office/drawing/2014/main" id="{9ECFF633-B0B6-B646-B339-17A944A7FD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50649" y="8965784"/>
                  <a:ext cx="1168293" cy="1053890"/>
                </a:xfrm>
                <a:custGeom>
                  <a:avLst/>
                  <a:gdLst>
                    <a:gd name="T0" fmla="*/ 6 w 163"/>
                    <a:gd name="T1" fmla="*/ 123 h 147"/>
                    <a:gd name="T2" fmla="*/ 4 w 163"/>
                    <a:gd name="T3" fmla="*/ 121 h 147"/>
                    <a:gd name="T4" fmla="*/ 7 w 163"/>
                    <a:gd name="T5" fmla="*/ 124 h 147"/>
                    <a:gd name="T6" fmla="*/ 10 w 163"/>
                    <a:gd name="T7" fmla="*/ 125 h 147"/>
                    <a:gd name="T8" fmla="*/ 12 w 163"/>
                    <a:gd name="T9" fmla="*/ 123 h 147"/>
                    <a:gd name="T10" fmla="*/ 22 w 163"/>
                    <a:gd name="T11" fmla="*/ 124 h 147"/>
                    <a:gd name="T12" fmla="*/ 22 w 163"/>
                    <a:gd name="T13" fmla="*/ 147 h 147"/>
                    <a:gd name="T14" fmla="*/ 116 w 163"/>
                    <a:gd name="T15" fmla="*/ 144 h 147"/>
                    <a:gd name="T16" fmla="*/ 117 w 163"/>
                    <a:gd name="T17" fmla="*/ 144 h 147"/>
                    <a:gd name="T18" fmla="*/ 119 w 163"/>
                    <a:gd name="T19" fmla="*/ 139 h 147"/>
                    <a:gd name="T20" fmla="*/ 120 w 163"/>
                    <a:gd name="T21" fmla="*/ 136 h 147"/>
                    <a:gd name="T22" fmla="*/ 119 w 163"/>
                    <a:gd name="T23" fmla="*/ 133 h 147"/>
                    <a:gd name="T24" fmla="*/ 119 w 163"/>
                    <a:gd name="T25" fmla="*/ 127 h 147"/>
                    <a:gd name="T26" fmla="*/ 119 w 163"/>
                    <a:gd name="T27" fmla="*/ 125 h 147"/>
                    <a:gd name="T28" fmla="*/ 117 w 163"/>
                    <a:gd name="T29" fmla="*/ 122 h 147"/>
                    <a:gd name="T30" fmla="*/ 116 w 163"/>
                    <a:gd name="T31" fmla="*/ 121 h 147"/>
                    <a:gd name="T32" fmla="*/ 116 w 163"/>
                    <a:gd name="T33" fmla="*/ 119 h 147"/>
                    <a:gd name="T34" fmla="*/ 117 w 163"/>
                    <a:gd name="T35" fmla="*/ 117 h 147"/>
                    <a:gd name="T36" fmla="*/ 116 w 163"/>
                    <a:gd name="T37" fmla="*/ 116 h 147"/>
                    <a:gd name="T38" fmla="*/ 118 w 163"/>
                    <a:gd name="T39" fmla="*/ 113 h 147"/>
                    <a:gd name="T40" fmla="*/ 121 w 163"/>
                    <a:gd name="T41" fmla="*/ 109 h 147"/>
                    <a:gd name="T42" fmla="*/ 122 w 163"/>
                    <a:gd name="T43" fmla="*/ 109 h 147"/>
                    <a:gd name="T44" fmla="*/ 121 w 163"/>
                    <a:gd name="T45" fmla="*/ 107 h 147"/>
                    <a:gd name="T46" fmla="*/ 123 w 163"/>
                    <a:gd name="T47" fmla="*/ 103 h 147"/>
                    <a:gd name="T48" fmla="*/ 125 w 163"/>
                    <a:gd name="T49" fmla="*/ 100 h 147"/>
                    <a:gd name="T50" fmla="*/ 123 w 163"/>
                    <a:gd name="T51" fmla="*/ 99 h 147"/>
                    <a:gd name="T52" fmla="*/ 124 w 163"/>
                    <a:gd name="T53" fmla="*/ 95 h 147"/>
                    <a:gd name="T54" fmla="*/ 127 w 163"/>
                    <a:gd name="T55" fmla="*/ 92 h 147"/>
                    <a:gd name="T56" fmla="*/ 132 w 163"/>
                    <a:gd name="T57" fmla="*/ 86 h 147"/>
                    <a:gd name="T58" fmla="*/ 135 w 163"/>
                    <a:gd name="T59" fmla="*/ 81 h 147"/>
                    <a:gd name="T60" fmla="*/ 135 w 163"/>
                    <a:gd name="T61" fmla="*/ 77 h 147"/>
                    <a:gd name="T62" fmla="*/ 137 w 163"/>
                    <a:gd name="T63" fmla="*/ 72 h 147"/>
                    <a:gd name="T64" fmla="*/ 138 w 163"/>
                    <a:gd name="T65" fmla="*/ 72 h 147"/>
                    <a:gd name="T66" fmla="*/ 140 w 163"/>
                    <a:gd name="T67" fmla="*/ 70 h 147"/>
                    <a:gd name="T68" fmla="*/ 141 w 163"/>
                    <a:gd name="T69" fmla="*/ 67 h 147"/>
                    <a:gd name="T70" fmla="*/ 143 w 163"/>
                    <a:gd name="T71" fmla="*/ 65 h 147"/>
                    <a:gd name="T72" fmla="*/ 147 w 163"/>
                    <a:gd name="T73" fmla="*/ 63 h 147"/>
                    <a:gd name="T74" fmla="*/ 146 w 163"/>
                    <a:gd name="T75" fmla="*/ 60 h 147"/>
                    <a:gd name="T76" fmla="*/ 148 w 163"/>
                    <a:gd name="T77" fmla="*/ 58 h 147"/>
                    <a:gd name="T78" fmla="*/ 150 w 163"/>
                    <a:gd name="T79" fmla="*/ 54 h 147"/>
                    <a:gd name="T80" fmla="*/ 150 w 163"/>
                    <a:gd name="T81" fmla="*/ 48 h 147"/>
                    <a:gd name="T82" fmla="*/ 150 w 163"/>
                    <a:gd name="T83" fmla="*/ 43 h 147"/>
                    <a:gd name="T84" fmla="*/ 153 w 163"/>
                    <a:gd name="T85" fmla="*/ 39 h 147"/>
                    <a:gd name="T86" fmla="*/ 156 w 163"/>
                    <a:gd name="T87" fmla="*/ 37 h 147"/>
                    <a:gd name="T88" fmla="*/ 156 w 163"/>
                    <a:gd name="T89" fmla="*/ 35 h 147"/>
                    <a:gd name="T90" fmla="*/ 157 w 163"/>
                    <a:gd name="T91" fmla="*/ 33 h 147"/>
                    <a:gd name="T92" fmla="*/ 157 w 163"/>
                    <a:gd name="T93" fmla="*/ 29 h 147"/>
                    <a:gd name="T94" fmla="*/ 160 w 163"/>
                    <a:gd name="T95" fmla="*/ 28 h 147"/>
                    <a:gd name="T96" fmla="*/ 161 w 163"/>
                    <a:gd name="T97" fmla="*/ 26 h 147"/>
                    <a:gd name="T98" fmla="*/ 162 w 163"/>
                    <a:gd name="T99" fmla="*/ 24 h 147"/>
                    <a:gd name="T100" fmla="*/ 163 w 163"/>
                    <a:gd name="T101" fmla="*/ 22 h 147"/>
                    <a:gd name="T102" fmla="*/ 163 w 163"/>
                    <a:gd name="T103" fmla="*/ 19 h 147"/>
                    <a:gd name="T104" fmla="*/ 138 w 163"/>
                    <a:gd name="T105" fmla="*/ 20 h 147"/>
                    <a:gd name="T106" fmla="*/ 148 w 163"/>
                    <a:gd name="T107" fmla="*/ 5 h 147"/>
                    <a:gd name="T108" fmla="*/ 147 w 163"/>
                    <a:gd name="T109" fmla="*/ 0 h 147"/>
                    <a:gd name="T110" fmla="*/ 0 w 163"/>
                    <a:gd name="T111" fmla="*/ 4 h 147"/>
                    <a:gd name="T112" fmla="*/ 7 w 163"/>
                    <a:gd name="T113" fmla="*/ 47 h 147"/>
                    <a:gd name="T114" fmla="*/ 6 w 163"/>
                    <a:gd name="T115" fmla="*/ 12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63" h="147">
                      <a:moveTo>
                        <a:pt x="6" y="123"/>
                      </a:moveTo>
                      <a:lnTo>
                        <a:pt x="4" y="121"/>
                      </a:lnTo>
                      <a:lnTo>
                        <a:pt x="7" y="124"/>
                      </a:lnTo>
                      <a:lnTo>
                        <a:pt x="10" y="125"/>
                      </a:lnTo>
                      <a:lnTo>
                        <a:pt x="12" y="123"/>
                      </a:lnTo>
                      <a:lnTo>
                        <a:pt x="22" y="124"/>
                      </a:lnTo>
                      <a:lnTo>
                        <a:pt x="22" y="147"/>
                      </a:lnTo>
                      <a:lnTo>
                        <a:pt x="116" y="144"/>
                      </a:lnTo>
                      <a:lnTo>
                        <a:pt x="117" y="144"/>
                      </a:lnTo>
                      <a:lnTo>
                        <a:pt x="119" y="139"/>
                      </a:lnTo>
                      <a:lnTo>
                        <a:pt x="120" y="136"/>
                      </a:lnTo>
                      <a:lnTo>
                        <a:pt x="119" y="133"/>
                      </a:lnTo>
                      <a:lnTo>
                        <a:pt x="119" y="127"/>
                      </a:lnTo>
                      <a:lnTo>
                        <a:pt x="119" y="125"/>
                      </a:lnTo>
                      <a:lnTo>
                        <a:pt x="117" y="122"/>
                      </a:lnTo>
                      <a:lnTo>
                        <a:pt x="116" y="121"/>
                      </a:lnTo>
                      <a:lnTo>
                        <a:pt x="116" y="119"/>
                      </a:lnTo>
                      <a:lnTo>
                        <a:pt x="117" y="117"/>
                      </a:lnTo>
                      <a:lnTo>
                        <a:pt x="116" y="116"/>
                      </a:lnTo>
                      <a:lnTo>
                        <a:pt x="118" y="113"/>
                      </a:lnTo>
                      <a:lnTo>
                        <a:pt x="121" y="109"/>
                      </a:lnTo>
                      <a:lnTo>
                        <a:pt x="122" y="109"/>
                      </a:lnTo>
                      <a:lnTo>
                        <a:pt x="121" y="107"/>
                      </a:lnTo>
                      <a:lnTo>
                        <a:pt x="123" y="103"/>
                      </a:lnTo>
                      <a:lnTo>
                        <a:pt x="125" y="100"/>
                      </a:lnTo>
                      <a:lnTo>
                        <a:pt x="123" y="99"/>
                      </a:lnTo>
                      <a:lnTo>
                        <a:pt x="124" y="95"/>
                      </a:lnTo>
                      <a:lnTo>
                        <a:pt x="127" y="92"/>
                      </a:lnTo>
                      <a:lnTo>
                        <a:pt x="132" y="86"/>
                      </a:lnTo>
                      <a:lnTo>
                        <a:pt x="135" y="81"/>
                      </a:lnTo>
                      <a:lnTo>
                        <a:pt x="135" y="77"/>
                      </a:lnTo>
                      <a:lnTo>
                        <a:pt x="137" y="72"/>
                      </a:lnTo>
                      <a:lnTo>
                        <a:pt x="138" y="72"/>
                      </a:lnTo>
                      <a:lnTo>
                        <a:pt x="140" y="70"/>
                      </a:lnTo>
                      <a:lnTo>
                        <a:pt x="141" y="67"/>
                      </a:lnTo>
                      <a:lnTo>
                        <a:pt x="143" y="65"/>
                      </a:lnTo>
                      <a:lnTo>
                        <a:pt x="147" y="63"/>
                      </a:lnTo>
                      <a:lnTo>
                        <a:pt x="146" y="60"/>
                      </a:lnTo>
                      <a:lnTo>
                        <a:pt x="148" y="58"/>
                      </a:lnTo>
                      <a:lnTo>
                        <a:pt x="150" y="54"/>
                      </a:lnTo>
                      <a:lnTo>
                        <a:pt x="150" y="48"/>
                      </a:lnTo>
                      <a:lnTo>
                        <a:pt x="150" y="43"/>
                      </a:lnTo>
                      <a:lnTo>
                        <a:pt x="153" y="39"/>
                      </a:lnTo>
                      <a:lnTo>
                        <a:pt x="156" y="37"/>
                      </a:lnTo>
                      <a:lnTo>
                        <a:pt x="156" y="35"/>
                      </a:lnTo>
                      <a:lnTo>
                        <a:pt x="157" y="33"/>
                      </a:lnTo>
                      <a:lnTo>
                        <a:pt x="157" y="29"/>
                      </a:lnTo>
                      <a:lnTo>
                        <a:pt x="160" y="28"/>
                      </a:lnTo>
                      <a:lnTo>
                        <a:pt x="161" y="26"/>
                      </a:lnTo>
                      <a:lnTo>
                        <a:pt x="162" y="24"/>
                      </a:lnTo>
                      <a:lnTo>
                        <a:pt x="163" y="22"/>
                      </a:lnTo>
                      <a:lnTo>
                        <a:pt x="163" y="19"/>
                      </a:lnTo>
                      <a:lnTo>
                        <a:pt x="138" y="20"/>
                      </a:lnTo>
                      <a:lnTo>
                        <a:pt x="148" y="5"/>
                      </a:lnTo>
                      <a:lnTo>
                        <a:pt x="147" y="0"/>
                      </a:lnTo>
                      <a:lnTo>
                        <a:pt x="0" y="4"/>
                      </a:lnTo>
                      <a:lnTo>
                        <a:pt x="7" y="47"/>
                      </a:lnTo>
                      <a:lnTo>
                        <a:pt x="6" y="123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90" name="Freeform 37">
                  <a:extLst>
                    <a:ext uri="{FF2B5EF4-FFF2-40B4-BE49-F238E27FC236}">
                      <a16:creationId xmlns:a16="http://schemas.microsoft.com/office/drawing/2014/main" id="{98E5C06B-CF21-C341-A7B1-7E19C07CB5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01917" y="8535624"/>
                  <a:ext cx="1978213" cy="874653"/>
                </a:xfrm>
                <a:custGeom>
                  <a:avLst/>
                  <a:gdLst>
                    <a:gd name="T0" fmla="*/ 320 w 326"/>
                    <a:gd name="T1" fmla="*/ 28 h 144"/>
                    <a:gd name="T2" fmla="*/ 315 w 326"/>
                    <a:gd name="T3" fmla="*/ 38 h 144"/>
                    <a:gd name="T4" fmla="*/ 311 w 326"/>
                    <a:gd name="T5" fmla="*/ 32 h 144"/>
                    <a:gd name="T6" fmla="*/ 300 w 326"/>
                    <a:gd name="T7" fmla="*/ 30 h 144"/>
                    <a:gd name="T8" fmla="*/ 289 w 326"/>
                    <a:gd name="T9" fmla="*/ 35 h 144"/>
                    <a:gd name="T10" fmla="*/ 285 w 326"/>
                    <a:gd name="T11" fmla="*/ 32 h 144"/>
                    <a:gd name="T12" fmla="*/ 282 w 326"/>
                    <a:gd name="T13" fmla="*/ 25 h 144"/>
                    <a:gd name="T14" fmla="*/ 281 w 326"/>
                    <a:gd name="T15" fmla="*/ 18 h 144"/>
                    <a:gd name="T16" fmla="*/ 284 w 326"/>
                    <a:gd name="T17" fmla="*/ 20 h 144"/>
                    <a:gd name="T18" fmla="*/ 290 w 326"/>
                    <a:gd name="T19" fmla="*/ 29 h 144"/>
                    <a:gd name="T20" fmla="*/ 295 w 326"/>
                    <a:gd name="T21" fmla="*/ 26 h 144"/>
                    <a:gd name="T22" fmla="*/ 305 w 326"/>
                    <a:gd name="T23" fmla="*/ 22 h 144"/>
                    <a:gd name="T24" fmla="*/ 306 w 326"/>
                    <a:gd name="T25" fmla="*/ 16 h 144"/>
                    <a:gd name="T26" fmla="*/ 303 w 326"/>
                    <a:gd name="T27" fmla="*/ 12 h 144"/>
                    <a:gd name="T28" fmla="*/ 312 w 326"/>
                    <a:gd name="T29" fmla="*/ 14 h 144"/>
                    <a:gd name="T30" fmla="*/ 308 w 326"/>
                    <a:gd name="T31" fmla="*/ 4 h 144"/>
                    <a:gd name="T32" fmla="*/ 155 w 326"/>
                    <a:gd name="T33" fmla="*/ 28 h 144"/>
                    <a:gd name="T34" fmla="*/ 93 w 326"/>
                    <a:gd name="T35" fmla="*/ 47 h 144"/>
                    <a:gd name="T36" fmla="*/ 85 w 326"/>
                    <a:gd name="T37" fmla="*/ 58 h 144"/>
                    <a:gd name="T38" fmla="*/ 65 w 326"/>
                    <a:gd name="T39" fmla="*/ 70 h 144"/>
                    <a:gd name="T40" fmla="*/ 55 w 326"/>
                    <a:gd name="T41" fmla="*/ 72 h 144"/>
                    <a:gd name="T42" fmla="*/ 14 w 326"/>
                    <a:gd name="T43" fmla="*/ 99 h 144"/>
                    <a:gd name="T44" fmla="*/ 8 w 326"/>
                    <a:gd name="T45" fmla="*/ 110 h 144"/>
                    <a:gd name="T46" fmla="*/ 1 w 326"/>
                    <a:gd name="T47" fmla="*/ 117 h 144"/>
                    <a:gd name="T48" fmla="*/ 0 w 326"/>
                    <a:gd name="T49" fmla="*/ 124 h 144"/>
                    <a:gd name="T50" fmla="*/ 83 w 326"/>
                    <a:gd name="T51" fmla="*/ 104 h 144"/>
                    <a:gd name="T52" fmla="*/ 108 w 326"/>
                    <a:gd name="T53" fmla="*/ 105 h 144"/>
                    <a:gd name="T54" fmla="*/ 123 w 326"/>
                    <a:gd name="T55" fmla="*/ 100 h 144"/>
                    <a:gd name="T56" fmla="*/ 142 w 326"/>
                    <a:gd name="T57" fmla="*/ 114 h 144"/>
                    <a:gd name="T58" fmla="*/ 243 w 326"/>
                    <a:gd name="T59" fmla="*/ 140 h 144"/>
                    <a:gd name="T60" fmla="*/ 256 w 326"/>
                    <a:gd name="T61" fmla="*/ 136 h 144"/>
                    <a:gd name="T62" fmla="*/ 263 w 326"/>
                    <a:gd name="T63" fmla="*/ 117 h 144"/>
                    <a:gd name="T64" fmla="*/ 271 w 326"/>
                    <a:gd name="T65" fmla="*/ 106 h 144"/>
                    <a:gd name="T66" fmla="*/ 270 w 326"/>
                    <a:gd name="T67" fmla="*/ 100 h 144"/>
                    <a:gd name="T68" fmla="*/ 272 w 326"/>
                    <a:gd name="T69" fmla="*/ 97 h 144"/>
                    <a:gd name="T70" fmla="*/ 278 w 326"/>
                    <a:gd name="T71" fmla="*/ 100 h 144"/>
                    <a:gd name="T72" fmla="*/ 281 w 326"/>
                    <a:gd name="T73" fmla="*/ 95 h 144"/>
                    <a:gd name="T74" fmla="*/ 285 w 326"/>
                    <a:gd name="T75" fmla="*/ 95 h 144"/>
                    <a:gd name="T76" fmla="*/ 296 w 326"/>
                    <a:gd name="T77" fmla="*/ 91 h 144"/>
                    <a:gd name="T78" fmla="*/ 301 w 326"/>
                    <a:gd name="T79" fmla="*/ 87 h 144"/>
                    <a:gd name="T80" fmla="*/ 308 w 326"/>
                    <a:gd name="T81" fmla="*/ 81 h 144"/>
                    <a:gd name="T82" fmla="*/ 308 w 326"/>
                    <a:gd name="T83" fmla="*/ 75 h 144"/>
                    <a:gd name="T84" fmla="*/ 301 w 326"/>
                    <a:gd name="T85" fmla="*/ 78 h 144"/>
                    <a:gd name="T86" fmla="*/ 291 w 326"/>
                    <a:gd name="T87" fmla="*/ 83 h 144"/>
                    <a:gd name="T88" fmla="*/ 283 w 326"/>
                    <a:gd name="T89" fmla="*/ 77 h 144"/>
                    <a:gd name="T90" fmla="*/ 288 w 326"/>
                    <a:gd name="T91" fmla="*/ 77 h 144"/>
                    <a:gd name="T92" fmla="*/ 296 w 326"/>
                    <a:gd name="T93" fmla="*/ 73 h 144"/>
                    <a:gd name="T94" fmla="*/ 297 w 326"/>
                    <a:gd name="T95" fmla="*/ 68 h 144"/>
                    <a:gd name="T96" fmla="*/ 296 w 326"/>
                    <a:gd name="T97" fmla="*/ 64 h 144"/>
                    <a:gd name="T98" fmla="*/ 280 w 326"/>
                    <a:gd name="T99" fmla="*/ 58 h 144"/>
                    <a:gd name="T100" fmla="*/ 290 w 326"/>
                    <a:gd name="T101" fmla="*/ 57 h 144"/>
                    <a:gd name="T102" fmla="*/ 294 w 326"/>
                    <a:gd name="T103" fmla="*/ 55 h 144"/>
                    <a:gd name="T104" fmla="*/ 294 w 326"/>
                    <a:gd name="T105" fmla="*/ 51 h 144"/>
                    <a:gd name="T106" fmla="*/ 300 w 326"/>
                    <a:gd name="T107" fmla="*/ 58 h 144"/>
                    <a:gd name="T108" fmla="*/ 306 w 326"/>
                    <a:gd name="T109" fmla="*/ 58 h 144"/>
                    <a:gd name="T110" fmla="*/ 317 w 326"/>
                    <a:gd name="T111" fmla="*/ 57 h 144"/>
                    <a:gd name="T112" fmla="*/ 319 w 326"/>
                    <a:gd name="T113" fmla="*/ 48 h 144"/>
                    <a:gd name="T114" fmla="*/ 322 w 326"/>
                    <a:gd name="T115" fmla="*/ 42 h 144"/>
                    <a:gd name="T116" fmla="*/ 325 w 326"/>
                    <a:gd name="T117" fmla="*/ 39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326" h="144">
                      <a:moveTo>
                        <a:pt x="324" y="34"/>
                      </a:moveTo>
                      <a:cubicBezTo>
                        <a:pt x="322" y="31"/>
                        <a:pt x="322" y="31"/>
                        <a:pt x="322" y="31"/>
                      </a:cubicBezTo>
                      <a:cubicBezTo>
                        <a:pt x="320" y="28"/>
                        <a:pt x="320" y="28"/>
                        <a:pt x="320" y="28"/>
                      </a:cubicBezTo>
                      <a:cubicBezTo>
                        <a:pt x="317" y="28"/>
                        <a:pt x="317" y="28"/>
                        <a:pt x="317" y="28"/>
                      </a:cubicBezTo>
                      <a:cubicBezTo>
                        <a:pt x="316" y="29"/>
                        <a:pt x="316" y="29"/>
                        <a:pt x="316" y="29"/>
                      </a:cubicBezTo>
                      <a:cubicBezTo>
                        <a:pt x="315" y="38"/>
                        <a:pt x="315" y="38"/>
                        <a:pt x="315" y="38"/>
                      </a:cubicBezTo>
                      <a:cubicBezTo>
                        <a:pt x="315" y="40"/>
                        <a:pt x="315" y="40"/>
                        <a:pt x="315" y="40"/>
                      </a:cubicBezTo>
                      <a:cubicBezTo>
                        <a:pt x="312" y="38"/>
                        <a:pt x="312" y="38"/>
                        <a:pt x="312" y="38"/>
                      </a:cubicBezTo>
                      <a:cubicBezTo>
                        <a:pt x="311" y="32"/>
                        <a:pt x="311" y="32"/>
                        <a:pt x="311" y="32"/>
                      </a:cubicBezTo>
                      <a:cubicBezTo>
                        <a:pt x="309" y="28"/>
                        <a:pt x="309" y="28"/>
                        <a:pt x="309" y="28"/>
                      </a:cubicBezTo>
                      <a:cubicBezTo>
                        <a:pt x="306" y="27"/>
                        <a:pt x="306" y="27"/>
                        <a:pt x="306" y="27"/>
                      </a:cubicBezTo>
                      <a:cubicBezTo>
                        <a:pt x="300" y="30"/>
                        <a:pt x="300" y="30"/>
                        <a:pt x="300" y="30"/>
                      </a:cubicBezTo>
                      <a:cubicBezTo>
                        <a:pt x="298" y="30"/>
                        <a:pt x="298" y="30"/>
                        <a:pt x="298" y="30"/>
                      </a:cubicBezTo>
                      <a:cubicBezTo>
                        <a:pt x="292" y="32"/>
                        <a:pt x="292" y="32"/>
                        <a:pt x="292" y="32"/>
                      </a:cubicBezTo>
                      <a:cubicBezTo>
                        <a:pt x="289" y="35"/>
                        <a:pt x="289" y="35"/>
                        <a:pt x="289" y="35"/>
                      </a:cubicBezTo>
                      <a:cubicBezTo>
                        <a:pt x="286" y="39"/>
                        <a:pt x="286" y="39"/>
                        <a:pt x="286" y="39"/>
                      </a:cubicBezTo>
                      <a:cubicBezTo>
                        <a:pt x="285" y="37"/>
                        <a:pt x="285" y="37"/>
                        <a:pt x="285" y="37"/>
                      </a:cubicBezTo>
                      <a:cubicBezTo>
                        <a:pt x="285" y="32"/>
                        <a:pt x="285" y="32"/>
                        <a:pt x="285" y="32"/>
                      </a:cubicBezTo>
                      <a:cubicBezTo>
                        <a:pt x="285" y="30"/>
                        <a:pt x="285" y="30"/>
                        <a:pt x="285" y="30"/>
                      </a:cubicBezTo>
                      <a:cubicBezTo>
                        <a:pt x="283" y="27"/>
                        <a:pt x="283" y="27"/>
                        <a:pt x="283" y="27"/>
                      </a:cubicBezTo>
                      <a:cubicBezTo>
                        <a:pt x="282" y="25"/>
                        <a:pt x="282" y="25"/>
                        <a:pt x="282" y="25"/>
                      </a:cubicBezTo>
                      <a:cubicBezTo>
                        <a:pt x="281" y="23"/>
                        <a:pt x="281" y="23"/>
                        <a:pt x="281" y="23"/>
                      </a:cubicBezTo>
                      <a:cubicBezTo>
                        <a:pt x="281" y="20"/>
                        <a:pt x="281" y="20"/>
                        <a:pt x="281" y="20"/>
                      </a:cubicBezTo>
                      <a:cubicBezTo>
                        <a:pt x="281" y="18"/>
                        <a:pt x="281" y="18"/>
                        <a:pt x="281" y="18"/>
                      </a:cubicBezTo>
                      <a:cubicBezTo>
                        <a:pt x="283" y="16"/>
                        <a:pt x="283" y="16"/>
                        <a:pt x="283" y="16"/>
                      </a:cubicBezTo>
                      <a:cubicBezTo>
                        <a:pt x="283" y="16"/>
                        <a:pt x="283" y="16"/>
                        <a:pt x="283" y="16"/>
                      </a:cubicBezTo>
                      <a:cubicBezTo>
                        <a:pt x="284" y="20"/>
                        <a:pt x="284" y="20"/>
                        <a:pt x="284" y="20"/>
                      </a:cubicBezTo>
                      <a:cubicBezTo>
                        <a:pt x="285" y="26"/>
                        <a:pt x="285" y="26"/>
                        <a:pt x="285" y="26"/>
                      </a:cubicBezTo>
                      <a:cubicBezTo>
                        <a:pt x="287" y="31"/>
                        <a:pt x="287" y="31"/>
                        <a:pt x="287" y="31"/>
                      </a:cubicBezTo>
                      <a:cubicBezTo>
                        <a:pt x="290" y="29"/>
                        <a:pt x="290" y="29"/>
                        <a:pt x="290" y="29"/>
                      </a:cubicBezTo>
                      <a:cubicBezTo>
                        <a:pt x="291" y="28"/>
                        <a:pt x="291" y="28"/>
                        <a:pt x="291" y="28"/>
                      </a:cubicBezTo>
                      <a:cubicBezTo>
                        <a:pt x="294" y="26"/>
                        <a:pt x="294" y="26"/>
                        <a:pt x="294" y="26"/>
                      </a:cubicBezTo>
                      <a:cubicBezTo>
                        <a:pt x="295" y="26"/>
                        <a:pt x="295" y="26"/>
                        <a:pt x="295" y="26"/>
                      </a:cubicBezTo>
                      <a:cubicBezTo>
                        <a:pt x="299" y="24"/>
                        <a:pt x="299" y="24"/>
                        <a:pt x="299" y="24"/>
                      </a:cubicBezTo>
                      <a:cubicBezTo>
                        <a:pt x="300" y="22"/>
                        <a:pt x="300" y="22"/>
                        <a:pt x="300" y="22"/>
                      </a:cubicBezTo>
                      <a:cubicBezTo>
                        <a:pt x="305" y="22"/>
                        <a:pt x="305" y="22"/>
                        <a:pt x="305" y="22"/>
                      </a:cubicBezTo>
                      <a:cubicBezTo>
                        <a:pt x="306" y="19"/>
                        <a:pt x="306" y="19"/>
                        <a:pt x="306" y="19"/>
                      </a:cubicBezTo>
                      <a:cubicBezTo>
                        <a:pt x="307" y="18"/>
                        <a:pt x="307" y="18"/>
                        <a:pt x="307" y="18"/>
                      </a:cubicBezTo>
                      <a:cubicBezTo>
                        <a:pt x="307" y="18"/>
                        <a:pt x="306" y="17"/>
                        <a:pt x="306" y="16"/>
                      </a:cubicBezTo>
                      <a:cubicBezTo>
                        <a:pt x="305" y="16"/>
                        <a:pt x="305" y="16"/>
                        <a:pt x="305" y="16"/>
                      </a:cubicBezTo>
                      <a:cubicBezTo>
                        <a:pt x="303" y="13"/>
                        <a:pt x="303" y="13"/>
                        <a:pt x="303" y="13"/>
                      </a:cubicBezTo>
                      <a:cubicBezTo>
                        <a:pt x="303" y="12"/>
                        <a:pt x="303" y="12"/>
                        <a:pt x="303" y="12"/>
                      </a:cubicBezTo>
                      <a:cubicBezTo>
                        <a:pt x="304" y="12"/>
                        <a:pt x="304" y="12"/>
                        <a:pt x="304" y="12"/>
                      </a:cubicBezTo>
                      <a:cubicBezTo>
                        <a:pt x="309" y="14"/>
                        <a:pt x="309" y="14"/>
                        <a:pt x="309" y="14"/>
                      </a:cubicBezTo>
                      <a:cubicBezTo>
                        <a:pt x="312" y="14"/>
                        <a:pt x="312" y="14"/>
                        <a:pt x="312" y="14"/>
                      </a:cubicBezTo>
                      <a:cubicBezTo>
                        <a:pt x="312" y="11"/>
                        <a:pt x="312" y="11"/>
                        <a:pt x="312" y="11"/>
                      </a:cubicBezTo>
                      <a:cubicBezTo>
                        <a:pt x="309" y="7"/>
                        <a:pt x="309" y="7"/>
                        <a:pt x="309" y="7"/>
                      </a:cubicBezTo>
                      <a:cubicBezTo>
                        <a:pt x="308" y="4"/>
                        <a:pt x="308" y="4"/>
                        <a:pt x="308" y="4"/>
                      </a:cubicBezTo>
                      <a:cubicBezTo>
                        <a:pt x="305" y="0"/>
                        <a:pt x="305" y="0"/>
                        <a:pt x="305" y="0"/>
                      </a:cubicBezTo>
                      <a:cubicBezTo>
                        <a:pt x="218" y="18"/>
                        <a:pt x="218" y="18"/>
                        <a:pt x="218" y="18"/>
                      </a:cubicBezTo>
                      <a:cubicBezTo>
                        <a:pt x="155" y="28"/>
                        <a:pt x="155" y="28"/>
                        <a:pt x="155" y="28"/>
                      </a:cubicBezTo>
                      <a:cubicBezTo>
                        <a:pt x="94" y="35"/>
                        <a:pt x="94" y="35"/>
                        <a:pt x="94" y="35"/>
                      </a:cubicBezTo>
                      <a:cubicBezTo>
                        <a:pt x="94" y="47"/>
                        <a:pt x="94" y="47"/>
                        <a:pt x="94" y="47"/>
                      </a:cubicBezTo>
                      <a:cubicBezTo>
                        <a:pt x="93" y="47"/>
                        <a:pt x="93" y="47"/>
                        <a:pt x="93" y="47"/>
                      </a:cubicBezTo>
                      <a:cubicBezTo>
                        <a:pt x="89" y="49"/>
                        <a:pt x="89" y="49"/>
                        <a:pt x="89" y="49"/>
                      </a:cubicBezTo>
                      <a:cubicBezTo>
                        <a:pt x="86" y="54"/>
                        <a:pt x="86" y="54"/>
                        <a:pt x="86" y="54"/>
                      </a:cubicBezTo>
                      <a:cubicBezTo>
                        <a:pt x="85" y="58"/>
                        <a:pt x="85" y="58"/>
                        <a:pt x="85" y="58"/>
                      </a:cubicBezTo>
                      <a:cubicBezTo>
                        <a:pt x="74" y="60"/>
                        <a:pt x="74" y="60"/>
                        <a:pt x="74" y="60"/>
                      </a:cubicBezTo>
                      <a:cubicBezTo>
                        <a:pt x="69" y="66"/>
                        <a:pt x="69" y="66"/>
                        <a:pt x="69" y="66"/>
                      </a:cubicBezTo>
                      <a:cubicBezTo>
                        <a:pt x="65" y="70"/>
                        <a:pt x="65" y="70"/>
                        <a:pt x="65" y="70"/>
                      </a:cubicBezTo>
                      <a:cubicBezTo>
                        <a:pt x="62" y="66"/>
                        <a:pt x="62" y="66"/>
                        <a:pt x="62" y="66"/>
                      </a:cubicBezTo>
                      <a:cubicBezTo>
                        <a:pt x="59" y="66"/>
                        <a:pt x="59" y="66"/>
                        <a:pt x="59" y="66"/>
                      </a:cubicBezTo>
                      <a:cubicBezTo>
                        <a:pt x="55" y="72"/>
                        <a:pt x="55" y="72"/>
                        <a:pt x="55" y="72"/>
                      </a:cubicBezTo>
                      <a:cubicBezTo>
                        <a:pt x="53" y="76"/>
                        <a:pt x="53" y="76"/>
                        <a:pt x="53" y="76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14" y="99"/>
                        <a:pt x="14" y="99"/>
                        <a:pt x="14" y="99"/>
                      </a:cubicBezTo>
                      <a:cubicBezTo>
                        <a:pt x="11" y="103"/>
                        <a:pt x="11" y="103"/>
                        <a:pt x="11" y="103"/>
                      </a:cubicBezTo>
                      <a:cubicBezTo>
                        <a:pt x="12" y="107"/>
                        <a:pt x="12" y="107"/>
                        <a:pt x="12" y="107"/>
                      </a:cubicBezTo>
                      <a:cubicBezTo>
                        <a:pt x="8" y="110"/>
                        <a:pt x="8" y="110"/>
                        <a:pt x="8" y="110"/>
                      </a:cubicBezTo>
                      <a:cubicBezTo>
                        <a:pt x="5" y="110"/>
                        <a:pt x="5" y="110"/>
                        <a:pt x="5" y="110"/>
                      </a:cubicBezTo>
                      <a:cubicBezTo>
                        <a:pt x="1" y="114"/>
                        <a:pt x="1" y="114"/>
                        <a:pt x="1" y="114"/>
                      </a:cubicBezTo>
                      <a:cubicBezTo>
                        <a:pt x="1" y="117"/>
                        <a:pt x="1" y="117"/>
                        <a:pt x="1" y="117"/>
                      </a:cubicBezTo>
                      <a:cubicBezTo>
                        <a:pt x="0" y="123"/>
                        <a:pt x="0" y="123"/>
                        <a:pt x="0" y="123"/>
                      </a:cubicBezTo>
                      <a:cubicBezTo>
                        <a:pt x="0" y="124"/>
                        <a:pt x="0" y="124"/>
                        <a:pt x="0" y="124"/>
                      </a:cubicBezTo>
                      <a:cubicBezTo>
                        <a:pt x="0" y="124"/>
                        <a:pt x="0" y="124"/>
                        <a:pt x="0" y="124"/>
                      </a:cubicBezTo>
                      <a:cubicBezTo>
                        <a:pt x="56" y="118"/>
                        <a:pt x="56" y="118"/>
                        <a:pt x="56" y="118"/>
                      </a:cubicBezTo>
                      <a:cubicBezTo>
                        <a:pt x="73" y="105"/>
                        <a:pt x="73" y="105"/>
                        <a:pt x="73" y="105"/>
                      </a:cubicBezTo>
                      <a:cubicBezTo>
                        <a:pt x="83" y="104"/>
                        <a:pt x="83" y="104"/>
                        <a:pt x="83" y="104"/>
                      </a:cubicBezTo>
                      <a:cubicBezTo>
                        <a:pt x="90" y="104"/>
                        <a:pt x="90" y="104"/>
                        <a:pt x="90" y="104"/>
                      </a:cubicBezTo>
                      <a:cubicBezTo>
                        <a:pt x="102" y="106"/>
                        <a:pt x="102" y="106"/>
                        <a:pt x="102" y="106"/>
                      </a:cubicBezTo>
                      <a:cubicBezTo>
                        <a:pt x="108" y="105"/>
                        <a:pt x="108" y="105"/>
                        <a:pt x="108" y="105"/>
                      </a:cubicBezTo>
                      <a:cubicBezTo>
                        <a:pt x="111" y="104"/>
                        <a:pt x="111" y="104"/>
                        <a:pt x="111" y="104"/>
                      </a:cubicBezTo>
                      <a:cubicBezTo>
                        <a:pt x="116" y="101"/>
                        <a:pt x="116" y="101"/>
                        <a:pt x="116" y="101"/>
                      </a:cubicBezTo>
                      <a:cubicBezTo>
                        <a:pt x="123" y="100"/>
                        <a:pt x="123" y="100"/>
                        <a:pt x="123" y="100"/>
                      </a:cubicBezTo>
                      <a:cubicBezTo>
                        <a:pt x="132" y="101"/>
                        <a:pt x="132" y="101"/>
                        <a:pt x="132" y="101"/>
                      </a:cubicBezTo>
                      <a:cubicBezTo>
                        <a:pt x="138" y="104"/>
                        <a:pt x="138" y="104"/>
                        <a:pt x="138" y="104"/>
                      </a:cubicBezTo>
                      <a:cubicBezTo>
                        <a:pt x="142" y="114"/>
                        <a:pt x="142" y="114"/>
                        <a:pt x="142" y="114"/>
                      </a:cubicBezTo>
                      <a:cubicBezTo>
                        <a:pt x="182" y="106"/>
                        <a:pt x="182" y="106"/>
                        <a:pt x="182" y="106"/>
                      </a:cubicBezTo>
                      <a:cubicBezTo>
                        <a:pt x="234" y="144"/>
                        <a:pt x="234" y="144"/>
                        <a:pt x="234" y="144"/>
                      </a:cubicBezTo>
                      <a:cubicBezTo>
                        <a:pt x="243" y="140"/>
                        <a:pt x="243" y="140"/>
                        <a:pt x="243" y="140"/>
                      </a:cubicBezTo>
                      <a:cubicBezTo>
                        <a:pt x="245" y="140"/>
                        <a:pt x="245" y="140"/>
                        <a:pt x="245" y="140"/>
                      </a:cubicBezTo>
                      <a:cubicBezTo>
                        <a:pt x="254" y="139"/>
                        <a:pt x="254" y="139"/>
                        <a:pt x="254" y="139"/>
                      </a:cubicBezTo>
                      <a:cubicBezTo>
                        <a:pt x="256" y="136"/>
                        <a:pt x="256" y="136"/>
                        <a:pt x="256" y="136"/>
                      </a:cubicBezTo>
                      <a:cubicBezTo>
                        <a:pt x="259" y="133"/>
                        <a:pt x="259" y="133"/>
                        <a:pt x="259" y="133"/>
                      </a:cubicBezTo>
                      <a:cubicBezTo>
                        <a:pt x="260" y="124"/>
                        <a:pt x="260" y="124"/>
                        <a:pt x="260" y="124"/>
                      </a:cubicBezTo>
                      <a:cubicBezTo>
                        <a:pt x="263" y="117"/>
                        <a:pt x="263" y="117"/>
                        <a:pt x="263" y="117"/>
                      </a:cubicBezTo>
                      <a:cubicBezTo>
                        <a:pt x="267" y="111"/>
                        <a:pt x="267" y="111"/>
                        <a:pt x="267" y="111"/>
                      </a:cubicBezTo>
                      <a:cubicBezTo>
                        <a:pt x="271" y="108"/>
                        <a:pt x="271" y="108"/>
                        <a:pt x="271" y="108"/>
                      </a:cubicBezTo>
                      <a:cubicBezTo>
                        <a:pt x="271" y="106"/>
                        <a:pt x="271" y="106"/>
                        <a:pt x="271" y="106"/>
                      </a:cubicBezTo>
                      <a:cubicBezTo>
                        <a:pt x="270" y="103"/>
                        <a:pt x="270" y="103"/>
                        <a:pt x="270" y="103"/>
                      </a:cubicBezTo>
                      <a:cubicBezTo>
                        <a:pt x="269" y="101"/>
                        <a:pt x="269" y="101"/>
                        <a:pt x="269" y="101"/>
                      </a:cubicBezTo>
                      <a:cubicBezTo>
                        <a:pt x="270" y="100"/>
                        <a:pt x="270" y="100"/>
                        <a:pt x="270" y="100"/>
                      </a:cubicBezTo>
                      <a:cubicBezTo>
                        <a:pt x="270" y="98"/>
                        <a:pt x="270" y="98"/>
                        <a:pt x="270" y="98"/>
                      </a:cubicBezTo>
                      <a:cubicBezTo>
                        <a:pt x="271" y="97"/>
                        <a:pt x="271" y="97"/>
                        <a:pt x="271" y="97"/>
                      </a:cubicBezTo>
                      <a:cubicBezTo>
                        <a:pt x="272" y="97"/>
                        <a:pt x="272" y="97"/>
                        <a:pt x="272" y="97"/>
                      </a:cubicBezTo>
                      <a:cubicBezTo>
                        <a:pt x="273" y="98"/>
                        <a:pt x="273" y="98"/>
                        <a:pt x="273" y="98"/>
                      </a:cubicBezTo>
                      <a:cubicBezTo>
                        <a:pt x="274" y="102"/>
                        <a:pt x="274" y="102"/>
                        <a:pt x="274" y="102"/>
                      </a:cubicBezTo>
                      <a:cubicBezTo>
                        <a:pt x="278" y="100"/>
                        <a:pt x="278" y="100"/>
                        <a:pt x="278" y="100"/>
                      </a:cubicBezTo>
                      <a:cubicBezTo>
                        <a:pt x="281" y="99"/>
                        <a:pt x="281" y="99"/>
                        <a:pt x="281" y="99"/>
                      </a:cubicBezTo>
                      <a:cubicBezTo>
                        <a:pt x="281" y="97"/>
                        <a:pt x="281" y="97"/>
                        <a:pt x="281" y="97"/>
                      </a:cubicBezTo>
                      <a:cubicBezTo>
                        <a:pt x="281" y="95"/>
                        <a:pt x="281" y="95"/>
                        <a:pt x="281" y="95"/>
                      </a:cubicBezTo>
                      <a:cubicBezTo>
                        <a:pt x="283" y="94"/>
                        <a:pt x="283" y="94"/>
                        <a:pt x="283" y="94"/>
                      </a:cubicBezTo>
                      <a:cubicBezTo>
                        <a:pt x="283" y="93"/>
                        <a:pt x="283" y="93"/>
                        <a:pt x="283" y="93"/>
                      </a:cubicBezTo>
                      <a:cubicBezTo>
                        <a:pt x="285" y="95"/>
                        <a:pt x="285" y="95"/>
                        <a:pt x="285" y="95"/>
                      </a:cubicBezTo>
                      <a:cubicBezTo>
                        <a:pt x="290" y="93"/>
                        <a:pt x="290" y="93"/>
                        <a:pt x="290" y="93"/>
                      </a:cubicBezTo>
                      <a:cubicBezTo>
                        <a:pt x="294" y="91"/>
                        <a:pt x="294" y="91"/>
                        <a:pt x="294" y="91"/>
                      </a:cubicBezTo>
                      <a:cubicBezTo>
                        <a:pt x="296" y="91"/>
                        <a:pt x="296" y="91"/>
                        <a:pt x="296" y="91"/>
                      </a:cubicBezTo>
                      <a:cubicBezTo>
                        <a:pt x="299" y="89"/>
                        <a:pt x="299" y="89"/>
                        <a:pt x="299" y="89"/>
                      </a:cubicBezTo>
                      <a:cubicBezTo>
                        <a:pt x="301" y="88"/>
                        <a:pt x="301" y="88"/>
                        <a:pt x="301" y="88"/>
                      </a:cubicBezTo>
                      <a:cubicBezTo>
                        <a:pt x="301" y="87"/>
                        <a:pt x="301" y="87"/>
                        <a:pt x="301" y="87"/>
                      </a:cubicBezTo>
                      <a:cubicBezTo>
                        <a:pt x="305" y="90"/>
                        <a:pt x="305" y="90"/>
                        <a:pt x="305" y="90"/>
                      </a:cubicBezTo>
                      <a:cubicBezTo>
                        <a:pt x="307" y="86"/>
                        <a:pt x="307" y="86"/>
                        <a:pt x="307" y="86"/>
                      </a:cubicBezTo>
                      <a:cubicBezTo>
                        <a:pt x="308" y="81"/>
                        <a:pt x="308" y="81"/>
                        <a:pt x="308" y="81"/>
                      </a:cubicBezTo>
                      <a:cubicBezTo>
                        <a:pt x="309" y="79"/>
                        <a:pt x="309" y="79"/>
                        <a:pt x="309" y="79"/>
                      </a:cubicBezTo>
                      <a:cubicBezTo>
                        <a:pt x="310" y="77"/>
                        <a:pt x="310" y="77"/>
                        <a:pt x="310" y="77"/>
                      </a:cubicBezTo>
                      <a:cubicBezTo>
                        <a:pt x="310" y="77"/>
                        <a:pt x="309" y="74"/>
                        <a:pt x="308" y="75"/>
                      </a:cubicBezTo>
                      <a:cubicBezTo>
                        <a:pt x="307" y="75"/>
                        <a:pt x="304" y="76"/>
                        <a:pt x="304" y="76"/>
                      </a:cubicBezTo>
                      <a:cubicBezTo>
                        <a:pt x="303" y="78"/>
                        <a:pt x="303" y="78"/>
                        <a:pt x="303" y="78"/>
                      </a:cubicBezTo>
                      <a:cubicBezTo>
                        <a:pt x="301" y="78"/>
                        <a:pt x="301" y="78"/>
                        <a:pt x="301" y="78"/>
                      </a:cubicBezTo>
                      <a:cubicBezTo>
                        <a:pt x="299" y="80"/>
                        <a:pt x="299" y="80"/>
                        <a:pt x="299" y="80"/>
                      </a:cubicBezTo>
                      <a:cubicBezTo>
                        <a:pt x="294" y="83"/>
                        <a:pt x="294" y="83"/>
                        <a:pt x="294" y="83"/>
                      </a:cubicBezTo>
                      <a:cubicBezTo>
                        <a:pt x="291" y="83"/>
                        <a:pt x="291" y="83"/>
                        <a:pt x="291" y="83"/>
                      </a:cubicBezTo>
                      <a:cubicBezTo>
                        <a:pt x="283" y="81"/>
                        <a:pt x="283" y="81"/>
                        <a:pt x="283" y="81"/>
                      </a:cubicBezTo>
                      <a:cubicBezTo>
                        <a:pt x="283" y="79"/>
                        <a:pt x="283" y="79"/>
                        <a:pt x="283" y="79"/>
                      </a:cubicBezTo>
                      <a:cubicBezTo>
                        <a:pt x="283" y="77"/>
                        <a:pt x="283" y="77"/>
                        <a:pt x="283" y="77"/>
                      </a:cubicBezTo>
                      <a:cubicBezTo>
                        <a:pt x="284" y="76"/>
                        <a:pt x="284" y="76"/>
                        <a:pt x="284" y="76"/>
                      </a:cubicBezTo>
                      <a:cubicBezTo>
                        <a:pt x="286" y="76"/>
                        <a:pt x="286" y="76"/>
                        <a:pt x="286" y="76"/>
                      </a:cubicBezTo>
                      <a:cubicBezTo>
                        <a:pt x="288" y="77"/>
                        <a:pt x="288" y="77"/>
                        <a:pt x="288" y="77"/>
                      </a:cubicBezTo>
                      <a:cubicBezTo>
                        <a:pt x="293" y="77"/>
                        <a:pt x="293" y="77"/>
                        <a:pt x="293" y="77"/>
                      </a:cubicBezTo>
                      <a:cubicBezTo>
                        <a:pt x="296" y="75"/>
                        <a:pt x="296" y="75"/>
                        <a:pt x="296" y="75"/>
                      </a:cubicBezTo>
                      <a:cubicBezTo>
                        <a:pt x="296" y="73"/>
                        <a:pt x="296" y="73"/>
                        <a:pt x="296" y="73"/>
                      </a:cubicBezTo>
                      <a:cubicBezTo>
                        <a:pt x="295" y="71"/>
                        <a:pt x="295" y="71"/>
                        <a:pt x="295" y="71"/>
                      </a:cubicBezTo>
                      <a:cubicBezTo>
                        <a:pt x="296" y="68"/>
                        <a:pt x="296" y="68"/>
                        <a:pt x="296" y="68"/>
                      </a:cubicBezTo>
                      <a:cubicBezTo>
                        <a:pt x="297" y="68"/>
                        <a:pt x="297" y="68"/>
                        <a:pt x="297" y="68"/>
                      </a:cubicBezTo>
                      <a:cubicBezTo>
                        <a:pt x="299" y="66"/>
                        <a:pt x="299" y="66"/>
                        <a:pt x="299" y="66"/>
                      </a:cubicBezTo>
                      <a:cubicBezTo>
                        <a:pt x="299" y="64"/>
                        <a:pt x="299" y="64"/>
                        <a:pt x="299" y="64"/>
                      </a:cubicBezTo>
                      <a:cubicBezTo>
                        <a:pt x="296" y="64"/>
                        <a:pt x="296" y="64"/>
                        <a:pt x="296" y="64"/>
                      </a:cubicBezTo>
                      <a:cubicBezTo>
                        <a:pt x="290" y="61"/>
                        <a:pt x="290" y="61"/>
                        <a:pt x="290" y="61"/>
                      </a:cubicBezTo>
                      <a:cubicBezTo>
                        <a:pt x="283" y="60"/>
                        <a:pt x="283" y="60"/>
                        <a:pt x="283" y="60"/>
                      </a:cubicBezTo>
                      <a:cubicBezTo>
                        <a:pt x="280" y="58"/>
                        <a:pt x="280" y="58"/>
                        <a:pt x="280" y="58"/>
                      </a:cubicBezTo>
                      <a:cubicBezTo>
                        <a:pt x="280" y="57"/>
                        <a:pt x="280" y="57"/>
                        <a:pt x="280" y="57"/>
                      </a:cubicBezTo>
                      <a:cubicBezTo>
                        <a:pt x="284" y="57"/>
                        <a:pt x="284" y="57"/>
                        <a:pt x="284" y="57"/>
                      </a:cubicBezTo>
                      <a:cubicBezTo>
                        <a:pt x="290" y="57"/>
                        <a:pt x="290" y="57"/>
                        <a:pt x="290" y="57"/>
                      </a:cubicBezTo>
                      <a:cubicBezTo>
                        <a:pt x="294" y="59"/>
                        <a:pt x="294" y="59"/>
                        <a:pt x="294" y="59"/>
                      </a:cubicBezTo>
                      <a:cubicBezTo>
                        <a:pt x="295" y="57"/>
                        <a:pt x="295" y="57"/>
                        <a:pt x="295" y="57"/>
                      </a:cubicBezTo>
                      <a:cubicBezTo>
                        <a:pt x="294" y="55"/>
                        <a:pt x="294" y="55"/>
                        <a:pt x="294" y="55"/>
                      </a:cubicBezTo>
                      <a:cubicBezTo>
                        <a:pt x="293" y="54"/>
                        <a:pt x="293" y="54"/>
                        <a:pt x="293" y="54"/>
                      </a:cubicBezTo>
                      <a:cubicBezTo>
                        <a:pt x="292" y="52"/>
                        <a:pt x="292" y="52"/>
                        <a:pt x="292" y="52"/>
                      </a:cubicBezTo>
                      <a:cubicBezTo>
                        <a:pt x="294" y="51"/>
                        <a:pt x="294" y="51"/>
                        <a:pt x="294" y="51"/>
                      </a:cubicBezTo>
                      <a:cubicBezTo>
                        <a:pt x="297" y="51"/>
                        <a:pt x="297" y="51"/>
                        <a:pt x="297" y="51"/>
                      </a:cubicBezTo>
                      <a:cubicBezTo>
                        <a:pt x="298" y="56"/>
                        <a:pt x="298" y="56"/>
                        <a:pt x="298" y="56"/>
                      </a:cubicBezTo>
                      <a:cubicBezTo>
                        <a:pt x="300" y="58"/>
                        <a:pt x="300" y="58"/>
                        <a:pt x="300" y="58"/>
                      </a:cubicBezTo>
                      <a:cubicBezTo>
                        <a:pt x="303" y="58"/>
                        <a:pt x="303" y="58"/>
                        <a:pt x="303" y="58"/>
                      </a:cubicBezTo>
                      <a:cubicBezTo>
                        <a:pt x="304" y="57"/>
                        <a:pt x="304" y="57"/>
                        <a:pt x="304" y="57"/>
                      </a:cubicBezTo>
                      <a:cubicBezTo>
                        <a:pt x="306" y="58"/>
                        <a:pt x="306" y="58"/>
                        <a:pt x="306" y="58"/>
                      </a:cubicBezTo>
                      <a:cubicBezTo>
                        <a:pt x="310" y="58"/>
                        <a:pt x="310" y="58"/>
                        <a:pt x="310" y="58"/>
                      </a:cubicBezTo>
                      <a:cubicBezTo>
                        <a:pt x="316" y="58"/>
                        <a:pt x="316" y="58"/>
                        <a:pt x="316" y="58"/>
                      </a:cubicBezTo>
                      <a:cubicBezTo>
                        <a:pt x="317" y="57"/>
                        <a:pt x="317" y="57"/>
                        <a:pt x="317" y="57"/>
                      </a:cubicBezTo>
                      <a:cubicBezTo>
                        <a:pt x="317" y="53"/>
                        <a:pt x="317" y="53"/>
                        <a:pt x="317" y="53"/>
                      </a:cubicBezTo>
                      <a:cubicBezTo>
                        <a:pt x="318" y="51"/>
                        <a:pt x="318" y="51"/>
                        <a:pt x="318" y="51"/>
                      </a:cubicBezTo>
                      <a:cubicBezTo>
                        <a:pt x="319" y="48"/>
                        <a:pt x="319" y="48"/>
                        <a:pt x="319" y="48"/>
                      </a:cubicBezTo>
                      <a:cubicBezTo>
                        <a:pt x="319" y="46"/>
                        <a:pt x="319" y="46"/>
                        <a:pt x="319" y="46"/>
                      </a:cubicBezTo>
                      <a:cubicBezTo>
                        <a:pt x="320" y="42"/>
                        <a:pt x="320" y="42"/>
                        <a:pt x="320" y="42"/>
                      </a:cubicBezTo>
                      <a:cubicBezTo>
                        <a:pt x="322" y="42"/>
                        <a:pt x="322" y="42"/>
                        <a:pt x="322" y="42"/>
                      </a:cubicBezTo>
                      <a:cubicBezTo>
                        <a:pt x="323" y="44"/>
                        <a:pt x="323" y="44"/>
                        <a:pt x="323" y="44"/>
                      </a:cubicBezTo>
                      <a:cubicBezTo>
                        <a:pt x="325" y="42"/>
                        <a:pt x="325" y="42"/>
                        <a:pt x="325" y="42"/>
                      </a:cubicBezTo>
                      <a:cubicBezTo>
                        <a:pt x="325" y="39"/>
                        <a:pt x="325" y="39"/>
                        <a:pt x="325" y="39"/>
                      </a:cubicBezTo>
                      <a:cubicBezTo>
                        <a:pt x="326" y="37"/>
                        <a:pt x="326" y="37"/>
                        <a:pt x="326" y="37"/>
                      </a:cubicBezTo>
                      <a:lnTo>
                        <a:pt x="324" y="34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91" name="Freeform 39">
                  <a:extLst>
                    <a:ext uri="{FF2B5EF4-FFF2-40B4-BE49-F238E27FC236}">
                      <a16:creationId xmlns:a16="http://schemas.microsoft.com/office/drawing/2014/main" id="{03361B4D-3347-7346-A73B-0D0455EEE5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16596" y="7797189"/>
                  <a:ext cx="1777527" cy="996534"/>
                </a:xfrm>
                <a:custGeom>
                  <a:avLst/>
                  <a:gdLst>
                    <a:gd name="T0" fmla="*/ 169 w 248"/>
                    <a:gd name="T1" fmla="*/ 118 h 139"/>
                    <a:gd name="T2" fmla="*/ 248 w 248"/>
                    <a:gd name="T3" fmla="*/ 101 h 139"/>
                    <a:gd name="T4" fmla="*/ 246 w 248"/>
                    <a:gd name="T5" fmla="*/ 93 h 139"/>
                    <a:gd name="T6" fmla="*/ 239 w 248"/>
                    <a:gd name="T7" fmla="*/ 86 h 139"/>
                    <a:gd name="T8" fmla="*/ 232 w 248"/>
                    <a:gd name="T9" fmla="*/ 83 h 139"/>
                    <a:gd name="T10" fmla="*/ 228 w 248"/>
                    <a:gd name="T11" fmla="*/ 78 h 139"/>
                    <a:gd name="T12" fmla="*/ 224 w 248"/>
                    <a:gd name="T13" fmla="*/ 72 h 139"/>
                    <a:gd name="T14" fmla="*/ 226 w 248"/>
                    <a:gd name="T15" fmla="*/ 68 h 139"/>
                    <a:gd name="T16" fmla="*/ 228 w 248"/>
                    <a:gd name="T17" fmla="*/ 67 h 139"/>
                    <a:gd name="T18" fmla="*/ 224 w 248"/>
                    <a:gd name="T19" fmla="*/ 63 h 139"/>
                    <a:gd name="T20" fmla="*/ 211 w 248"/>
                    <a:gd name="T21" fmla="*/ 54 h 139"/>
                    <a:gd name="T22" fmla="*/ 215 w 248"/>
                    <a:gd name="T23" fmla="*/ 55 h 139"/>
                    <a:gd name="T24" fmla="*/ 221 w 248"/>
                    <a:gd name="T25" fmla="*/ 59 h 139"/>
                    <a:gd name="T26" fmla="*/ 225 w 248"/>
                    <a:gd name="T27" fmla="*/ 56 h 139"/>
                    <a:gd name="T28" fmla="*/ 225 w 248"/>
                    <a:gd name="T29" fmla="*/ 48 h 139"/>
                    <a:gd name="T30" fmla="*/ 215 w 248"/>
                    <a:gd name="T31" fmla="*/ 45 h 139"/>
                    <a:gd name="T32" fmla="*/ 211 w 248"/>
                    <a:gd name="T33" fmla="*/ 41 h 139"/>
                    <a:gd name="T34" fmla="*/ 207 w 248"/>
                    <a:gd name="T35" fmla="*/ 43 h 139"/>
                    <a:gd name="T36" fmla="*/ 199 w 248"/>
                    <a:gd name="T37" fmla="*/ 37 h 139"/>
                    <a:gd name="T38" fmla="*/ 193 w 248"/>
                    <a:gd name="T39" fmla="*/ 37 h 139"/>
                    <a:gd name="T40" fmla="*/ 188 w 248"/>
                    <a:gd name="T41" fmla="*/ 36 h 139"/>
                    <a:gd name="T42" fmla="*/ 191 w 248"/>
                    <a:gd name="T43" fmla="*/ 24 h 139"/>
                    <a:gd name="T44" fmla="*/ 192 w 248"/>
                    <a:gd name="T45" fmla="*/ 17 h 139"/>
                    <a:gd name="T46" fmla="*/ 183 w 248"/>
                    <a:gd name="T47" fmla="*/ 10 h 139"/>
                    <a:gd name="T48" fmla="*/ 171 w 248"/>
                    <a:gd name="T49" fmla="*/ 5 h 139"/>
                    <a:gd name="T50" fmla="*/ 166 w 248"/>
                    <a:gd name="T51" fmla="*/ 8 h 139"/>
                    <a:gd name="T52" fmla="*/ 151 w 248"/>
                    <a:gd name="T53" fmla="*/ 0 h 139"/>
                    <a:gd name="T54" fmla="*/ 149 w 248"/>
                    <a:gd name="T55" fmla="*/ 15 h 139"/>
                    <a:gd name="T56" fmla="*/ 144 w 248"/>
                    <a:gd name="T57" fmla="*/ 21 h 139"/>
                    <a:gd name="T58" fmla="*/ 138 w 248"/>
                    <a:gd name="T59" fmla="*/ 28 h 139"/>
                    <a:gd name="T60" fmla="*/ 134 w 248"/>
                    <a:gd name="T61" fmla="*/ 28 h 139"/>
                    <a:gd name="T62" fmla="*/ 131 w 248"/>
                    <a:gd name="T63" fmla="*/ 36 h 139"/>
                    <a:gd name="T64" fmla="*/ 127 w 248"/>
                    <a:gd name="T65" fmla="*/ 46 h 139"/>
                    <a:gd name="T66" fmla="*/ 120 w 248"/>
                    <a:gd name="T67" fmla="*/ 43 h 139"/>
                    <a:gd name="T68" fmla="*/ 115 w 248"/>
                    <a:gd name="T69" fmla="*/ 48 h 139"/>
                    <a:gd name="T70" fmla="*/ 109 w 248"/>
                    <a:gd name="T71" fmla="*/ 68 h 139"/>
                    <a:gd name="T72" fmla="*/ 103 w 248"/>
                    <a:gd name="T73" fmla="*/ 78 h 139"/>
                    <a:gd name="T74" fmla="*/ 100 w 248"/>
                    <a:gd name="T75" fmla="*/ 89 h 139"/>
                    <a:gd name="T76" fmla="*/ 82 w 248"/>
                    <a:gd name="T77" fmla="*/ 101 h 139"/>
                    <a:gd name="T78" fmla="*/ 69 w 248"/>
                    <a:gd name="T79" fmla="*/ 100 h 139"/>
                    <a:gd name="T80" fmla="*/ 61 w 248"/>
                    <a:gd name="T81" fmla="*/ 107 h 139"/>
                    <a:gd name="T82" fmla="*/ 50 w 248"/>
                    <a:gd name="T83" fmla="*/ 100 h 139"/>
                    <a:gd name="T84" fmla="*/ 46 w 248"/>
                    <a:gd name="T85" fmla="*/ 97 h 139"/>
                    <a:gd name="T86" fmla="*/ 43 w 248"/>
                    <a:gd name="T87" fmla="*/ 103 h 139"/>
                    <a:gd name="T88" fmla="*/ 28 w 248"/>
                    <a:gd name="T89" fmla="*/ 113 h 139"/>
                    <a:gd name="T90" fmla="*/ 22 w 248"/>
                    <a:gd name="T91" fmla="*/ 127 h 139"/>
                    <a:gd name="T92" fmla="*/ 15 w 248"/>
                    <a:gd name="T93" fmla="*/ 130 h 139"/>
                    <a:gd name="T94" fmla="*/ 6 w 248"/>
                    <a:gd name="T95" fmla="*/ 136 h 139"/>
                    <a:gd name="T96" fmla="*/ 64 w 248"/>
                    <a:gd name="T97" fmla="*/ 133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48" h="139">
                      <a:moveTo>
                        <a:pt x="116" y="127"/>
                      </a:moveTo>
                      <a:lnTo>
                        <a:pt x="169" y="118"/>
                      </a:lnTo>
                      <a:lnTo>
                        <a:pt x="243" y="103"/>
                      </a:lnTo>
                      <a:lnTo>
                        <a:pt x="248" y="101"/>
                      </a:lnTo>
                      <a:lnTo>
                        <a:pt x="248" y="98"/>
                      </a:lnTo>
                      <a:lnTo>
                        <a:pt x="246" y="93"/>
                      </a:lnTo>
                      <a:lnTo>
                        <a:pt x="243" y="89"/>
                      </a:lnTo>
                      <a:lnTo>
                        <a:pt x="239" y="86"/>
                      </a:lnTo>
                      <a:lnTo>
                        <a:pt x="237" y="86"/>
                      </a:lnTo>
                      <a:lnTo>
                        <a:pt x="232" y="83"/>
                      </a:lnTo>
                      <a:lnTo>
                        <a:pt x="231" y="80"/>
                      </a:lnTo>
                      <a:lnTo>
                        <a:pt x="228" y="78"/>
                      </a:lnTo>
                      <a:lnTo>
                        <a:pt x="226" y="74"/>
                      </a:lnTo>
                      <a:lnTo>
                        <a:pt x="224" y="72"/>
                      </a:lnTo>
                      <a:lnTo>
                        <a:pt x="224" y="70"/>
                      </a:lnTo>
                      <a:lnTo>
                        <a:pt x="226" y="68"/>
                      </a:lnTo>
                      <a:lnTo>
                        <a:pt x="230" y="70"/>
                      </a:lnTo>
                      <a:lnTo>
                        <a:pt x="228" y="67"/>
                      </a:lnTo>
                      <a:lnTo>
                        <a:pt x="226" y="64"/>
                      </a:lnTo>
                      <a:lnTo>
                        <a:pt x="224" y="63"/>
                      </a:lnTo>
                      <a:lnTo>
                        <a:pt x="215" y="60"/>
                      </a:lnTo>
                      <a:lnTo>
                        <a:pt x="211" y="54"/>
                      </a:lnTo>
                      <a:lnTo>
                        <a:pt x="211" y="53"/>
                      </a:lnTo>
                      <a:lnTo>
                        <a:pt x="215" y="55"/>
                      </a:lnTo>
                      <a:lnTo>
                        <a:pt x="220" y="56"/>
                      </a:lnTo>
                      <a:lnTo>
                        <a:pt x="221" y="59"/>
                      </a:lnTo>
                      <a:lnTo>
                        <a:pt x="227" y="60"/>
                      </a:lnTo>
                      <a:lnTo>
                        <a:pt x="225" y="56"/>
                      </a:lnTo>
                      <a:lnTo>
                        <a:pt x="225" y="51"/>
                      </a:lnTo>
                      <a:lnTo>
                        <a:pt x="225" y="48"/>
                      </a:lnTo>
                      <a:lnTo>
                        <a:pt x="221" y="49"/>
                      </a:lnTo>
                      <a:lnTo>
                        <a:pt x="215" y="45"/>
                      </a:lnTo>
                      <a:lnTo>
                        <a:pt x="212" y="41"/>
                      </a:lnTo>
                      <a:lnTo>
                        <a:pt x="211" y="41"/>
                      </a:lnTo>
                      <a:lnTo>
                        <a:pt x="210" y="43"/>
                      </a:lnTo>
                      <a:lnTo>
                        <a:pt x="207" y="43"/>
                      </a:lnTo>
                      <a:lnTo>
                        <a:pt x="203" y="39"/>
                      </a:lnTo>
                      <a:lnTo>
                        <a:pt x="199" y="37"/>
                      </a:lnTo>
                      <a:lnTo>
                        <a:pt x="195" y="36"/>
                      </a:lnTo>
                      <a:lnTo>
                        <a:pt x="193" y="37"/>
                      </a:lnTo>
                      <a:lnTo>
                        <a:pt x="190" y="38"/>
                      </a:lnTo>
                      <a:lnTo>
                        <a:pt x="188" y="36"/>
                      </a:lnTo>
                      <a:lnTo>
                        <a:pt x="188" y="25"/>
                      </a:lnTo>
                      <a:lnTo>
                        <a:pt x="191" y="24"/>
                      </a:lnTo>
                      <a:lnTo>
                        <a:pt x="193" y="21"/>
                      </a:lnTo>
                      <a:lnTo>
                        <a:pt x="192" y="17"/>
                      </a:lnTo>
                      <a:lnTo>
                        <a:pt x="188" y="14"/>
                      </a:lnTo>
                      <a:lnTo>
                        <a:pt x="183" y="10"/>
                      </a:lnTo>
                      <a:lnTo>
                        <a:pt x="173" y="4"/>
                      </a:lnTo>
                      <a:lnTo>
                        <a:pt x="171" y="5"/>
                      </a:lnTo>
                      <a:lnTo>
                        <a:pt x="168" y="8"/>
                      </a:lnTo>
                      <a:lnTo>
                        <a:pt x="166" y="8"/>
                      </a:lnTo>
                      <a:lnTo>
                        <a:pt x="160" y="5"/>
                      </a:lnTo>
                      <a:lnTo>
                        <a:pt x="151" y="0"/>
                      </a:lnTo>
                      <a:lnTo>
                        <a:pt x="151" y="8"/>
                      </a:lnTo>
                      <a:lnTo>
                        <a:pt x="149" y="15"/>
                      </a:lnTo>
                      <a:lnTo>
                        <a:pt x="147" y="18"/>
                      </a:lnTo>
                      <a:lnTo>
                        <a:pt x="144" y="21"/>
                      </a:lnTo>
                      <a:lnTo>
                        <a:pt x="139" y="30"/>
                      </a:lnTo>
                      <a:lnTo>
                        <a:pt x="138" y="28"/>
                      </a:lnTo>
                      <a:lnTo>
                        <a:pt x="135" y="28"/>
                      </a:lnTo>
                      <a:lnTo>
                        <a:pt x="134" y="28"/>
                      </a:lnTo>
                      <a:lnTo>
                        <a:pt x="133" y="32"/>
                      </a:lnTo>
                      <a:lnTo>
                        <a:pt x="131" y="36"/>
                      </a:lnTo>
                      <a:lnTo>
                        <a:pt x="128" y="44"/>
                      </a:lnTo>
                      <a:lnTo>
                        <a:pt x="127" y="46"/>
                      </a:lnTo>
                      <a:lnTo>
                        <a:pt x="125" y="45"/>
                      </a:lnTo>
                      <a:lnTo>
                        <a:pt x="120" y="43"/>
                      </a:lnTo>
                      <a:lnTo>
                        <a:pt x="116" y="41"/>
                      </a:lnTo>
                      <a:lnTo>
                        <a:pt x="115" y="48"/>
                      </a:lnTo>
                      <a:lnTo>
                        <a:pt x="112" y="60"/>
                      </a:lnTo>
                      <a:lnTo>
                        <a:pt x="109" y="68"/>
                      </a:lnTo>
                      <a:lnTo>
                        <a:pt x="104" y="73"/>
                      </a:lnTo>
                      <a:lnTo>
                        <a:pt x="103" y="78"/>
                      </a:lnTo>
                      <a:lnTo>
                        <a:pt x="104" y="86"/>
                      </a:lnTo>
                      <a:lnTo>
                        <a:pt x="100" y="89"/>
                      </a:lnTo>
                      <a:lnTo>
                        <a:pt x="89" y="95"/>
                      </a:lnTo>
                      <a:lnTo>
                        <a:pt x="82" y="101"/>
                      </a:lnTo>
                      <a:lnTo>
                        <a:pt x="73" y="103"/>
                      </a:lnTo>
                      <a:lnTo>
                        <a:pt x="69" y="100"/>
                      </a:lnTo>
                      <a:lnTo>
                        <a:pt x="63" y="107"/>
                      </a:lnTo>
                      <a:lnTo>
                        <a:pt x="61" y="107"/>
                      </a:lnTo>
                      <a:lnTo>
                        <a:pt x="56" y="105"/>
                      </a:lnTo>
                      <a:lnTo>
                        <a:pt x="50" y="100"/>
                      </a:lnTo>
                      <a:lnTo>
                        <a:pt x="49" y="97"/>
                      </a:lnTo>
                      <a:lnTo>
                        <a:pt x="46" y="97"/>
                      </a:lnTo>
                      <a:lnTo>
                        <a:pt x="45" y="99"/>
                      </a:lnTo>
                      <a:lnTo>
                        <a:pt x="43" y="103"/>
                      </a:lnTo>
                      <a:lnTo>
                        <a:pt x="39" y="109"/>
                      </a:lnTo>
                      <a:lnTo>
                        <a:pt x="28" y="113"/>
                      </a:lnTo>
                      <a:lnTo>
                        <a:pt x="25" y="118"/>
                      </a:lnTo>
                      <a:lnTo>
                        <a:pt x="22" y="127"/>
                      </a:lnTo>
                      <a:lnTo>
                        <a:pt x="18" y="128"/>
                      </a:lnTo>
                      <a:lnTo>
                        <a:pt x="15" y="130"/>
                      </a:lnTo>
                      <a:lnTo>
                        <a:pt x="10" y="133"/>
                      </a:lnTo>
                      <a:lnTo>
                        <a:pt x="6" y="136"/>
                      </a:lnTo>
                      <a:lnTo>
                        <a:pt x="0" y="139"/>
                      </a:lnTo>
                      <a:lnTo>
                        <a:pt x="64" y="133"/>
                      </a:lnTo>
                      <a:lnTo>
                        <a:pt x="116" y="127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92" name="Freeform 41">
                  <a:extLst>
                    <a:ext uri="{FF2B5EF4-FFF2-40B4-BE49-F238E27FC236}">
                      <a16:creationId xmlns:a16="http://schemas.microsoft.com/office/drawing/2014/main" id="{F44C08C4-81D9-884C-AD15-32E803DA40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91649" y="9309908"/>
                  <a:ext cx="903099" cy="1448195"/>
                </a:xfrm>
                <a:custGeom>
                  <a:avLst/>
                  <a:gdLst>
                    <a:gd name="T0" fmla="*/ 39 w 126"/>
                    <a:gd name="T1" fmla="*/ 183 h 202"/>
                    <a:gd name="T2" fmla="*/ 33 w 126"/>
                    <a:gd name="T3" fmla="*/ 176 h 202"/>
                    <a:gd name="T4" fmla="*/ 36 w 126"/>
                    <a:gd name="T5" fmla="*/ 172 h 202"/>
                    <a:gd name="T6" fmla="*/ 51 w 126"/>
                    <a:gd name="T7" fmla="*/ 168 h 202"/>
                    <a:gd name="T8" fmla="*/ 125 w 126"/>
                    <a:gd name="T9" fmla="*/ 161 h 202"/>
                    <a:gd name="T10" fmla="*/ 120 w 126"/>
                    <a:gd name="T11" fmla="*/ 153 h 202"/>
                    <a:gd name="T12" fmla="*/ 119 w 126"/>
                    <a:gd name="T13" fmla="*/ 148 h 202"/>
                    <a:gd name="T14" fmla="*/ 120 w 126"/>
                    <a:gd name="T15" fmla="*/ 141 h 202"/>
                    <a:gd name="T16" fmla="*/ 116 w 126"/>
                    <a:gd name="T17" fmla="*/ 130 h 202"/>
                    <a:gd name="T18" fmla="*/ 119 w 126"/>
                    <a:gd name="T19" fmla="*/ 123 h 202"/>
                    <a:gd name="T20" fmla="*/ 116 w 126"/>
                    <a:gd name="T21" fmla="*/ 117 h 202"/>
                    <a:gd name="T22" fmla="*/ 122 w 126"/>
                    <a:gd name="T23" fmla="*/ 110 h 202"/>
                    <a:gd name="T24" fmla="*/ 119 w 126"/>
                    <a:gd name="T25" fmla="*/ 104 h 202"/>
                    <a:gd name="T26" fmla="*/ 115 w 126"/>
                    <a:gd name="T27" fmla="*/ 95 h 202"/>
                    <a:gd name="T28" fmla="*/ 106 w 126"/>
                    <a:gd name="T29" fmla="*/ 75 h 202"/>
                    <a:gd name="T30" fmla="*/ 89 w 126"/>
                    <a:gd name="T31" fmla="*/ 12 h 202"/>
                    <a:gd name="T32" fmla="*/ 94 w 126"/>
                    <a:gd name="T33" fmla="*/ 0 h 202"/>
                    <a:gd name="T34" fmla="*/ 1 w 126"/>
                    <a:gd name="T35" fmla="*/ 7 h 202"/>
                    <a:gd name="T36" fmla="*/ 0 w 126"/>
                    <a:gd name="T37" fmla="*/ 106 h 202"/>
                    <a:gd name="T38" fmla="*/ 6 w 126"/>
                    <a:gd name="T39" fmla="*/ 196 h 202"/>
                    <a:gd name="T40" fmla="*/ 11 w 126"/>
                    <a:gd name="T41" fmla="*/ 197 h 202"/>
                    <a:gd name="T42" fmla="*/ 16 w 126"/>
                    <a:gd name="T43" fmla="*/ 195 h 202"/>
                    <a:gd name="T44" fmla="*/ 16 w 126"/>
                    <a:gd name="T45" fmla="*/ 187 h 202"/>
                    <a:gd name="T46" fmla="*/ 21 w 126"/>
                    <a:gd name="T47" fmla="*/ 184 h 202"/>
                    <a:gd name="T48" fmla="*/ 22 w 126"/>
                    <a:gd name="T49" fmla="*/ 189 h 202"/>
                    <a:gd name="T50" fmla="*/ 22 w 126"/>
                    <a:gd name="T51" fmla="*/ 193 h 202"/>
                    <a:gd name="T52" fmla="*/ 25 w 126"/>
                    <a:gd name="T53" fmla="*/ 195 h 202"/>
                    <a:gd name="T54" fmla="*/ 27 w 126"/>
                    <a:gd name="T55" fmla="*/ 199 h 202"/>
                    <a:gd name="T56" fmla="*/ 25 w 126"/>
                    <a:gd name="T57" fmla="*/ 202 h 202"/>
                    <a:gd name="T58" fmla="*/ 31 w 126"/>
                    <a:gd name="T59" fmla="*/ 200 h 202"/>
                    <a:gd name="T60" fmla="*/ 38 w 126"/>
                    <a:gd name="T61" fmla="*/ 197 h 202"/>
                    <a:gd name="T62" fmla="*/ 43 w 126"/>
                    <a:gd name="T63" fmla="*/ 196 h 202"/>
                    <a:gd name="T64" fmla="*/ 44 w 126"/>
                    <a:gd name="T65" fmla="*/ 195 h 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6" h="202">
                      <a:moveTo>
                        <a:pt x="40" y="188"/>
                      </a:moveTo>
                      <a:lnTo>
                        <a:pt x="39" y="183"/>
                      </a:lnTo>
                      <a:lnTo>
                        <a:pt x="35" y="178"/>
                      </a:lnTo>
                      <a:lnTo>
                        <a:pt x="33" y="176"/>
                      </a:lnTo>
                      <a:lnTo>
                        <a:pt x="33" y="173"/>
                      </a:lnTo>
                      <a:lnTo>
                        <a:pt x="36" y="172"/>
                      </a:lnTo>
                      <a:lnTo>
                        <a:pt x="43" y="170"/>
                      </a:lnTo>
                      <a:lnTo>
                        <a:pt x="51" y="168"/>
                      </a:lnTo>
                      <a:lnTo>
                        <a:pt x="126" y="162"/>
                      </a:lnTo>
                      <a:lnTo>
                        <a:pt x="125" y="161"/>
                      </a:lnTo>
                      <a:lnTo>
                        <a:pt x="121" y="156"/>
                      </a:lnTo>
                      <a:lnTo>
                        <a:pt x="120" y="153"/>
                      </a:lnTo>
                      <a:lnTo>
                        <a:pt x="118" y="150"/>
                      </a:lnTo>
                      <a:lnTo>
                        <a:pt x="119" y="148"/>
                      </a:lnTo>
                      <a:lnTo>
                        <a:pt x="121" y="146"/>
                      </a:lnTo>
                      <a:lnTo>
                        <a:pt x="120" y="141"/>
                      </a:lnTo>
                      <a:lnTo>
                        <a:pt x="118" y="138"/>
                      </a:lnTo>
                      <a:lnTo>
                        <a:pt x="116" y="130"/>
                      </a:lnTo>
                      <a:lnTo>
                        <a:pt x="116" y="125"/>
                      </a:lnTo>
                      <a:lnTo>
                        <a:pt x="119" y="123"/>
                      </a:lnTo>
                      <a:lnTo>
                        <a:pt x="120" y="119"/>
                      </a:lnTo>
                      <a:lnTo>
                        <a:pt x="116" y="117"/>
                      </a:lnTo>
                      <a:lnTo>
                        <a:pt x="121" y="114"/>
                      </a:lnTo>
                      <a:lnTo>
                        <a:pt x="122" y="110"/>
                      </a:lnTo>
                      <a:lnTo>
                        <a:pt x="120" y="108"/>
                      </a:lnTo>
                      <a:lnTo>
                        <a:pt x="119" y="104"/>
                      </a:lnTo>
                      <a:lnTo>
                        <a:pt x="119" y="100"/>
                      </a:lnTo>
                      <a:lnTo>
                        <a:pt x="115" y="95"/>
                      </a:lnTo>
                      <a:lnTo>
                        <a:pt x="108" y="83"/>
                      </a:lnTo>
                      <a:lnTo>
                        <a:pt x="106" y="75"/>
                      </a:lnTo>
                      <a:lnTo>
                        <a:pt x="96" y="41"/>
                      </a:lnTo>
                      <a:lnTo>
                        <a:pt x="89" y="12"/>
                      </a:lnTo>
                      <a:lnTo>
                        <a:pt x="87" y="0"/>
                      </a:lnTo>
                      <a:lnTo>
                        <a:pt x="94" y="0"/>
                      </a:lnTo>
                      <a:lnTo>
                        <a:pt x="94" y="0"/>
                      </a:lnTo>
                      <a:lnTo>
                        <a:pt x="1" y="7"/>
                      </a:lnTo>
                      <a:lnTo>
                        <a:pt x="1" y="14"/>
                      </a:lnTo>
                      <a:lnTo>
                        <a:pt x="0" y="106"/>
                      </a:lnTo>
                      <a:lnTo>
                        <a:pt x="0" y="155"/>
                      </a:lnTo>
                      <a:lnTo>
                        <a:pt x="6" y="196"/>
                      </a:lnTo>
                      <a:lnTo>
                        <a:pt x="8" y="196"/>
                      </a:lnTo>
                      <a:lnTo>
                        <a:pt x="11" y="197"/>
                      </a:lnTo>
                      <a:lnTo>
                        <a:pt x="15" y="198"/>
                      </a:lnTo>
                      <a:lnTo>
                        <a:pt x="16" y="195"/>
                      </a:lnTo>
                      <a:lnTo>
                        <a:pt x="15" y="191"/>
                      </a:lnTo>
                      <a:lnTo>
                        <a:pt x="16" y="187"/>
                      </a:lnTo>
                      <a:lnTo>
                        <a:pt x="18" y="185"/>
                      </a:lnTo>
                      <a:lnTo>
                        <a:pt x="21" y="184"/>
                      </a:lnTo>
                      <a:lnTo>
                        <a:pt x="22" y="186"/>
                      </a:lnTo>
                      <a:lnTo>
                        <a:pt x="22" y="189"/>
                      </a:lnTo>
                      <a:lnTo>
                        <a:pt x="21" y="191"/>
                      </a:lnTo>
                      <a:lnTo>
                        <a:pt x="22" y="193"/>
                      </a:lnTo>
                      <a:lnTo>
                        <a:pt x="23" y="194"/>
                      </a:lnTo>
                      <a:lnTo>
                        <a:pt x="25" y="195"/>
                      </a:lnTo>
                      <a:lnTo>
                        <a:pt x="27" y="197"/>
                      </a:lnTo>
                      <a:lnTo>
                        <a:pt x="27" y="199"/>
                      </a:lnTo>
                      <a:lnTo>
                        <a:pt x="27" y="200"/>
                      </a:lnTo>
                      <a:lnTo>
                        <a:pt x="25" y="202"/>
                      </a:lnTo>
                      <a:lnTo>
                        <a:pt x="27" y="201"/>
                      </a:lnTo>
                      <a:lnTo>
                        <a:pt x="31" y="200"/>
                      </a:lnTo>
                      <a:lnTo>
                        <a:pt x="36" y="199"/>
                      </a:lnTo>
                      <a:lnTo>
                        <a:pt x="38" y="197"/>
                      </a:lnTo>
                      <a:lnTo>
                        <a:pt x="39" y="197"/>
                      </a:lnTo>
                      <a:lnTo>
                        <a:pt x="43" y="196"/>
                      </a:lnTo>
                      <a:lnTo>
                        <a:pt x="44" y="195"/>
                      </a:lnTo>
                      <a:lnTo>
                        <a:pt x="44" y="195"/>
                      </a:lnTo>
                      <a:lnTo>
                        <a:pt x="40" y="188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93" name="Freeform 42">
                  <a:extLst>
                    <a:ext uri="{FF2B5EF4-FFF2-40B4-BE49-F238E27FC236}">
                      <a16:creationId xmlns:a16="http://schemas.microsoft.com/office/drawing/2014/main" id="{CA1437DA-97BB-4840-8D39-8A9037EA43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03229" y="9360093"/>
                  <a:ext cx="831426" cy="1455367"/>
                </a:xfrm>
                <a:custGeom>
                  <a:avLst/>
                  <a:gdLst>
                    <a:gd name="T0" fmla="*/ 110 w 116"/>
                    <a:gd name="T1" fmla="*/ 99 h 203"/>
                    <a:gd name="T2" fmla="*/ 111 w 116"/>
                    <a:gd name="T3" fmla="*/ 0 h 203"/>
                    <a:gd name="T4" fmla="*/ 41 w 116"/>
                    <a:gd name="T5" fmla="*/ 5 h 203"/>
                    <a:gd name="T6" fmla="*/ 38 w 116"/>
                    <a:gd name="T7" fmla="*/ 10 h 203"/>
                    <a:gd name="T8" fmla="*/ 35 w 116"/>
                    <a:gd name="T9" fmla="*/ 15 h 203"/>
                    <a:gd name="T10" fmla="*/ 32 w 116"/>
                    <a:gd name="T11" fmla="*/ 17 h 203"/>
                    <a:gd name="T12" fmla="*/ 30 w 116"/>
                    <a:gd name="T13" fmla="*/ 26 h 203"/>
                    <a:gd name="T14" fmla="*/ 22 w 116"/>
                    <a:gd name="T15" fmla="*/ 37 h 203"/>
                    <a:gd name="T16" fmla="*/ 18 w 116"/>
                    <a:gd name="T17" fmla="*/ 44 h 203"/>
                    <a:gd name="T18" fmla="*/ 18 w 116"/>
                    <a:gd name="T19" fmla="*/ 48 h 203"/>
                    <a:gd name="T20" fmla="*/ 17 w 116"/>
                    <a:gd name="T21" fmla="*/ 54 h 203"/>
                    <a:gd name="T22" fmla="*/ 13 w 116"/>
                    <a:gd name="T23" fmla="*/ 58 h 203"/>
                    <a:gd name="T24" fmla="*/ 12 w 116"/>
                    <a:gd name="T25" fmla="*/ 62 h 203"/>
                    <a:gd name="T26" fmla="*/ 11 w 116"/>
                    <a:gd name="T27" fmla="*/ 66 h 203"/>
                    <a:gd name="T28" fmla="*/ 14 w 116"/>
                    <a:gd name="T29" fmla="*/ 70 h 203"/>
                    <a:gd name="T30" fmla="*/ 14 w 116"/>
                    <a:gd name="T31" fmla="*/ 78 h 203"/>
                    <a:gd name="T32" fmla="*/ 14 w 116"/>
                    <a:gd name="T33" fmla="*/ 84 h 203"/>
                    <a:gd name="T34" fmla="*/ 11 w 116"/>
                    <a:gd name="T35" fmla="*/ 89 h 203"/>
                    <a:gd name="T36" fmla="*/ 15 w 116"/>
                    <a:gd name="T37" fmla="*/ 94 h 203"/>
                    <a:gd name="T38" fmla="*/ 11 w 116"/>
                    <a:gd name="T39" fmla="*/ 98 h 203"/>
                    <a:gd name="T40" fmla="*/ 15 w 116"/>
                    <a:gd name="T41" fmla="*/ 102 h 203"/>
                    <a:gd name="T42" fmla="*/ 16 w 116"/>
                    <a:gd name="T43" fmla="*/ 108 h 203"/>
                    <a:gd name="T44" fmla="*/ 19 w 116"/>
                    <a:gd name="T45" fmla="*/ 112 h 203"/>
                    <a:gd name="T46" fmla="*/ 19 w 116"/>
                    <a:gd name="T47" fmla="*/ 123 h 203"/>
                    <a:gd name="T48" fmla="*/ 15 w 116"/>
                    <a:gd name="T49" fmla="*/ 126 h 203"/>
                    <a:gd name="T50" fmla="*/ 14 w 116"/>
                    <a:gd name="T51" fmla="*/ 132 h 203"/>
                    <a:gd name="T52" fmla="*/ 8 w 116"/>
                    <a:gd name="T53" fmla="*/ 140 h 203"/>
                    <a:gd name="T54" fmla="*/ 6 w 116"/>
                    <a:gd name="T55" fmla="*/ 149 h 203"/>
                    <a:gd name="T56" fmla="*/ 4 w 116"/>
                    <a:gd name="T57" fmla="*/ 153 h 203"/>
                    <a:gd name="T58" fmla="*/ 4 w 116"/>
                    <a:gd name="T59" fmla="*/ 160 h 203"/>
                    <a:gd name="T60" fmla="*/ 0 w 116"/>
                    <a:gd name="T61" fmla="*/ 164 h 203"/>
                    <a:gd name="T62" fmla="*/ 1 w 116"/>
                    <a:gd name="T63" fmla="*/ 171 h 203"/>
                    <a:gd name="T64" fmla="*/ 65 w 116"/>
                    <a:gd name="T65" fmla="*/ 184 h 203"/>
                    <a:gd name="T66" fmla="*/ 70 w 116"/>
                    <a:gd name="T67" fmla="*/ 192 h 203"/>
                    <a:gd name="T68" fmla="*/ 71 w 116"/>
                    <a:gd name="T69" fmla="*/ 203 h 203"/>
                    <a:gd name="T70" fmla="*/ 72 w 116"/>
                    <a:gd name="T71" fmla="*/ 203 h 203"/>
                    <a:gd name="T72" fmla="*/ 79 w 116"/>
                    <a:gd name="T73" fmla="*/ 199 h 203"/>
                    <a:gd name="T74" fmla="*/ 82 w 116"/>
                    <a:gd name="T75" fmla="*/ 193 h 203"/>
                    <a:gd name="T76" fmla="*/ 89 w 116"/>
                    <a:gd name="T77" fmla="*/ 193 h 203"/>
                    <a:gd name="T78" fmla="*/ 98 w 116"/>
                    <a:gd name="T79" fmla="*/ 190 h 203"/>
                    <a:gd name="T80" fmla="*/ 104 w 116"/>
                    <a:gd name="T81" fmla="*/ 190 h 203"/>
                    <a:gd name="T82" fmla="*/ 109 w 116"/>
                    <a:gd name="T83" fmla="*/ 190 h 203"/>
                    <a:gd name="T84" fmla="*/ 115 w 116"/>
                    <a:gd name="T85" fmla="*/ 190 h 203"/>
                    <a:gd name="T86" fmla="*/ 116 w 116"/>
                    <a:gd name="T87" fmla="*/ 189 h 203"/>
                    <a:gd name="T88" fmla="*/ 110 w 116"/>
                    <a:gd name="T89" fmla="*/ 148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16" h="203">
                      <a:moveTo>
                        <a:pt x="110" y="148"/>
                      </a:moveTo>
                      <a:lnTo>
                        <a:pt x="110" y="99"/>
                      </a:lnTo>
                      <a:lnTo>
                        <a:pt x="111" y="7"/>
                      </a:lnTo>
                      <a:lnTo>
                        <a:pt x="111" y="0"/>
                      </a:lnTo>
                      <a:lnTo>
                        <a:pt x="41" y="5"/>
                      </a:lnTo>
                      <a:lnTo>
                        <a:pt x="41" y="5"/>
                      </a:lnTo>
                      <a:lnTo>
                        <a:pt x="42" y="8"/>
                      </a:lnTo>
                      <a:lnTo>
                        <a:pt x="38" y="10"/>
                      </a:lnTo>
                      <a:lnTo>
                        <a:pt x="36" y="12"/>
                      </a:lnTo>
                      <a:lnTo>
                        <a:pt x="35" y="15"/>
                      </a:lnTo>
                      <a:lnTo>
                        <a:pt x="33" y="17"/>
                      </a:lnTo>
                      <a:lnTo>
                        <a:pt x="32" y="17"/>
                      </a:lnTo>
                      <a:lnTo>
                        <a:pt x="30" y="22"/>
                      </a:lnTo>
                      <a:lnTo>
                        <a:pt x="30" y="26"/>
                      </a:lnTo>
                      <a:lnTo>
                        <a:pt x="27" y="31"/>
                      </a:lnTo>
                      <a:lnTo>
                        <a:pt x="22" y="37"/>
                      </a:lnTo>
                      <a:lnTo>
                        <a:pt x="19" y="40"/>
                      </a:lnTo>
                      <a:lnTo>
                        <a:pt x="18" y="44"/>
                      </a:lnTo>
                      <a:lnTo>
                        <a:pt x="20" y="45"/>
                      </a:lnTo>
                      <a:lnTo>
                        <a:pt x="18" y="48"/>
                      </a:lnTo>
                      <a:lnTo>
                        <a:pt x="16" y="52"/>
                      </a:lnTo>
                      <a:lnTo>
                        <a:pt x="17" y="54"/>
                      </a:lnTo>
                      <a:lnTo>
                        <a:pt x="16" y="54"/>
                      </a:lnTo>
                      <a:lnTo>
                        <a:pt x="13" y="58"/>
                      </a:lnTo>
                      <a:lnTo>
                        <a:pt x="11" y="61"/>
                      </a:lnTo>
                      <a:lnTo>
                        <a:pt x="12" y="62"/>
                      </a:lnTo>
                      <a:lnTo>
                        <a:pt x="11" y="64"/>
                      </a:lnTo>
                      <a:lnTo>
                        <a:pt x="11" y="66"/>
                      </a:lnTo>
                      <a:lnTo>
                        <a:pt x="12" y="67"/>
                      </a:lnTo>
                      <a:lnTo>
                        <a:pt x="14" y="70"/>
                      </a:lnTo>
                      <a:lnTo>
                        <a:pt x="14" y="72"/>
                      </a:lnTo>
                      <a:lnTo>
                        <a:pt x="14" y="78"/>
                      </a:lnTo>
                      <a:lnTo>
                        <a:pt x="15" y="81"/>
                      </a:lnTo>
                      <a:lnTo>
                        <a:pt x="14" y="84"/>
                      </a:lnTo>
                      <a:lnTo>
                        <a:pt x="12" y="89"/>
                      </a:lnTo>
                      <a:lnTo>
                        <a:pt x="11" y="89"/>
                      </a:lnTo>
                      <a:lnTo>
                        <a:pt x="14" y="91"/>
                      </a:lnTo>
                      <a:lnTo>
                        <a:pt x="15" y="94"/>
                      </a:lnTo>
                      <a:lnTo>
                        <a:pt x="15" y="96"/>
                      </a:lnTo>
                      <a:lnTo>
                        <a:pt x="11" y="98"/>
                      </a:lnTo>
                      <a:lnTo>
                        <a:pt x="14" y="100"/>
                      </a:lnTo>
                      <a:lnTo>
                        <a:pt x="15" y="102"/>
                      </a:lnTo>
                      <a:lnTo>
                        <a:pt x="15" y="103"/>
                      </a:lnTo>
                      <a:lnTo>
                        <a:pt x="16" y="108"/>
                      </a:lnTo>
                      <a:lnTo>
                        <a:pt x="16" y="110"/>
                      </a:lnTo>
                      <a:lnTo>
                        <a:pt x="19" y="112"/>
                      </a:lnTo>
                      <a:lnTo>
                        <a:pt x="20" y="115"/>
                      </a:lnTo>
                      <a:lnTo>
                        <a:pt x="19" y="123"/>
                      </a:lnTo>
                      <a:lnTo>
                        <a:pt x="16" y="126"/>
                      </a:lnTo>
                      <a:lnTo>
                        <a:pt x="15" y="126"/>
                      </a:lnTo>
                      <a:lnTo>
                        <a:pt x="15" y="130"/>
                      </a:lnTo>
                      <a:lnTo>
                        <a:pt x="14" y="132"/>
                      </a:lnTo>
                      <a:lnTo>
                        <a:pt x="10" y="138"/>
                      </a:lnTo>
                      <a:lnTo>
                        <a:pt x="8" y="140"/>
                      </a:lnTo>
                      <a:lnTo>
                        <a:pt x="7" y="147"/>
                      </a:lnTo>
                      <a:lnTo>
                        <a:pt x="6" y="149"/>
                      </a:lnTo>
                      <a:lnTo>
                        <a:pt x="5" y="150"/>
                      </a:lnTo>
                      <a:lnTo>
                        <a:pt x="4" y="153"/>
                      </a:lnTo>
                      <a:lnTo>
                        <a:pt x="4" y="155"/>
                      </a:lnTo>
                      <a:lnTo>
                        <a:pt x="4" y="160"/>
                      </a:lnTo>
                      <a:lnTo>
                        <a:pt x="1" y="162"/>
                      </a:lnTo>
                      <a:lnTo>
                        <a:pt x="0" y="164"/>
                      </a:lnTo>
                      <a:lnTo>
                        <a:pt x="0" y="167"/>
                      </a:lnTo>
                      <a:lnTo>
                        <a:pt x="1" y="171"/>
                      </a:lnTo>
                      <a:lnTo>
                        <a:pt x="66" y="168"/>
                      </a:lnTo>
                      <a:lnTo>
                        <a:pt x="65" y="184"/>
                      </a:lnTo>
                      <a:lnTo>
                        <a:pt x="67" y="188"/>
                      </a:lnTo>
                      <a:lnTo>
                        <a:pt x="70" y="192"/>
                      </a:lnTo>
                      <a:lnTo>
                        <a:pt x="71" y="199"/>
                      </a:lnTo>
                      <a:lnTo>
                        <a:pt x="71" y="203"/>
                      </a:lnTo>
                      <a:lnTo>
                        <a:pt x="71" y="203"/>
                      </a:lnTo>
                      <a:lnTo>
                        <a:pt x="72" y="203"/>
                      </a:lnTo>
                      <a:lnTo>
                        <a:pt x="77" y="200"/>
                      </a:lnTo>
                      <a:lnTo>
                        <a:pt x="79" y="199"/>
                      </a:lnTo>
                      <a:lnTo>
                        <a:pt x="82" y="197"/>
                      </a:lnTo>
                      <a:lnTo>
                        <a:pt x="82" y="193"/>
                      </a:lnTo>
                      <a:lnTo>
                        <a:pt x="86" y="193"/>
                      </a:lnTo>
                      <a:lnTo>
                        <a:pt x="89" y="193"/>
                      </a:lnTo>
                      <a:lnTo>
                        <a:pt x="93" y="192"/>
                      </a:lnTo>
                      <a:lnTo>
                        <a:pt x="98" y="190"/>
                      </a:lnTo>
                      <a:lnTo>
                        <a:pt x="102" y="190"/>
                      </a:lnTo>
                      <a:lnTo>
                        <a:pt x="104" y="190"/>
                      </a:lnTo>
                      <a:lnTo>
                        <a:pt x="107" y="190"/>
                      </a:lnTo>
                      <a:lnTo>
                        <a:pt x="109" y="190"/>
                      </a:lnTo>
                      <a:lnTo>
                        <a:pt x="113" y="192"/>
                      </a:lnTo>
                      <a:lnTo>
                        <a:pt x="115" y="190"/>
                      </a:lnTo>
                      <a:lnTo>
                        <a:pt x="116" y="189"/>
                      </a:lnTo>
                      <a:lnTo>
                        <a:pt x="116" y="189"/>
                      </a:lnTo>
                      <a:lnTo>
                        <a:pt x="116" y="189"/>
                      </a:lnTo>
                      <a:lnTo>
                        <a:pt x="110" y="148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94" name="Freeform 43">
                  <a:extLst>
                    <a:ext uri="{FF2B5EF4-FFF2-40B4-BE49-F238E27FC236}">
                      <a16:creationId xmlns:a16="http://schemas.microsoft.com/office/drawing/2014/main" id="{E4925AD2-049F-654C-8C6C-9C77DFBFC3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26521" y="7603618"/>
                  <a:ext cx="1032113" cy="752778"/>
                </a:xfrm>
                <a:custGeom>
                  <a:avLst/>
                  <a:gdLst>
                    <a:gd name="T0" fmla="*/ 0 w 170"/>
                    <a:gd name="T1" fmla="*/ 24 h 123"/>
                    <a:gd name="T2" fmla="*/ 3 w 170"/>
                    <a:gd name="T3" fmla="*/ 44 h 123"/>
                    <a:gd name="T4" fmla="*/ 16 w 170"/>
                    <a:gd name="T5" fmla="*/ 33 h 123"/>
                    <a:gd name="T6" fmla="*/ 28 w 170"/>
                    <a:gd name="T7" fmla="*/ 25 h 123"/>
                    <a:gd name="T8" fmla="*/ 31 w 170"/>
                    <a:gd name="T9" fmla="*/ 27 h 123"/>
                    <a:gd name="T10" fmla="*/ 41 w 170"/>
                    <a:gd name="T11" fmla="*/ 22 h 123"/>
                    <a:gd name="T12" fmla="*/ 63 w 170"/>
                    <a:gd name="T13" fmla="*/ 22 h 123"/>
                    <a:gd name="T14" fmla="*/ 70 w 170"/>
                    <a:gd name="T15" fmla="*/ 36 h 123"/>
                    <a:gd name="T16" fmla="*/ 83 w 170"/>
                    <a:gd name="T17" fmla="*/ 43 h 123"/>
                    <a:gd name="T18" fmla="*/ 93 w 170"/>
                    <a:gd name="T19" fmla="*/ 51 h 123"/>
                    <a:gd name="T20" fmla="*/ 92 w 170"/>
                    <a:gd name="T21" fmla="*/ 60 h 123"/>
                    <a:gd name="T22" fmla="*/ 89 w 170"/>
                    <a:gd name="T23" fmla="*/ 74 h 123"/>
                    <a:gd name="T24" fmla="*/ 94 w 170"/>
                    <a:gd name="T25" fmla="*/ 75 h 123"/>
                    <a:gd name="T26" fmla="*/ 101 w 170"/>
                    <a:gd name="T27" fmla="*/ 75 h 123"/>
                    <a:gd name="T28" fmla="*/ 106 w 170"/>
                    <a:gd name="T29" fmla="*/ 75 h 123"/>
                    <a:gd name="T30" fmla="*/ 122 w 170"/>
                    <a:gd name="T31" fmla="*/ 78 h 123"/>
                    <a:gd name="T32" fmla="*/ 129 w 170"/>
                    <a:gd name="T33" fmla="*/ 79 h 123"/>
                    <a:gd name="T34" fmla="*/ 124 w 170"/>
                    <a:gd name="T35" fmla="*/ 72 h 123"/>
                    <a:gd name="T36" fmla="*/ 124 w 170"/>
                    <a:gd name="T37" fmla="*/ 68 h 123"/>
                    <a:gd name="T38" fmla="*/ 116 w 170"/>
                    <a:gd name="T39" fmla="*/ 57 h 123"/>
                    <a:gd name="T40" fmla="*/ 115 w 170"/>
                    <a:gd name="T41" fmla="*/ 43 h 123"/>
                    <a:gd name="T42" fmla="*/ 113 w 170"/>
                    <a:gd name="T43" fmla="*/ 31 h 123"/>
                    <a:gd name="T44" fmla="*/ 115 w 170"/>
                    <a:gd name="T45" fmla="*/ 28 h 123"/>
                    <a:gd name="T46" fmla="*/ 124 w 170"/>
                    <a:gd name="T47" fmla="*/ 18 h 123"/>
                    <a:gd name="T48" fmla="*/ 129 w 170"/>
                    <a:gd name="T49" fmla="*/ 13 h 123"/>
                    <a:gd name="T50" fmla="*/ 125 w 170"/>
                    <a:gd name="T51" fmla="*/ 21 h 123"/>
                    <a:gd name="T52" fmla="*/ 123 w 170"/>
                    <a:gd name="T53" fmla="*/ 31 h 123"/>
                    <a:gd name="T54" fmla="*/ 122 w 170"/>
                    <a:gd name="T55" fmla="*/ 36 h 123"/>
                    <a:gd name="T56" fmla="*/ 126 w 170"/>
                    <a:gd name="T57" fmla="*/ 41 h 123"/>
                    <a:gd name="T58" fmla="*/ 131 w 170"/>
                    <a:gd name="T59" fmla="*/ 46 h 123"/>
                    <a:gd name="T60" fmla="*/ 134 w 170"/>
                    <a:gd name="T61" fmla="*/ 51 h 123"/>
                    <a:gd name="T62" fmla="*/ 130 w 170"/>
                    <a:gd name="T63" fmla="*/ 57 h 123"/>
                    <a:gd name="T64" fmla="*/ 128 w 170"/>
                    <a:gd name="T65" fmla="*/ 61 h 123"/>
                    <a:gd name="T66" fmla="*/ 129 w 170"/>
                    <a:gd name="T67" fmla="*/ 65 h 123"/>
                    <a:gd name="T68" fmla="*/ 139 w 170"/>
                    <a:gd name="T69" fmla="*/ 66 h 123"/>
                    <a:gd name="T70" fmla="*/ 146 w 170"/>
                    <a:gd name="T71" fmla="*/ 75 h 123"/>
                    <a:gd name="T72" fmla="*/ 147 w 170"/>
                    <a:gd name="T73" fmla="*/ 81 h 123"/>
                    <a:gd name="T74" fmla="*/ 152 w 170"/>
                    <a:gd name="T75" fmla="*/ 89 h 123"/>
                    <a:gd name="T76" fmla="*/ 148 w 170"/>
                    <a:gd name="T77" fmla="*/ 104 h 123"/>
                    <a:gd name="T78" fmla="*/ 149 w 170"/>
                    <a:gd name="T79" fmla="*/ 120 h 123"/>
                    <a:gd name="T80" fmla="*/ 153 w 170"/>
                    <a:gd name="T81" fmla="*/ 116 h 123"/>
                    <a:gd name="T82" fmla="*/ 157 w 170"/>
                    <a:gd name="T83" fmla="*/ 102 h 123"/>
                    <a:gd name="T84" fmla="*/ 157 w 170"/>
                    <a:gd name="T85" fmla="*/ 97 h 123"/>
                    <a:gd name="T86" fmla="*/ 163 w 170"/>
                    <a:gd name="T87" fmla="*/ 91 h 123"/>
                    <a:gd name="T88" fmla="*/ 163 w 170"/>
                    <a:gd name="T89" fmla="*/ 79 h 123"/>
                    <a:gd name="T90" fmla="*/ 167 w 170"/>
                    <a:gd name="T91" fmla="*/ 71 h 123"/>
                    <a:gd name="T92" fmla="*/ 167 w 170"/>
                    <a:gd name="T93" fmla="*/ 77 h 123"/>
                    <a:gd name="T94" fmla="*/ 168 w 170"/>
                    <a:gd name="T95" fmla="*/ 82 h 123"/>
                    <a:gd name="T96" fmla="*/ 170 w 170"/>
                    <a:gd name="T97" fmla="*/ 68 h 123"/>
                    <a:gd name="T98" fmla="*/ 169 w 170"/>
                    <a:gd name="T99" fmla="*/ 54 h 123"/>
                    <a:gd name="T100" fmla="*/ 134 w 170"/>
                    <a:gd name="T101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70" h="123">
                      <a:moveTo>
                        <a:pt x="134" y="0"/>
                      </a:move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3" y="44"/>
                        <a:pt x="3" y="44"/>
                        <a:pt x="3" y="44"/>
                      </a:cubicBezTo>
                      <a:cubicBezTo>
                        <a:pt x="7" y="44"/>
                        <a:pt x="7" y="44"/>
                        <a:pt x="7" y="44"/>
                      </a:cubicBezTo>
                      <a:cubicBezTo>
                        <a:pt x="16" y="33"/>
                        <a:pt x="16" y="33"/>
                        <a:pt x="16" y="33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28" y="25"/>
                        <a:pt x="28" y="25"/>
                        <a:pt x="28" y="25"/>
                      </a:cubicBezTo>
                      <a:cubicBezTo>
                        <a:pt x="30" y="25"/>
                        <a:pt x="30" y="25"/>
                        <a:pt x="30" y="25"/>
                      </a:cubicBezTo>
                      <a:cubicBezTo>
                        <a:pt x="31" y="27"/>
                        <a:pt x="31" y="27"/>
                        <a:pt x="31" y="27"/>
                      </a:cubicBezTo>
                      <a:cubicBezTo>
                        <a:pt x="38" y="22"/>
                        <a:pt x="38" y="22"/>
                        <a:pt x="38" y="22"/>
                      </a:cubicBezTo>
                      <a:cubicBezTo>
                        <a:pt x="41" y="22"/>
                        <a:pt x="41" y="22"/>
                        <a:pt x="41" y="22"/>
                      </a:cubicBezTo>
                      <a:cubicBezTo>
                        <a:pt x="49" y="18"/>
                        <a:pt x="49" y="18"/>
                        <a:pt x="49" y="18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7" y="28"/>
                        <a:pt x="67" y="28"/>
                        <a:pt x="67" y="28"/>
                      </a:cubicBezTo>
                      <a:cubicBezTo>
                        <a:pt x="70" y="36"/>
                        <a:pt x="70" y="36"/>
                        <a:pt x="70" y="36"/>
                      </a:cubicBezTo>
                      <a:cubicBezTo>
                        <a:pt x="71" y="36"/>
                        <a:pt x="71" y="36"/>
                        <a:pt x="71" y="36"/>
                      </a:cubicBezTo>
                      <a:cubicBezTo>
                        <a:pt x="83" y="43"/>
                        <a:pt x="83" y="43"/>
                        <a:pt x="83" y="43"/>
                      </a:cubicBezTo>
                      <a:cubicBezTo>
                        <a:pt x="88" y="48"/>
                        <a:pt x="88" y="48"/>
                        <a:pt x="88" y="48"/>
                      </a:cubicBezTo>
                      <a:cubicBezTo>
                        <a:pt x="93" y="51"/>
                        <a:pt x="93" y="51"/>
                        <a:pt x="93" y="51"/>
                      </a:cubicBezTo>
                      <a:cubicBezTo>
                        <a:pt x="94" y="56"/>
                        <a:pt x="94" y="56"/>
                        <a:pt x="94" y="56"/>
                      </a:cubicBezTo>
                      <a:cubicBezTo>
                        <a:pt x="92" y="60"/>
                        <a:pt x="92" y="60"/>
                        <a:pt x="92" y="60"/>
                      </a:cubicBezTo>
                      <a:cubicBezTo>
                        <a:pt x="88" y="61"/>
                        <a:pt x="88" y="61"/>
                        <a:pt x="88" y="61"/>
                      </a:cubicBezTo>
                      <a:cubicBezTo>
                        <a:pt x="89" y="74"/>
                        <a:pt x="89" y="74"/>
                        <a:pt x="89" y="74"/>
                      </a:cubicBezTo>
                      <a:cubicBezTo>
                        <a:pt x="91" y="76"/>
                        <a:pt x="91" y="76"/>
                        <a:pt x="91" y="76"/>
                      </a:cubicBezTo>
                      <a:cubicBezTo>
                        <a:pt x="94" y="75"/>
                        <a:pt x="94" y="75"/>
                        <a:pt x="94" y="75"/>
                      </a:cubicBezTo>
                      <a:cubicBezTo>
                        <a:pt x="97" y="74"/>
                        <a:pt x="97" y="74"/>
                        <a:pt x="97" y="74"/>
                      </a:cubicBezTo>
                      <a:cubicBezTo>
                        <a:pt x="101" y="75"/>
                        <a:pt x="101" y="75"/>
                        <a:pt x="101" y="75"/>
                      </a:cubicBezTo>
                      <a:cubicBezTo>
                        <a:pt x="102" y="76"/>
                        <a:pt x="102" y="76"/>
                        <a:pt x="102" y="76"/>
                      </a:cubicBezTo>
                      <a:cubicBezTo>
                        <a:pt x="106" y="75"/>
                        <a:pt x="106" y="75"/>
                        <a:pt x="106" y="75"/>
                      </a:cubicBezTo>
                      <a:cubicBezTo>
                        <a:pt x="119" y="76"/>
                        <a:pt x="119" y="76"/>
                        <a:pt x="119" y="76"/>
                      </a:cubicBezTo>
                      <a:cubicBezTo>
                        <a:pt x="122" y="78"/>
                        <a:pt x="122" y="78"/>
                        <a:pt x="122" y="78"/>
                      </a:cubicBezTo>
                      <a:cubicBezTo>
                        <a:pt x="126" y="80"/>
                        <a:pt x="126" y="80"/>
                        <a:pt x="126" y="80"/>
                      </a:cubicBezTo>
                      <a:cubicBezTo>
                        <a:pt x="129" y="79"/>
                        <a:pt x="129" y="79"/>
                        <a:pt x="129" y="79"/>
                      </a:cubicBezTo>
                      <a:cubicBezTo>
                        <a:pt x="127" y="75"/>
                        <a:pt x="127" y="75"/>
                        <a:pt x="127" y="75"/>
                      </a:cubicBezTo>
                      <a:cubicBezTo>
                        <a:pt x="124" y="72"/>
                        <a:pt x="124" y="72"/>
                        <a:pt x="124" y="72"/>
                      </a:cubicBezTo>
                      <a:cubicBezTo>
                        <a:pt x="124" y="69"/>
                        <a:pt x="124" y="69"/>
                        <a:pt x="124" y="69"/>
                      </a:cubicBezTo>
                      <a:cubicBezTo>
                        <a:pt x="124" y="68"/>
                        <a:pt x="124" y="68"/>
                        <a:pt x="124" y="68"/>
                      </a:cubicBezTo>
                      <a:cubicBezTo>
                        <a:pt x="118" y="60"/>
                        <a:pt x="118" y="60"/>
                        <a:pt x="118" y="60"/>
                      </a:cubicBezTo>
                      <a:cubicBezTo>
                        <a:pt x="116" y="57"/>
                        <a:pt x="116" y="57"/>
                        <a:pt x="116" y="57"/>
                      </a:cubicBezTo>
                      <a:cubicBezTo>
                        <a:pt x="116" y="50"/>
                        <a:pt x="116" y="50"/>
                        <a:pt x="116" y="50"/>
                      </a:cubicBezTo>
                      <a:cubicBezTo>
                        <a:pt x="115" y="43"/>
                        <a:pt x="115" y="43"/>
                        <a:pt x="115" y="43"/>
                      </a:cubicBezTo>
                      <a:cubicBezTo>
                        <a:pt x="116" y="36"/>
                        <a:pt x="116" y="36"/>
                        <a:pt x="116" y="36"/>
                      </a:cubicBezTo>
                      <a:cubicBezTo>
                        <a:pt x="113" y="31"/>
                        <a:pt x="113" y="31"/>
                        <a:pt x="113" y="31"/>
                      </a:cubicBezTo>
                      <a:cubicBezTo>
                        <a:pt x="111" y="28"/>
                        <a:pt x="111" y="28"/>
                        <a:pt x="111" y="28"/>
                      </a:cubicBezTo>
                      <a:cubicBezTo>
                        <a:pt x="115" y="28"/>
                        <a:pt x="115" y="28"/>
                        <a:pt x="115" y="28"/>
                      </a:cubicBezTo>
                      <a:cubicBezTo>
                        <a:pt x="118" y="22"/>
                        <a:pt x="118" y="22"/>
                        <a:pt x="118" y="22"/>
                      </a:cubicBezTo>
                      <a:cubicBezTo>
                        <a:pt x="124" y="18"/>
                        <a:pt x="124" y="18"/>
                        <a:pt x="124" y="18"/>
                      </a:cubicBezTo>
                      <a:cubicBezTo>
                        <a:pt x="127" y="12"/>
                        <a:pt x="127" y="12"/>
                        <a:pt x="127" y="12"/>
                      </a:cubicBezTo>
                      <a:cubicBezTo>
                        <a:pt x="129" y="13"/>
                        <a:pt x="129" y="13"/>
                        <a:pt x="129" y="13"/>
                      </a:cubicBezTo>
                      <a:cubicBezTo>
                        <a:pt x="128" y="20"/>
                        <a:pt x="128" y="20"/>
                        <a:pt x="128" y="20"/>
                      </a:cubicBezTo>
                      <a:cubicBezTo>
                        <a:pt x="125" y="21"/>
                        <a:pt x="125" y="21"/>
                        <a:pt x="125" y="21"/>
                      </a:cubicBezTo>
                      <a:cubicBezTo>
                        <a:pt x="123" y="27"/>
                        <a:pt x="123" y="27"/>
                        <a:pt x="123" y="27"/>
                      </a:cubicBezTo>
                      <a:cubicBezTo>
                        <a:pt x="123" y="31"/>
                        <a:pt x="123" y="31"/>
                        <a:pt x="123" y="31"/>
                      </a:cubicBezTo>
                      <a:cubicBezTo>
                        <a:pt x="127" y="31"/>
                        <a:pt x="127" y="31"/>
                        <a:pt x="127" y="31"/>
                      </a:cubicBezTo>
                      <a:cubicBezTo>
                        <a:pt x="122" y="36"/>
                        <a:pt x="122" y="36"/>
                        <a:pt x="122" y="36"/>
                      </a:cubicBezTo>
                      <a:cubicBezTo>
                        <a:pt x="120" y="39"/>
                        <a:pt x="120" y="39"/>
                        <a:pt x="120" y="39"/>
                      </a:cubicBezTo>
                      <a:cubicBezTo>
                        <a:pt x="126" y="41"/>
                        <a:pt x="126" y="41"/>
                        <a:pt x="126" y="41"/>
                      </a:cubicBezTo>
                      <a:cubicBezTo>
                        <a:pt x="128" y="42"/>
                        <a:pt x="128" y="42"/>
                        <a:pt x="128" y="42"/>
                      </a:cubicBezTo>
                      <a:cubicBezTo>
                        <a:pt x="131" y="46"/>
                        <a:pt x="131" y="46"/>
                        <a:pt x="131" y="46"/>
                      </a:cubicBezTo>
                      <a:cubicBezTo>
                        <a:pt x="130" y="47"/>
                        <a:pt x="130" y="47"/>
                        <a:pt x="130" y="47"/>
                      </a:cubicBezTo>
                      <a:cubicBezTo>
                        <a:pt x="134" y="51"/>
                        <a:pt x="134" y="51"/>
                        <a:pt x="134" y="51"/>
                      </a:cubicBezTo>
                      <a:cubicBezTo>
                        <a:pt x="134" y="53"/>
                        <a:pt x="134" y="53"/>
                        <a:pt x="134" y="53"/>
                      </a:cubicBezTo>
                      <a:cubicBezTo>
                        <a:pt x="130" y="57"/>
                        <a:pt x="130" y="57"/>
                        <a:pt x="130" y="57"/>
                      </a:cubicBezTo>
                      <a:cubicBezTo>
                        <a:pt x="127" y="57"/>
                        <a:pt x="127" y="57"/>
                        <a:pt x="127" y="57"/>
                      </a:cubicBezTo>
                      <a:cubicBezTo>
                        <a:pt x="128" y="61"/>
                        <a:pt x="128" y="61"/>
                        <a:pt x="128" y="61"/>
                      </a:cubicBezTo>
                      <a:cubicBezTo>
                        <a:pt x="127" y="63"/>
                        <a:pt x="127" y="63"/>
                        <a:pt x="127" y="63"/>
                      </a:cubicBezTo>
                      <a:cubicBezTo>
                        <a:pt x="129" y="65"/>
                        <a:pt x="129" y="65"/>
                        <a:pt x="129" y="65"/>
                      </a:cubicBezTo>
                      <a:cubicBezTo>
                        <a:pt x="133" y="66"/>
                        <a:pt x="133" y="66"/>
                        <a:pt x="133" y="66"/>
                      </a:cubicBezTo>
                      <a:cubicBezTo>
                        <a:pt x="139" y="66"/>
                        <a:pt x="139" y="66"/>
                        <a:pt x="139" y="66"/>
                      </a:cubicBezTo>
                      <a:cubicBezTo>
                        <a:pt x="143" y="69"/>
                        <a:pt x="143" y="69"/>
                        <a:pt x="143" y="69"/>
                      </a:cubicBezTo>
                      <a:cubicBezTo>
                        <a:pt x="146" y="75"/>
                        <a:pt x="146" y="75"/>
                        <a:pt x="146" y="75"/>
                      </a:cubicBezTo>
                      <a:cubicBezTo>
                        <a:pt x="148" y="80"/>
                        <a:pt x="148" y="80"/>
                        <a:pt x="148" y="80"/>
                      </a:cubicBezTo>
                      <a:cubicBezTo>
                        <a:pt x="147" y="81"/>
                        <a:pt x="147" y="81"/>
                        <a:pt x="147" y="81"/>
                      </a:cubicBezTo>
                      <a:cubicBezTo>
                        <a:pt x="150" y="84"/>
                        <a:pt x="150" y="84"/>
                        <a:pt x="150" y="84"/>
                      </a:cubicBezTo>
                      <a:cubicBezTo>
                        <a:pt x="152" y="89"/>
                        <a:pt x="152" y="89"/>
                        <a:pt x="152" y="89"/>
                      </a:cubicBezTo>
                      <a:cubicBezTo>
                        <a:pt x="149" y="98"/>
                        <a:pt x="149" y="98"/>
                        <a:pt x="149" y="98"/>
                      </a:cubicBezTo>
                      <a:cubicBezTo>
                        <a:pt x="148" y="104"/>
                        <a:pt x="148" y="104"/>
                        <a:pt x="148" y="104"/>
                      </a:cubicBezTo>
                      <a:cubicBezTo>
                        <a:pt x="148" y="114"/>
                        <a:pt x="148" y="114"/>
                        <a:pt x="148" y="114"/>
                      </a:cubicBezTo>
                      <a:cubicBezTo>
                        <a:pt x="149" y="120"/>
                        <a:pt x="149" y="120"/>
                        <a:pt x="149" y="120"/>
                      </a:cubicBezTo>
                      <a:cubicBezTo>
                        <a:pt x="151" y="123"/>
                        <a:pt x="151" y="123"/>
                        <a:pt x="151" y="123"/>
                      </a:cubicBezTo>
                      <a:cubicBezTo>
                        <a:pt x="153" y="116"/>
                        <a:pt x="153" y="116"/>
                        <a:pt x="153" y="116"/>
                      </a:cubicBezTo>
                      <a:cubicBezTo>
                        <a:pt x="154" y="105"/>
                        <a:pt x="154" y="105"/>
                        <a:pt x="154" y="105"/>
                      </a:cubicBezTo>
                      <a:cubicBezTo>
                        <a:pt x="157" y="102"/>
                        <a:pt x="157" y="102"/>
                        <a:pt x="157" y="102"/>
                      </a:cubicBezTo>
                      <a:cubicBezTo>
                        <a:pt x="157" y="99"/>
                        <a:pt x="157" y="99"/>
                        <a:pt x="157" y="99"/>
                      </a:cubicBezTo>
                      <a:cubicBezTo>
                        <a:pt x="157" y="97"/>
                        <a:pt x="157" y="97"/>
                        <a:pt x="157" y="97"/>
                      </a:cubicBezTo>
                      <a:cubicBezTo>
                        <a:pt x="160" y="95"/>
                        <a:pt x="160" y="95"/>
                        <a:pt x="160" y="95"/>
                      </a:cubicBezTo>
                      <a:cubicBezTo>
                        <a:pt x="163" y="91"/>
                        <a:pt x="163" y="91"/>
                        <a:pt x="163" y="91"/>
                      </a:cubicBezTo>
                      <a:cubicBezTo>
                        <a:pt x="163" y="82"/>
                        <a:pt x="163" y="82"/>
                        <a:pt x="163" y="82"/>
                      </a:cubicBezTo>
                      <a:cubicBezTo>
                        <a:pt x="163" y="79"/>
                        <a:pt x="163" y="79"/>
                        <a:pt x="163" y="79"/>
                      </a:cubicBezTo>
                      <a:cubicBezTo>
                        <a:pt x="163" y="75"/>
                        <a:pt x="163" y="75"/>
                        <a:pt x="163" y="75"/>
                      </a:cubicBezTo>
                      <a:cubicBezTo>
                        <a:pt x="167" y="71"/>
                        <a:pt x="167" y="71"/>
                        <a:pt x="167" y="71"/>
                      </a:cubicBezTo>
                      <a:cubicBezTo>
                        <a:pt x="168" y="74"/>
                        <a:pt x="168" y="74"/>
                        <a:pt x="168" y="74"/>
                      </a:cubicBezTo>
                      <a:cubicBezTo>
                        <a:pt x="167" y="77"/>
                        <a:pt x="167" y="77"/>
                        <a:pt x="167" y="77"/>
                      </a:cubicBezTo>
                      <a:cubicBezTo>
                        <a:pt x="167" y="77"/>
                        <a:pt x="165" y="80"/>
                        <a:pt x="165" y="80"/>
                      </a:cubicBezTo>
                      <a:cubicBezTo>
                        <a:pt x="166" y="81"/>
                        <a:pt x="168" y="82"/>
                        <a:pt x="168" y="82"/>
                      </a:cubicBezTo>
                      <a:cubicBezTo>
                        <a:pt x="170" y="77"/>
                        <a:pt x="170" y="77"/>
                        <a:pt x="170" y="77"/>
                      </a:cubicBezTo>
                      <a:cubicBezTo>
                        <a:pt x="170" y="68"/>
                        <a:pt x="170" y="68"/>
                        <a:pt x="170" y="68"/>
                      </a:cubicBezTo>
                      <a:cubicBezTo>
                        <a:pt x="169" y="54"/>
                        <a:pt x="169" y="54"/>
                        <a:pt x="169" y="54"/>
                      </a:cubicBezTo>
                      <a:cubicBezTo>
                        <a:pt x="169" y="54"/>
                        <a:pt x="169" y="54"/>
                        <a:pt x="169" y="54"/>
                      </a:cubicBezTo>
                      <a:cubicBezTo>
                        <a:pt x="148" y="57"/>
                        <a:pt x="148" y="57"/>
                        <a:pt x="148" y="57"/>
                      </a:cubicBezTo>
                      <a:lnTo>
                        <a:pt x="134" y="0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95" name="Freeform 45">
                  <a:extLst>
                    <a:ext uri="{FF2B5EF4-FFF2-40B4-BE49-F238E27FC236}">
                      <a16:creationId xmlns:a16="http://schemas.microsoft.com/office/drawing/2014/main" id="{D7CFD895-BBD7-494C-A3F7-86C82523D6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40451" y="8076790"/>
                  <a:ext cx="1691515" cy="874653"/>
                </a:xfrm>
                <a:custGeom>
                  <a:avLst/>
                  <a:gdLst>
                    <a:gd name="T0" fmla="*/ 207 w 236"/>
                    <a:gd name="T1" fmla="*/ 91 h 122"/>
                    <a:gd name="T2" fmla="*/ 214 w 236"/>
                    <a:gd name="T3" fmla="*/ 88 h 122"/>
                    <a:gd name="T4" fmla="*/ 220 w 236"/>
                    <a:gd name="T5" fmla="*/ 74 h 122"/>
                    <a:gd name="T6" fmla="*/ 235 w 236"/>
                    <a:gd name="T7" fmla="*/ 64 h 122"/>
                    <a:gd name="T8" fmla="*/ 232 w 236"/>
                    <a:gd name="T9" fmla="*/ 54 h 122"/>
                    <a:gd name="T10" fmla="*/ 222 w 236"/>
                    <a:gd name="T11" fmla="*/ 42 h 122"/>
                    <a:gd name="T12" fmla="*/ 217 w 236"/>
                    <a:gd name="T13" fmla="*/ 23 h 122"/>
                    <a:gd name="T14" fmla="*/ 215 w 236"/>
                    <a:gd name="T15" fmla="*/ 22 h 122"/>
                    <a:gd name="T16" fmla="*/ 207 w 236"/>
                    <a:gd name="T17" fmla="*/ 13 h 122"/>
                    <a:gd name="T18" fmla="*/ 203 w 236"/>
                    <a:gd name="T19" fmla="*/ 11 h 122"/>
                    <a:gd name="T20" fmla="*/ 199 w 236"/>
                    <a:gd name="T21" fmla="*/ 15 h 122"/>
                    <a:gd name="T22" fmla="*/ 192 w 236"/>
                    <a:gd name="T23" fmla="*/ 17 h 122"/>
                    <a:gd name="T24" fmla="*/ 184 w 236"/>
                    <a:gd name="T25" fmla="*/ 13 h 122"/>
                    <a:gd name="T26" fmla="*/ 181 w 236"/>
                    <a:gd name="T27" fmla="*/ 16 h 122"/>
                    <a:gd name="T28" fmla="*/ 178 w 236"/>
                    <a:gd name="T29" fmla="*/ 18 h 122"/>
                    <a:gd name="T30" fmla="*/ 174 w 236"/>
                    <a:gd name="T31" fmla="*/ 15 h 122"/>
                    <a:gd name="T32" fmla="*/ 166 w 236"/>
                    <a:gd name="T33" fmla="*/ 13 h 122"/>
                    <a:gd name="T34" fmla="*/ 163 w 236"/>
                    <a:gd name="T35" fmla="*/ 7 h 122"/>
                    <a:gd name="T36" fmla="*/ 154 w 236"/>
                    <a:gd name="T37" fmla="*/ 0 h 122"/>
                    <a:gd name="T38" fmla="*/ 148 w 236"/>
                    <a:gd name="T39" fmla="*/ 3 h 122"/>
                    <a:gd name="T40" fmla="*/ 141 w 236"/>
                    <a:gd name="T41" fmla="*/ 2 h 122"/>
                    <a:gd name="T42" fmla="*/ 144 w 236"/>
                    <a:gd name="T43" fmla="*/ 7 h 122"/>
                    <a:gd name="T44" fmla="*/ 144 w 236"/>
                    <a:gd name="T45" fmla="*/ 15 h 122"/>
                    <a:gd name="T46" fmla="*/ 138 w 236"/>
                    <a:gd name="T47" fmla="*/ 17 h 122"/>
                    <a:gd name="T48" fmla="*/ 126 w 236"/>
                    <a:gd name="T49" fmla="*/ 20 h 122"/>
                    <a:gd name="T50" fmla="*/ 125 w 236"/>
                    <a:gd name="T51" fmla="*/ 23 h 122"/>
                    <a:gd name="T52" fmla="*/ 124 w 236"/>
                    <a:gd name="T53" fmla="*/ 29 h 122"/>
                    <a:gd name="T54" fmla="*/ 120 w 236"/>
                    <a:gd name="T55" fmla="*/ 37 h 122"/>
                    <a:gd name="T56" fmla="*/ 115 w 236"/>
                    <a:gd name="T57" fmla="*/ 39 h 122"/>
                    <a:gd name="T58" fmla="*/ 112 w 236"/>
                    <a:gd name="T59" fmla="*/ 47 h 122"/>
                    <a:gd name="T60" fmla="*/ 104 w 236"/>
                    <a:gd name="T61" fmla="*/ 52 h 122"/>
                    <a:gd name="T62" fmla="*/ 100 w 236"/>
                    <a:gd name="T63" fmla="*/ 48 h 122"/>
                    <a:gd name="T64" fmla="*/ 97 w 236"/>
                    <a:gd name="T65" fmla="*/ 44 h 122"/>
                    <a:gd name="T66" fmla="*/ 93 w 236"/>
                    <a:gd name="T67" fmla="*/ 51 h 122"/>
                    <a:gd name="T68" fmla="*/ 92 w 236"/>
                    <a:gd name="T69" fmla="*/ 58 h 122"/>
                    <a:gd name="T70" fmla="*/ 86 w 236"/>
                    <a:gd name="T71" fmla="*/ 55 h 122"/>
                    <a:gd name="T72" fmla="*/ 80 w 236"/>
                    <a:gd name="T73" fmla="*/ 56 h 122"/>
                    <a:gd name="T74" fmla="*/ 76 w 236"/>
                    <a:gd name="T75" fmla="*/ 61 h 122"/>
                    <a:gd name="T76" fmla="*/ 71 w 236"/>
                    <a:gd name="T77" fmla="*/ 60 h 122"/>
                    <a:gd name="T78" fmla="*/ 63 w 236"/>
                    <a:gd name="T79" fmla="*/ 57 h 122"/>
                    <a:gd name="T80" fmla="*/ 57 w 236"/>
                    <a:gd name="T81" fmla="*/ 61 h 122"/>
                    <a:gd name="T82" fmla="*/ 49 w 236"/>
                    <a:gd name="T83" fmla="*/ 66 h 122"/>
                    <a:gd name="T84" fmla="*/ 43 w 236"/>
                    <a:gd name="T85" fmla="*/ 67 h 122"/>
                    <a:gd name="T86" fmla="*/ 43 w 236"/>
                    <a:gd name="T87" fmla="*/ 72 h 122"/>
                    <a:gd name="T88" fmla="*/ 44 w 236"/>
                    <a:gd name="T89" fmla="*/ 78 h 122"/>
                    <a:gd name="T90" fmla="*/ 36 w 236"/>
                    <a:gd name="T91" fmla="*/ 81 h 122"/>
                    <a:gd name="T92" fmla="*/ 33 w 236"/>
                    <a:gd name="T93" fmla="*/ 88 h 122"/>
                    <a:gd name="T94" fmla="*/ 33 w 236"/>
                    <a:gd name="T95" fmla="*/ 94 h 122"/>
                    <a:gd name="T96" fmla="*/ 27 w 236"/>
                    <a:gd name="T97" fmla="*/ 94 h 122"/>
                    <a:gd name="T98" fmla="*/ 19 w 236"/>
                    <a:gd name="T99" fmla="*/ 89 h 122"/>
                    <a:gd name="T100" fmla="*/ 14 w 236"/>
                    <a:gd name="T101" fmla="*/ 93 h 122"/>
                    <a:gd name="T102" fmla="*/ 10 w 236"/>
                    <a:gd name="T103" fmla="*/ 97 h 122"/>
                    <a:gd name="T104" fmla="*/ 14 w 236"/>
                    <a:gd name="T105" fmla="*/ 102 h 122"/>
                    <a:gd name="T106" fmla="*/ 14 w 236"/>
                    <a:gd name="T107" fmla="*/ 107 h 122"/>
                    <a:gd name="T108" fmla="*/ 12 w 236"/>
                    <a:gd name="T109" fmla="*/ 115 h 122"/>
                    <a:gd name="T110" fmla="*/ 7 w 236"/>
                    <a:gd name="T111" fmla="*/ 116 h 122"/>
                    <a:gd name="T112" fmla="*/ 5 w 236"/>
                    <a:gd name="T113" fmla="*/ 117 h 122"/>
                    <a:gd name="T114" fmla="*/ 0 w 236"/>
                    <a:gd name="T115" fmla="*/ 117 h 122"/>
                    <a:gd name="T116" fmla="*/ 0 w 236"/>
                    <a:gd name="T117" fmla="*/ 121 h 122"/>
                    <a:gd name="T118" fmla="*/ 2 w 236"/>
                    <a:gd name="T119" fmla="*/ 121 h 122"/>
                    <a:gd name="T120" fmla="*/ 50 w 236"/>
                    <a:gd name="T121" fmla="*/ 111 h 122"/>
                    <a:gd name="T122" fmla="*/ 192 w 236"/>
                    <a:gd name="T123" fmla="*/ 100 h 122"/>
                    <a:gd name="T124" fmla="*/ 202 w 236"/>
                    <a:gd name="T125" fmla="*/ 94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36" h="122">
                      <a:moveTo>
                        <a:pt x="202" y="94"/>
                      </a:moveTo>
                      <a:lnTo>
                        <a:pt x="207" y="91"/>
                      </a:lnTo>
                      <a:lnTo>
                        <a:pt x="210" y="89"/>
                      </a:lnTo>
                      <a:lnTo>
                        <a:pt x="214" y="88"/>
                      </a:lnTo>
                      <a:lnTo>
                        <a:pt x="217" y="79"/>
                      </a:lnTo>
                      <a:lnTo>
                        <a:pt x="220" y="74"/>
                      </a:lnTo>
                      <a:lnTo>
                        <a:pt x="231" y="70"/>
                      </a:lnTo>
                      <a:lnTo>
                        <a:pt x="235" y="64"/>
                      </a:lnTo>
                      <a:lnTo>
                        <a:pt x="236" y="60"/>
                      </a:lnTo>
                      <a:lnTo>
                        <a:pt x="232" y="54"/>
                      </a:lnTo>
                      <a:lnTo>
                        <a:pt x="227" y="49"/>
                      </a:lnTo>
                      <a:lnTo>
                        <a:pt x="222" y="42"/>
                      </a:lnTo>
                      <a:lnTo>
                        <a:pt x="220" y="36"/>
                      </a:lnTo>
                      <a:lnTo>
                        <a:pt x="217" y="23"/>
                      </a:lnTo>
                      <a:lnTo>
                        <a:pt x="218" y="22"/>
                      </a:lnTo>
                      <a:lnTo>
                        <a:pt x="215" y="22"/>
                      </a:lnTo>
                      <a:lnTo>
                        <a:pt x="211" y="18"/>
                      </a:lnTo>
                      <a:lnTo>
                        <a:pt x="207" y="13"/>
                      </a:lnTo>
                      <a:lnTo>
                        <a:pt x="204" y="10"/>
                      </a:lnTo>
                      <a:lnTo>
                        <a:pt x="203" y="11"/>
                      </a:lnTo>
                      <a:lnTo>
                        <a:pt x="201" y="12"/>
                      </a:lnTo>
                      <a:lnTo>
                        <a:pt x="199" y="15"/>
                      </a:lnTo>
                      <a:lnTo>
                        <a:pt x="198" y="16"/>
                      </a:lnTo>
                      <a:lnTo>
                        <a:pt x="192" y="17"/>
                      </a:lnTo>
                      <a:lnTo>
                        <a:pt x="187" y="15"/>
                      </a:lnTo>
                      <a:lnTo>
                        <a:pt x="184" y="13"/>
                      </a:lnTo>
                      <a:lnTo>
                        <a:pt x="183" y="14"/>
                      </a:lnTo>
                      <a:lnTo>
                        <a:pt x="181" y="16"/>
                      </a:lnTo>
                      <a:lnTo>
                        <a:pt x="181" y="17"/>
                      </a:lnTo>
                      <a:lnTo>
                        <a:pt x="178" y="18"/>
                      </a:lnTo>
                      <a:lnTo>
                        <a:pt x="176" y="16"/>
                      </a:lnTo>
                      <a:lnTo>
                        <a:pt x="174" y="15"/>
                      </a:lnTo>
                      <a:lnTo>
                        <a:pt x="171" y="14"/>
                      </a:lnTo>
                      <a:lnTo>
                        <a:pt x="166" y="13"/>
                      </a:lnTo>
                      <a:lnTo>
                        <a:pt x="165" y="11"/>
                      </a:lnTo>
                      <a:lnTo>
                        <a:pt x="163" y="7"/>
                      </a:lnTo>
                      <a:lnTo>
                        <a:pt x="159" y="4"/>
                      </a:lnTo>
                      <a:lnTo>
                        <a:pt x="154" y="0"/>
                      </a:lnTo>
                      <a:lnTo>
                        <a:pt x="153" y="1"/>
                      </a:lnTo>
                      <a:lnTo>
                        <a:pt x="148" y="3"/>
                      </a:lnTo>
                      <a:lnTo>
                        <a:pt x="143" y="1"/>
                      </a:lnTo>
                      <a:lnTo>
                        <a:pt x="141" y="2"/>
                      </a:lnTo>
                      <a:lnTo>
                        <a:pt x="142" y="6"/>
                      </a:lnTo>
                      <a:lnTo>
                        <a:pt x="144" y="7"/>
                      </a:lnTo>
                      <a:lnTo>
                        <a:pt x="143" y="9"/>
                      </a:lnTo>
                      <a:lnTo>
                        <a:pt x="144" y="15"/>
                      </a:lnTo>
                      <a:lnTo>
                        <a:pt x="142" y="17"/>
                      </a:lnTo>
                      <a:lnTo>
                        <a:pt x="138" y="17"/>
                      </a:lnTo>
                      <a:lnTo>
                        <a:pt x="134" y="19"/>
                      </a:lnTo>
                      <a:lnTo>
                        <a:pt x="126" y="20"/>
                      </a:lnTo>
                      <a:lnTo>
                        <a:pt x="125" y="21"/>
                      </a:lnTo>
                      <a:lnTo>
                        <a:pt x="125" y="23"/>
                      </a:lnTo>
                      <a:lnTo>
                        <a:pt x="124" y="25"/>
                      </a:lnTo>
                      <a:lnTo>
                        <a:pt x="124" y="29"/>
                      </a:lnTo>
                      <a:lnTo>
                        <a:pt x="122" y="33"/>
                      </a:lnTo>
                      <a:lnTo>
                        <a:pt x="120" y="37"/>
                      </a:lnTo>
                      <a:lnTo>
                        <a:pt x="118" y="39"/>
                      </a:lnTo>
                      <a:lnTo>
                        <a:pt x="115" y="39"/>
                      </a:lnTo>
                      <a:lnTo>
                        <a:pt x="112" y="44"/>
                      </a:lnTo>
                      <a:lnTo>
                        <a:pt x="112" y="47"/>
                      </a:lnTo>
                      <a:lnTo>
                        <a:pt x="110" y="51"/>
                      </a:lnTo>
                      <a:lnTo>
                        <a:pt x="104" y="52"/>
                      </a:lnTo>
                      <a:lnTo>
                        <a:pt x="103" y="51"/>
                      </a:lnTo>
                      <a:lnTo>
                        <a:pt x="100" y="48"/>
                      </a:lnTo>
                      <a:lnTo>
                        <a:pt x="99" y="44"/>
                      </a:lnTo>
                      <a:lnTo>
                        <a:pt x="97" y="44"/>
                      </a:lnTo>
                      <a:lnTo>
                        <a:pt x="96" y="48"/>
                      </a:lnTo>
                      <a:lnTo>
                        <a:pt x="93" y="51"/>
                      </a:lnTo>
                      <a:lnTo>
                        <a:pt x="93" y="55"/>
                      </a:lnTo>
                      <a:lnTo>
                        <a:pt x="92" y="58"/>
                      </a:lnTo>
                      <a:lnTo>
                        <a:pt x="88" y="57"/>
                      </a:lnTo>
                      <a:lnTo>
                        <a:pt x="86" y="55"/>
                      </a:lnTo>
                      <a:lnTo>
                        <a:pt x="82" y="55"/>
                      </a:lnTo>
                      <a:lnTo>
                        <a:pt x="80" y="56"/>
                      </a:lnTo>
                      <a:lnTo>
                        <a:pt x="76" y="57"/>
                      </a:lnTo>
                      <a:lnTo>
                        <a:pt x="76" y="61"/>
                      </a:lnTo>
                      <a:lnTo>
                        <a:pt x="75" y="62"/>
                      </a:lnTo>
                      <a:lnTo>
                        <a:pt x="71" y="60"/>
                      </a:lnTo>
                      <a:lnTo>
                        <a:pt x="68" y="57"/>
                      </a:lnTo>
                      <a:lnTo>
                        <a:pt x="63" y="57"/>
                      </a:lnTo>
                      <a:lnTo>
                        <a:pt x="60" y="57"/>
                      </a:lnTo>
                      <a:lnTo>
                        <a:pt x="57" y="61"/>
                      </a:lnTo>
                      <a:lnTo>
                        <a:pt x="49" y="61"/>
                      </a:lnTo>
                      <a:lnTo>
                        <a:pt x="49" y="66"/>
                      </a:lnTo>
                      <a:lnTo>
                        <a:pt x="46" y="66"/>
                      </a:lnTo>
                      <a:lnTo>
                        <a:pt x="43" y="67"/>
                      </a:lnTo>
                      <a:lnTo>
                        <a:pt x="43" y="71"/>
                      </a:lnTo>
                      <a:lnTo>
                        <a:pt x="43" y="72"/>
                      </a:lnTo>
                      <a:lnTo>
                        <a:pt x="43" y="75"/>
                      </a:lnTo>
                      <a:lnTo>
                        <a:pt x="44" y="78"/>
                      </a:lnTo>
                      <a:lnTo>
                        <a:pt x="42" y="79"/>
                      </a:lnTo>
                      <a:lnTo>
                        <a:pt x="36" y="81"/>
                      </a:lnTo>
                      <a:lnTo>
                        <a:pt x="33" y="83"/>
                      </a:lnTo>
                      <a:lnTo>
                        <a:pt x="33" y="88"/>
                      </a:lnTo>
                      <a:lnTo>
                        <a:pt x="35" y="93"/>
                      </a:lnTo>
                      <a:lnTo>
                        <a:pt x="33" y="94"/>
                      </a:lnTo>
                      <a:lnTo>
                        <a:pt x="30" y="94"/>
                      </a:lnTo>
                      <a:lnTo>
                        <a:pt x="27" y="94"/>
                      </a:lnTo>
                      <a:lnTo>
                        <a:pt x="23" y="91"/>
                      </a:lnTo>
                      <a:lnTo>
                        <a:pt x="19" y="89"/>
                      </a:lnTo>
                      <a:lnTo>
                        <a:pt x="17" y="90"/>
                      </a:lnTo>
                      <a:lnTo>
                        <a:pt x="14" y="93"/>
                      </a:lnTo>
                      <a:lnTo>
                        <a:pt x="11" y="94"/>
                      </a:lnTo>
                      <a:lnTo>
                        <a:pt x="10" y="97"/>
                      </a:lnTo>
                      <a:lnTo>
                        <a:pt x="10" y="100"/>
                      </a:lnTo>
                      <a:lnTo>
                        <a:pt x="14" y="102"/>
                      </a:lnTo>
                      <a:lnTo>
                        <a:pt x="14" y="104"/>
                      </a:lnTo>
                      <a:lnTo>
                        <a:pt x="14" y="107"/>
                      </a:lnTo>
                      <a:lnTo>
                        <a:pt x="14" y="112"/>
                      </a:lnTo>
                      <a:lnTo>
                        <a:pt x="12" y="115"/>
                      </a:lnTo>
                      <a:lnTo>
                        <a:pt x="10" y="116"/>
                      </a:lnTo>
                      <a:lnTo>
                        <a:pt x="7" y="116"/>
                      </a:lnTo>
                      <a:lnTo>
                        <a:pt x="5" y="117"/>
                      </a:lnTo>
                      <a:lnTo>
                        <a:pt x="5" y="117"/>
                      </a:lnTo>
                      <a:lnTo>
                        <a:pt x="4" y="117"/>
                      </a:lnTo>
                      <a:lnTo>
                        <a:pt x="0" y="117"/>
                      </a:lnTo>
                      <a:lnTo>
                        <a:pt x="0" y="118"/>
                      </a:lnTo>
                      <a:lnTo>
                        <a:pt x="0" y="121"/>
                      </a:lnTo>
                      <a:lnTo>
                        <a:pt x="0" y="122"/>
                      </a:lnTo>
                      <a:lnTo>
                        <a:pt x="2" y="121"/>
                      </a:lnTo>
                      <a:lnTo>
                        <a:pt x="52" y="120"/>
                      </a:lnTo>
                      <a:lnTo>
                        <a:pt x="50" y="111"/>
                      </a:lnTo>
                      <a:lnTo>
                        <a:pt x="143" y="105"/>
                      </a:lnTo>
                      <a:lnTo>
                        <a:pt x="192" y="100"/>
                      </a:lnTo>
                      <a:lnTo>
                        <a:pt x="198" y="97"/>
                      </a:lnTo>
                      <a:lnTo>
                        <a:pt x="202" y="94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96" name="Freeform 46">
                  <a:extLst>
                    <a:ext uri="{FF2B5EF4-FFF2-40B4-BE49-F238E27FC236}">
                      <a16:creationId xmlns:a16="http://schemas.microsoft.com/office/drawing/2014/main" id="{3EC2026F-391A-8F42-BBF3-2ADD63D3F7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99790" y="7768512"/>
                  <a:ext cx="1540999" cy="1340658"/>
                </a:xfrm>
                <a:custGeom>
                  <a:avLst/>
                  <a:gdLst>
                    <a:gd name="T0" fmla="*/ 238 w 254"/>
                    <a:gd name="T1" fmla="*/ 190 h 221"/>
                    <a:gd name="T2" fmla="*/ 242 w 254"/>
                    <a:gd name="T3" fmla="*/ 189 h 221"/>
                    <a:gd name="T4" fmla="*/ 244 w 254"/>
                    <a:gd name="T5" fmla="*/ 188 h 221"/>
                    <a:gd name="T6" fmla="*/ 249 w 254"/>
                    <a:gd name="T7" fmla="*/ 187 h 221"/>
                    <a:gd name="T8" fmla="*/ 254 w 254"/>
                    <a:gd name="T9" fmla="*/ 183 h 221"/>
                    <a:gd name="T10" fmla="*/ 254 w 254"/>
                    <a:gd name="T11" fmla="*/ 173 h 221"/>
                    <a:gd name="T12" fmla="*/ 250 w 254"/>
                    <a:gd name="T13" fmla="*/ 168 h 221"/>
                    <a:gd name="T14" fmla="*/ 251 w 254"/>
                    <a:gd name="T15" fmla="*/ 161 h 221"/>
                    <a:gd name="T16" fmla="*/ 243 w 254"/>
                    <a:gd name="T17" fmla="*/ 166 h 221"/>
                    <a:gd name="T18" fmla="*/ 238 w 254"/>
                    <a:gd name="T19" fmla="*/ 156 h 221"/>
                    <a:gd name="T20" fmla="*/ 240 w 254"/>
                    <a:gd name="T21" fmla="*/ 146 h 221"/>
                    <a:gd name="T22" fmla="*/ 232 w 254"/>
                    <a:gd name="T23" fmla="*/ 131 h 221"/>
                    <a:gd name="T24" fmla="*/ 216 w 254"/>
                    <a:gd name="T25" fmla="*/ 124 h 221"/>
                    <a:gd name="T26" fmla="*/ 202 w 254"/>
                    <a:gd name="T27" fmla="*/ 112 h 221"/>
                    <a:gd name="T28" fmla="*/ 204 w 254"/>
                    <a:gd name="T29" fmla="*/ 100 h 221"/>
                    <a:gd name="T30" fmla="*/ 206 w 254"/>
                    <a:gd name="T31" fmla="*/ 91 h 221"/>
                    <a:gd name="T32" fmla="*/ 206 w 254"/>
                    <a:gd name="T33" fmla="*/ 80 h 221"/>
                    <a:gd name="T34" fmla="*/ 196 w 254"/>
                    <a:gd name="T35" fmla="*/ 76 h 221"/>
                    <a:gd name="T36" fmla="*/ 191 w 254"/>
                    <a:gd name="T37" fmla="*/ 81 h 221"/>
                    <a:gd name="T38" fmla="*/ 186 w 254"/>
                    <a:gd name="T39" fmla="*/ 67 h 221"/>
                    <a:gd name="T40" fmla="*/ 163 w 254"/>
                    <a:gd name="T41" fmla="*/ 45 h 221"/>
                    <a:gd name="T42" fmla="*/ 156 w 254"/>
                    <a:gd name="T43" fmla="*/ 22 h 221"/>
                    <a:gd name="T44" fmla="*/ 158 w 254"/>
                    <a:gd name="T45" fmla="*/ 10 h 221"/>
                    <a:gd name="T46" fmla="*/ 0 w 254"/>
                    <a:gd name="T47" fmla="*/ 2 h 221"/>
                    <a:gd name="T48" fmla="*/ 4 w 254"/>
                    <a:gd name="T49" fmla="*/ 6 h 221"/>
                    <a:gd name="T50" fmla="*/ 3 w 254"/>
                    <a:gd name="T51" fmla="*/ 13 h 221"/>
                    <a:gd name="T52" fmla="*/ 5 w 254"/>
                    <a:gd name="T53" fmla="*/ 17 h 221"/>
                    <a:gd name="T54" fmla="*/ 12 w 254"/>
                    <a:gd name="T55" fmla="*/ 25 h 221"/>
                    <a:gd name="T56" fmla="*/ 14 w 254"/>
                    <a:gd name="T57" fmla="*/ 29 h 221"/>
                    <a:gd name="T58" fmla="*/ 20 w 254"/>
                    <a:gd name="T59" fmla="*/ 39 h 221"/>
                    <a:gd name="T60" fmla="*/ 31 w 254"/>
                    <a:gd name="T61" fmla="*/ 39 h 221"/>
                    <a:gd name="T62" fmla="*/ 28 w 254"/>
                    <a:gd name="T63" fmla="*/ 50 h 221"/>
                    <a:gd name="T64" fmla="*/ 31 w 254"/>
                    <a:gd name="T65" fmla="*/ 61 h 221"/>
                    <a:gd name="T66" fmla="*/ 36 w 254"/>
                    <a:gd name="T67" fmla="*/ 69 h 221"/>
                    <a:gd name="T68" fmla="*/ 42 w 254"/>
                    <a:gd name="T69" fmla="*/ 176 h 221"/>
                    <a:gd name="T70" fmla="*/ 215 w 254"/>
                    <a:gd name="T71" fmla="*/ 197 h 221"/>
                    <a:gd name="T72" fmla="*/ 205 w 254"/>
                    <a:gd name="T73" fmla="*/ 221 h 221"/>
                    <a:gd name="T74" fmla="*/ 234 w 254"/>
                    <a:gd name="T75" fmla="*/ 216 h 221"/>
                    <a:gd name="T76" fmla="*/ 237 w 254"/>
                    <a:gd name="T77" fmla="*/ 211 h 221"/>
                    <a:gd name="T78" fmla="*/ 234 w 254"/>
                    <a:gd name="T79" fmla="*/ 206 h 221"/>
                    <a:gd name="T80" fmla="*/ 237 w 254"/>
                    <a:gd name="T81" fmla="*/ 203 h 221"/>
                    <a:gd name="T82" fmla="*/ 238 w 254"/>
                    <a:gd name="T83" fmla="*/ 197 h 221"/>
                    <a:gd name="T84" fmla="*/ 238 w 254"/>
                    <a:gd name="T85" fmla="*/ 193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54" h="221">
                      <a:moveTo>
                        <a:pt x="238" y="193"/>
                      </a:moveTo>
                      <a:cubicBezTo>
                        <a:pt x="238" y="190"/>
                        <a:pt x="238" y="190"/>
                        <a:pt x="238" y="190"/>
                      </a:cubicBezTo>
                      <a:cubicBezTo>
                        <a:pt x="238" y="189"/>
                        <a:pt x="238" y="189"/>
                        <a:pt x="238" y="189"/>
                      </a:cubicBezTo>
                      <a:cubicBezTo>
                        <a:pt x="242" y="189"/>
                        <a:pt x="242" y="189"/>
                        <a:pt x="242" y="189"/>
                      </a:cubicBezTo>
                      <a:cubicBezTo>
                        <a:pt x="243" y="189"/>
                        <a:pt x="243" y="189"/>
                        <a:pt x="243" y="189"/>
                      </a:cubicBezTo>
                      <a:cubicBezTo>
                        <a:pt x="244" y="188"/>
                        <a:pt x="244" y="188"/>
                        <a:pt x="244" y="188"/>
                      </a:cubicBezTo>
                      <a:cubicBezTo>
                        <a:pt x="246" y="187"/>
                        <a:pt x="246" y="187"/>
                        <a:pt x="246" y="187"/>
                      </a:cubicBezTo>
                      <a:cubicBezTo>
                        <a:pt x="249" y="187"/>
                        <a:pt x="249" y="187"/>
                        <a:pt x="249" y="187"/>
                      </a:cubicBezTo>
                      <a:cubicBezTo>
                        <a:pt x="252" y="186"/>
                        <a:pt x="252" y="186"/>
                        <a:pt x="252" y="186"/>
                      </a:cubicBezTo>
                      <a:cubicBezTo>
                        <a:pt x="254" y="183"/>
                        <a:pt x="254" y="183"/>
                        <a:pt x="254" y="183"/>
                      </a:cubicBezTo>
                      <a:cubicBezTo>
                        <a:pt x="254" y="177"/>
                        <a:pt x="254" y="177"/>
                        <a:pt x="254" y="177"/>
                      </a:cubicBezTo>
                      <a:cubicBezTo>
                        <a:pt x="254" y="173"/>
                        <a:pt x="254" y="173"/>
                        <a:pt x="254" y="173"/>
                      </a:cubicBezTo>
                      <a:cubicBezTo>
                        <a:pt x="254" y="171"/>
                        <a:pt x="254" y="171"/>
                        <a:pt x="254" y="171"/>
                      </a:cubicBezTo>
                      <a:cubicBezTo>
                        <a:pt x="250" y="168"/>
                        <a:pt x="250" y="168"/>
                        <a:pt x="250" y="168"/>
                      </a:cubicBezTo>
                      <a:cubicBezTo>
                        <a:pt x="250" y="165"/>
                        <a:pt x="250" y="165"/>
                        <a:pt x="250" y="165"/>
                      </a:cubicBezTo>
                      <a:cubicBezTo>
                        <a:pt x="251" y="161"/>
                        <a:pt x="251" y="161"/>
                        <a:pt x="251" y="161"/>
                      </a:cubicBezTo>
                      <a:cubicBezTo>
                        <a:pt x="246" y="161"/>
                        <a:pt x="246" y="161"/>
                        <a:pt x="246" y="161"/>
                      </a:cubicBezTo>
                      <a:cubicBezTo>
                        <a:pt x="243" y="166"/>
                        <a:pt x="243" y="166"/>
                        <a:pt x="243" y="166"/>
                      </a:cubicBezTo>
                      <a:cubicBezTo>
                        <a:pt x="243" y="161"/>
                        <a:pt x="243" y="161"/>
                        <a:pt x="243" y="161"/>
                      </a:cubicBezTo>
                      <a:cubicBezTo>
                        <a:pt x="238" y="156"/>
                        <a:pt x="238" y="156"/>
                        <a:pt x="238" y="156"/>
                      </a:cubicBezTo>
                      <a:cubicBezTo>
                        <a:pt x="239" y="152"/>
                        <a:pt x="239" y="152"/>
                        <a:pt x="239" y="152"/>
                      </a:cubicBezTo>
                      <a:cubicBezTo>
                        <a:pt x="240" y="146"/>
                        <a:pt x="240" y="146"/>
                        <a:pt x="240" y="146"/>
                      </a:cubicBezTo>
                      <a:cubicBezTo>
                        <a:pt x="236" y="135"/>
                        <a:pt x="236" y="135"/>
                        <a:pt x="236" y="135"/>
                      </a:cubicBezTo>
                      <a:cubicBezTo>
                        <a:pt x="232" y="131"/>
                        <a:pt x="232" y="131"/>
                        <a:pt x="232" y="131"/>
                      </a:cubicBezTo>
                      <a:cubicBezTo>
                        <a:pt x="219" y="122"/>
                        <a:pt x="219" y="122"/>
                        <a:pt x="219" y="122"/>
                      </a:cubicBezTo>
                      <a:cubicBezTo>
                        <a:pt x="216" y="124"/>
                        <a:pt x="216" y="124"/>
                        <a:pt x="216" y="124"/>
                      </a:cubicBezTo>
                      <a:cubicBezTo>
                        <a:pt x="208" y="118"/>
                        <a:pt x="208" y="118"/>
                        <a:pt x="208" y="118"/>
                      </a:cubicBezTo>
                      <a:cubicBezTo>
                        <a:pt x="202" y="112"/>
                        <a:pt x="202" y="112"/>
                        <a:pt x="202" y="112"/>
                      </a:cubicBezTo>
                      <a:cubicBezTo>
                        <a:pt x="202" y="106"/>
                        <a:pt x="202" y="106"/>
                        <a:pt x="202" y="106"/>
                      </a:cubicBezTo>
                      <a:cubicBezTo>
                        <a:pt x="204" y="100"/>
                        <a:pt x="204" y="100"/>
                        <a:pt x="204" y="100"/>
                      </a:cubicBezTo>
                      <a:cubicBezTo>
                        <a:pt x="205" y="96"/>
                        <a:pt x="205" y="96"/>
                        <a:pt x="205" y="96"/>
                      </a:cubicBezTo>
                      <a:cubicBezTo>
                        <a:pt x="206" y="91"/>
                        <a:pt x="206" y="91"/>
                        <a:pt x="206" y="91"/>
                      </a:cubicBezTo>
                      <a:cubicBezTo>
                        <a:pt x="209" y="84"/>
                        <a:pt x="209" y="84"/>
                        <a:pt x="209" y="84"/>
                      </a:cubicBezTo>
                      <a:cubicBezTo>
                        <a:pt x="206" y="80"/>
                        <a:pt x="206" y="80"/>
                        <a:pt x="206" y="80"/>
                      </a:cubicBezTo>
                      <a:cubicBezTo>
                        <a:pt x="202" y="76"/>
                        <a:pt x="202" y="76"/>
                        <a:pt x="202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3" y="78"/>
                        <a:pt x="193" y="78"/>
                        <a:pt x="193" y="78"/>
                      </a:cubicBezTo>
                      <a:cubicBezTo>
                        <a:pt x="191" y="81"/>
                        <a:pt x="191" y="81"/>
                        <a:pt x="191" y="81"/>
                      </a:cubicBezTo>
                      <a:cubicBezTo>
                        <a:pt x="186" y="76"/>
                        <a:pt x="186" y="76"/>
                        <a:pt x="186" y="76"/>
                      </a:cubicBezTo>
                      <a:cubicBezTo>
                        <a:pt x="186" y="67"/>
                        <a:pt x="186" y="67"/>
                        <a:pt x="186" y="67"/>
                      </a:cubicBezTo>
                      <a:cubicBezTo>
                        <a:pt x="181" y="60"/>
                        <a:pt x="181" y="60"/>
                        <a:pt x="181" y="60"/>
                      </a:cubicBezTo>
                      <a:cubicBezTo>
                        <a:pt x="163" y="45"/>
                        <a:pt x="163" y="45"/>
                        <a:pt x="163" y="45"/>
                      </a:cubicBezTo>
                      <a:cubicBezTo>
                        <a:pt x="156" y="33"/>
                        <a:pt x="156" y="33"/>
                        <a:pt x="156" y="33"/>
                      </a:cubicBezTo>
                      <a:cubicBezTo>
                        <a:pt x="156" y="22"/>
                        <a:pt x="156" y="22"/>
                        <a:pt x="156" y="22"/>
                      </a:cubicBezTo>
                      <a:cubicBezTo>
                        <a:pt x="156" y="11"/>
                        <a:pt x="156" y="11"/>
                        <a:pt x="156" y="11"/>
                      </a:cubicBezTo>
                      <a:cubicBezTo>
                        <a:pt x="158" y="10"/>
                        <a:pt x="158" y="10"/>
                        <a:pt x="158" y="10"/>
                      </a:cubicBezTo>
                      <a:cubicBezTo>
                        <a:pt x="146" y="0"/>
                        <a:pt x="146" y="0"/>
                        <a:pt x="146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16"/>
                        <a:pt x="4" y="16"/>
                        <a:pt x="5" y="17"/>
                      </a:cubicBezTo>
                      <a:cubicBezTo>
                        <a:pt x="6" y="18"/>
                        <a:pt x="11" y="19"/>
                        <a:pt x="11" y="19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20" y="39"/>
                        <a:pt x="20" y="39"/>
                        <a:pt x="20" y="39"/>
                      </a:cubicBezTo>
                      <a:cubicBezTo>
                        <a:pt x="29" y="39"/>
                        <a:pt x="29" y="39"/>
                        <a:pt x="29" y="39"/>
                      </a:cubicBezTo>
                      <a:cubicBezTo>
                        <a:pt x="31" y="39"/>
                        <a:pt x="31" y="39"/>
                        <a:pt x="31" y="39"/>
                      </a:cubicBezTo>
                      <a:cubicBezTo>
                        <a:pt x="31" y="44"/>
                        <a:pt x="31" y="44"/>
                        <a:pt x="31" y="44"/>
                      </a:cubicBezTo>
                      <a:cubicBezTo>
                        <a:pt x="28" y="50"/>
                        <a:pt x="28" y="50"/>
                        <a:pt x="28" y="50"/>
                      </a:cubicBezTo>
                      <a:cubicBezTo>
                        <a:pt x="25" y="55"/>
                        <a:pt x="25" y="55"/>
                        <a:pt x="25" y="55"/>
                      </a:cubicBezTo>
                      <a:cubicBezTo>
                        <a:pt x="31" y="61"/>
                        <a:pt x="31" y="61"/>
                        <a:pt x="31" y="61"/>
                      </a:cubicBez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36" y="69"/>
                        <a:pt x="36" y="69"/>
                        <a:pt x="36" y="69"/>
                      </a:cubicBezTo>
                      <a:cubicBezTo>
                        <a:pt x="42" y="72"/>
                        <a:pt x="42" y="72"/>
                        <a:pt x="42" y="72"/>
                      </a:cubicBezTo>
                      <a:cubicBezTo>
                        <a:pt x="42" y="176"/>
                        <a:pt x="42" y="176"/>
                        <a:pt x="42" y="176"/>
                      </a:cubicBezTo>
                      <a:cubicBezTo>
                        <a:pt x="42" y="201"/>
                        <a:pt x="42" y="201"/>
                        <a:pt x="42" y="201"/>
                      </a:cubicBezTo>
                      <a:cubicBezTo>
                        <a:pt x="215" y="197"/>
                        <a:pt x="215" y="197"/>
                        <a:pt x="215" y="197"/>
                      </a:cubicBezTo>
                      <a:cubicBezTo>
                        <a:pt x="216" y="203"/>
                        <a:pt x="216" y="203"/>
                        <a:pt x="216" y="203"/>
                      </a:cubicBezTo>
                      <a:cubicBezTo>
                        <a:pt x="205" y="221"/>
                        <a:pt x="205" y="221"/>
                        <a:pt x="205" y="221"/>
                      </a:cubicBezTo>
                      <a:cubicBezTo>
                        <a:pt x="233" y="219"/>
                        <a:pt x="233" y="219"/>
                        <a:pt x="233" y="219"/>
                      </a:cubicBezTo>
                      <a:cubicBezTo>
                        <a:pt x="234" y="216"/>
                        <a:pt x="234" y="216"/>
                        <a:pt x="234" y="216"/>
                      </a:cubicBezTo>
                      <a:cubicBezTo>
                        <a:pt x="236" y="213"/>
                        <a:pt x="236" y="213"/>
                        <a:pt x="236" y="213"/>
                      </a:cubicBezTo>
                      <a:cubicBezTo>
                        <a:pt x="236" y="213"/>
                        <a:pt x="238" y="212"/>
                        <a:pt x="237" y="211"/>
                      </a:cubicBezTo>
                      <a:cubicBezTo>
                        <a:pt x="237" y="210"/>
                        <a:pt x="235" y="207"/>
                        <a:pt x="235" y="207"/>
                      </a:cubicBezTo>
                      <a:cubicBezTo>
                        <a:pt x="234" y="206"/>
                        <a:pt x="234" y="206"/>
                        <a:pt x="234" y="206"/>
                      </a:cubicBezTo>
                      <a:cubicBezTo>
                        <a:pt x="235" y="204"/>
                        <a:pt x="235" y="204"/>
                        <a:pt x="235" y="204"/>
                      </a:cubicBezTo>
                      <a:cubicBezTo>
                        <a:pt x="237" y="203"/>
                        <a:pt x="237" y="203"/>
                        <a:pt x="237" y="203"/>
                      </a:cubicBezTo>
                      <a:cubicBezTo>
                        <a:pt x="238" y="200"/>
                        <a:pt x="238" y="200"/>
                        <a:pt x="238" y="200"/>
                      </a:cubicBezTo>
                      <a:cubicBezTo>
                        <a:pt x="238" y="197"/>
                        <a:pt x="238" y="197"/>
                        <a:pt x="238" y="197"/>
                      </a:cubicBezTo>
                      <a:cubicBezTo>
                        <a:pt x="238" y="194"/>
                        <a:pt x="238" y="194"/>
                        <a:pt x="238" y="194"/>
                      </a:cubicBezTo>
                      <a:lnTo>
                        <a:pt x="238" y="193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97" name="Freeform 47">
                  <a:extLst>
                    <a:ext uri="{FF2B5EF4-FFF2-40B4-BE49-F238E27FC236}">
                      <a16:creationId xmlns:a16="http://schemas.microsoft.com/office/drawing/2014/main" id="{15F33D1E-FB1C-B644-A9AE-CD86D5ED08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27423" y="5194731"/>
                  <a:ext cx="1490828" cy="1734968"/>
                </a:xfrm>
                <a:custGeom>
                  <a:avLst/>
                  <a:gdLst>
                    <a:gd name="T0" fmla="*/ 139 w 208"/>
                    <a:gd name="T1" fmla="*/ 135 h 242"/>
                    <a:gd name="T2" fmla="*/ 144 w 208"/>
                    <a:gd name="T3" fmla="*/ 107 h 242"/>
                    <a:gd name="T4" fmla="*/ 169 w 208"/>
                    <a:gd name="T5" fmla="*/ 80 h 242"/>
                    <a:gd name="T6" fmla="*/ 208 w 208"/>
                    <a:gd name="T7" fmla="*/ 55 h 242"/>
                    <a:gd name="T8" fmla="*/ 183 w 208"/>
                    <a:gd name="T9" fmla="*/ 52 h 242"/>
                    <a:gd name="T10" fmla="*/ 166 w 208"/>
                    <a:gd name="T11" fmla="*/ 52 h 242"/>
                    <a:gd name="T12" fmla="*/ 154 w 208"/>
                    <a:gd name="T13" fmla="*/ 55 h 242"/>
                    <a:gd name="T14" fmla="*/ 147 w 208"/>
                    <a:gd name="T15" fmla="*/ 48 h 242"/>
                    <a:gd name="T16" fmla="*/ 133 w 208"/>
                    <a:gd name="T17" fmla="*/ 45 h 242"/>
                    <a:gd name="T18" fmla="*/ 128 w 208"/>
                    <a:gd name="T19" fmla="*/ 42 h 242"/>
                    <a:gd name="T20" fmla="*/ 114 w 208"/>
                    <a:gd name="T21" fmla="*/ 36 h 242"/>
                    <a:gd name="T22" fmla="*/ 123 w 208"/>
                    <a:gd name="T23" fmla="*/ 36 h 242"/>
                    <a:gd name="T24" fmla="*/ 114 w 208"/>
                    <a:gd name="T25" fmla="*/ 35 h 242"/>
                    <a:gd name="T26" fmla="*/ 105 w 208"/>
                    <a:gd name="T27" fmla="*/ 35 h 242"/>
                    <a:gd name="T28" fmla="*/ 97 w 208"/>
                    <a:gd name="T29" fmla="*/ 39 h 242"/>
                    <a:gd name="T30" fmla="*/ 87 w 208"/>
                    <a:gd name="T31" fmla="*/ 34 h 242"/>
                    <a:gd name="T32" fmla="*/ 80 w 208"/>
                    <a:gd name="T33" fmla="*/ 34 h 242"/>
                    <a:gd name="T34" fmla="*/ 68 w 208"/>
                    <a:gd name="T35" fmla="*/ 24 h 242"/>
                    <a:gd name="T36" fmla="*/ 66 w 208"/>
                    <a:gd name="T37" fmla="*/ 20 h 242"/>
                    <a:gd name="T38" fmla="*/ 58 w 208"/>
                    <a:gd name="T39" fmla="*/ 20 h 242"/>
                    <a:gd name="T40" fmla="*/ 54 w 208"/>
                    <a:gd name="T41" fmla="*/ 16 h 242"/>
                    <a:gd name="T42" fmla="*/ 58 w 208"/>
                    <a:gd name="T43" fmla="*/ 8 h 242"/>
                    <a:gd name="T44" fmla="*/ 60 w 208"/>
                    <a:gd name="T45" fmla="*/ 2 h 242"/>
                    <a:gd name="T46" fmla="*/ 56 w 208"/>
                    <a:gd name="T47" fmla="*/ 0 h 242"/>
                    <a:gd name="T48" fmla="*/ 54 w 208"/>
                    <a:gd name="T49" fmla="*/ 12 h 242"/>
                    <a:gd name="T50" fmla="*/ 0 w 208"/>
                    <a:gd name="T51" fmla="*/ 16 h 242"/>
                    <a:gd name="T52" fmla="*/ 1 w 208"/>
                    <a:gd name="T53" fmla="*/ 23 h 242"/>
                    <a:gd name="T54" fmla="*/ 4 w 208"/>
                    <a:gd name="T55" fmla="*/ 26 h 242"/>
                    <a:gd name="T56" fmla="*/ 3 w 208"/>
                    <a:gd name="T57" fmla="*/ 31 h 242"/>
                    <a:gd name="T58" fmla="*/ 1 w 208"/>
                    <a:gd name="T59" fmla="*/ 34 h 242"/>
                    <a:gd name="T60" fmla="*/ 2 w 208"/>
                    <a:gd name="T61" fmla="*/ 40 h 242"/>
                    <a:gd name="T62" fmla="*/ 1 w 208"/>
                    <a:gd name="T63" fmla="*/ 51 h 242"/>
                    <a:gd name="T64" fmla="*/ 6 w 208"/>
                    <a:gd name="T65" fmla="*/ 64 h 242"/>
                    <a:gd name="T66" fmla="*/ 9 w 208"/>
                    <a:gd name="T67" fmla="*/ 78 h 242"/>
                    <a:gd name="T68" fmla="*/ 10 w 208"/>
                    <a:gd name="T69" fmla="*/ 104 h 242"/>
                    <a:gd name="T70" fmla="*/ 12 w 208"/>
                    <a:gd name="T71" fmla="*/ 114 h 242"/>
                    <a:gd name="T72" fmla="*/ 12 w 208"/>
                    <a:gd name="T73" fmla="*/ 122 h 242"/>
                    <a:gd name="T74" fmla="*/ 17 w 208"/>
                    <a:gd name="T75" fmla="*/ 127 h 242"/>
                    <a:gd name="T76" fmla="*/ 18 w 208"/>
                    <a:gd name="T77" fmla="*/ 136 h 242"/>
                    <a:gd name="T78" fmla="*/ 16 w 208"/>
                    <a:gd name="T79" fmla="*/ 142 h 242"/>
                    <a:gd name="T80" fmla="*/ 17 w 208"/>
                    <a:gd name="T81" fmla="*/ 144 h 242"/>
                    <a:gd name="T82" fmla="*/ 11 w 208"/>
                    <a:gd name="T83" fmla="*/ 150 h 242"/>
                    <a:gd name="T84" fmla="*/ 8 w 208"/>
                    <a:gd name="T85" fmla="*/ 154 h 242"/>
                    <a:gd name="T86" fmla="*/ 9 w 208"/>
                    <a:gd name="T87" fmla="*/ 158 h 242"/>
                    <a:gd name="T88" fmla="*/ 12 w 208"/>
                    <a:gd name="T89" fmla="*/ 163 h 242"/>
                    <a:gd name="T90" fmla="*/ 18 w 208"/>
                    <a:gd name="T91" fmla="*/ 167 h 242"/>
                    <a:gd name="T92" fmla="*/ 18 w 208"/>
                    <a:gd name="T93" fmla="*/ 242 h 242"/>
                    <a:gd name="T94" fmla="*/ 173 w 208"/>
                    <a:gd name="T95" fmla="*/ 233 h 242"/>
                    <a:gd name="T96" fmla="*/ 166 w 208"/>
                    <a:gd name="T97" fmla="*/ 220 h 242"/>
                    <a:gd name="T98" fmla="*/ 157 w 208"/>
                    <a:gd name="T99" fmla="*/ 213 h 242"/>
                    <a:gd name="T100" fmla="*/ 138 w 208"/>
                    <a:gd name="T101" fmla="*/ 197 h 242"/>
                    <a:gd name="T102" fmla="*/ 125 w 208"/>
                    <a:gd name="T103" fmla="*/ 189 h 242"/>
                    <a:gd name="T104" fmla="*/ 128 w 208"/>
                    <a:gd name="T105" fmla="*/ 159 h 242"/>
                    <a:gd name="T106" fmla="*/ 122 w 208"/>
                    <a:gd name="T107" fmla="*/ 154 h 242"/>
                    <a:gd name="T108" fmla="*/ 128 w 208"/>
                    <a:gd name="T109" fmla="*/ 141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08" h="242">
                      <a:moveTo>
                        <a:pt x="128" y="141"/>
                      </a:moveTo>
                      <a:lnTo>
                        <a:pt x="139" y="135"/>
                      </a:lnTo>
                      <a:lnTo>
                        <a:pt x="139" y="111"/>
                      </a:lnTo>
                      <a:lnTo>
                        <a:pt x="144" y="107"/>
                      </a:lnTo>
                      <a:lnTo>
                        <a:pt x="161" y="91"/>
                      </a:lnTo>
                      <a:lnTo>
                        <a:pt x="169" y="80"/>
                      </a:lnTo>
                      <a:lnTo>
                        <a:pt x="185" y="69"/>
                      </a:lnTo>
                      <a:lnTo>
                        <a:pt x="208" y="55"/>
                      </a:lnTo>
                      <a:lnTo>
                        <a:pt x="200" y="53"/>
                      </a:lnTo>
                      <a:lnTo>
                        <a:pt x="183" y="52"/>
                      </a:lnTo>
                      <a:lnTo>
                        <a:pt x="169" y="49"/>
                      </a:lnTo>
                      <a:lnTo>
                        <a:pt x="166" y="52"/>
                      </a:lnTo>
                      <a:lnTo>
                        <a:pt x="162" y="55"/>
                      </a:lnTo>
                      <a:lnTo>
                        <a:pt x="154" y="55"/>
                      </a:lnTo>
                      <a:lnTo>
                        <a:pt x="151" y="51"/>
                      </a:lnTo>
                      <a:lnTo>
                        <a:pt x="147" y="48"/>
                      </a:lnTo>
                      <a:lnTo>
                        <a:pt x="136" y="45"/>
                      </a:lnTo>
                      <a:lnTo>
                        <a:pt x="133" y="45"/>
                      </a:lnTo>
                      <a:lnTo>
                        <a:pt x="129" y="43"/>
                      </a:lnTo>
                      <a:lnTo>
                        <a:pt x="128" y="42"/>
                      </a:lnTo>
                      <a:lnTo>
                        <a:pt x="119" y="41"/>
                      </a:lnTo>
                      <a:lnTo>
                        <a:pt x="114" y="36"/>
                      </a:lnTo>
                      <a:lnTo>
                        <a:pt x="120" y="39"/>
                      </a:lnTo>
                      <a:lnTo>
                        <a:pt x="123" y="36"/>
                      </a:lnTo>
                      <a:lnTo>
                        <a:pt x="119" y="35"/>
                      </a:lnTo>
                      <a:lnTo>
                        <a:pt x="114" y="35"/>
                      </a:lnTo>
                      <a:lnTo>
                        <a:pt x="109" y="35"/>
                      </a:lnTo>
                      <a:lnTo>
                        <a:pt x="105" y="35"/>
                      </a:lnTo>
                      <a:lnTo>
                        <a:pt x="100" y="35"/>
                      </a:lnTo>
                      <a:lnTo>
                        <a:pt x="97" y="39"/>
                      </a:lnTo>
                      <a:lnTo>
                        <a:pt x="93" y="39"/>
                      </a:lnTo>
                      <a:lnTo>
                        <a:pt x="87" y="34"/>
                      </a:lnTo>
                      <a:lnTo>
                        <a:pt x="84" y="34"/>
                      </a:lnTo>
                      <a:lnTo>
                        <a:pt x="80" y="34"/>
                      </a:lnTo>
                      <a:lnTo>
                        <a:pt x="73" y="32"/>
                      </a:lnTo>
                      <a:lnTo>
                        <a:pt x="68" y="24"/>
                      </a:lnTo>
                      <a:lnTo>
                        <a:pt x="68" y="24"/>
                      </a:lnTo>
                      <a:lnTo>
                        <a:pt x="66" y="20"/>
                      </a:lnTo>
                      <a:lnTo>
                        <a:pt x="62" y="20"/>
                      </a:lnTo>
                      <a:lnTo>
                        <a:pt x="58" y="20"/>
                      </a:lnTo>
                      <a:lnTo>
                        <a:pt x="55" y="20"/>
                      </a:lnTo>
                      <a:lnTo>
                        <a:pt x="54" y="16"/>
                      </a:lnTo>
                      <a:lnTo>
                        <a:pt x="57" y="12"/>
                      </a:lnTo>
                      <a:lnTo>
                        <a:pt x="58" y="8"/>
                      </a:lnTo>
                      <a:lnTo>
                        <a:pt x="62" y="5"/>
                      </a:lnTo>
                      <a:lnTo>
                        <a:pt x="60" y="2"/>
                      </a:lnTo>
                      <a:lnTo>
                        <a:pt x="60" y="2"/>
                      </a:lnTo>
                      <a:lnTo>
                        <a:pt x="56" y="0"/>
                      </a:lnTo>
                      <a:lnTo>
                        <a:pt x="56" y="10"/>
                      </a:lnTo>
                      <a:lnTo>
                        <a:pt x="54" y="12"/>
                      </a:lnTo>
                      <a:lnTo>
                        <a:pt x="52" y="16"/>
                      </a:lnTo>
                      <a:lnTo>
                        <a:pt x="0" y="16"/>
                      </a:lnTo>
                      <a:lnTo>
                        <a:pt x="1" y="20"/>
                      </a:lnTo>
                      <a:lnTo>
                        <a:pt x="1" y="23"/>
                      </a:lnTo>
                      <a:lnTo>
                        <a:pt x="1" y="24"/>
                      </a:lnTo>
                      <a:lnTo>
                        <a:pt x="4" y="26"/>
                      </a:lnTo>
                      <a:lnTo>
                        <a:pt x="4" y="30"/>
                      </a:lnTo>
                      <a:lnTo>
                        <a:pt x="3" y="31"/>
                      </a:lnTo>
                      <a:lnTo>
                        <a:pt x="1" y="33"/>
                      </a:lnTo>
                      <a:lnTo>
                        <a:pt x="1" y="34"/>
                      </a:lnTo>
                      <a:lnTo>
                        <a:pt x="1" y="38"/>
                      </a:lnTo>
                      <a:lnTo>
                        <a:pt x="2" y="40"/>
                      </a:lnTo>
                      <a:lnTo>
                        <a:pt x="3" y="45"/>
                      </a:lnTo>
                      <a:lnTo>
                        <a:pt x="1" y="51"/>
                      </a:lnTo>
                      <a:lnTo>
                        <a:pt x="3" y="56"/>
                      </a:lnTo>
                      <a:lnTo>
                        <a:pt x="6" y="64"/>
                      </a:lnTo>
                      <a:lnTo>
                        <a:pt x="9" y="70"/>
                      </a:lnTo>
                      <a:lnTo>
                        <a:pt x="9" y="78"/>
                      </a:lnTo>
                      <a:lnTo>
                        <a:pt x="10" y="92"/>
                      </a:lnTo>
                      <a:lnTo>
                        <a:pt x="10" y="104"/>
                      </a:lnTo>
                      <a:lnTo>
                        <a:pt x="10" y="112"/>
                      </a:lnTo>
                      <a:lnTo>
                        <a:pt x="12" y="114"/>
                      </a:lnTo>
                      <a:lnTo>
                        <a:pt x="12" y="116"/>
                      </a:lnTo>
                      <a:lnTo>
                        <a:pt x="12" y="122"/>
                      </a:lnTo>
                      <a:lnTo>
                        <a:pt x="15" y="124"/>
                      </a:lnTo>
                      <a:lnTo>
                        <a:pt x="17" y="127"/>
                      </a:lnTo>
                      <a:lnTo>
                        <a:pt x="18" y="132"/>
                      </a:lnTo>
                      <a:lnTo>
                        <a:pt x="18" y="136"/>
                      </a:lnTo>
                      <a:lnTo>
                        <a:pt x="18" y="141"/>
                      </a:lnTo>
                      <a:lnTo>
                        <a:pt x="16" y="142"/>
                      </a:lnTo>
                      <a:lnTo>
                        <a:pt x="16" y="142"/>
                      </a:lnTo>
                      <a:lnTo>
                        <a:pt x="17" y="144"/>
                      </a:lnTo>
                      <a:lnTo>
                        <a:pt x="13" y="147"/>
                      </a:lnTo>
                      <a:lnTo>
                        <a:pt x="11" y="150"/>
                      </a:lnTo>
                      <a:lnTo>
                        <a:pt x="8" y="152"/>
                      </a:lnTo>
                      <a:lnTo>
                        <a:pt x="8" y="154"/>
                      </a:lnTo>
                      <a:lnTo>
                        <a:pt x="8" y="156"/>
                      </a:lnTo>
                      <a:lnTo>
                        <a:pt x="9" y="158"/>
                      </a:lnTo>
                      <a:lnTo>
                        <a:pt x="12" y="160"/>
                      </a:lnTo>
                      <a:lnTo>
                        <a:pt x="12" y="163"/>
                      </a:lnTo>
                      <a:lnTo>
                        <a:pt x="17" y="164"/>
                      </a:lnTo>
                      <a:lnTo>
                        <a:pt x="18" y="167"/>
                      </a:lnTo>
                      <a:lnTo>
                        <a:pt x="21" y="169"/>
                      </a:lnTo>
                      <a:lnTo>
                        <a:pt x="18" y="242"/>
                      </a:lnTo>
                      <a:lnTo>
                        <a:pt x="172" y="239"/>
                      </a:lnTo>
                      <a:lnTo>
                        <a:pt x="173" y="233"/>
                      </a:lnTo>
                      <a:lnTo>
                        <a:pt x="172" y="227"/>
                      </a:lnTo>
                      <a:lnTo>
                        <a:pt x="166" y="220"/>
                      </a:lnTo>
                      <a:lnTo>
                        <a:pt x="160" y="216"/>
                      </a:lnTo>
                      <a:lnTo>
                        <a:pt x="157" y="213"/>
                      </a:lnTo>
                      <a:lnTo>
                        <a:pt x="150" y="204"/>
                      </a:lnTo>
                      <a:lnTo>
                        <a:pt x="138" y="197"/>
                      </a:lnTo>
                      <a:lnTo>
                        <a:pt x="130" y="193"/>
                      </a:lnTo>
                      <a:lnTo>
                        <a:pt x="125" y="189"/>
                      </a:lnTo>
                      <a:lnTo>
                        <a:pt x="126" y="174"/>
                      </a:lnTo>
                      <a:lnTo>
                        <a:pt x="128" y="159"/>
                      </a:lnTo>
                      <a:lnTo>
                        <a:pt x="126" y="159"/>
                      </a:lnTo>
                      <a:lnTo>
                        <a:pt x="122" y="154"/>
                      </a:lnTo>
                      <a:lnTo>
                        <a:pt x="126" y="145"/>
                      </a:lnTo>
                      <a:lnTo>
                        <a:pt x="128" y="141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98" name="Freeform 51">
                  <a:extLst>
                    <a:ext uri="{FF2B5EF4-FFF2-40B4-BE49-F238E27FC236}">
                      <a16:creationId xmlns:a16="http://schemas.microsoft.com/office/drawing/2014/main" id="{5EDF3971-DAF1-6847-9DA8-BE28EDE08A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01859" y="5897325"/>
                  <a:ext cx="1218465" cy="1297645"/>
                </a:xfrm>
                <a:custGeom>
                  <a:avLst/>
                  <a:gdLst>
                    <a:gd name="T0" fmla="*/ 175 w 201"/>
                    <a:gd name="T1" fmla="*/ 65 h 213"/>
                    <a:gd name="T2" fmla="*/ 172 w 201"/>
                    <a:gd name="T3" fmla="*/ 53 h 213"/>
                    <a:gd name="T4" fmla="*/ 157 w 201"/>
                    <a:gd name="T5" fmla="*/ 44 h 213"/>
                    <a:gd name="T6" fmla="*/ 140 w 201"/>
                    <a:gd name="T7" fmla="*/ 42 h 213"/>
                    <a:gd name="T8" fmla="*/ 125 w 201"/>
                    <a:gd name="T9" fmla="*/ 36 h 213"/>
                    <a:gd name="T10" fmla="*/ 103 w 201"/>
                    <a:gd name="T11" fmla="*/ 30 h 213"/>
                    <a:gd name="T12" fmla="*/ 93 w 201"/>
                    <a:gd name="T13" fmla="*/ 27 h 213"/>
                    <a:gd name="T14" fmla="*/ 82 w 201"/>
                    <a:gd name="T15" fmla="*/ 20 h 213"/>
                    <a:gd name="T16" fmla="*/ 78 w 201"/>
                    <a:gd name="T17" fmla="*/ 18 h 213"/>
                    <a:gd name="T18" fmla="*/ 70 w 201"/>
                    <a:gd name="T19" fmla="*/ 17 h 213"/>
                    <a:gd name="T20" fmla="*/ 67 w 201"/>
                    <a:gd name="T21" fmla="*/ 15 h 213"/>
                    <a:gd name="T22" fmla="*/ 70 w 201"/>
                    <a:gd name="T23" fmla="*/ 2 h 213"/>
                    <a:gd name="T24" fmla="*/ 61 w 201"/>
                    <a:gd name="T25" fmla="*/ 3 h 213"/>
                    <a:gd name="T26" fmla="*/ 47 w 201"/>
                    <a:gd name="T27" fmla="*/ 9 h 213"/>
                    <a:gd name="T28" fmla="*/ 33 w 201"/>
                    <a:gd name="T29" fmla="*/ 16 h 213"/>
                    <a:gd name="T30" fmla="*/ 21 w 201"/>
                    <a:gd name="T31" fmla="*/ 15 h 213"/>
                    <a:gd name="T32" fmla="*/ 5 w 201"/>
                    <a:gd name="T33" fmla="*/ 55 h 213"/>
                    <a:gd name="T34" fmla="*/ 7 w 201"/>
                    <a:gd name="T35" fmla="*/ 72 h 213"/>
                    <a:gd name="T36" fmla="*/ 10 w 201"/>
                    <a:gd name="T37" fmla="*/ 112 h 213"/>
                    <a:gd name="T38" fmla="*/ 42 w 201"/>
                    <a:gd name="T39" fmla="*/ 135 h 213"/>
                    <a:gd name="T40" fmla="*/ 60 w 201"/>
                    <a:gd name="T41" fmla="*/ 152 h 213"/>
                    <a:gd name="T42" fmla="*/ 63 w 201"/>
                    <a:gd name="T43" fmla="*/ 173 h 213"/>
                    <a:gd name="T44" fmla="*/ 65 w 201"/>
                    <a:gd name="T45" fmla="*/ 187 h 213"/>
                    <a:gd name="T46" fmla="*/ 67 w 201"/>
                    <a:gd name="T47" fmla="*/ 203 h 213"/>
                    <a:gd name="T48" fmla="*/ 82 w 201"/>
                    <a:gd name="T49" fmla="*/ 209 h 213"/>
                    <a:gd name="T50" fmla="*/ 184 w 201"/>
                    <a:gd name="T51" fmla="*/ 195 h 213"/>
                    <a:gd name="T52" fmla="*/ 178 w 201"/>
                    <a:gd name="T53" fmla="*/ 172 h 213"/>
                    <a:gd name="T54" fmla="*/ 182 w 201"/>
                    <a:gd name="T55" fmla="*/ 155 h 213"/>
                    <a:gd name="T56" fmla="*/ 182 w 201"/>
                    <a:gd name="T57" fmla="*/ 140 h 213"/>
                    <a:gd name="T58" fmla="*/ 184 w 201"/>
                    <a:gd name="T59" fmla="*/ 131 h 213"/>
                    <a:gd name="T60" fmla="*/ 186 w 201"/>
                    <a:gd name="T61" fmla="*/ 121 h 213"/>
                    <a:gd name="T62" fmla="*/ 188 w 201"/>
                    <a:gd name="T63" fmla="*/ 105 h 213"/>
                    <a:gd name="T64" fmla="*/ 197 w 201"/>
                    <a:gd name="T65" fmla="*/ 85 h 213"/>
                    <a:gd name="T66" fmla="*/ 201 w 201"/>
                    <a:gd name="T67" fmla="*/ 79 h 213"/>
                    <a:gd name="T68" fmla="*/ 201 w 201"/>
                    <a:gd name="T69" fmla="*/ 73 h 213"/>
                    <a:gd name="T70" fmla="*/ 194 w 201"/>
                    <a:gd name="T71" fmla="*/ 79 h 213"/>
                    <a:gd name="T72" fmla="*/ 187 w 201"/>
                    <a:gd name="T73" fmla="*/ 92 h 213"/>
                    <a:gd name="T74" fmla="*/ 177 w 201"/>
                    <a:gd name="T75" fmla="*/ 101 h 213"/>
                    <a:gd name="T76" fmla="*/ 168 w 201"/>
                    <a:gd name="T77" fmla="*/ 107 h 213"/>
                    <a:gd name="T78" fmla="*/ 174 w 201"/>
                    <a:gd name="T79" fmla="*/ 93 h 213"/>
                    <a:gd name="T80" fmla="*/ 179 w 201"/>
                    <a:gd name="T81" fmla="*/ 87 h 213"/>
                    <a:gd name="T82" fmla="*/ 180 w 201"/>
                    <a:gd name="T83" fmla="*/ 78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01" h="213">
                      <a:moveTo>
                        <a:pt x="178" y="69"/>
                      </a:moveTo>
                      <a:cubicBezTo>
                        <a:pt x="177" y="68"/>
                        <a:pt x="177" y="68"/>
                        <a:pt x="177" y="68"/>
                      </a:cubicBezTo>
                      <a:cubicBezTo>
                        <a:pt x="175" y="65"/>
                        <a:pt x="175" y="65"/>
                        <a:pt x="175" y="65"/>
                      </a:cubicBezTo>
                      <a:cubicBezTo>
                        <a:pt x="176" y="62"/>
                        <a:pt x="176" y="62"/>
                        <a:pt x="176" y="62"/>
                      </a:cubicBezTo>
                      <a:cubicBezTo>
                        <a:pt x="175" y="56"/>
                        <a:pt x="175" y="56"/>
                        <a:pt x="175" y="56"/>
                      </a:cubicBezTo>
                      <a:cubicBezTo>
                        <a:pt x="172" y="53"/>
                        <a:pt x="172" y="53"/>
                        <a:pt x="172" y="53"/>
                      </a:cubicBezTo>
                      <a:cubicBezTo>
                        <a:pt x="166" y="49"/>
                        <a:pt x="166" y="49"/>
                        <a:pt x="166" y="49"/>
                      </a:cubicBezTo>
                      <a:cubicBezTo>
                        <a:pt x="164" y="45"/>
                        <a:pt x="164" y="45"/>
                        <a:pt x="164" y="45"/>
                      </a:cubicBezTo>
                      <a:cubicBezTo>
                        <a:pt x="157" y="44"/>
                        <a:pt x="157" y="44"/>
                        <a:pt x="157" y="44"/>
                      </a:cubicBezTo>
                      <a:cubicBezTo>
                        <a:pt x="148" y="44"/>
                        <a:pt x="148" y="44"/>
                        <a:pt x="148" y="44"/>
                      </a:cubicBezTo>
                      <a:cubicBezTo>
                        <a:pt x="146" y="42"/>
                        <a:pt x="146" y="42"/>
                        <a:pt x="146" y="42"/>
                      </a:cubicBezTo>
                      <a:cubicBezTo>
                        <a:pt x="140" y="42"/>
                        <a:pt x="140" y="42"/>
                        <a:pt x="140" y="42"/>
                      </a:cubicBezTo>
                      <a:cubicBezTo>
                        <a:pt x="132" y="41"/>
                        <a:pt x="132" y="41"/>
                        <a:pt x="132" y="41"/>
                      </a:cubicBezTo>
                      <a:cubicBezTo>
                        <a:pt x="131" y="39"/>
                        <a:pt x="131" y="39"/>
                        <a:pt x="131" y="39"/>
                      </a:cubicBezTo>
                      <a:cubicBezTo>
                        <a:pt x="125" y="36"/>
                        <a:pt x="125" y="36"/>
                        <a:pt x="125" y="36"/>
                      </a:cubicBezTo>
                      <a:cubicBezTo>
                        <a:pt x="118" y="35"/>
                        <a:pt x="118" y="35"/>
                        <a:pt x="118" y="35"/>
                      </a:cubicBezTo>
                      <a:cubicBezTo>
                        <a:pt x="111" y="33"/>
                        <a:pt x="111" y="33"/>
                        <a:pt x="111" y="33"/>
                      </a:cubicBezTo>
                      <a:cubicBezTo>
                        <a:pt x="103" y="30"/>
                        <a:pt x="103" y="30"/>
                        <a:pt x="103" y="30"/>
                      </a:cubicBezTo>
                      <a:cubicBezTo>
                        <a:pt x="98" y="27"/>
                        <a:pt x="98" y="27"/>
                        <a:pt x="98" y="27"/>
                      </a:cubicBezTo>
                      <a:cubicBezTo>
                        <a:pt x="94" y="27"/>
                        <a:pt x="94" y="27"/>
                        <a:pt x="94" y="27"/>
                      </a:cubicBezTo>
                      <a:cubicBezTo>
                        <a:pt x="93" y="27"/>
                        <a:pt x="93" y="27"/>
                        <a:pt x="93" y="27"/>
                      </a:cubicBezTo>
                      <a:cubicBezTo>
                        <a:pt x="91" y="25"/>
                        <a:pt x="91" y="25"/>
                        <a:pt x="91" y="25"/>
                      </a:cubicBezTo>
                      <a:cubicBezTo>
                        <a:pt x="89" y="22"/>
                        <a:pt x="89" y="22"/>
                        <a:pt x="89" y="22"/>
                      </a:cubicBezTo>
                      <a:cubicBezTo>
                        <a:pt x="82" y="20"/>
                        <a:pt x="82" y="20"/>
                        <a:pt x="82" y="20"/>
                      </a:cubicBezTo>
                      <a:cubicBezTo>
                        <a:pt x="82" y="20"/>
                        <a:pt x="82" y="20"/>
                        <a:pt x="82" y="20"/>
                      </a:cubicBezTo>
                      <a:cubicBezTo>
                        <a:pt x="81" y="20"/>
                        <a:pt x="81" y="20"/>
                        <a:pt x="81" y="20"/>
                      </a:cubicBezTo>
                      <a:cubicBezTo>
                        <a:pt x="78" y="18"/>
                        <a:pt x="78" y="18"/>
                        <a:pt x="78" y="18"/>
                      </a:cubicBezTo>
                      <a:cubicBezTo>
                        <a:pt x="75" y="16"/>
                        <a:pt x="75" y="16"/>
                        <a:pt x="75" y="16"/>
                      </a:cubicBezTo>
                      <a:cubicBezTo>
                        <a:pt x="72" y="15"/>
                        <a:pt x="72" y="15"/>
                        <a:pt x="72" y="15"/>
                      </a:cubicBezTo>
                      <a:cubicBezTo>
                        <a:pt x="70" y="17"/>
                        <a:pt x="70" y="17"/>
                        <a:pt x="70" y="17"/>
                      </a:cubicBezTo>
                      <a:cubicBezTo>
                        <a:pt x="67" y="18"/>
                        <a:pt x="67" y="18"/>
                        <a:pt x="67" y="18"/>
                      </a:cubicBezTo>
                      <a:cubicBezTo>
                        <a:pt x="66" y="17"/>
                        <a:pt x="66" y="17"/>
                        <a:pt x="66" y="17"/>
                      </a:cubicBezTo>
                      <a:cubicBezTo>
                        <a:pt x="67" y="15"/>
                        <a:pt x="67" y="15"/>
                        <a:pt x="67" y="15"/>
                      </a:cubicBezTo>
                      <a:cubicBezTo>
                        <a:pt x="68" y="9"/>
                        <a:pt x="68" y="9"/>
                        <a:pt x="68" y="9"/>
                      </a:cubicBezTo>
                      <a:cubicBezTo>
                        <a:pt x="69" y="7"/>
                        <a:pt x="69" y="7"/>
                        <a:pt x="69" y="7"/>
                      </a:cubicBezTo>
                      <a:cubicBezTo>
                        <a:pt x="70" y="2"/>
                        <a:pt x="70" y="2"/>
                        <a:pt x="70" y="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5" y="1"/>
                        <a:pt x="65" y="1"/>
                        <a:pt x="65" y="1"/>
                      </a:cubicBezTo>
                      <a:cubicBezTo>
                        <a:pt x="61" y="3"/>
                        <a:pt x="61" y="3"/>
                        <a:pt x="61" y="3"/>
                      </a:cubicBezTo>
                      <a:cubicBezTo>
                        <a:pt x="57" y="4"/>
                        <a:pt x="57" y="4"/>
                        <a:pt x="57" y="4"/>
                      </a:cubicBezTo>
                      <a:cubicBezTo>
                        <a:pt x="52" y="6"/>
                        <a:pt x="52" y="6"/>
                        <a:pt x="52" y="6"/>
                      </a:cubicBezTo>
                      <a:cubicBezTo>
                        <a:pt x="47" y="9"/>
                        <a:pt x="47" y="9"/>
                        <a:pt x="47" y="9"/>
                      </a:cubicBezTo>
                      <a:cubicBezTo>
                        <a:pt x="39" y="13"/>
                        <a:pt x="39" y="13"/>
                        <a:pt x="39" y="13"/>
                      </a:cubicBezTo>
                      <a:cubicBezTo>
                        <a:pt x="37" y="16"/>
                        <a:pt x="37" y="16"/>
                        <a:pt x="37" y="16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21" y="15"/>
                        <a:pt x="21" y="15"/>
                        <a:pt x="21" y="15"/>
                      </a:cubicBez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7" y="51"/>
                        <a:pt x="7" y="51"/>
                        <a:pt x="7" y="51"/>
                      </a:cubicBezTo>
                      <a:cubicBezTo>
                        <a:pt x="5" y="55"/>
                        <a:pt x="5" y="55"/>
                        <a:pt x="5" y="55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5" y="72"/>
                        <a:pt x="5" y="72"/>
                        <a:pt x="5" y="72"/>
                      </a:cubicBezTo>
                      <a:cubicBezTo>
                        <a:pt x="7" y="72"/>
                        <a:pt x="7" y="72"/>
                        <a:pt x="7" y="72"/>
                      </a:cubicBezTo>
                      <a:cubicBezTo>
                        <a:pt x="5" y="89"/>
                        <a:pt x="5" y="89"/>
                        <a:pt x="5" y="89"/>
                      </a:cubicBezTo>
                      <a:cubicBezTo>
                        <a:pt x="4" y="107"/>
                        <a:pt x="4" y="107"/>
                        <a:pt x="4" y="107"/>
                      </a:cubicBezTo>
                      <a:cubicBezTo>
                        <a:pt x="10" y="112"/>
                        <a:pt x="10" y="112"/>
                        <a:pt x="10" y="112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33" y="125"/>
                        <a:pt x="33" y="125"/>
                        <a:pt x="33" y="125"/>
                      </a:cubicBezTo>
                      <a:cubicBezTo>
                        <a:pt x="42" y="135"/>
                        <a:pt x="42" y="135"/>
                        <a:pt x="42" y="135"/>
                      </a:cubicBezTo>
                      <a:cubicBezTo>
                        <a:pt x="45" y="139"/>
                        <a:pt x="45" y="139"/>
                        <a:pt x="45" y="139"/>
                      </a:cubicBezTo>
                      <a:cubicBezTo>
                        <a:pt x="52" y="144"/>
                        <a:pt x="52" y="144"/>
                        <a:pt x="52" y="144"/>
                      </a:cubicBezTo>
                      <a:cubicBezTo>
                        <a:pt x="60" y="152"/>
                        <a:pt x="60" y="152"/>
                        <a:pt x="60" y="152"/>
                      </a:cubicBezTo>
                      <a:cubicBezTo>
                        <a:pt x="61" y="159"/>
                        <a:pt x="61" y="159"/>
                        <a:pt x="61" y="159"/>
                      </a:cubicBezTo>
                      <a:cubicBezTo>
                        <a:pt x="60" y="166"/>
                        <a:pt x="60" y="166"/>
                        <a:pt x="60" y="166"/>
                      </a:cubicBezTo>
                      <a:cubicBezTo>
                        <a:pt x="63" y="173"/>
                        <a:pt x="63" y="173"/>
                        <a:pt x="63" y="173"/>
                      </a:cubicBezTo>
                      <a:cubicBezTo>
                        <a:pt x="65" y="176"/>
                        <a:pt x="65" y="176"/>
                        <a:pt x="65" y="176"/>
                      </a:cubicBezTo>
                      <a:cubicBezTo>
                        <a:pt x="65" y="183"/>
                        <a:pt x="65" y="183"/>
                        <a:pt x="65" y="183"/>
                      </a:cubicBezTo>
                      <a:cubicBezTo>
                        <a:pt x="65" y="187"/>
                        <a:pt x="65" y="187"/>
                        <a:pt x="65" y="187"/>
                      </a:cubicBezTo>
                      <a:cubicBezTo>
                        <a:pt x="65" y="193"/>
                        <a:pt x="65" y="193"/>
                        <a:pt x="65" y="193"/>
                      </a:cubicBezTo>
                      <a:cubicBezTo>
                        <a:pt x="67" y="198"/>
                        <a:pt x="67" y="198"/>
                        <a:pt x="67" y="198"/>
                      </a:cubicBezTo>
                      <a:cubicBezTo>
                        <a:pt x="67" y="203"/>
                        <a:pt x="67" y="203"/>
                        <a:pt x="67" y="203"/>
                      </a:cubicBezTo>
                      <a:cubicBezTo>
                        <a:pt x="72" y="203"/>
                        <a:pt x="72" y="203"/>
                        <a:pt x="72" y="203"/>
                      </a:cubicBezTo>
                      <a:cubicBezTo>
                        <a:pt x="72" y="203"/>
                        <a:pt x="76" y="207"/>
                        <a:pt x="77" y="207"/>
                      </a:cubicBezTo>
                      <a:cubicBezTo>
                        <a:pt x="78" y="207"/>
                        <a:pt x="82" y="209"/>
                        <a:pt x="82" y="209"/>
                      </a:cubicBezTo>
                      <a:cubicBezTo>
                        <a:pt x="85" y="213"/>
                        <a:pt x="85" y="213"/>
                        <a:pt x="85" y="213"/>
                      </a:cubicBezTo>
                      <a:cubicBezTo>
                        <a:pt x="184" y="207"/>
                        <a:pt x="184" y="207"/>
                        <a:pt x="184" y="207"/>
                      </a:cubicBezTo>
                      <a:cubicBezTo>
                        <a:pt x="184" y="195"/>
                        <a:pt x="184" y="195"/>
                        <a:pt x="184" y="195"/>
                      </a:cubicBezTo>
                      <a:cubicBezTo>
                        <a:pt x="184" y="191"/>
                        <a:pt x="184" y="191"/>
                        <a:pt x="184" y="191"/>
                      </a:cubicBezTo>
                      <a:cubicBezTo>
                        <a:pt x="179" y="179"/>
                        <a:pt x="179" y="179"/>
                        <a:pt x="179" y="179"/>
                      </a:cubicBezTo>
                      <a:cubicBezTo>
                        <a:pt x="178" y="172"/>
                        <a:pt x="178" y="172"/>
                        <a:pt x="178" y="172"/>
                      </a:cubicBezTo>
                      <a:cubicBezTo>
                        <a:pt x="179" y="164"/>
                        <a:pt x="179" y="164"/>
                        <a:pt x="179" y="164"/>
                      </a:cubicBezTo>
                      <a:cubicBezTo>
                        <a:pt x="181" y="158"/>
                        <a:pt x="181" y="158"/>
                        <a:pt x="181" y="158"/>
                      </a:cubicBezTo>
                      <a:cubicBezTo>
                        <a:pt x="182" y="155"/>
                        <a:pt x="182" y="155"/>
                        <a:pt x="182" y="155"/>
                      </a:cubicBezTo>
                      <a:cubicBezTo>
                        <a:pt x="184" y="152"/>
                        <a:pt x="184" y="152"/>
                        <a:pt x="184" y="152"/>
                      </a:cubicBezTo>
                      <a:cubicBezTo>
                        <a:pt x="182" y="147"/>
                        <a:pt x="182" y="147"/>
                        <a:pt x="182" y="147"/>
                      </a:cubicBezTo>
                      <a:cubicBezTo>
                        <a:pt x="182" y="140"/>
                        <a:pt x="182" y="140"/>
                        <a:pt x="182" y="140"/>
                      </a:cubicBezTo>
                      <a:cubicBezTo>
                        <a:pt x="182" y="136"/>
                        <a:pt x="182" y="136"/>
                        <a:pt x="182" y="136"/>
                      </a:cubicBezTo>
                      <a:cubicBezTo>
                        <a:pt x="184" y="133"/>
                        <a:pt x="184" y="133"/>
                        <a:pt x="184" y="133"/>
                      </a:cubicBezTo>
                      <a:cubicBezTo>
                        <a:pt x="184" y="131"/>
                        <a:pt x="184" y="131"/>
                        <a:pt x="184" y="131"/>
                      </a:cubicBezTo>
                      <a:cubicBezTo>
                        <a:pt x="188" y="127"/>
                        <a:pt x="188" y="127"/>
                        <a:pt x="188" y="127"/>
                      </a:cubicBezTo>
                      <a:cubicBezTo>
                        <a:pt x="188" y="125"/>
                        <a:pt x="188" y="125"/>
                        <a:pt x="188" y="125"/>
                      </a:cubicBezTo>
                      <a:cubicBezTo>
                        <a:pt x="186" y="121"/>
                        <a:pt x="186" y="121"/>
                        <a:pt x="186" y="121"/>
                      </a:cubicBezTo>
                      <a:cubicBezTo>
                        <a:pt x="186" y="118"/>
                        <a:pt x="186" y="118"/>
                        <a:pt x="186" y="118"/>
                      </a:cubicBezTo>
                      <a:cubicBezTo>
                        <a:pt x="187" y="110"/>
                        <a:pt x="187" y="110"/>
                        <a:pt x="187" y="110"/>
                      </a:cubicBezTo>
                      <a:cubicBezTo>
                        <a:pt x="188" y="105"/>
                        <a:pt x="188" y="105"/>
                        <a:pt x="188" y="105"/>
                      </a:cubicBezTo>
                      <a:cubicBezTo>
                        <a:pt x="191" y="99"/>
                        <a:pt x="191" y="99"/>
                        <a:pt x="191" y="99"/>
                      </a:cubicBezTo>
                      <a:cubicBezTo>
                        <a:pt x="196" y="89"/>
                        <a:pt x="196" y="89"/>
                        <a:pt x="196" y="89"/>
                      </a:cubicBezTo>
                      <a:cubicBezTo>
                        <a:pt x="197" y="85"/>
                        <a:pt x="197" y="85"/>
                        <a:pt x="197" y="85"/>
                      </a:cubicBezTo>
                      <a:cubicBezTo>
                        <a:pt x="197" y="82"/>
                        <a:pt x="197" y="82"/>
                        <a:pt x="197" y="82"/>
                      </a:cubicBezTo>
                      <a:cubicBezTo>
                        <a:pt x="201" y="81"/>
                        <a:pt x="201" y="81"/>
                        <a:pt x="201" y="81"/>
                      </a:cubicBezTo>
                      <a:cubicBezTo>
                        <a:pt x="201" y="79"/>
                        <a:pt x="201" y="79"/>
                        <a:pt x="201" y="79"/>
                      </a:cubicBezTo>
                      <a:cubicBezTo>
                        <a:pt x="201" y="77"/>
                        <a:pt x="201" y="77"/>
                        <a:pt x="201" y="77"/>
                      </a:cubicBezTo>
                      <a:cubicBezTo>
                        <a:pt x="201" y="75"/>
                        <a:pt x="201" y="75"/>
                        <a:pt x="201" y="75"/>
                      </a:cubicBezTo>
                      <a:cubicBezTo>
                        <a:pt x="201" y="73"/>
                        <a:pt x="201" y="73"/>
                        <a:pt x="201" y="73"/>
                      </a:cubicBezTo>
                      <a:cubicBezTo>
                        <a:pt x="201" y="71"/>
                        <a:pt x="201" y="71"/>
                        <a:pt x="201" y="71"/>
                      </a:cubicBezTo>
                      <a:cubicBezTo>
                        <a:pt x="197" y="75"/>
                        <a:pt x="197" y="75"/>
                        <a:pt x="197" y="75"/>
                      </a:cubicBezTo>
                      <a:cubicBezTo>
                        <a:pt x="194" y="79"/>
                        <a:pt x="194" y="79"/>
                        <a:pt x="194" y="79"/>
                      </a:cubicBezTo>
                      <a:cubicBezTo>
                        <a:pt x="193" y="84"/>
                        <a:pt x="193" y="84"/>
                        <a:pt x="193" y="84"/>
                      </a:cubicBezTo>
                      <a:cubicBezTo>
                        <a:pt x="190" y="90"/>
                        <a:pt x="190" y="90"/>
                        <a:pt x="190" y="90"/>
                      </a:cubicBezTo>
                      <a:cubicBezTo>
                        <a:pt x="187" y="92"/>
                        <a:pt x="187" y="92"/>
                        <a:pt x="187" y="92"/>
                      </a:cubicBezTo>
                      <a:cubicBezTo>
                        <a:pt x="181" y="95"/>
                        <a:pt x="181" y="95"/>
                        <a:pt x="181" y="95"/>
                      </a:cubicBezTo>
                      <a:cubicBezTo>
                        <a:pt x="178" y="99"/>
                        <a:pt x="178" y="99"/>
                        <a:pt x="178" y="99"/>
                      </a:cubicBezTo>
                      <a:cubicBezTo>
                        <a:pt x="177" y="101"/>
                        <a:pt x="177" y="101"/>
                        <a:pt x="177" y="101"/>
                      </a:cubicBezTo>
                      <a:cubicBezTo>
                        <a:pt x="175" y="105"/>
                        <a:pt x="175" y="105"/>
                        <a:pt x="175" y="105"/>
                      </a:cubicBezTo>
                      <a:cubicBezTo>
                        <a:pt x="171" y="110"/>
                        <a:pt x="171" y="110"/>
                        <a:pt x="171" y="110"/>
                      </a:cubicBezTo>
                      <a:cubicBezTo>
                        <a:pt x="168" y="107"/>
                        <a:pt x="168" y="107"/>
                        <a:pt x="168" y="107"/>
                      </a:cubicBezTo>
                      <a:cubicBezTo>
                        <a:pt x="171" y="103"/>
                        <a:pt x="171" y="103"/>
                        <a:pt x="171" y="103"/>
                      </a:cubicBezTo>
                      <a:cubicBezTo>
                        <a:pt x="173" y="96"/>
                        <a:pt x="173" y="96"/>
                        <a:pt x="173" y="96"/>
                      </a:cubicBezTo>
                      <a:cubicBezTo>
                        <a:pt x="174" y="93"/>
                        <a:pt x="174" y="93"/>
                        <a:pt x="174" y="93"/>
                      </a:cubicBezTo>
                      <a:cubicBezTo>
                        <a:pt x="175" y="91"/>
                        <a:pt x="175" y="91"/>
                        <a:pt x="175" y="91"/>
                      </a:cubicBezTo>
                      <a:cubicBezTo>
                        <a:pt x="177" y="89"/>
                        <a:pt x="177" y="89"/>
                        <a:pt x="177" y="89"/>
                      </a:cubicBezTo>
                      <a:cubicBezTo>
                        <a:pt x="179" y="87"/>
                        <a:pt x="179" y="87"/>
                        <a:pt x="179" y="87"/>
                      </a:cubicBezTo>
                      <a:cubicBezTo>
                        <a:pt x="180" y="85"/>
                        <a:pt x="180" y="85"/>
                        <a:pt x="180" y="85"/>
                      </a:cubicBezTo>
                      <a:cubicBezTo>
                        <a:pt x="179" y="80"/>
                        <a:pt x="179" y="80"/>
                        <a:pt x="179" y="80"/>
                      </a:cubicBezTo>
                      <a:cubicBezTo>
                        <a:pt x="180" y="78"/>
                        <a:pt x="180" y="78"/>
                        <a:pt x="180" y="78"/>
                      </a:cubicBezTo>
                      <a:cubicBezTo>
                        <a:pt x="179" y="76"/>
                        <a:pt x="179" y="76"/>
                        <a:pt x="179" y="76"/>
                      </a:cubicBezTo>
                      <a:lnTo>
                        <a:pt x="178" y="69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99" name="Freeform 52">
                  <a:extLst>
                    <a:ext uri="{FF2B5EF4-FFF2-40B4-BE49-F238E27FC236}">
                      <a16:creationId xmlns:a16="http://schemas.microsoft.com/office/drawing/2014/main" id="{0E03F85D-DDFC-644D-82C4-C4565DEAF1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86552" y="7123270"/>
                  <a:ext cx="974776" cy="1118409"/>
                </a:xfrm>
                <a:custGeom>
                  <a:avLst/>
                  <a:gdLst>
                    <a:gd name="T0" fmla="*/ 114 w 136"/>
                    <a:gd name="T1" fmla="*/ 8 h 156"/>
                    <a:gd name="T2" fmla="*/ 101 w 136"/>
                    <a:gd name="T3" fmla="*/ 17 h 156"/>
                    <a:gd name="T4" fmla="*/ 93 w 136"/>
                    <a:gd name="T5" fmla="*/ 22 h 156"/>
                    <a:gd name="T6" fmla="*/ 88 w 136"/>
                    <a:gd name="T7" fmla="*/ 27 h 156"/>
                    <a:gd name="T8" fmla="*/ 82 w 136"/>
                    <a:gd name="T9" fmla="*/ 27 h 156"/>
                    <a:gd name="T10" fmla="*/ 74 w 136"/>
                    <a:gd name="T11" fmla="*/ 33 h 156"/>
                    <a:gd name="T12" fmla="*/ 69 w 136"/>
                    <a:gd name="T13" fmla="*/ 33 h 156"/>
                    <a:gd name="T14" fmla="*/ 65 w 136"/>
                    <a:gd name="T15" fmla="*/ 31 h 156"/>
                    <a:gd name="T16" fmla="*/ 60 w 136"/>
                    <a:gd name="T17" fmla="*/ 29 h 156"/>
                    <a:gd name="T18" fmla="*/ 55 w 136"/>
                    <a:gd name="T19" fmla="*/ 27 h 156"/>
                    <a:gd name="T20" fmla="*/ 47 w 136"/>
                    <a:gd name="T21" fmla="*/ 23 h 156"/>
                    <a:gd name="T22" fmla="*/ 0 w 136"/>
                    <a:gd name="T23" fmla="*/ 28 h 156"/>
                    <a:gd name="T24" fmla="*/ 16 w 136"/>
                    <a:gd name="T25" fmla="*/ 136 h 156"/>
                    <a:gd name="T26" fmla="*/ 22 w 136"/>
                    <a:gd name="T27" fmla="*/ 133 h 156"/>
                    <a:gd name="T28" fmla="*/ 31 w 136"/>
                    <a:gd name="T29" fmla="*/ 140 h 156"/>
                    <a:gd name="T30" fmla="*/ 34 w 136"/>
                    <a:gd name="T31" fmla="*/ 146 h 156"/>
                    <a:gd name="T32" fmla="*/ 42 w 136"/>
                    <a:gd name="T33" fmla="*/ 148 h 156"/>
                    <a:gd name="T34" fmla="*/ 46 w 136"/>
                    <a:gd name="T35" fmla="*/ 151 h 156"/>
                    <a:gd name="T36" fmla="*/ 49 w 136"/>
                    <a:gd name="T37" fmla="*/ 149 h 156"/>
                    <a:gd name="T38" fmla="*/ 52 w 136"/>
                    <a:gd name="T39" fmla="*/ 146 h 156"/>
                    <a:gd name="T40" fmla="*/ 60 w 136"/>
                    <a:gd name="T41" fmla="*/ 150 h 156"/>
                    <a:gd name="T42" fmla="*/ 67 w 136"/>
                    <a:gd name="T43" fmla="*/ 148 h 156"/>
                    <a:gd name="T44" fmla="*/ 71 w 136"/>
                    <a:gd name="T45" fmla="*/ 144 h 156"/>
                    <a:gd name="T46" fmla="*/ 75 w 136"/>
                    <a:gd name="T47" fmla="*/ 146 h 156"/>
                    <a:gd name="T48" fmla="*/ 83 w 136"/>
                    <a:gd name="T49" fmla="*/ 155 h 156"/>
                    <a:gd name="T50" fmla="*/ 85 w 136"/>
                    <a:gd name="T51" fmla="*/ 156 h 156"/>
                    <a:gd name="T52" fmla="*/ 92 w 136"/>
                    <a:gd name="T53" fmla="*/ 149 h 156"/>
                    <a:gd name="T54" fmla="*/ 94 w 136"/>
                    <a:gd name="T55" fmla="*/ 142 h 156"/>
                    <a:gd name="T56" fmla="*/ 100 w 136"/>
                    <a:gd name="T57" fmla="*/ 128 h 156"/>
                    <a:gd name="T58" fmla="*/ 105 w 136"/>
                    <a:gd name="T59" fmla="*/ 130 h 156"/>
                    <a:gd name="T60" fmla="*/ 109 w 136"/>
                    <a:gd name="T61" fmla="*/ 116 h 156"/>
                    <a:gd name="T62" fmla="*/ 118 w 136"/>
                    <a:gd name="T63" fmla="*/ 110 h 156"/>
                    <a:gd name="T64" fmla="*/ 129 w 136"/>
                    <a:gd name="T65" fmla="*/ 99 h 156"/>
                    <a:gd name="T66" fmla="*/ 131 w 136"/>
                    <a:gd name="T67" fmla="*/ 91 h 156"/>
                    <a:gd name="T68" fmla="*/ 132 w 136"/>
                    <a:gd name="T69" fmla="*/ 77 h 156"/>
                    <a:gd name="T70" fmla="*/ 133 w 136"/>
                    <a:gd name="T71" fmla="*/ 70 h 156"/>
                    <a:gd name="T72" fmla="*/ 133 w 136"/>
                    <a:gd name="T73" fmla="*/ 61 h 156"/>
                    <a:gd name="T74" fmla="*/ 133 w 136"/>
                    <a:gd name="T75" fmla="*/ 55 h 156"/>
                    <a:gd name="T76" fmla="*/ 126 w 136"/>
                    <a:gd name="T77" fmla="*/ 0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36" h="156">
                      <a:moveTo>
                        <a:pt x="121" y="5"/>
                      </a:moveTo>
                      <a:lnTo>
                        <a:pt x="114" y="8"/>
                      </a:lnTo>
                      <a:lnTo>
                        <a:pt x="108" y="13"/>
                      </a:lnTo>
                      <a:lnTo>
                        <a:pt x="101" y="17"/>
                      </a:lnTo>
                      <a:lnTo>
                        <a:pt x="96" y="21"/>
                      </a:lnTo>
                      <a:lnTo>
                        <a:pt x="93" y="22"/>
                      </a:lnTo>
                      <a:lnTo>
                        <a:pt x="91" y="24"/>
                      </a:lnTo>
                      <a:lnTo>
                        <a:pt x="88" y="27"/>
                      </a:lnTo>
                      <a:lnTo>
                        <a:pt x="85" y="27"/>
                      </a:lnTo>
                      <a:lnTo>
                        <a:pt x="82" y="27"/>
                      </a:lnTo>
                      <a:lnTo>
                        <a:pt x="78" y="29"/>
                      </a:lnTo>
                      <a:lnTo>
                        <a:pt x="74" y="33"/>
                      </a:lnTo>
                      <a:lnTo>
                        <a:pt x="71" y="33"/>
                      </a:lnTo>
                      <a:lnTo>
                        <a:pt x="69" y="33"/>
                      </a:lnTo>
                      <a:lnTo>
                        <a:pt x="68" y="33"/>
                      </a:lnTo>
                      <a:lnTo>
                        <a:pt x="65" y="31"/>
                      </a:lnTo>
                      <a:lnTo>
                        <a:pt x="62" y="28"/>
                      </a:lnTo>
                      <a:lnTo>
                        <a:pt x="60" y="29"/>
                      </a:lnTo>
                      <a:lnTo>
                        <a:pt x="56" y="28"/>
                      </a:lnTo>
                      <a:lnTo>
                        <a:pt x="55" y="27"/>
                      </a:lnTo>
                      <a:lnTo>
                        <a:pt x="51" y="24"/>
                      </a:lnTo>
                      <a:lnTo>
                        <a:pt x="47" y="23"/>
                      </a:lnTo>
                      <a:lnTo>
                        <a:pt x="39" y="22"/>
                      </a:lnTo>
                      <a:lnTo>
                        <a:pt x="0" y="28"/>
                      </a:lnTo>
                      <a:lnTo>
                        <a:pt x="11" y="134"/>
                      </a:lnTo>
                      <a:lnTo>
                        <a:pt x="16" y="136"/>
                      </a:lnTo>
                      <a:lnTo>
                        <a:pt x="21" y="134"/>
                      </a:lnTo>
                      <a:lnTo>
                        <a:pt x="22" y="133"/>
                      </a:lnTo>
                      <a:lnTo>
                        <a:pt x="27" y="137"/>
                      </a:lnTo>
                      <a:lnTo>
                        <a:pt x="31" y="140"/>
                      </a:lnTo>
                      <a:lnTo>
                        <a:pt x="33" y="144"/>
                      </a:lnTo>
                      <a:lnTo>
                        <a:pt x="34" y="146"/>
                      </a:lnTo>
                      <a:lnTo>
                        <a:pt x="39" y="147"/>
                      </a:lnTo>
                      <a:lnTo>
                        <a:pt x="42" y="148"/>
                      </a:lnTo>
                      <a:lnTo>
                        <a:pt x="44" y="149"/>
                      </a:lnTo>
                      <a:lnTo>
                        <a:pt x="46" y="151"/>
                      </a:lnTo>
                      <a:lnTo>
                        <a:pt x="49" y="150"/>
                      </a:lnTo>
                      <a:lnTo>
                        <a:pt x="49" y="149"/>
                      </a:lnTo>
                      <a:lnTo>
                        <a:pt x="51" y="147"/>
                      </a:lnTo>
                      <a:lnTo>
                        <a:pt x="52" y="146"/>
                      </a:lnTo>
                      <a:lnTo>
                        <a:pt x="55" y="148"/>
                      </a:lnTo>
                      <a:lnTo>
                        <a:pt x="60" y="150"/>
                      </a:lnTo>
                      <a:lnTo>
                        <a:pt x="66" y="149"/>
                      </a:lnTo>
                      <a:lnTo>
                        <a:pt x="67" y="148"/>
                      </a:lnTo>
                      <a:lnTo>
                        <a:pt x="69" y="145"/>
                      </a:lnTo>
                      <a:lnTo>
                        <a:pt x="71" y="144"/>
                      </a:lnTo>
                      <a:lnTo>
                        <a:pt x="72" y="143"/>
                      </a:lnTo>
                      <a:lnTo>
                        <a:pt x="75" y="146"/>
                      </a:lnTo>
                      <a:lnTo>
                        <a:pt x="79" y="151"/>
                      </a:lnTo>
                      <a:lnTo>
                        <a:pt x="83" y="155"/>
                      </a:lnTo>
                      <a:lnTo>
                        <a:pt x="86" y="155"/>
                      </a:lnTo>
                      <a:lnTo>
                        <a:pt x="85" y="156"/>
                      </a:lnTo>
                      <a:lnTo>
                        <a:pt x="88" y="153"/>
                      </a:lnTo>
                      <a:lnTo>
                        <a:pt x="92" y="149"/>
                      </a:lnTo>
                      <a:lnTo>
                        <a:pt x="94" y="146"/>
                      </a:lnTo>
                      <a:lnTo>
                        <a:pt x="94" y="142"/>
                      </a:lnTo>
                      <a:lnTo>
                        <a:pt x="97" y="131"/>
                      </a:lnTo>
                      <a:lnTo>
                        <a:pt x="100" y="128"/>
                      </a:lnTo>
                      <a:lnTo>
                        <a:pt x="104" y="131"/>
                      </a:lnTo>
                      <a:lnTo>
                        <a:pt x="105" y="130"/>
                      </a:lnTo>
                      <a:lnTo>
                        <a:pt x="106" y="120"/>
                      </a:lnTo>
                      <a:lnTo>
                        <a:pt x="109" y="116"/>
                      </a:lnTo>
                      <a:lnTo>
                        <a:pt x="113" y="110"/>
                      </a:lnTo>
                      <a:lnTo>
                        <a:pt x="118" y="110"/>
                      </a:lnTo>
                      <a:lnTo>
                        <a:pt x="121" y="106"/>
                      </a:lnTo>
                      <a:lnTo>
                        <a:pt x="129" y="99"/>
                      </a:lnTo>
                      <a:lnTo>
                        <a:pt x="131" y="94"/>
                      </a:lnTo>
                      <a:lnTo>
                        <a:pt x="131" y="91"/>
                      </a:lnTo>
                      <a:lnTo>
                        <a:pt x="132" y="83"/>
                      </a:lnTo>
                      <a:lnTo>
                        <a:pt x="132" y="77"/>
                      </a:lnTo>
                      <a:lnTo>
                        <a:pt x="133" y="74"/>
                      </a:lnTo>
                      <a:lnTo>
                        <a:pt x="133" y="70"/>
                      </a:lnTo>
                      <a:lnTo>
                        <a:pt x="133" y="62"/>
                      </a:lnTo>
                      <a:lnTo>
                        <a:pt x="133" y="61"/>
                      </a:lnTo>
                      <a:lnTo>
                        <a:pt x="132" y="58"/>
                      </a:lnTo>
                      <a:lnTo>
                        <a:pt x="133" y="55"/>
                      </a:lnTo>
                      <a:lnTo>
                        <a:pt x="136" y="55"/>
                      </a:lnTo>
                      <a:lnTo>
                        <a:pt x="126" y="0"/>
                      </a:lnTo>
                      <a:lnTo>
                        <a:pt x="121" y="5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500" name="Freeform 53">
                  <a:extLst>
                    <a:ext uri="{FF2B5EF4-FFF2-40B4-BE49-F238E27FC236}">
                      <a16:creationId xmlns:a16="http://schemas.microsoft.com/office/drawing/2014/main" id="{E0B3F90F-9248-194E-92B0-E638A8983C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55817" y="7316845"/>
                  <a:ext cx="716743" cy="1233118"/>
                </a:xfrm>
                <a:custGeom>
                  <a:avLst/>
                  <a:gdLst>
                    <a:gd name="T0" fmla="*/ 5 w 100"/>
                    <a:gd name="T1" fmla="*/ 167 h 172"/>
                    <a:gd name="T2" fmla="*/ 16 w 100"/>
                    <a:gd name="T3" fmla="*/ 163 h 172"/>
                    <a:gd name="T4" fmla="*/ 24 w 100"/>
                    <a:gd name="T5" fmla="*/ 163 h 172"/>
                    <a:gd name="T6" fmla="*/ 31 w 100"/>
                    <a:gd name="T7" fmla="*/ 168 h 172"/>
                    <a:gd name="T8" fmla="*/ 32 w 100"/>
                    <a:gd name="T9" fmla="*/ 163 h 172"/>
                    <a:gd name="T10" fmla="*/ 38 w 100"/>
                    <a:gd name="T11" fmla="*/ 161 h 172"/>
                    <a:gd name="T12" fmla="*/ 44 w 100"/>
                    <a:gd name="T13" fmla="*/ 163 h 172"/>
                    <a:gd name="T14" fmla="*/ 49 w 100"/>
                    <a:gd name="T15" fmla="*/ 161 h 172"/>
                    <a:gd name="T16" fmla="*/ 52 w 100"/>
                    <a:gd name="T17" fmla="*/ 154 h 172"/>
                    <a:gd name="T18" fmla="*/ 55 w 100"/>
                    <a:gd name="T19" fmla="*/ 150 h 172"/>
                    <a:gd name="T20" fmla="*/ 59 w 100"/>
                    <a:gd name="T21" fmla="*/ 157 h 172"/>
                    <a:gd name="T22" fmla="*/ 66 w 100"/>
                    <a:gd name="T23" fmla="*/ 157 h 172"/>
                    <a:gd name="T24" fmla="*/ 68 w 100"/>
                    <a:gd name="T25" fmla="*/ 150 h 172"/>
                    <a:gd name="T26" fmla="*/ 74 w 100"/>
                    <a:gd name="T27" fmla="*/ 145 h 172"/>
                    <a:gd name="T28" fmla="*/ 78 w 100"/>
                    <a:gd name="T29" fmla="*/ 139 h 172"/>
                    <a:gd name="T30" fmla="*/ 80 w 100"/>
                    <a:gd name="T31" fmla="*/ 131 h 172"/>
                    <a:gd name="T32" fmla="*/ 81 w 100"/>
                    <a:gd name="T33" fmla="*/ 127 h 172"/>
                    <a:gd name="T34" fmla="*/ 90 w 100"/>
                    <a:gd name="T35" fmla="*/ 125 h 172"/>
                    <a:gd name="T36" fmla="*/ 98 w 100"/>
                    <a:gd name="T37" fmla="*/ 123 h 172"/>
                    <a:gd name="T38" fmla="*/ 99 w 100"/>
                    <a:gd name="T39" fmla="*/ 115 h 172"/>
                    <a:gd name="T40" fmla="*/ 98 w 100"/>
                    <a:gd name="T41" fmla="*/ 112 h 172"/>
                    <a:gd name="T42" fmla="*/ 99 w 100"/>
                    <a:gd name="T43" fmla="*/ 107 h 172"/>
                    <a:gd name="T44" fmla="*/ 88 w 100"/>
                    <a:gd name="T45" fmla="*/ 0 h 172"/>
                    <a:gd name="T46" fmla="*/ 27 w 100"/>
                    <a:gd name="T47" fmla="*/ 5 h 172"/>
                    <a:gd name="T48" fmla="*/ 16 w 100"/>
                    <a:gd name="T49" fmla="*/ 12 h 172"/>
                    <a:gd name="T50" fmla="*/ 8 w 100"/>
                    <a:gd name="T51" fmla="*/ 12 h 172"/>
                    <a:gd name="T52" fmla="*/ 10 w 100"/>
                    <a:gd name="T53" fmla="*/ 106 h 172"/>
                    <a:gd name="T54" fmla="*/ 10 w 100"/>
                    <a:gd name="T55" fmla="*/ 113 h 172"/>
                    <a:gd name="T56" fmla="*/ 15 w 100"/>
                    <a:gd name="T57" fmla="*/ 124 h 172"/>
                    <a:gd name="T58" fmla="*/ 16 w 100"/>
                    <a:gd name="T59" fmla="*/ 134 h 172"/>
                    <a:gd name="T60" fmla="*/ 11 w 100"/>
                    <a:gd name="T61" fmla="*/ 140 h 172"/>
                    <a:gd name="T62" fmla="*/ 8 w 100"/>
                    <a:gd name="T63" fmla="*/ 147 h 172"/>
                    <a:gd name="T64" fmla="*/ 4 w 100"/>
                    <a:gd name="T65" fmla="*/ 156 h 172"/>
                    <a:gd name="T66" fmla="*/ 0 w 100"/>
                    <a:gd name="T67" fmla="*/ 161 h 172"/>
                    <a:gd name="T68" fmla="*/ 1 w 100"/>
                    <a:gd name="T69" fmla="*/ 171 h 172"/>
                    <a:gd name="T70" fmla="*/ 2 w 100"/>
                    <a:gd name="T71" fmla="*/ 172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0" h="172">
                      <a:moveTo>
                        <a:pt x="5" y="172"/>
                      </a:moveTo>
                      <a:lnTo>
                        <a:pt x="5" y="167"/>
                      </a:lnTo>
                      <a:lnTo>
                        <a:pt x="13" y="167"/>
                      </a:lnTo>
                      <a:lnTo>
                        <a:pt x="16" y="163"/>
                      </a:lnTo>
                      <a:lnTo>
                        <a:pt x="19" y="163"/>
                      </a:lnTo>
                      <a:lnTo>
                        <a:pt x="24" y="163"/>
                      </a:lnTo>
                      <a:lnTo>
                        <a:pt x="27" y="166"/>
                      </a:lnTo>
                      <a:lnTo>
                        <a:pt x="31" y="168"/>
                      </a:lnTo>
                      <a:lnTo>
                        <a:pt x="32" y="167"/>
                      </a:lnTo>
                      <a:lnTo>
                        <a:pt x="32" y="163"/>
                      </a:lnTo>
                      <a:lnTo>
                        <a:pt x="36" y="162"/>
                      </a:lnTo>
                      <a:lnTo>
                        <a:pt x="38" y="161"/>
                      </a:lnTo>
                      <a:lnTo>
                        <a:pt x="42" y="161"/>
                      </a:lnTo>
                      <a:lnTo>
                        <a:pt x="44" y="163"/>
                      </a:lnTo>
                      <a:lnTo>
                        <a:pt x="48" y="164"/>
                      </a:lnTo>
                      <a:lnTo>
                        <a:pt x="49" y="161"/>
                      </a:lnTo>
                      <a:lnTo>
                        <a:pt x="49" y="157"/>
                      </a:lnTo>
                      <a:lnTo>
                        <a:pt x="52" y="154"/>
                      </a:lnTo>
                      <a:lnTo>
                        <a:pt x="53" y="150"/>
                      </a:lnTo>
                      <a:lnTo>
                        <a:pt x="55" y="150"/>
                      </a:lnTo>
                      <a:lnTo>
                        <a:pt x="56" y="154"/>
                      </a:lnTo>
                      <a:lnTo>
                        <a:pt x="59" y="157"/>
                      </a:lnTo>
                      <a:lnTo>
                        <a:pt x="60" y="158"/>
                      </a:lnTo>
                      <a:lnTo>
                        <a:pt x="66" y="157"/>
                      </a:lnTo>
                      <a:lnTo>
                        <a:pt x="68" y="153"/>
                      </a:lnTo>
                      <a:lnTo>
                        <a:pt x="68" y="150"/>
                      </a:lnTo>
                      <a:lnTo>
                        <a:pt x="71" y="145"/>
                      </a:lnTo>
                      <a:lnTo>
                        <a:pt x="74" y="145"/>
                      </a:lnTo>
                      <a:lnTo>
                        <a:pt x="76" y="143"/>
                      </a:lnTo>
                      <a:lnTo>
                        <a:pt x="78" y="139"/>
                      </a:lnTo>
                      <a:lnTo>
                        <a:pt x="80" y="135"/>
                      </a:lnTo>
                      <a:lnTo>
                        <a:pt x="80" y="131"/>
                      </a:lnTo>
                      <a:lnTo>
                        <a:pt x="81" y="129"/>
                      </a:lnTo>
                      <a:lnTo>
                        <a:pt x="81" y="127"/>
                      </a:lnTo>
                      <a:lnTo>
                        <a:pt x="82" y="126"/>
                      </a:lnTo>
                      <a:lnTo>
                        <a:pt x="90" y="125"/>
                      </a:lnTo>
                      <a:lnTo>
                        <a:pt x="94" y="123"/>
                      </a:lnTo>
                      <a:lnTo>
                        <a:pt x="98" y="123"/>
                      </a:lnTo>
                      <a:lnTo>
                        <a:pt x="100" y="121"/>
                      </a:lnTo>
                      <a:lnTo>
                        <a:pt x="99" y="115"/>
                      </a:lnTo>
                      <a:lnTo>
                        <a:pt x="100" y="113"/>
                      </a:lnTo>
                      <a:lnTo>
                        <a:pt x="98" y="112"/>
                      </a:lnTo>
                      <a:lnTo>
                        <a:pt x="97" y="108"/>
                      </a:lnTo>
                      <a:lnTo>
                        <a:pt x="99" y="107"/>
                      </a:lnTo>
                      <a:lnTo>
                        <a:pt x="88" y="1"/>
                      </a:lnTo>
                      <a:lnTo>
                        <a:pt x="88" y="0"/>
                      </a:lnTo>
                      <a:lnTo>
                        <a:pt x="27" y="4"/>
                      </a:lnTo>
                      <a:lnTo>
                        <a:pt x="27" y="5"/>
                      </a:lnTo>
                      <a:lnTo>
                        <a:pt x="20" y="9"/>
                      </a:lnTo>
                      <a:lnTo>
                        <a:pt x="16" y="12"/>
                      </a:lnTo>
                      <a:lnTo>
                        <a:pt x="13" y="13"/>
                      </a:lnTo>
                      <a:lnTo>
                        <a:pt x="8" y="12"/>
                      </a:lnTo>
                      <a:lnTo>
                        <a:pt x="11" y="103"/>
                      </a:lnTo>
                      <a:lnTo>
                        <a:pt x="10" y="106"/>
                      </a:lnTo>
                      <a:lnTo>
                        <a:pt x="10" y="109"/>
                      </a:lnTo>
                      <a:lnTo>
                        <a:pt x="10" y="113"/>
                      </a:lnTo>
                      <a:lnTo>
                        <a:pt x="11" y="117"/>
                      </a:lnTo>
                      <a:lnTo>
                        <a:pt x="15" y="124"/>
                      </a:lnTo>
                      <a:lnTo>
                        <a:pt x="16" y="130"/>
                      </a:lnTo>
                      <a:lnTo>
                        <a:pt x="16" y="134"/>
                      </a:lnTo>
                      <a:lnTo>
                        <a:pt x="13" y="136"/>
                      </a:lnTo>
                      <a:lnTo>
                        <a:pt x="11" y="140"/>
                      </a:lnTo>
                      <a:lnTo>
                        <a:pt x="10" y="145"/>
                      </a:lnTo>
                      <a:lnTo>
                        <a:pt x="8" y="147"/>
                      </a:lnTo>
                      <a:lnTo>
                        <a:pt x="5" y="150"/>
                      </a:lnTo>
                      <a:lnTo>
                        <a:pt x="4" y="156"/>
                      </a:lnTo>
                      <a:lnTo>
                        <a:pt x="2" y="157"/>
                      </a:lnTo>
                      <a:lnTo>
                        <a:pt x="0" y="161"/>
                      </a:lnTo>
                      <a:lnTo>
                        <a:pt x="0" y="167"/>
                      </a:lnTo>
                      <a:lnTo>
                        <a:pt x="1" y="171"/>
                      </a:lnTo>
                      <a:lnTo>
                        <a:pt x="2" y="172"/>
                      </a:lnTo>
                      <a:lnTo>
                        <a:pt x="2" y="172"/>
                      </a:lnTo>
                      <a:lnTo>
                        <a:pt x="5" y="172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</p:grpSp>
        </p:grpSp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C4F163DD-6CDB-E64F-9FFD-0E2C0708DF93}"/>
                </a:ext>
              </a:extLst>
            </p:cNvPr>
            <p:cNvGrpSpPr/>
            <p:nvPr/>
          </p:nvGrpSpPr>
          <p:grpSpPr>
            <a:xfrm>
              <a:off x="10864111" y="4535159"/>
              <a:ext cx="9073991" cy="6617258"/>
              <a:chOff x="10864111" y="4535159"/>
              <a:chExt cx="9073991" cy="6617258"/>
            </a:xfrm>
            <a:grpFill/>
          </p:grpSpPr>
          <p:sp>
            <p:nvSpPr>
              <p:cNvPr id="473" name="Freeform 5">
                <a:extLst>
                  <a:ext uri="{FF2B5EF4-FFF2-40B4-BE49-F238E27FC236}">
                    <a16:creationId xmlns:a16="http://schemas.microsoft.com/office/drawing/2014/main" id="{7E9CC558-5070-9241-9225-1154C495A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59014" y="4535159"/>
                <a:ext cx="1555335" cy="1154259"/>
              </a:xfrm>
              <a:custGeom>
                <a:avLst/>
                <a:gdLst>
                  <a:gd name="T0" fmla="*/ 228 w 257"/>
                  <a:gd name="T1" fmla="*/ 167 h 190"/>
                  <a:gd name="T2" fmla="*/ 227 w 257"/>
                  <a:gd name="T3" fmla="*/ 190 h 190"/>
                  <a:gd name="T4" fmla="*/ 150 w 257"/>
                  <a:gd name="T5" fmla="*/ 172 h 190"/>
                  <a:gd name="T6" fmla="*/ 141 w 257"/>
                  <a:gd name="T7" fmla="*/ 172 h 190"/>
                  <a:gd name="T8" fmla="*/ 108 w 257"/>
                  <a:gd name="T9" fmla="*/ 174 h 190"/>
                  <a:gd name="T10" fmla="*/ 102 w 257"/>
                  <a:gd name="T11" fmla="*/ 173 h 190"/>
                  <a:gd name="T12" fmla="*/ 97 w 257"/>
                  <a:gd name="T13" fmla="*/ 174 h 190"/>
                  <a:gd name="T14" fmla="*/ 94 w 257"/>
                  <a:gd name="T15" fmla="*/ 172 h 190"/>
                  <a:gd name="T16" fmla="*/ 86 w 257"/>
                  <a:gd name="T17" fmla="*/ 171 h 190"/>
                  <a:gd name="T18" fmla="*/ 85 w 257"/>
                  <a:gd name="T19" fmla="*/ 168 h 190"/>
                  <a:gd name="T20" fmla="*/ 73 w 257"/>
                  <a:gd name="T21" fmla="*/ 165 h 190"/>
                  <a:gd name="T22" fmla="*/ 66 w 257"/>
                  <a:gd name="T23" fmla="*/ 162 h 190"/>
                  <a:gd name="T24" fmla="*/ 51 w 257"/>
                  <a:gd name="T25" fmla="*/ 165 h 190"/>
                  <a:gd name="T26" fmla="*/ 33 w 257"/>
                  <a:gd name="T27" fmla="*/ 156 h 190"/>
                  <a:gd name="T28" fmla="*/ 29 w 257"/>
                  <a:gd name="T29" fmla="*/ 128 h 190"/>
                  <a:gd name="T30" fmla="*/ 20 w 257"/>
                  <a:gd name="T31" fmla="*/ 126 h 190"/>
                  <a:gd name="T32" fmla="*/ 10 w 257"/>
                  <a:gd name="T33" fmla="*/ 120 h 190"/>
                  <a:gd name="T34" fmla="*/ 0 w 257"/>
                  <a:gd name="T35" fmla="*/ 116 h 190"/>
                  <a:gd name="T36" fmla="*/ 3 w 257"/>
                  <a:gd name="T37" fmla="*/ 103 h 190"/>
                  <a:gd name="T38" fmla="*/ 5 w 257"/>
                  <a:gd name="T39" fmla="*/ 105 h 190"/>
                  <a:gd name="T40" fmla="*/ 7 w 257"/>
                  <a:gd name="T41" fmla="*/ 105 h 190"/>
                  <a:gd name="T42" fmla="*/ 11 w 257"/>
                  <a:gd name="T43" fmla="*/ 99 h 190"/>
                  <a:gd name="T44" fmla="*/ 9 w 257"/>
                  <a:gd name="T45" fmla="*/ 96 h 190"/>
                  <a:gd name="T46" fmla="*/ 7 w 257"/>
                  <a:gd name="T47" fmla="*/ 88 h 190"/>
                  <a:gd name="T48" fmla="*/ 16 w 257"/>
                  <a:gd name="T49" fmla="*/ 85 h 190"/>
                  <a:gd name="T50" fmla="*/ 8 w 257"/>
                  <a:gd name="T51" fmla="*/ 78 h 190"/>
                  <a:gd name="T52" fmla="*/ 6 w 257"/>
                  <a:gd name="T53" fmla="*/ 60 h 190"/>
                  <a:gd name="T54" fmla="*/ 8 w 257"/>
                  <a:gd name="T55" fmla="*/ 41 h 190"/>
                  <a:gd name="T56" fmla="*/ 3 w 257"/>
                  <a:gd name="T57" fmla="*/ 23 h 190"/>
                  <a:gd name="T58" fmla="*/ 10 w 257"/>
                  <a:gd name="T59" fmla="*/ 10 h 190"/>
                  <a:gd name="T60" fmla="*/ 33 w 257"/>
                  <a:gd name="T61" fmla="*/ 30 h 190"/>
                  <a:gd name="T62" fmla="*/ 49 w 257"/>
                  <a:gd name="T63" fmla="*/ 36 h 190"/>
                  <a:gd name="T64" fmla="*/ 55 w 257"/>
                  <a:gd name="T65" fmla="*/ 36 h 190"/>
                  <a:gd name="T66" fmla="*/ 65 w 257"/>
                  <a:gd name="T67" fmla="*/ 42 h 190"/>
                  <a:gd name="T68" fmla="*/ 63 w 257"/>
                  <a:gd name="T69" fmla="*/ 56 h 190"/>
                  <a:gd name="T70" fmla="*/ 48 w 257"/>
                  <a:gd name="T71" fmla="*/ 69 h 190"/>
                  <a:gd name="T72" fmla="*/ 48 w 257"/>
                  <a:gd name="T73" fmla="*/ 74 h 190"/>
                  <a:gd name="T74" fmla="*/ 55 w 257"/>
                  <a:gd name="T75" fmla="*/ 66 h 190"/>
                  <a:gd name="T76" fmla="*/ 70 w 257"/>
                  <a:gd name="T77" fmla="*/ 57 h 190"/>
                  <a:gd name="T78" fmla="*/ 66 w 257"/>
                  <a:gd name="T79" fmla="*/ 64 h 190"/>
                  <a:gd name="T80" fmla="*/ 52 w 257"/>
                  <a:gd name="T81" fmla="*/ 80 h 190"/>
                  <a:gd name="T82" fmla="*/ 46 w 257"/>
                  <a:gd name="T83" fmla="*/ 91 h 190"/>
                  <a:gd name="T84" fmla="*/ 55 w 257"/>
                  <a:gd name="T85" fmla="*/ 87 h 190"/>
                  <a:gd name="T86" fmla="*/ 65 w 257"/>
                  <a:gd name="T87" fmla="*/ 82 h 190"/>
                  <a:gd name="T88" fmla="*/ 71 w 257"/>
                  <a:gd name="T89" fmla="*/ 68 h 190"/>
                  <a:gd name="T90" fmla="*/ 80 w 257"/>
                  <a:gd name="T91" fmla="*/ 54 h 190"/>
                  <a:gd name="T92" fmla="*/ 78 w 257"/>
                  <a:gd name="T93" fmla="*/ 42 h 190"/>
                  <a:gd name="T94" fmla="*/ 75 w 257"/>
                  <a:gd name="T95" fmla="*/ 35 h 190"/>
                  <a:gd name="T96" fmla="*/ 74 w 257"/>
                  <a:gd name="T97" fmla="*/ 46 h 190"/>
                  <a:gd name="T98" fmla="*/ 76 w 257"/>
                  <a:gd name="T99" fmla="*/ 54 h 190"/>
                  <a:gd name="T100" fmla="*/ 72 w 257"/>
                  <a:gd name="T101" fmla="*/ 51 h 190"/>
                  <a:gd name="T102" fmla="*/ 68 w 257"/>
                  <a:gd name="T103" fmla="*/ 41 h 190"/>
                  <a:gd name="T104" fmla="*/ 73 w 257"/>
                  <a:gd name="T105" fmla="*/ 32 h 190"/>
                  <a:gd name="T106" fmla="*/ 74 w 257"/>
                  <a:gd name="T107" fmla="*/ 24 h 190"/>
                  <a:gd name="T108" fmla="*/ 80 w 257"/>
                  <a:gd name="T109" fmla="*/ 30 h 190"/>
                  <a:gd name="T110" fmla="*/ 79 w 257"/>
                  <a:gd name="T111" fmla="*/ 15 h 190"/>
                  <a:gd name="T112" fmla="*/ 77 w 257"/>
                  <a:gd name="T113" fmla="*/ 11 h 190"/>
                  <a:gd name="T114" fmla="*/ 145 w 257"/>
                  <a:gd name="T115" fmla="*/ 19 h 190"/>
                  <a:gd name="T116" fmla="*/ 246 w 257"/>
                  <a:gd name="T117" fmla="*/ 45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7" h="190">
                    <a:moveTo>
                      <a:pt x="257" y="47"/>
                    </a:moveTo>
                    <a:cubicBezTo>
                      <a:pt x="257" y="47"/>
                      <a:pt x="233" y="161"/>
                      <a:pt x="228" y="167"/>
                    </a:cubicBezTo>
                    <a:cubicBezTo>
                      <a:pt x="224" y="174"/>
                      <a:pt x="229" y="172"/>
                      <a:pt x="229" y="179"/>
                    </a:cubicBezTo>
                    <a:cubicBezTo>
                      <a:pt x="229" y="185"/>
                      <a:pt x="227" y="190"/>
                      <a:pt x="227" y="190"/>
                    </a:cubicBezTo>
                    <a:cubicBezTo>
                      <a:pt x="161" y="173"/>
                      <a:pt x="161" y="173"/>
                      <a:pt x="161" y="173"/>
                    </a:cubicBezTo>
                    <a:cubicBezTo>
                      <a:pt x="150" y="172"/>
                      <a:pt x="150" y="172"/>
                      <a:pt x="150" y="172"/>
                    </a:cubicBezTo>
                    <a:cubicBezTo>
                      <a:pt x="146" y="173"/>
                      <a:pt x="146" y="173"/>
                      <a:pt x="146" y="173"/>
                    </a:cubicBezTo>
                    <a:cubicBezTo>
                      <a:pt x="141" y="172"/>
                      <a:pt x="141" y="172"/>
                      <a:pt x="141" y="172"/>
                    </a:cubicBezTo>
                    <a:cubicBezTo>
                      <a:pt x="137" y="173"/>
                      <a:pt x="137" y="173"/>
                      <a:pt x="137" y="173"/>
                    </a:cubicBezTo>
                    <a:cubicBezTo>
                      <a:pt x="108" y="174"/>
                      <a:pt x="108" y="174"/>
                      <a:pt x="108" y="174"/>
                    </a:cubicBezTo>
                    <a:cubicBezTo>
                      <a:pt x="105" y="172"/>
                      <a:pt x="105" y="172"/>
                      <a:pt x="105" y="172"/>
                    </a:cubicBezTo>
                    <a:cubicBezTo>
                      <a:pt x="102" y="173"/>
                      <a:pt x="102" y="173"/>
                      <a:pt x="102" y="173"/>
                    </a:cubicBezTo>
                    <a:cubicBezTo>
                      <a:pt x="99" y="174"/>
                      <a:pt x="99" y="174"/>
                      <a:pt x="99" y="174"/>
                    </a:cubicBezTo>
                    <a:cubicBezTo>
                      <a:pt x="97" y="174"/>
                      <a:pt x="97" y="174"/>
                      <a:pt x="97" y="174"/>
                    </a:cubicBezTo>
                    <a:cubicBezTo>
                      <a:pt x="94" y="173"/>
                      <a:pt x="94" y="173"/>
                      <a:pt x="94" y="173"/>
                    </a:cubicBezTo>
                    <a:cubicBezTo>
                      <a:pt x="94" y="172"/>
                      <a:pt x="94" y="172"/>
                      <a:pt x="94" y="172"/>
                    </a:cubicBezTo>
                    <a:cubicBezTo>
                      <a:pt x="89" y="172"/>
                      <a:pt x="89" y="172"/>
                      <a:pt x="89" y="172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5" y="169"/>
                      <a:pt x="85" y="169"/>
                      <a:pt x="85" y="169"/>
                    </a:cubicBezTo>
                    <a:cubicBezTo>
                      <a:pt x="85" y="168"/>
                      <a:pt x="85" y="168"/>
                      <a:pt x="85" y="168"/>
                    </a:cubicBezTo>
                    <a:cubicBezTo>
                      <a:pt x="81" y="167"/>
                      <a:pt x="81" y="167"/>
                      <a:pt x="81" y="167"/>
                    </a:cubicBezTo>
                    <a:cubicBezTo>
                      <a:pt x="73" y="165"/>
                      <a:pt x="73" y="165"/>
                      <a:pt x="73" y="165"/>
                    </a:cubicBezTo>
                    <a:cubicBezTo>
                      <a:pt x="68" y="163"/>
                      <a:pt x="68" y="163"/>
                      <a:pt x="68" y="163"/>
                    </a:cubicBezTo>
                    <a:cubicBezTo>
                      <a:pt x="66" y="162"/>
                      <a:pt x="66" y="162"/>
                      <a:pt x="66" y="162"/>
                    </a:cubicBezTo>
                    <a:cubicBezTo>
                      <a:pt x="60" y="163"/>
                      <a:pt x="60" y="163"/>
                      <a:pt x="60" y="163"/>
                    </a:cubicBezTo>
                    <a:cubicBezTo>
                      <a:pt x="51" y="165"/>
                      <a:pt x="51" y="165"/>
                      <a:pt x="51" y="165"/>
                    </a:cubicBezTo>
                    <a:cubicBezTo>
                      <a:pt x="40" y="162"/>
                      <a:pt x="40" y="162"/>
                      <a:pt x="40" y="162"/>
                    </a:cubicBezTo>
                    <a:cubicBezTo>
                      <a:pt x="33" y="156"/>
                      <a:pt x="33" y="156"/>
                      <a:pt x="33" y="156"/>
                    </a:cubicBezTo>
                    <a:cubicBezTo>
                      <a:pt x="33" y="156"/>
                      <a:pt x="36" y="149"/>
                      <a:pt x="35" y="140"/>
                    </a:cubicBezTo>
                    <a:cubicBezTo>
                      <a:pt x="34" y="130"/>
                      <a:pt x="29" y="128"/>
                      <a:pt x="29" y="128"/>
                    </a:cubicBezTo>
                    <a:cubicBezTo>
                      <a:pt x="24" y="128"/>
                      <a:pt x="24" y="128"/>
                      <a:pt x="24" y="128"/>
                    </a:cubicBezTo>
                    <a:cubicBezTo>
                      <a:pt x="20" y="126"/>
                      <a:pt x="20" y="126"/>
                      <a:pt x="20" y="126"/>
                    </a:cubicBezTo>
                    <a:cubicBezTo>
                      <a:pt x="20" y="126"/>
                      <a:pt x="20" y="120"/>
                      <a:pt x="15" y="120"/>
                    </a:cubicBezTo>
                    <a:cubicBezTo>
                      <a:pt x="10" y="120"/>
                      <a:pt x="10" y="120"/>
                      <a:pt x="10" y="120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1" y="109"/>
                      <a:pt x="1" y="109"/>
                      <a:pt x="1" y="109"/>
                    </a:cubicBezTo>
                    <a:cubicBezTo>
                      <a:pt x="3" y="103"/>
                      <a:pt x="3" y="103"/>
                      <a:pt x="3" y="103"/>
                    </a:cubicBezTo>
                    <a:cubicBezTo>
                      <a:pt x="4" y="102"/>
                      <a:pt x="4" y="102"/>
                      <a:pt x="4" y="102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6" y="106"/>
                      <a:pt x="6" y="106"/>
                      <a:pt x="6" y="106"/>
                    </a:cubicBezTo>
                    <a:cubicBezTo>
                      <a:pt x="7" y="105"/>
                      <a:pt x="7" y="105"/>
                      <a:pt x="7" y="105"/>
                    </a:cubicBezTo>
                    <a:cubicBezTo>
                      <a:pt x="7" y="101"/>
                      <a:pt x="7" y="101"/>
                      <a:pt x="7" y="101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8" y="95"/>
                      <a:pt x="8" y="95"/>
                      <a:pt x="8" y="95"/>
                    </a:cubicBezTo>
                    <a:cubicBezTo>
                      <a:pt x="7" y="88"/>
                      <a:pt x="7" y="88"/>
                      <a:pt x="7" y="88"/>
                    </a:cubicBezTo>
                    <a:cubicBezTo>
                      <a:pt x="14" y="87"/>
                      <a:pt x="14" y="87"/>
                      <a:pt x="14" y="87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8" y="78"/>
                      <a:pt x="8" y="78"/>
                      <a:pt x="8" y="78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7" y="43"/>
                      <a:pt x="57" y="43"/>
                      <a:pt x="57" y="4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52" y="70"/>
                      <a:pt x="52" y="70"/>
                      <a:pt x="52" y="70"/>
                    </a:cubicBezTo>
                    <a:cubicBezTo>
                      <a:pt x="55" y="66"/>
                      <a:pt x="55" y="66"/>
                      <a:pt x="55" y="6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70" y="57"/>
                      <a:pt x="70" y="57"/>
                      <a:pt x="70" y="57"/>
                    </a:cubicBezTo>
                    <a:cubicBezTo>
                      <a:pt x="69" y="61"/>
                      <a:pt x="69" y="61"/>
                      <a:pt x="69" y="61"/>
                    </a:cubicBezTo>
                    <a:cubicBezTo>
                      <a:pt x="66" y="64"/>
                      <a:pt x="66" y="64"/>
                      <a:pt x="66" y="64"/>
                    </a:cubicBezTo>
                    <a:cubicBezTo>
                      <a:pt x="62" y="74"/>
                      <a:pt x="62" y="74"/>
                      <a:pt x="62" y="74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46" y="86"/>
                      <a:pt x="46" y="86"/>
                      <a:pt x="46" y="86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50" y="92"/>
                      <a:pt x="50" y="92"/>
                      <a:pt x="50" y="92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60" y="83"/>
                      <a:pt x="60" y="83"/>
                      <a:pt x="60" y="83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9" y="78"/>
                      <a:pt x="69" y="78"/>
                      <a:pt x="69" y="78"/>
                    </a:cubicBezTo>
                    <a:cubicBezTo>
                      <a:pt x="71" y="68"/>
                      <a:pt x="71" y="68"/>
                      <a:pt x="71" y="68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78" y="42"/>
                      <a:pt x="78" y="42"/>
                      <a:pt x="78" y="42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4"/>
                      <a:pt x="76" y="54"/>
                      <a:pt x="76" y="54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73" y="32"/>
                      <a:pt x="73" y="32"/>
                      <a:pt x="73" y="32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77" y="11"/>
                      <a:pt x="77" y="11"/>
                      <a:pt x="77" y="11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133" y="16"/>
                      <a:pt x="145" y="19"/>
                    </a:cubicBezTo>
                    <a:cubicBezTo>
                      <a:pt x="156" y="22"/>
                      <a:pt x="230" y="42"/>
                      <a:pt x="235" y="43"/>
                    </a:cubicBezTo>
                    <a:cubicBezTo>
                      <a:pt x="240" y="45"/>
                      <a:pt x="246" y="45"/>
                      <a:pt x="246" y="45"/>
                    </a:cubicBezTo>
                    <a:lnTo>
                      <a:pt x="257" y="47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474" name="Freeform 9">
                <a:extLst>
                  <a:ext uri="{FF2B5EF4-FFF2-40B4-BE49-F238E27FC236}">
                    <a16:creationId xmlns:a16="http://schemas.microsoft.com/office/drawing/2014/main" id="{B4B266C6-3BDA-B54A-9F68-EB0745274D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4111" y="6406346"/>
                <a:ext cx="1842029" cy="3190339"/>
              </a:xfrm>
              <a:custGeom>
                <a:avLst/>
                <a:gdLst>
                  <a:gd name="T0" fmla="*/ 229 w 257"/>
                  <a:gd name="T1" fmla="*/ 433 h 445"/>
                  <a:gd name="T2" fmla="*/ 231 w 257"/>
                  <a:gd name="T3" fmla="*/ 420 h 445"/>
                  <a:gd name="T4" fmla="*/ 239 w 257"/>
                  <a:gd name="T5" fmla="*/ 409 h 445"/>
                  <a:gd name="T6" fmla="*/ 255 w 257"/>
                  <a:gd name="T7" fmla="*/ 388 h 445"/>
                  <a:gd name="T8" fmla="*/ 251 w 257"/>
                  <a:gd name="T9" fmla="*/ 379 h 445"/>
                  <a:gd name="T10" fmla="*/ 247 w 257"/>
                  <a:gd name="T11" fmla="*/ 358 h 445"/>
                  <a:gd name="T12" fmla="*/ 118 w 257"/>
                  <a:gd name="T13" fmla="*/ 158 h 445"/>
                  <a:gd name="T14" fmla="*/ 113 w 257"/>
                  <a:gd name="T15" fmla="*/ 153 h 445"/>
                  <a:gd name="T16" fmla="*/ 117 w 257"/>
                  <a:gd name="T17" fmla="*/ 146 h 445"/>
                  <a:gd name="T18" fmla="*/ 26 w 257"/>
                  <a:gd name="T19" fmla="*/ 0 h 445"/>
                  <a:gd name="T20" fmla="*/ 23 w 257"/>
                  <a:gd name="T21" fmla="*/ 9 h 445"/>
                  <a:gd name="T22" fmla="*/ 22 w 257"/>
                  <a:gd name="T23" fmla="*/ 25 h 445"/>
                  <a:gd name="T24" fmla="*/ 17 w 257"/>
                  <a:gd name="T25" fmla="*/ 34 h 445"/>
                  <a:gd name="T26" fmla="*/ 7 w 257"/>
                  <a:gd name="T27" fmla="*/ 50 h 445"/>
                  <a:gd name="T28" fmla="*/ 0 w 257"/>
                  <a:gd name="T29" fmla="*/ 62 h 445"/>
                  <a:gd name="T30" fmla="*/ 3 w 257"/>
                  <a:gd name="T31" fmla="*/ 75 h 445"/>
                  <a:gd name="T32" fmla="*/ 9 w 257"/>
                  <a:gd name="T33" fmla="*/ 90 h 445"/>
                  <a:gd name="T34" fmla="*/ 5 w 257"/>
                  <a:gd name="T35" fmla="*/ 110 h 445"/>
                  <a:gd name="T36" fmla="*/ 2 w 257"/>
                  <a:gd name="T37" fmla="*/ 122 h 445"/>
                  <a:gd name="T38" fmla="*/ 11 w 257"/>
                  <a:gd name="T39" fmla="*/ 145 h 445"/>
                  <a:gd name="T40" fmla="*/ 17 w 257"/>
                  <a:gd name="T41" fmla="*/ 161 h 445"/>
                  <a:gd name="T42" fmla="*/ 14 w 257"/>
                  <a:gd name="T43" fmla="*/ 169 h 445"/>
                  <a:gd name="T44" fmla="*/ 23 w 257"/>
                  <a:gd name="T45" fmla="*/ 176 h 445"/>
                  <a:gd name="T46" fmla="*/ 29 w 257"/>
                  <a:gd name="T47" fmla="*/ 175 h 445"/>
                  <a:gd name="T48" fmla="*/ 37 w 257"/>
                  <a:gd name="T49" fmla="*/ 172 h 445"/>
                  <a:gd name="T50" fmla="*/ 51 w 257"/>
                  <a:gd name="T51" fmla="*/ 177 h 445"/>
                  <a:gd name="T52" fmla="*/ 49 w 257"/>
                  <a:gd name="T53" fmla="*/ 179 h 445"/>
                  <a:gd name="T54" fmla="*/ 40 w 257"/>
                  <a:gd name="T55" fmla="*/ 176 h 445"/>
                  <a:gd name="T56" fmla="*/ 33 w 257"/>
                  <a:gd name="T57" fmla="*/ 175 h 445"/>
                  <a:gd name="T58" fmla="*/ 35 w 257"/>
                  <a:gd name="T59" fmla="*/ 187 h 445"/>
                  <a:gd name="T60" fmla="*/ 30 w 257"/>
                  <a:gd name="T61" fmla="*/ 192 h 445"/>
                  <a:gd name="T62" fmla="*/ 29 w 257"/>
                  <a:gd name="T63" fmla="*/ 185 h 445"/>
                  <a:gd name="T64" fmla="*/ 24 w 257"/>
                  <a:gd name="T65" fmla="*/ 187 h 445"/>
                  <a:gd name="T66" fmla="*/ 23 w 257"/>
                  <a:gd name="T67" fmla="*/ 204 h 445"/>
                  <a:gd name="T68" fmla="*/ 30 w 257"/>
                  <a:gd name="T69" fmla="*/ 217 h 445"/>
                  <a:gd name="T70" fmla="*/ 35 w 257"/>
                  <a:gd name="T71" fmla="*/ 229 h 445"/>
                  <a:gd name="T72" fmla="*/ 28 w 257"/>
                  <a:gd name="T73" fmla="*/ 234 h 445"/>
                  <a:gd name="T74" fmla="*/ 34 w 257"/>
                  <a:gd name="T75" fmla="*/ 255 h 445"/>
                  <a:gd name="T76" fmla="*/ 42 w 257"/>
                  <a:gd name="T77" fmla="*/ 275 h 445"/>
                  <a:gd name="T78" fmla="*/ 50 w 257"/>
                  <a:gd name="T79" fmla="*/ 288 h 445"/>
                  <a:gd name="T80" fmla="*/ 50 w 257"/>
                  <a:gd name="T81" fmla="*/ 298 h 445"/>
                  <a:gd name="T82" fmla="*/ 53 w 257"/>
                  <a:gd name="T83" fmla="*/ 307 h 445"/>
                  <a:gd name="T84" fmla="*/ 50 w 257"/>
                  <a:gd name="T85" fmla="*/ 327 h 445"/>
                  <a:gd name="T86" fmla="*/ 73 w 257"/>
                  <a:gd name="T87" fmla="*/ 339 h 445"/>
                  <a:gd name="T88" fmla="*/ 91 w 257"/>
                  <a:gd name="T89" fmla="*/ 355 h 445"/>
                  <a:gd name="T90" fmla="*/ 112 w 257"/>
                  <a:gd name="T91" fmla="*/ 374 h 445"/>
                  <a:gd name="T92" fmla="*/ 128 w 257"/>
                  <a:gd name="T93" fmla="*/ 388 h 445"/>
                  <a:gd name="T94" fmla="*/ 143 w 257"/>
                  <a:gd name="T95" fmla="*/ 414 h 445"/>
                  <a:gd name="T96" fmla="*/ 143 w 257"/>
                  <a:gd name="T97" fmla="*/ 434 h 445"/>
                  <a:gd name="T98" fmla="*/ 226 w 257"/>
                  <a:gd name="T99" fmla="*/ 444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7" h="445">
                    <a:moveTo>
                      <a:pt x="233" y="441"/>
                    </a:moveTo>
                    <a:lnTo>
                      <a:pt x="234" y="438"/>
                    </a:lnTo>
                    <a:lnTo>
                      <a:pt x="229" y="433"/>
                    </a:lnTo>
                    <a:lnTo>
                      <a:pt x="230" y="429"/>
                    </a:lnTo>
                    <a:lnTo>
                      <a:pt x="229" y="423"/>
                    </a:lnTo>
                    <a:lnTo>
                      <a:pt x="231" y="420"/>
                    </a:lnTo>
                    <a:lnTo>
                      <a:pt x="233" y="419"/>
                    </a:lnTo>
                    <a:lnTo>
                      <a:pt x="236" y="416"/>
                    </a:lnTo>
                    <a:lnTo>
                      <a:pt x="239" y="409"/>
                    </a:lnTo>
                    <a:lnTo>
                      <a:pt x="242" y="398"/>
                    </a:lnTo>
                    <a:lnTo>
                      <a:pt x="250" y="392"/>
                    </a:lnTo>
                    <a:lnTo>
                      <a:pt x="255" y="388"/>
                    </a:lnTo>
                    <a:lnTo>
                      <a:pt x="257" y="387"/>
                    </a:lnTo>
                    <a:lnTo>
                      <a:pt x="253" y="382"/>
                    </a:lnTo>
                    <a:lnTo>
                      <a:pt x="251" y="379"/>
                    </a:lnTo>
                    <a:lnTo>
                      <a:pt x="250" y="372"/>
                    </a:lnTo>
                    <a:lnTo>
                      <a:pt x="247" y="364"/>
                    </a:lnTo>
                    <a:lnTo>
                      <a:pt x="247" y="358"/>
                    </a:lnTo>
                    <a:lnTo>
                      <a:pt x="248" y="354"/>
                    </a:lnTo>
                    <a:lnTo>
                      <a:pt x="248" y="353"/>
                    </a:lnTo>
                    <a:lnTo>
                      <a:pt x="118" y="158"/>
                    </a:lnTo>
                    <a:lnTo>
                      <a:pt x="115" y="156"/>
                    </a:lnTo>
                    <a:lnTo>
                      <a:pt x="114" y="155"/>
                    </a:lnTo>
                    <a:lnTo>
                      <a:pt x="113" y="153"/>
                    </a:lnTo>
                    <a:lnTo>
                      <a:pt x="112" y="150"/>
                    </a:lnTo>
                    <a:lnTo>
                      <a:pt x="113" y="147"/>
                    </a:lnTo>
                    <a:lnTo>
                      <a:pt x="117" y="146"/>
                    </a:lnTo>
                    <a:lnTo>
                      <a:pt x="119" y="145"/>
                    </a:lnTo>
                    <a:lnTo>
                      <a:pt x="148" y="35"/>
                    </a:lnTo>
                    <a:lnTo>
                      <a:pt x="26" y="0"/>
                    </a:lnTo>
                    <a:lnTo>
                      <a:pt x="25" y="4"/>
                    </a:lnTo>
                    <a:lnTo>
                      <a:pt x="23" y="5"/>
                    </a:lnTo>
                    <a:lnTo>
                      <a:pt x="23" y="9"/>
                    </a:lnTo>
                    <a:lnTo>
                      <a:pt x="23" y="12"/>
                    </a:lnTo>
                    <a:lnTo>
                      <a:pt x="23" y="21"/>
                    </a:lnTo>
                    <a:lnTo>
                      <a:pt x="22" y="25"/>
                    </a:lnTo>
                    <a:lnTo>
                      <a:pt x="19" y="30"/>
                    </a:lnTo>
                    <a:lnTo>
                      <a:pt x="17" y="33"/>
                    </a:lnTo>
                    <a:lnTo>
                      <a:pt x="17" y="34"/>
                    </a:lnTo>
                    <a:lnTo>
                      <a:pt x="17" y="40"/>
                    </a:lnTo>
                    <a:lnTo>
                      <a:pt x="13" y="45"/>
                    </a:lnTo>
                    <a:lnTo>
                      <a:pt x="7" y="50"/>
                    </a:lnTo>
                    <a:lnTo>
                      <a:pt x="2" y="55"/>
                    </a:lnTo>
                    <a:lnTo>
                      <a:pt x="1" y="57"/>
                    </a:lnTo>
                    <a:lnTo>
                      <a:pt x="0" y="62"/>
                    </a:lnTo>
                    <a:lnTo>
                      <a:pt x="0" y="66"/>
                    </a:lnTo>
                    <a:lnTo>
                      <a:pt x="1" y="71"/>
                    </a:lnTo>
                    <a:lnTo>
                      <a:pt x="3" y="75"/>
                    </a:lnTo>
                    <a:lnTo>
                      <a:pt x="7" y="81"/>
                    </a:lnTo>
                    <a:lnTo>
                      <a:pt x="8" y="85"/>
                    </a:lnTo>
                    <a:lnTo>
                      <a:pt x="9" y="90"/>
                    </a:lnTo>
                    <a:lnTo>
                      <a:pt x="9" y="98"/>
                    </a:lnTo>
                    <a:lnTo>
                      <a:pt x="6" y="104"/>
                    </a:lnTo>
                    <a:lnTo>
                      <a:pt x="5" y="110"/>
                    </a:lnTo>
                    <a:lnTo>
                      <a:pt x="5" y="117"/>
                    </a:lnTo>
                    <a:lnTo>
                      <a:pt x="4" y="120"/>
                    </a:lnTo>
                    <a:lnTo>
                      <a:pt x="2" y="122"/>
                    </a:lnTo>
                    <a:lnTo>
                      <a:pt x="3" y="126"/>
                    </a:lnTo>
                    <a:lnTo>
                      <a:pt x="7" y="133"/>
                    </a:lnTo>
                    <a:lnTo>
                      <a:pt x="11" y="145"/>
                    </a:lnTo>
                    <a:lnTo>
                      <a:pt x="15" y="153"/>
                    </a:lnTo>
                    <a:lnTo>
                      <a:pt x="17" y="156"/>
                    </a:lnTo>
                    <a:lnTo>
                      <a:pt x="17" y="161"/>
                    </a:lnTo>
                    <a:lnTo>
                      <a:pt x="16" y="164"/>
                    </a:lnTo>
                    <a:lnTo>
                      <a:pt x="14" y="166"/>
                    </a:lnTo>
                    <a:lnTo>
                      <a:pt x="14" y="169"/>
                    </a:lnTo>
                    <a:lnTo>
                      <a:pt x="18" y="169"/>
                    </a:lnTo>
                    <a:lnTo>
                      <a:pt x="20" y="172"/>
                    </a:lnTo>
                    <a:lnTo>
                      <a:pt x="23" y="176"/>
                    </a:lnTo>
                    <a:lnTo>
                      <a:pt x="24" y="178"/>
                    </a:lnTo>
                    <a:lnTo>
                      <a:pt x="27" y="179"/>
                    </a:lnTo>
                    <a:lnTo>
                      <a:pt x="29" y="175"/>
                    </a:lnTo>
                    <a:lnTo>
                      <a:pt x="29" y="170"/>
                    </a:lnTo>
                    <a:lnTo>
                      <a:pt x="34" y="169"/>
                    </a:lnTo>
                    <a:lnTo>
                      <a:pt x="37" y="172"/>
                    </a:lnTo>
                    <a:lnTo>
                      <a:pt x="44" y="172"/>
                    </a:lnTo>
                    <a:lnTo>
                      <a:pt x="48" y="176"/>
                    </a:lnTo>
                    <a:lnTo>
                      <a:pt x="51" y="177"/>
                    </a:lnTo>
                    <a:lnTo>
                      <a:pt x="53" y="178"/>
                    </a:lnTo>
                    <a:lnTo>
                      <a:pt x="51" y="180"/>
                    </a:lnTo>
                    <a:lnTo>
                      <a:pt x="49" y="179"/>
                    </a:lnTo>
                    <a:lnTo>
                      <a:pt x="45" y="177"/>
                    </a:lnTo>
                    <a:lnTo>
                      <a:pt x="44" y="177"/>
                    </a:lnTo>
                    <a:lnTo>
                      <a:pt x="40" y="176"/>
                    </a:lnTo>
                    <a:lnTo>
                      <a:pt x="38" y="175"/>
                    </a:lnTo>
                    <a:lnTo>
                      <a:pt x="35" y="174"/>
                    </a:lnTo>
                    <a:lnTo>
                      <a:pt x="33" y="175"/>
                    </a:lnTo>
                    <a:lnTo>
                      <a:pt x="33" y="177"/>
                    </a:lnTo>
                    <a:lnTo>
                      <a:pt x="33" y="184"/>
                    </a:lnTo>
                    <a:lnTo>
                      <a:pt x="35" y="187"/>
                    </a:lnTo>
                    <a:lnTo>
                      <a:pt x="34" y="194"/>
                    </a:lnTo>
                    <a:lnTo>
                      <a:pt x="33" y="194"/>
                    </a:lnTo>
                    <a:lnTo>
                      <a:pt x="30" y="192"/>
                    </a:lnTo>
                    <a:lnTo>
                      <a:pt x="29" y="190"/>
                    </a:lnTo>
                    <a:lnTo>
                      <a:pt x="29" y="186"/>
                    </a:lnTo>
                    <a:lnTo>
                      <a:pt x="29" y="185"/>
                    </a:lnTo>
                    <a:lnTo>
                      <a:pt x="28" y="184"/>
                    </a:lnTo>
                    <a:lnTo>
                      <a:pt x="25" y="183"/>
                    </a:lnTo>
                    <a:lnTo>
                      <a:pt x="24" y="187"/>
                    </a:lnTo>
                    <a:lnTo>
                      <a:pt x="23" y="189"/>
                    </a:lnTo>
                    <a:lnTo>
                      <a:pt x="23" y="195"/>
                    </a:lnTo>
                    <a:lnTo>
                      <a:pt x="23" y="204"/>
                    </a:lnTo>
                    <a:lnTo>
                      <a:pt x="23" y="209"/>
                    </a:lnTo>
                    <a:lnTo>
                      <a:pt x="26" y="214"/>
                    </a:lnTo>
                    <a:lnTo>
                      <a:pt x="30" y="217"/>
                    </a:lnTo>
                    <a:lnTo>
                      <a:pt x="34" y="220"/>
                    </a:lnTo>
                    <a:lnTo>
                      <a:pt x="35" y="225"/>
                    </a:lnTo>
                    <a:lnTo>
                      <a:pt x="35" y="229"/>
                    </a:lnTo>
                    <a:lnTo>
                      <a:pt x="34" y="233"/>
                    </a:lnTo>
                    <a:lnTo>
                      <a:pt x="31" y="234"/>
                    </a:lnTo>
                    <a:lnTo>
                      <a:pt x="28" y="234"/>
                    </a:lnTo>
                    <a:lnTo>
                      <a:pt x="28" y="244"/>
                    </a:lnTo>
                    <a:lnTo>
                      <a:pt x="29" y="247"/>
                    </a:lnTo>
                    <a:lnTo>
                      <a:pt x="34" y="255"/>
                    </a:lnTo>
                    <a:lnTo>
                      <a:pt x="35" y="261"/>
                    </a:lnTo>
                    <a:lnTo>
                      <a:pt x="40" y="268"/>
                    </a:lnTo>
                    <a:lnTo>
                      <a:pt x="42" y="275"/>
                    </a:lnTo>
                    <a:lnTo>
                      <a:pt x="45" y="280"/>
                    </a:lnTo>
                    <a:lnTo>
                      <a:pt x="48" y="287"/>
                    </a:lnTo>
                    <a:lnTo>
                      <a:pt x="50" y="288"/>
                    </a:lnTo>
                    <a:lnTo>
                      <a:pt x="50" y="293"/>
                    </a:lnTo>
                    <a:lnTo>
                      <a:pt x="50" y="296"/>
                    </a:lnTo>
                    <a:lnTo>
                      <a:pt x="50" y="298"/>
                    </a:lnTo>
                    <a:lnTo>
                      <a:pt x="52" y="300"/>
                    </a:lnTo>
                    <a:lnTo>
                      <a:pt x="53" y="303"/>
                    </a:lnTo>
                    <a:lnTo>
                      <a:pt x="53" y="307"/>
                    </a:lnTo>
                    <a:lnTo>
                      <a:pt x="52" y="316"/>
                    </a:lnTo>
                    <a:lnTo>
                      <a:pt x="51" y="322"/>
                    </a:lnTo>
                    <a:lnTo>
                      <a:pt x="50" y="327"/>
                    </a:lnTo>
                    <a:lnTo>
                      <a:pt x="59" y="332"/>
                    </a:lnTo>
                    <a:lnTo>
                      <a:pt x="67" y="335"/>
                    </a:lnTo>
                    <a:lnTo>
                      <a:pt x="73" y="339"/>
                    </a:lnTo>
                    <a:lnTo>
                      <a:pt x="82" y="342"/>
                    </a:lnTo>
                    <a:lnTo>
                      <a:pt x="85" y="345"/>
                    </a:lnTo>
                    <a:lnTo>
                      <a:pt x="91" y="355"/>
                    </a:lnTo>
                    <a:lnTo>
                      <a:pt x="99" y="362"/>
                    </a:lnTo>
                    <a:lnTo>
                      <a:pt x="111" y="365"/>
                    </a:lnTo>
                    <a:lnTo>
                      <a:pt x="112" y="374"/>
                    </a:lnTo>
                    <a:lnTo>
                      <a:pt x="114" y="378"/>
                    </a:lnTo>
                    <a:lnTo>
                      <a:pt x="121" y="380"/>
                    </a:lnTo>
                    <a:lnTo>
                      <a:pt x="128" y="388"/>
                    </a:lnTo>
                    <a:lnTo>
                      <a:pt x="136" y="400"/>
                    </a:lnTo>
                    <a:lnTo>
                      <a:pt x="140" y="405"/>
                    </a:lnTo>
                    <a:lnTo>
                      <a:pt x="143" y="414"/>
                    </a:lnTo>
                    <a:lnTo>
                      <a:pt x="140" y="422"/>
                    </a:lnTo>
                    <a:lnTo>
                      <a:pt x="140" y="427"/>
                    </a:lnTo>
                    <a:lnTo>
                      <a:pt x="143" y="434"/>
                    </a:lnTo>
                    <a:lnTo>
                      <a:pt x="147" y="435"/>
                    </a:lnTo>
                    <a:lnTo>
                      <a:pt x="225" y="445"/>
                    </a:lnTo>
                    <a:lnTo>
                      <a:pt x="226" y="444"/>
                    </a:lnTo>
                    <a:lnTo>
                      <a:pt x="233" y="441"/>
                    </a:ln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475" name="Freeform 34">
                <a:extLst>
                  <a:ext uri="{FF2B5EF4-FFF2-40B4-BE49-F238E27FC236}">
                    <a16:creationId xmlns:a16="http://schemas.microsoft.com/office/drawing/2014/main" id="{DB453DA0-A5CE-544A-A09F-F36FF7CDAD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08334" y="9998158"/>
                <a:ext cx="1304477" cy="1154259"/>
              </a:xfrm>
              <a:custGeom>
                <a:avLst/>
                <a:gdLst>
                  <a:gd name="T0" fmla="*/ 176 w 182"/>
                  <a:gd name="T1" fmla="*/ 147 h 161"/>
                  <a:gd name="T2" fmla="*/ 171 w 182"/>
                  <a:gd name="T3" fmla="*/ 146 h 161"/>
                  <a:gd name="T4" fmla="*/ 160 w 182"/>
                  <a:gd name="T5" fmla="*/ 139 h 161"/>
                  <a:gd name="T6" fmla="*/ 152 w 182"/>
                  <a:gd name="T7" fmla="*/ 134 h 161"/>
                  <a:gd name="T8" fmla="*/ 155 w 182"/>
                  <a:gd name="T9" fmla="*/ 130 h 161"/>
                  <a:gd name="T10" fmla="*/ 166 w 182"/>
                  <a:gd name="T11" fmla="*/ 128 h 161"/>
                  <a:gd name="T12" fmla="*/ 162 w 182"/>
                  <a:gd name="T13" fmla="*/ 118 h 161"/>
                  <a:gd name="T14" fmla="*/ 148 w 182"/>
                  <a:gd name="T15" fmla="*/ 122 h 161"/>
                  <a:gd name="T16" fmla="*/ 148 w 182"/>
                  <a:gd name="T17" fmla="*/ 119 h 161"/>
                  <a:gd name="T18" fmla="*/ 154 w 182"/>
                  <a:gd name="T19" fmla="*/ 114 h 161"/>
                  <a:gd name="T20" fmla="*/ 150 w 182"/>
                  <a:gd name="T21" fmla="*/ 99 h 161"/>
                  <a:gd name="T22" fmla="*/ 84 w 182"/>
                  <a:gd name="T23" fmla="*/ 82 h 161"/>
                  <a:gd name="T24" fmla="*/ 84 w 182"/>
                  <a:gd name="T25" fmla="*/ 73 h 161"/>
                  <a:gd name="T26" fmla="*/ 87 w 182"/>
                  <a:gd name="T27" fmla="*/ 64 h 161"/>
                  <a:gd name="T28" fmla="*/ 90 w 182"/>
                  <a:gd name="T29" fmla="*/ 58 h 161"/>
                  <a:gd name="T30" fmla="*/ 97 w 182"/>
                  <a:gd name="T31" fmla="*/ 43 h 161"/>
                  <a:gd name="T32" fmla="*/ 99 w 182"/>
                  <a:gd name="T33" fmla="*/ 37 h 161"/>
                  <a:gd name="T34" fmla="*/ 102 w 182"/>
                  <a:gd name="T35" fmla="*/ 23 h 161"/>
                  <a:gd name="T36" fmla="*/ 98 w 182"/>
                  <a:gd name="T37" fmla="*/ 14 h 161"/>
                  <a:gd name="T38" fmla="*/ 94 w 182"/>
                  <a:gd name="T39" fmla="*/ 9 h 161"/>
                  <a:gd name="T40" fmla="*/ 97 w 182"/>
                  <a:gd name="T41" fmla="*/ 2 h 161"/>
                  <a:gd name="T42" fmla="*/ 0 w 182"/>
                  <a:gd name="T43" fmla="*/ 47 h 161"/>
                  <a:gd name="T44" fmla="*/ 11 w 182"/>
                  <a:gd name="T45" fmla="*/ 64 h 161"/>
                  <a:gd name="T46" fmla="*/ 13 w 182"/>
                  <a:gd name="T47" fmla="*/ 75 h 161"/>
                  <a:gd name="T48" fmla="*/ 13 w 182"/>
                  <a:gd name="T49" fmla="*/ 94 h 161"/>
                  <a:gd name="T50" fmla="*/ 9 w 182"/>
                  <a:gd name="T51" fmla="*/ 110 h 161"/>
                  <a:gd name="T52" fmla="*/ 9 w 182"/>
                  <a:gd name="T53" fmla="*/ 131 h 161"/>
                  <a:gd name="T54" fmla="*/ 15 w 182"/>
                  <a:gd name="T55" fmla="*/ 136 h 161"/>
                  <a:gd name="T56" fmla="*/ 25 w 182"/>
                  <a:gd name="T57" fmla="*/ 134 h 161"/>
                  <a:gd name="T58" fmla="*/ 44 w 182"/>
                  <a:gd name="T59" fmla="*/ 139 h 161"/>
                  <a:gd name="T60" fmla="*/ 72 w 182"/>
                  <a:gd name="T61" fmla="*/ 142 h 161"/>
                  <a:gd name="T62" fmla="*/ 78 w 182"/>
                  <a:gd name="T63" fmla="*/ 138 h 161"/>
                  <a:gd name="T64" fmla="*/ 70 w 182"/>
                  <a:gd name="T65" fmla="*/ 137 h 161"/>
                  <a:gd name="T66" fmla="*/ 77 w 182"/>
                  <a:gd name="T67" fmla="*/ 132 h 161"/>
                  <a:gd name="T68" fmla="*/ 97 w 182"/>
                  <a:gd name="T69" fmla="*/ 142 h 161"/>
                  <a:gd name="T70" fmla="*/ 98 w 182"/>
                  <a:gd name="T71" fmla="*/ 150 h 161"/>
                  <a:gd name="T72" fmla="*/ 111 w 182"/>
                  <a:gd name="T73" fmla="*/ 155 h 161"/>
                  <a:gd name="T74" fmla="*/ 121 w 182"/>
                  <a:gd name="T75" fmla="*/ 154 h 161"/>
                  <a:gd name="T76" fmla="*/ 132 w 182"/>
                  <a:gd name="T77" fmla="*/ 150 h 161"/>
                  <a:gd name="T78" fmla="*/ 142 w 182"/>
                  <a:gd name="T79" fmla="*/ 153 h 161"/>
                  <a:gd name="T80" fmla="*/ 142 w 182"/>
                  <a:gd name="T81" fmla="*/ 141 h 161"/>
                  <a:gd name="T82" fmla="*/ 150 w 182"/>
                  <a:gd name="T83" fmla="*/ 147 h 161"/>
                  <a:gd name="T84" fmla="*/ 168 w 182"/>
                  <a:gd name="T85" fmla="*/ 154 h 161"/>
                  <a:gd name="T86" fmla="*/ 169 w 182"/>
                  <a:gd name="T87" fmla="*/ 161 h 161"/>
                  <a:gd name="T88" fmla="*/ 176 w 182"/>
                  <a:gd name="T89" fmla="*/ 158 h 161"/>
                  <a:gd name="T90" fmla="*/ 181 w 182"/>
                  <a:gd name="T91" fmla="*/ 15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2" h="161">
                    <a:moveTo>
                      <a:pt x="181" y="149"/>
                    </a:moveTo>
                    <a:lnTo>
                      <a:pt x="179" y="149"/>
                    </a:lnTo>
                    <a:lnTo>
                      <a:pt x="176" y="147"/>
                    </a:lnTo>
                    <a:lnTo>
                      <a:pt x="175" y="147"/>
                    </a:lnTo>
                    <a:lnTo>
                      <a:pt x="173" y="147"/>
                    </a:lnTo>
                    <a:lnTo>
                      <a:pt x="171" y="146"/>
                    </a:lnTo>
                    <a:lnTo>
                      <a:pt x="166" y="143"/>
                    </a:lnTo>
                    <a:lnTo>
                      <a:pt x="165" y="143"/>
                    </a:lnTo>
                    <a:lnTo>
                      <a:pt x="160" y="139"/>
                    </a:lnTo>
                    <a:lnTo>
                      <a:pt x="158" y="137"/>
                    </a:lnTo>
                    <a:lnTo>
                      <a:pt x="155" y="136"/>
                    </a:lnTo>
                    <a:lnTo>
                      <a:pt x="152" y="134"/>
                    </a:lnTo>
                    <a:lnTo>
                      <a:pt x="150" y="132"/>
                    </a:lnTo>
                    <a:lnTo>
                      <a:pt x="153" y="132"/>
                    </a:lnTo>
                    <a:lnTo>
                      <a:pt x="155" y="130"/>
                    </a:lnTo>
                    <a:lnTo>
                      <a:pt x="160" y="130"/>
                    </a:lnTo>
                    <a:lnTo>
                      <a:pt x="161" y="128"/>
                    </a:lnTo>
                    <a:lnTo>
                      <a:pt x="166" y="128"/>
                    </a:lnTo>
                    <a:lnTo>
                      <a:pt x="168" y="126"/>
                    </a:lnTo>
                    <a:lnTo>
                      <a:pt x="165" y="121"/>
                    </a:lnTo>
                    <a:lnTo>
                      <a:pt x="162" y="118"/>
                    </a:lnTo>
                    <a:lnTo>
                      <a:pt x="161" y="118"/>
                    </a:lnTo>
                    <a:lnTo>
                      <a:pt x="151" y="121"/>
                    </a:lnTo>
                    <a:lnTo>
                      <a:pt x="148" y="122"/>
                    </a:lnTo>
                    <a:lnTo>
                      <a:pt x="145" y="122"/>
                    </a:lnTo>
                    <a:lnTo>
                      <a:pt x="145" y="121"/>
                    </a:lnTo>
                    <a:lnTo>
                      <a:pt x="148" y="119"/>
                    </a:lnTo>
                    <a:lnTo>
                      <a:pt x="151" y="118"/>
                    </a:lnTo>
                    <a:lnTo>
                      <a:pt x="154" y="116"/>
                    </a:lnTo>
                    <a:lnTo>
                      <a:pt x="154" y="114"/>
                    </a:lnTo>
                    <a:lnTo>
                      <a:pt x="154" y="110"/>
                    </a:lnTo>
                    <a:lnTo>
                      <a:pt x="153" y="103"/>
                    </a:lnTo>
                    <a:lnTo>
                      <a:pt x="150" y="99"/>
                    </a:lnTo>
                    <a:lnTo>
                      <a:pt x="148" y="95"/>
                    </a:lnTo>
                    <a:lnTo>
                      <a:pt x="149" y="79"/>
                    </a:lnTo>
                    <a:lnTo>
                      <a:pt x="84" y="82"/>
                    </a:lnTo>
                    <a:lnTo>
                      <a:pt x="83" y="78"/>
                    </a:lnTo>
                    <a:lnTo>
                      <a:pt x="83" y="75"/>
                    </a:lnTo>
                    <a:lnTo>
                      <a:pt x="84" y="73"/>
                    </a:lnTo>
                    <a:lnTo>
                      <a:pt x="87" y="71"/>
                    </a:lnTo>
                    <a:lnTo>
                      <a:pt x="87" y="66"/>
                    </a:lnTo>
                    <a:lnTo>
                      <a:pt x="87" y="64"/>
                    </a:lnTo>
                    <a:lnTo>
                      <a:pt x="88" y="61"/>
                    </a:lnTo>
                    <a:lnTo>
                      <a:pt x="89" y="60"/>
                    </a:lnTo>
                    <a:lnTo>
                      <a:pt x="90" y="58"/>
                    </a:lnTo>
                    <a:lnTo>
                      <a:pt x="91" y="51"/>
                    </a:lnTo>
                    <a:lnTo>
                      <a:pt x="93" y="49"/>
                    </a:lnTo>
                    <a:lnTo>
                      <a:pt x="97" y="43"/>
                    </a:lnTo>
                    <a:lnTo>
                      <a:pt x="98" y="41"/>
                    </a:lnTo>
                    <a:lnTo>
                      <a:pt x="98" y="37"/>
                    </a:lnTo>
                    <a:lnTo>
                      <a:pt x="99" y="37"/>
                    </a:lnTo>
                    <a:lnTo>
                      <a:pt x="102" y="34"/>
                    </a:lnTo>
                    <a:lnTo>
                      <a:pt x="103" y="26"/>
                    </a:lnTo>
                    <a:lnTo>
                      <a:pt x="102" y="23"/>
                    </a:lnTo>
                    <a:lnTo>
                      <a:pt x="99" y="21"/>
                    </a:lnTo>
                    <a:lnTo>
                      <a:pt x="99" y="19"/>
                    </a:lnTo>
                    <a:lnTo>
                      <a:pt x="98" y="14"/>
                    </a:lnTo>
                    <a:lnTo>
                      <a:pt x="98" y="13"/>
                    </a:lnTo>
                    <a:lnTo>
                      <a:pt x="97" y="11"/>
                    </a:lnTo>
                    <a:lnTo>
                      <a:pt x="94" y="9"/>
                    </a:lnTo>
                    <a:lnTo>
                      <a:pt x="98" y="7"/>
                    </a:lnTo>
                    <a:lnTo>
                      <a:pt x="98" y="5"/>
                    </a:lnTo>
                    <a:lnTo>
                      <a:pt x="97" y="2"/>
                    </a:lnTo>
                    <a:lnTo>
                      <a:pt x="94" y="0"/>
                    </a:lnTo>
                    <a:lnTo>
                      <a:pt x="0" y="3"/>
                    </a:lnTo>
                    <a:lnTo>
                      <a:pt x="0" y="47"/>
                    </a:lnTo>
                    <a:lnTo>
                      <a:pt x="7" y="53"/>
                    </a:lnTo>
                    <a:lnTo>
                      <a:pt x="7" y="55"/>
                    </a:lnTo>
                    <a:lnTo>
                      <a:pt x="11" y="64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3" y="75"/>
                    </a:lnTo>
                    <a:lnTo>
                      <a:pt x="15" y="83"/>
                    </a:lnTo>
                    <a:lnTo>
                      <a:pt x="17" y="89"/>
                    </a:lnTo>
                    <a:lnTo>
                      <a:pt x="13" y="94"/>
                    </a:lnTo>
                    <a:lnTo>
                      <a:pt x="11" y="102"/>
                    </a:lnTo>
                    <a:lnTo>
                      <a:pt x="11" y="105"/>
                    </a:lnTo>
                    <a:lnTo>
                      <a:pt x="9" y="110"/>
                    </a:lnTo>
                    <a:lnTo>
                      <a:pt x="12" y="117"/>
                    </a:lnTo>
                    <a:lnTo>
                      <a:pt x="12" y="121"/>
                    </a:lnTo>
                    <a:lnTo>
                      <a:pt x="9" y="131"/>
                    </a:lnTo>
                    <a:lnTo>
                      <a:pt x="6" y="136"/>
                    </a:lnTo>
                    <a:lnTo>
                      <a:pt x="10" y="136"/>
                    </a:lnTo>
                    <a:lnTo>
                      <a:pt x="15" y="136"/>
                    </a:lnTo>
                    <a:lnTo>
                      <a:pt x="18" y="134"/>
                    </a:lnTo>
                    <a:lnTo>
                      <a:pt x="22" y="134"/>
                    </a:lnTo>
                    <a:lnTo>
                      <a:pt x="25" y="134"/>
                    </a:lnTo>
                    <a:lnTo>
                      <a:pt x="34" y="136"/>
                    </a:lnTo>
                    <a:lnTo>
                      <a:pt x="39" y="137"/>
                    </a:lnTo>
                    <a:lnTo>
                      <a:pt x="44" y="139"/>
                    </a:lnTo>
                    <a:lnTo>
                      <a:pt x="51" y="142"/>
                    </a:lnTo>
                    <a:lnTo>
                      <a:pt x="64" y="142"/>
                    </a:lnTo>
                    <a:lnTo>
                      <a:pt x="72" y="142"/>
                    </a:lnTo>
                    <a:lnTo>
                      <a:pt x="79" y="142"/>
                    </a:lnTo>
                    <a:lnTo>
                      <a:pt x="80" y="141"/>
                    </a:lnTo>
                    <a:lnTo>
                      <a:pt x="78" y="138"/>
                    </a:lnTo>
                    <a:lnTo>
                      <a:pt x="73" y="138"/>
                    </a:lnTo>
                    <a:lnTo>
                      <a:pt x="72" y="138"/>
                    </a:lnTo>
                    <a:lnTo>
                      <a:pt x="70" y="137"/>
                    </a:lnTo>
                    <a:lnTo>
                      <a:pt x="71" y="134"/>
                    </a:lnTo>
                    <a:lnTo>
                      <a:pt x="72" y="132"/>
                    </a:lnTo>
                    <a:lnTo>
                      <a:pt x="77" y="132"/>
                    </a:lnTo>
                    <a:lnTo>
                      <a:pt x="84" y="135"/>
                    </a:lnTo>
                    <a:lnTo>
                      <a:pt x="91" y="141"/>
                    </a:lnTo>
                    <a:lnTo>
                      <a:pt x="97" y="142"/>
                    </a:lnTo>
                    <a:lnTo>
                      <a:pt x="101" y="140"/>
                    </a:lnTo>
                    <a:lnTo>
                      <a:pt x="100" y="144"/>
                    </a:lnTo>
                    <a:lnTo>
                      <a:pt x="98" y="150"/>
                    </a:lnTo>
                    <a:lnTo>
                      <a:pt x="100" y="153"/>
                    </a:lnTo>
                    <a:lnTo>
                      <a:pt x="106" y="155"/>
                    </a:lnTo>
                    <a:lnTo>
                      <a:pt x="111" y="155"/>
                    </a:lnTo>
                    <a:lnTo>
                      <a:pt x="115" y="158"/>
                    </a:lnTo>
                    <a:lnTo>
                      <a:pt x="119" y="158"/>
                    </a:lnTo>
                    <a:lnTo>
                      <a:pt x="121" y="154"/>
                    </a:lnTo>
                    <a:lnTo>
                      <a:pt x="125" y="150"/>
                    </a:lnTo>
                    <a:lnTo>
                      <a:pt x="128" y="149"/>
                    </a:lnTo>
                    <a:lnTo>
                      <a:pt x="132" y="150"/>
                    </a:lnTo>
                    <a:lnTo>
                      <a:pt x="136" y="155"/>
                    </a:lnTo>
                    <a:lnTo>
                      <a:pt x="140" y="155"/>
                    </a:lnTo>
                    <a:lnTo>
                      <a:pt x="142" y="153"/>
                    </a:lnTo>
                    <a:lnTo>
                      <a:pt x="140" y="145"/>
                    </a:lnTo>
                    <a:lnTo>
                      <a:pt x="140" y="143"/>
                    </a:lnTo>
                    <a:lnTo>
                      <a:pt x="142" y="141"/>
                    </a:lnTo>
                    <a:lnTo>
                      <a:pt x="146" y="141"/>
                    </a:lnTo>
                    <a:lnTo>
                      <a:pt x="150" y="143"/>
                    </a:lnTo>
                    <a:lnTo>
                      <a:pt x="150" y="147"/>
                    </a:lnTo>
                    <a:lnTo>
                      <a:pt x="158" y="148"/>
                    </a:lnTo>
                    <a:lnTo>
                      <a:pt x="165" y="151"/>
                    </a:lnTo>
                    <a:lnTo>
                      <a:pt x="168" y="154"/>
                    </a:lnTo>
                    <a:lnTo>
                      <a:pt x="166" y="157"/>
                    </a:lnTo>
                    <a:lnTo>
                      <a:pt x="165" y="161"/>
                    </a:lnTo>
                    <a:lnTo>
                      <a:pt x="169" y="161"/>
                    </a:lnTo>
                    <a:lnTo>
                      <a:pt x="171" y="158"/>
                    </a:lnTo>
                    <a:lnTo>
                      <a:pt x="173" y="156"/>
                    </a:lnTo>
                    <a:lnTo>
                      <a:pt x="176" y="158"/>
                    </a:lnTo>
                    <a:lnTo>
                      <a:pt x="176" y="160"/>
                    </a:lnTo>
                    <a:lnTo>
                      <a:pt x="178" y="157"/>
                    </a:lnTo>
                    <a:lnTo>
                      <a:pt x="181" y="154"/>
                    </a:lnTo>
                    <a:lnTo>
                      <a:pt x="182" y="153"/>
                    </a:lnTo>
                    <a:lnTo>
                      <a:pt x="181" y="149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476" name="Freeform 50">
                <a:extLst>
                  <a:ext uri="{FF2B5EF4-FFF2-40B4-BE49-F238E27FC236}">
                    <a16:creationId xmlns:a16="http://schemas.microsoft.com/office/drawing/2014/main" id="{ECEB16A1-0FC9-2946-8A49-A01F6FBC13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96415" y="5703753"/>
                <a:ext cx="1741687" cy="1641771"/>
              </a:xfrm>
              <a:custGeom>
                <a:avLst/>
                <a:gdLst>
                  <a:gd name="T0" fmla="*/ 12 w 287"/>
                  <a:gd name="T1" fmla="*/ 44 h 270"/>
                  <a:gd name="T2" fmla="*/ 29 w 287"/>
                  <a:gd name="T3" fmla="*/ 36 h 270"/>
                  <a:gd name="T4" fmla="*/ 52 w 287"/>
                  <a:gd name="T5" fmla="*/ 17 h 270"/>
                  <a:gd name="T6" fmla="*/ 77 w 287"/>
                  <a:gd name="T7" fmla="*/ 0 h 270"/>
                  <a:gd name="T8" fmla="*/ 75 w 287"/>
                  <a:gd name="T9" fmla="*/ 6 h 270"/>
                  <a:gd name="T10" fmla="*/ 65 w 287"/>
                  <a:gd name="T11" fmla="*/ 19 h 270"/>
                  <a:gd name="T12" fmla="*/ 67 w 287"/>
                  <a:gd name="T13" fmla="*/ 29 h 270"/>
                  <a:gd name="T14" fmla="*/ 77 w 287"/>
                  <a:gd name="T15" fmla="*/ 28 h 270"/>
                  <a:gd name="T16" fmla="*/ 111 w 287"/>
                  <a:gd name="T17" fmla="*/ 45 h 270"/>
                  <a:gd name="T18" fmla="*/ 135 w 287"/>
                  <a:gd name="T19" fmla="*/ 39 h 270"/>
                  <a:gd name="T20" fmla="*/ 169 w 287"/>
                  <a:gd name="T21" fmla="*/ 28 h 270"/>
                  <a:gd name="T22" fmla="*/ 198 w 287"/>
                  <a:gd name="T23" fmla="*/ 38 h 270"/>
                  <a:gd name="T24" fmla="*/ 217 w 287"/>
                  <a:gd name="T25" fmla="*/ 55 h 270"/>
                  <a:gd name="T26" fmla="*/ 232 w 287"/>
                  <a:gd name="T27" fmla="*/ 56 h 270"/>
                  <a:gd name="T28" fmla="*/ 219 w 287"/>
                  <a:gd name="T29" fmla="*/ 62 h 270"/>
                  <a:gd name="T30" fmla="*/ 193 w 287"/>
                  <a:gd name="T31" fmla="*/ 64 h 270"/>
                  <a:gd name="T32" fmla="*/ 201 w 287"/>
                  <a:gd name="T33" fmla="*/ 74 h 270"/>
                  <a:gd name="T34" fmla="*/ 204 w 287"/>
                  <a:gd name="T35" fmla="*/ 75 h 270"/>
                  <a:gd name="T36" fmla="*/ 234 w 287"/>
                  <a:gd name="T37" fmla="*/ 88 h 270"/>
                  <a:gd name="T38" fmla="*/ 246 w 287"/>
                  <a:gd name="T39" fmla="*/ 109 h 270"/>
                  <a:gd name="T40" fmla="*/ 245 w 287"/>
                  <a:gd name="T41" fmla="*/ 141 h 270"/>
                  <a:gd name="T42" fmla="*/ 233 w 287"/>
                  <a:gd name="T43" fmla="*/ 168 h 270"/>
                  <a:gd name="T44" fmla="*/ 246 w 287"/>
                  <a:gd name="T45" fmla="*/ 166 h 270"/>
                  <a:gd name="T46" fmla="*/ 255 w 287"/>
                  <a:gd name="T47" fmla="*/ 153 h 270"/>
                  <a:gd name="T48" fmla="*/ 275 w 287"/>
                  <a:gd name="T49" fmla="*/ 154 h 270"/>
                  <a:gd name="T50" fmla="*/ 287 w 287"/>
                  <a:gd name="T51" fmla="*/ 197 h 270"/>
                  <a:gd name="T52" fmla="*/ 275 w 287"/>
                  <a:gd name="T53" fmla="*/ 220 h 270"/>
                  <a:gd name="T54" fmla="*/ 266 w 287"/>
                  <a:gd name="T55" fmla="*/ 249 h 270"/>
                  <a:gd name="T56" fmla="*/ 141 w 287"/>
                  <a:gd name="T57" fmla="*/ 270 h 270"/>
                  <a:gd name="T58" fmla="*/ 158 w 287"/>
                  <a:gd name="T59" fmla="*/ 235 h 270"/>
                  <a:gd name="T60" fmla="*/ 145 w 287"/>
                  <a:gd name="T61" fmla="*/ 191 h 270"/>
                  <a:gd name="T62" fmla="*/ 144 w 287"/>
                  <a:gd name="T63" fmla="*/ 165 h 270"/>
                  <a:gd name="T64" fmla="*/ 148 w 287"/>
                  <a:gd name="T65" fmla="*/ 147 h 270"/>
                  <a:gd name="T66" fmla="*/ 153 w 287"/>
                  <a:gd name="T67" fmla="*/ 122 h 270"/>
                  <a:gd name="T68" fmla="*/ 166 w 287"/>
                  <a:gd name="T69" fmla="*/ 106 h 270"/>
                  <a:gd name="T70" fmla="*/ 169 w 287"/>
                  <a:gd name="T71" fmla="*/ 122 h 270"/>
                  <a:gd name="T72" fmla="*/ 175 w 287"/>
                  <a:gd name="T73" fmla="*/ 111 h 270"/>
                  <a:gd name="T74" fmla="*/ 180 w 287"/>
                  <a:gd name="T75" fmla="*/ 94 h 270"/>
                  <a:gd name="T76" fmla="*/ 184 w 287"/>
                  <a:gd name="T77" fmla="*/ 81 h 270"/>
                  <a:gd name="T78" fmla="*/ 189 w 287"/>
                  <a:gd name="T79" fmla="*/ 74 h 270"/>
                  <a:gd name="T80" fmla="*/ 187 w 287"/>
                  <a:gd name="T81" fmla="*/ 65 h 270"/>
                  <a:gd name="T82" fmla="*/ 159 w 287"/>
                  <a:gd name="T83" fmla="*/ 68 h 270"/>
                  <a:gd name="T84" fmla="*/ 129 w 287"/>
                  <a:gd name="T85" fmla="*/ 85 h 270"/>
                  <a:gd name="T86" fmla="*/ 127 w 287"/>
                  <a:gd name="T87" fmla="*/ 76 h 270"/>
                  <a:gd name="T88" fmla="*/ 118 w 287"/>
                  <a:gd name="T89" fmla="*/ 75 h 270"/>
                  <a:gd name="T90" fmla="*/ 107 w 287"/>
                  <a:gd name="T91" fmla="*/ 101 h 270"/>
                  <a:gd name="T92" fmla="*/ 95 w 287"/>
                  <a:gd name="T93" fmla="*/ 100 h 270"/>
                  <a:gd name="T94" fmla="*/ 84 w 287"/>
                  <a:gd name="T95" fmla="*/ 81 h 270"/>
                  <a:gd name="T96" fmla="*/ 58 w 287"/>
                  <a:gd name="T97" fmla="*/ 74 h 270"/>
                  <a:gd name="T98" fmla="*/ 29 w 287"/>
                  <a:gd name="T99" fmla="*/ 65 h 270"/>
                  <a:gd name="T100" fmla="*/ 9 w 287"/>
                  <a:gd name="T101" fmla="*/ 57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7" h="270">
                    <a:moveTo>
                      <a:pt x="0" y="51"/>
                    </a:moveTo>
                    <a:cubicBezTo>
                      <a:pt x="2" y="49"/>
                      <a:pt x="2" y="49"/>
                      <a:pt x="2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4"/>
                      <a:pt x="68" y="14"/>
                      <a:pt x="68" y="15"/>
                    </a:cubicBezTo>
                    <a:cubicBezTo>
                      <a:pt x="68" y="16"/>
                      <a:pt x="65" y="23"/>
                      <a:pt x="65" y="23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7" y="29"/>
                      <a:pt x="67" y="29"/>
                      <a:pt x="67" y="29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1"/>
                      <a:pt x="69" y="31"/>
                      <a:pt x="69" y="31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92" y="34"/>
                      <a:pt x="92" y="34"/>
                      <a:pt x="92" y="34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102" y="44"/>
                      <a:pt x="102" y="44"/>
                      <a:pt x="102" y="44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7" y="48"/>
                      <a:pt x="127" y="48"/>
                      <a:pt x="127" y="48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5" y="39"/>
                      <a:pt x="135" y="39"/>
                      <a:pt x="135" y="39"/>
                    </a:cubicBezTo>
                    <a:cubicBezTo>
                      <a:pt x="139" y="35"/>
                      <a:pt x="139" y="35"/>
                      <a:pt x="139" y="35"/>
                    </a:cubicBezTo>
                    <a:cubicBezTo>
                      <a:pt x="148" y="33"/>
                      <a:pt x="148" y="33"/>
                      <a:pt x="148" y="33"/>
                    </a:cubicBezTo>
                    <a:cubicBezTo>
                      <a:pt x="154" y="31"/>
                      <a:pt x="154" y="31"/>
                      <a:pt x="154" y="31"/>
                    </a:cubicBezTo>
                    <a:cubicBezTo>
                      <a:pt x="160" y="31"/>
                      <a:pt x="160" y="31"/>
                      <a:pt x="160" y="31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75" y="26"/>
                      <a:pt x="175" y="26"/>
                      <a:pt x="175" y="26"/>
                    </a:cubicBezTo>
                    <a:cubicBezTo>
                      <a:pt x="178" y="28"/>
                      <a:pt x="178" y="28"/>
                      <a:pt x="178" y="28"/>
                    </a:cubicBezTo>
                    <a:cubicBezTo>
                      <a:pt x="180" y="36"/>
                      <a:pt x="180" y="36"/>
                      <a:pt x="180" y="36"/>
                    </a:cubicBezTo>
                    <a:cubicBezTo>
                      <a:pt x="191" y="38"/>
                      <a:pt x="191" y="38"/>
                      <a:pt x="191" y="38"/>
                    </a:cubicBezTo>
                    <a:cubicBezTo>
                      <a:pt x="198" y="38"/>
                      <a:pt x="198" y="38"/>
                      <a:pt x="198" y="38"/>
                    </a:cubicBezTo>
                    <a:cubicBezTo>
                      <a:pt x="203" y="39"/>
                      <a:pt x="203" y="39"/>
                      <a:pt x="203" y="39"/>
                    </a:cubicBezTo>
                    <a:cubicBezTo>
                      <a:pt x="207" y="44"/>
                      <a:pt x="207" y="44"/>
                      <a:pt x="207" y="44"/>
                    </a:cubicBezTo>
                    <a:cubicBezTo>
                      <a:pt x="213" y="51"/>
                      <a:pt x="213" y="51"/>
                      <a:pt x="213" y="51"/>
                    </a:cubicBezTo>
                    <a:cubicBezTo>
                      <a:pt x="215" y="53"/>
                      <a:pt x="215" y="53"/>
                      <a:pt x="215" y="53"/>
                    </a:cubicBezTo>
                    <a:cubicBezTo>
                      <a:pt x="215" y="53"/>
                      <a:pt x="216" y="54"/>
                      <a:pt x="217" y="55"/>
                    </a:cubicBezTo>
                    <a:cubicBezTo>
                      <a:pt x="218" y="56"/>
                      <a:pt x="219" y="58"/>
                      <a:pt x="219" y="58"/>
                    </a:cubicBezTo>
                    <a:cubicBezTo>
                      <a:pt x="224" y="59"/>
                      <a:pt x="224" y="59"/>
                      <a:pt x="224" y="59"/>
                    </a:cubicBezTo>
                    <a:cubicBezTo>
                      <a:pt x="224" y="59"/>
                      <a:pt x="226" y="57"/>
                      <a:pt x="226" y="57"/>
                    </a:cubicBezTo>
                    <a:cubicBezTo>
                      <a:pt x="226" y="56"/>
                      <a:pt x="230" y="54"/>
                      <a:pt x="230" y="54"/>
                    </a:cubicBezTo>
                    <a:cubicBezTo>
                      <a:pt x="232" y="56"/>
                      <a:pt x="232" y="56"/>
                      <a:pt x="232" y="56"/>
                    </a:cubicBezTo>
                    <a:cubicBezTo>
                      <a:pt x="232" y="56"/>
                      <a:pt x="234" y="57"/>
                      <a:pt x="232" y="58"/>
                    </a:cubicBezTo>
                    <a:cubicBezTo>
                      <a:pt x="231" y="58"/>
                      <a:pt x="230" y="60"/>
                      <a:pt x="229" y="60"/>
                    </a:cubicBezTo>
                    <a:cubicBezTo>
                      <a:pt x="227" y="60"/>
                      <a:pt x="225" y="60"/>
                      <a:pt x="225" y="60"/>
                    </a:cubicBezTo>
                    <a:cubicBezTo>
                      <a:pt x="221" y="60"/>
                      <a:pt x="221" y="60"/>
                      <a:pt x="221" y="60"/>
                    </a:cubicBezTo>
                    <a:cubicBezTo>
                      <a:pt x="219" y="62"/>
                      <a:pt x="219" y="62"/>
                      <a:pt x="219" y="62"/>
                    </a:cubicBezTo>
                    <a:cubicBezTo>
                      <a:pt x="208" y="62"/>
                      <a:pt x="208" y="62"/>
                      <a:pt x="208" y="62"/>
                    </a:cubicBezTo>
                    <a:cubicBezTo>
                      <a:pt x="205" y="63"/>
                      <a:pt x="205" y="63"/>
                      <a:pt x="205" y="63"/>
                    </a:cubicBezTo>
                    <a:cubicBezTo>
                      <a:pt x="201" y="61"/>
                      <a:pt x="201" y="61"/>
                      <a:pt x="201" y="61"/>
                    </a:cubicBezTo>
                    <a:cubicBezTo>
                      <a:pt x="197" y="59"/>
                      <a:pt x="197" y="59"/>
                      <a:pt x="197" y="59"/>
                    </a:cubicBezTo>
                    <a:cubicBezTo>
                      <a:pt x="193" y="64"/>
                      <a:pt x="193" y="64"/>
                      <a:pt x="193" y="64"/>
                    </a:cubicBezTo>
                    <a:cubicBezTo>
                      <a:pt x="194" y="67"/>
                      <a:pt x="194" y="67"/>
                      <a:pt x="194" y="67"/>
                    </a:cubicBezTo>
                    <a:cubicBezTo>
                      <a:pt x="194" y="69"/>
                      <a:pt x="194" y="69"/>
                      <a:pt x="194" y="69"/>
                    </a:cubicBezTo>
                    <a:cubicBezTo>
                      <a:pt x="194" y="69"/>
                      <a:pt x="194" y="71"/>
                      <a:pt x="195" y="71"/>
                    </a:cubicBezTo>
                    <a:cubicBezTo>
                      <a:pt x="195" y="71"/>
                      <a:pt x="196" y="72"/>
                      <a:pt x="196" y="72"/>
                    </a:cubicBezTo>
                    <a:cubicBezTo>
                      <a:pt x="201" y="74"/>
                      <a:pt x="201" y="74"/>
                      <a:pt x="201" y="74"/>
                    </a:cubicBezTo>
                    <a:cubicBezTo>
                      <a:pt x="203" y="72"/>
                      <a:pt x="203" y="72"/>
                      <a:pt x="203" y="72"/>
                    </a:cubicBezTo>
                    <a:cubicBezTo>
                      <a:pt x="203" y="72"/>
                      <a:pt x="200" y="70"/>
                      <a:pt x="201" y="70"/>
                    </a:cubicBezTo>
                    <a:cubicBezTo>
                      <a:pt x="202" y="70"/>
                      <a:pt x="206" y="72"/>
                      <a:pt x="206" y="72"/>
                    </a:cubicBezTo>
                    <a:cubicBezTo>
                      <a:pt x="206" y="72"/>
                      <a:pt x="205" y="74"/>
                      <a:pt x="205" y="74"/>
                    </a:cubicBezTo>
                    <a:cubicBezTo>
                      <a:pt x="204" y="75"/>
                      <a:pt x="204" y="75"/>
                      <a:pt x="204" y="75"/>
                    </a:cubicBezTo>
                    <a:cubicBezTo>
                      <a:pt x="205" y="76"/>
                      <a:pt x="210" y="77"/>
                      <a:pt x="210" y="77"/>
                    </a:cubicBezTo>
                    <a:cubicBezTo>
                      <a:pt x="211" y="77"/>
                      <a:pt x="214" y="79"/>
                      <a:pt x="214" y="79"/>
                    </a:cubicBezTo>
                    <a:cubicBezTo>
                      <a:pt x="219" y="82"/>
                      <a:pt x="219" y="82"/>
                      <a:pt x="219" y="82"/>
                    </a:cubicBezTo>
                    <a:cubicBezTo>
                      <a:pt x="226" y="85"/>
                      <a:pt x="226" y="85"/>
                      <a:pt x="226" y="85"/>
                    </a:cubicBezTo>
                    <a:cubicBezTo>
                      <a:pt x="234" y="88"/>
                      <a:pt x="234" y="88"/>
                      <a:pt x="234" y="88"/>
                    </a:cubicBezTo>
                    <a:cubicBezTo>
                      <a:pt x="242" y="96"/>
                      <a:pt x="242" y="96"/>
                      <a:pt x="242" y="96"/>
                    </a:cubicBezTo>
                    <a:cubicBezTo>
                      <a:pt x="246" y="101"/>
                      <a:pt x="246" y="101"/>
                      <a:pt x="246" y="101"/>
                    </a:cubicBezTo>
                    <a:cubicBezTo>
                      <a:pt x="244" y="103"/>
                      <a:pt x="244" y="103"/>
                      <a:pt x="244" y="103"/>
                    </a:cubicBezTo>
                    <a:cubicBezTo>
                      <a:pt x="244" y="103"/>
                      <a:pt x="243" y="103"/>
                      <a:pt x="243" y="104"/>
                    </a:cubicBezTo>
                    <a:cubicBezTo>
                      <a:pt x="244" y="105"/>
                      <a:pt x="246" y="109"/>
                      <a:pt x="246" y="109"/>
                    </a:cubicBezTo>
                    <a:cubicBezTo>
                      <a:pt x="245" y="110"/>
                      <a:pt x="247" y="113"/>
                      <a:pt x="247" y="113"/>
                    </a:cubicBezTo>
                    <a:cubicBezTo>
                      <a:pt x="249" y="124"/>
                      <a:pt x="249" y="124"/>
                      <a:pt x="249" y="124"/>
                    </a:cubicBezTo>
                    <a:cubicBezTo>
                      <a:pt x="250" y="130"/>
                      <a:pt x="250" y="130"/>
                      <a:pt x="250" y="130"/>
                    </a:cubicBezTo>
                    <a:cubicBezTo>
                      <a:pt x="249" y="136"/>
                      <a:pt x="249" y="136"/>
                      <a:pt x="249" y="136"/>
                    </a:cubicBezTo>
                    <a:cubicBezTo>
                      <a:pt x="245" y="141"/>
                      <a:pt x="245" y="141"/>
                      <a:pt x="245" y="141"/>
                    </a:cubicBezTo>
                    <a:cubicBezTo>
                      <a:pt x="242" y="147"/>
                      <a:pt x="242" y="147"/>
                      <a:pt x="242" y="147"/>
                    </a:cubicBezTo>
                    <a:cubicBezTo>
                      <a:pt x="242" y="147"/>
                      <a:pt x="240" y="151"/>
                      <a:pt x="239" y="152"/>
                    </a:cubicBezTo>
                    <a:cubicBezTo>
                      <a:pt x="239" y="152"/>
                      <a:pt x="235" y="155"/>
                      <a:pt x="235" y="156"/>
                    </a:cubicBezTo>
                    <a:cubicBezTo>
                      <a:pt x="235" y="156"/>
                      <a:pt x="233" y="160"/>
                      <a:pt x="233" y="160"/>
                    </a:cubicBezTo>
                    <a:cubicBezTo>
                      <a:pt x="233" y="168"/>
                      <a:pt x="233" y="168"/>
                      <a:pt x="233" y="168"/>
                    </a:cubicBezTo>
                    <a:cubicBezTo>
                      <a:pt x="235" y="170"/>
                      <a:pt x="235" y="170"/>
                      <a:pt x="235" y="170"/>
                    </a:cubicBezTo>
                    <a:cubicBezTo>
                      <a:pt x="240" y="172"/>
                      <a:pt x="240" y="172"/>
                      <a:pt x="240" y="172"/>
                    </a:cubicBezTo>
                    <a:cubicBezTo>
                      <a:pt x="242" y="170"/>
                      <a:pt x="242" y="170"/>
                      <a:pt x="242" y="170"/>
                    </a:cubicBezTo>
                    <a:cubicBezTo>
                      <a:pt x="242" y="170"/>
                      <a:pt x="244" y="169"/>
                      <a:pt x="244" y="168"/>
                    </a:cubicBezTo>
                    <a:cubicBezTo>
                      <a:pt x="245" y="168"/>
                      <a:pt x="246" y="166"/>
                      <a:pt x="246" y="166"/>
                    </a:cubicBezTo>
                    <a:cubicBezTo>
                      <a:pt x="246" y="166"/>
                      <a:pt x="249" y="164"/>
                      <a:pt x="249" y="164"/>
                    </a:cubicBezTo>
                    <a:cubicBezTo>
                      <a:pt x="249" y="164"/>
                      <a:pt x="249" y="161"/>
                      <a:pt x="249" y="161"/>
                    </a:cubicBezTo>
                    <a:cubicBezTo>
                      <a:pt x="249" y="161"/>
                      <a:pt x="250" y="157"/>
                      <a:pt x="250" y="157"/>
                    </a:cubicBezTo>
                    <a:cubicBezTo>
                      <a:pt x="250" y="157"/>
                      <a:pt x="252" y="156"/>
                      <a:pt x="252" y="156"/>
                    </a:cubicBezTo>
                    <a:cubicBezTo>
                      <a:pt x="252" y="155"/>
                      <a:pt x="255" y="153"/>
                      <a:pt x="255" y="153"/>
                    </a:cubicBezTo>
                    <a:cubicBezTo>
                      <a:pt x="255" y="153"/>
                      <a:pt x="259" y="150"/>
                      <a:pt x="259" y="150"/>
                    </a:cubicBezTo>
                    <a:cubicBezTo>
                      <a:pt x="260" y="150"/>
                      <a:pt x="262" y="147"/>
                      <a:pt x="262" y="147"/>
                    </a:cubicBezTo>
                    <a:cubicBezTo>
                      <a:pt x="265" y="147"/>
                      <a:pt x="265" y="147"/>
                      <a:pt x="265" y="147"/>
                    </a:cubicBezTo>
                    <a:cubicBezTo>
                      <a:pt x="269" y="148"/>
                      <a:pt x="269" y="148"/>
                      <a:pt x="269" y="148"/>
                    </a:cubicBezTo>
                    <a:cubicBezTo>
                      <a:pt x="275" y="154"/>
                      <a:pt x="275" y="154"/>
                      <a:pt x="275" y="154"/>
                    </a:cubicBezTo>
                    <a:cubicBezTo>
                      <a:pt x="279" y="162"/>
                      <a:pt x="279" y="162"/>
                      <a:pt x="279" y="162"/>
                    </a:cubicBezTo>
                    <a:cubicBezTo>
                      <a:pt x="283" y="184"/>
                      <a:pt x="283" y="184"/>
                      <a:pt x="283" y="184"/>
                    </a:cubicBezTo>
                    <a:cubicBezTo>
                      <a:pt x="286" y="189"/>
                      <a:pt x="286" y="189"/>
                      <a:pt x="286" y="189"/>
                    </a:cubicBezTo>
                    <a:cubicBezTo>
                      <a:pt x="286" y="193"/>
                      <a:pt x="286" y="193"/>
                      <a:pt x="286" y="193"/>
                    </a:cubicBezTo>
                    <a:cubicBezTo>
                      <a:pt x="286" y="193"/>
                      <a:pt x="287" y="196"/>
                      <a:pt x="287" y="197"/>
                    </a:cubicBezTo>
                    <a:cubicBezTo>
                      <a:pt x="287" y="198"/>
                      <a:pt x="287" y="213"/>
                      <a:pt x="287" y="213"/>
                    </a:cubicBezTo>
                    <a:cubicBezTo>
                      <a:pt x="280" y="213"/>
                      <a:pt x="280" y="213"/>
                      <a:pt x="280" y="213"/>
                    </a:cubicBezTo>
                    <a:cubicBezTo>
                      <a:pt x="278" y="213"/>
                      <a:pt x="278" y="213"/>
                      <a:pt x="278" y="213"/>
                    </a:cubicBezTo>
                    <a:cubicBezTo>
                      <a:pt x="278" y="216"/>
                      <a:pt x="278" y="216"/>
                      <a:pt x="278" y="216"/>
                    </a:cubicBezTo>
                    <a:cubicBezTo>
                      <a:pt x="275" y="220"/>
                      <a:pt x="275" y="220"/>
                      <a:pt x="275" y="220"/>
                    </a:cubicBezTo>
                    <a:cubicBezTo>
                      <a:pt x="274" y="225"/>
                      <a:pt x="274" y="225"/>
                      <a:pt x="274" y="225"/>
                    </a:cubicBezTo>
                    <a:cubicBezTo>
                      <a:pt x="272" y="229"/>
                      <a:pt x="272" y="229"/>
                      <a:pt x="272" y="229"/>
                    </a:cubicBezTo>
                    <a:cubicBezTo>
                      <a:pt x="269" y="233"/>
                      <a:pt x="269" y="233"/>
                      <a:pt x="269" y="233"/>
                    </a:cubicBezTo>
                    <a:cubicBezTo>
                      <a:pt x="266" y="243"/>
                      <a:pt x="266" y="243"/>
                      <a:pt x="266" y="243"/>
                    </a:cubicBezTo>
                    <a:cubicBezTo>
                      <a:pt x="266" y="249"/>
                      <a:pt x="266" y="249"/>
                      <a:pt x="266" y="249"/>
                    </a:cubicBezTo>
                    <a:cubicBezTo>
                      <a:pt x="262" y="254"/>
                      <a:pt x="262" y="254"/>
                      <a:pt x="262" y="254"/>
                    </a:cubicBezTo>
                    <a:cubicBezTo>
                      <a:pt x="259" y="259"/>
                      <a:pt x="259" y="259"/>
                      <a:pt x="259" y="259"/>
                    </a:cubicBezTo>
                    <a:cubicBezTo>
                      <a:pt x="213" y="267"/>
                      <a:pt x="213" y="267"/>
                      <a:pt x="213" y="267"/>
                    </a:cubicBezTo>
                    <a:cubicBezTo>
                      <a:pt x="212" y="265"/>
                      <a:pt x="212" y="265"/>
                      <a:pt x="212" y="265"/>
                    </a:cubicBezTo>
                    <a:cubicBezTo>
                      <a:pt x="141" y="270"/>
                      <a:pt x="141" y="270"/>
                      <a:pt x="141" y="270"/>
                    </a:cubicBezTo>
                    <a:cubicBezTo>
                      <a:pt x="146" y="265"/>
                      <a:pt x="146" y="265"/>
                      <a:pt x="146" y="265"/>
                    </a:cubicBezTo>
                    <a:cubicBezTo>
                      <a:pt x="148" y="261"/>
                      <a:pt x="148" y="261"/>
                      <a:pt x="148" y="261"/>
                    </a:cubicBezTo>
                    <a:cubicBezTo>
                      <a:pt x="152" y="254"/>
                      <a:pt x="152" y="254"/>
                      <a:pt x="152" y="254"/>
                    </a:cubicBezTo>
                    <a:cubicBezTo>
                      <a:pt x="156" y="245"/>
                      <a:pt x="156" y="245"/>
                      <a:pt x="156" y="245"/>
                    </a:cubicBezTo>
                    <a:cubicBezTo>
                      <a:pt x="158" y="235"/>
                      <a:pt x="158" y="235"/>
                      <a:pt x="158" y="235"/>
                    </a:cubicBezTo>
                    <a:cubicBezTo>
                      <a:pt x="157" y="217"/>
                      <a:pt x="157" y="217"/>
                      <a:pt x="157" y="217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3" y="203"/>
                      <a:pt x="153" y="203"/>
                      <a:pt x="153" y="203"/>
                    </a:cubicBezTo>
                    <a:cubicBezTo>
                      <a:pt x="149" y="195"/>
                      <a:pt x="149" y="195"/>
                      <a:pt x="149" y="195"/>
                    </a:cubicBezTo>
                    <a:cubicBezTo>
                      <a:pt x="145" y="191"/>
                      <a:pt x="145" y="191"/>
                      <a:pt x="145" y="191"/>
                    </a:cubicBezTo>
                    <a:cubicBezTo>
                      <a:pt x="142" y="184"/>
                      <a:pt x="142" y="184"/>
                      <a:pt x="142" y="184"/>
                    </a:cubicBezTo>
                    <a:cubicBezTo>
                      <a:pt x="144" y="179"/>
                      <a:pt x="144" y="179"/>
                      <a:pt x="144" y="179"/>
                    </a:cubicBezTo>
                    <a:cubicBezTo>
                      <a:pt x="146" y="177"/>
                      <a:pt x="146" y="177"/>
                      <a:pt x="146" y="177"/>
                    </a:cubicBezTo>
                    <a:cubicBezTo>
                      <a:pt x="146" y="173"/>
                      <a:pt x="146" y="173"/>
                      <a:pt x="146" y="173"/>
                    </a:cubicBezTo>
                    <a:cubicBezTo>
                      <a:pt x="144" y="165"/>
                      <a:pt x="144" y="165"/>
                      <a:pt x="144" y="165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4" y="160"/>
                      <a:pt x="144" y="160"/>
                      <a:pt x="144" y="160"/>
                    </a:cubicBez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6" y="150"/>
                      <a:pt x="146" y="150"/>
                      <a:pt x="146" y="150"/>
                    </a:cubicBezTo>
                    <a:cubicBezTo>
                      <a:pt x="148" y="147"/>
                      <a:pt x="148" y="147"/>
                      <a:pt x="148" y="147"/>
                    </a:cubicBezTo>
                    <a:cubicBezTo>
                      <a:pt x="148" y="139"/>
                      <a:pt x="148" y="139"/>
                      <a:pt x="148" y="139"/>
                    </a:cubicBezTo>
                    <a:cubicBezTo>
                      <a:pt x="147" y="135"/>
                      <a:pt x="147" y="135"/>
                      <a:pt x="147" y="135"/>
                    </a:cubicBezTo>
                    <a:cubicBezTo>
                      <a:pt x="148" y="130"/>
                      <a:pt x="148" y="130"/>
                      <a:pt x="148" y="130"/>
                    </a:cubicBezTo>
                    <a:cubicBezTo>
                      <a:pt x="151" y="126"/>
                      <a:pt x="151" y="126"/>
                      <a:pt x="151" y="126"/>
                    </a:cubicBezTo>
                    <a:cubicBezTo>
                      <a:pt x="153" y="122"/>
                      <a:pt x="153" y="122"/>
                      <a:pt x="153" y="122"/>
                    </a:cubicBezTo>
                    <a:cubicBezTo>
                      <a:pt x="153" y="117"/>
                      <a:pt x="153" y="117"/>
                      <a:pt x="153" y="117"/>
                    </a:cubicBezTo>
                    <a:cubicBezTo>
                      <a:pt x="157" y="116"/>
                      <a:pt x="157" y="116"/>
                      <a:pt x="157" y="116"/>
                    </a:cubicBezTo>
                    <a:cubicBezTo>
                      <a:pt x="163" y="116"/>
                      <a:pt x="163" y="116"/>
                      <a:pt x="163" y="116"/>
                    </a:cubicBezTo>
                    <a:cubicBezTo>
                      <a:pt x="165" y="108"/>
                      <a:pt x="165" y="108"/>
                      <a:pt x="165" y="108"/>
                    </a:cubicBezTo>
                    <a:cubicBezTo>
                      <a:pt x="166" y="106"/>
                      <a:pt x="166" y="106"/>
                      <a:pt x="166" y="106"/>
                    </a:cubicBezTo>
                    <a:cubicBezTo>
                      <a:pt x="168" y="105"/>
                      <a:pt x="168" y="105"/>
                      <a:pt x="168" y="105"/>
                    </a:cubicBezTo>
                    <a:cubicBezTo>
                      <a:pt x="171" y="114"/>
                      <a:pt x="171" y="114"/>
                      <a:pt x="171" y="114"/>
                    </a:cubicBezTo>
                    <a:cubicBezTo>
                      <a:pt x="167" y="119"/>
                      <a:pt x="167" y="119"/>
                      <a:pt x="167" y="119"/>
                    </a:cubicBezTo>
                    <a:cubicBezTo>
                      <a:pt x="167" y="121"/>
                      <a:pt x="167" y="121"/>
                      <a:pt x="167" y="121"/>
                    </a:cubicBezTo>
                    <a:cubicBezTo>
                      <a:pt x="167" y="121"/>
                      <a:pt x="168" y="122"/>
                      <a:pt x="169" y="122"/>
                    </a:cubicBezTo>
                    <a:cubicBezTo>
                      <a:pt x="170" y="122"/>
                      <a:pt x="170" y="122"/>
                      <a:pt x="170" y="122"/>
                    </a:cubicBezTo>
                    <a:cubicBezTo>
                      <a:pt x="170" y="122"/>
                      <a:pt x="172" y="121"/>
                      <a:pt x="172" y="121"/>
                    </a:cubicBezTo>
                    <a:cubicBezTo>
                      <a:pt x="172" y="120"/>
                      <a:pt x="173" y="117"/>
                      <a:pt x="173" y="117"/>
                    </a:cubicBezTo>
                    <a:cubicBezTo>
                      <a:pt x="174" y="116"/>
                      <a:pt x="174" y="116"/>
                      <a:pt x="174" y="116"/>
                    </a:cubicBezTo>
                    <a:cubicBezTo>
                      <a:pt x="175" y="111"/>
                      <a:pt x="175" y="111"/>
                      <a:pt x="175" y="111"/>
                    </a:cubicBezTo>
                    <a:cubicBezTo>
                      <a:pt x="175" y="108"/>
                      <a:pt x="175" y="108"/>
                      <a:pt x="175" y="108"/>
                    </a:cubicBezTo>
                    <a:cubicBezTo>
                      <a:pt x="175" y="104"/>
                      <a:pt x="175" y="104"/>
                      <a:pt x="175" y="104"/>
                    </a:cubicBezTo>
                    <a:cubicBezTo>
                      <a:pt x="175" y="100"/>
                      <a:pt x="175" y="100"/>
                      <a:pt x="175" y="100"/>
                    </a:cubicBezTo>
                    <a:cubicBezTo>
                      <a:pt x="178" y="96"/>
                      <a:pt x="178" y="96"/>
                      <a:pt x="178" y="96"/>
                    </a:cubicBezTo>
                    <a:cubicBezTo>
                      <a:pt x="180" y="94"/>
                      <a:pt x="180" y="94"/>
                      <a:pt x="180" y="94"/>
                    </a:cubicBezTo>
                    <a:cubicBezTo>
                      <a:pt x="185" y="93"/>
                      <a:pt x="185" y="93"/>
                      <a:pt x="185" y="93"/>
                    </a:cubicBezTo>
                    <a:cubicBezTo>
                      <a:pt x="187" y="91"/>
                      <a:pt x="187" y="91"/>
                      <a:pt x="187" y="91"/>
                    </a:cubicBezTo>
                    <a:cubicBezTo>
                      <a:pt x="183" y="87"/>
                      <a:pt x="183" y="87"/>
                      <a:pt x="183" y="87"/>
                    </a:cubicBezTo>
                    <a:cubicBezTo>
                      <a:pt x="182" y="84"/>
                      <a:pt x="182" y="84"/>
                      <a:pt x="182" y="84"/>
                    </a:cubicBezTo>
                    <a:cubicBezTo>
                      <a:pt x="184" y="81"/>
                      <a:pt x="184" y="81"/>
                      <a:pt x="184" y="81"/>
                    </a:cubicBezTo>
                    <a:cubicBezTo>
                      <a:pt x="186" y="78"/>
                      <a:pt x="186" y="78"/>
                      <a:pt x="186" y="78"/>
                    </a:cubicBezTo>
                    <a:cubicBezTo>
                      <a:pt x="187" y="77"/>
                      <a:pt x="187" y="77"/>
                      <a:pt x="187" y="77"/>
                    </a:cubicBezTo>
                    <a:cubicBezTo>
                      <a:pt x="187" y="75"/>
                      <a:pt x="187" y="75"/>
                      <a:pt x="187" y="75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9" y="74"/>
                    </a:cubicBezTo>
                    <a:cubicBezTo>
                      <a:pt x="189" y="74"/>
                      <a:pt x="193" y="73"/>
                      <a:pt x="193" y="73"/>
                    </a:cubicBezTo>
                    <a:cubicBezTo>
                      <a:pt x="195" y="73"/>
                      <a:pt x="195" y="73"/>
                      <a:pt x="195" y="73"/>
                    </a:cubicBezTo>
                    <a:cubicBezTo>
                      <a:pt x="193" y="70"/>
                      <a:pt x="193" y="70"/>
                      <a:pt x="193" y="70"/>
                    </a:cubicBezTo>
                    <a:cubicBezTo>
                      <a:pt x="189" y="67"/>
                      <a:pt x="189" y="67"/>
                      <a:pt x="189" y="67"/>
                    </a:cubicBezTo>
                    <a:cubicBezTo>
                      <a:pt x="187" y="65"/>
                      <a:pt x="187" y="65"/>
                      <a:pt x="187" y="65"/>
                    </a:cubicBezTo>
                    <a:cubicBezTo>
                      <a:pt x="184" y="63"/>
                      <a:pt x="184" y="63"/>
                      <a:pt x="184" y="63"/>
                    </a:cubicBezTo>
                    <a:cubicBezTo>
                      <a:pt x="179" y="61"/>
                      <a:pt x="179" y="61"/>
                      <a:pt x="179" y="61"/>
                    </a:cubicBezTo>
                    <a:cubicBezTo>
                      <a:pt x="170" y="60"/>
                      <a:pt x="170" y="60"/>
                      <a:pt x="170" y="60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59" y="68"/>
                      <a:pt x="159" y="68"/>
                      <a:pt x="159" y="68"/>
                    </a:cubicBezTo>
                    <a:cubicBezTo>
                      <a:pt x="152" y="69"/>
                      <a:pt x="152" y="69"/>
                      <a:pt x="152" y="69"/>
                    </a:cubicBezTo>
                    <a:cubicBezTo>
                      <a:pt x="144" y="69"/>
                      <a:pt x="144" y="69"/>
                      <a:pt x="144" y="69"/>
                    </a:cubicBezTo>
                    <a:cubicBezTo>
                      <a:pt x="140" y="72"/>
                      <a:pt x="140" y="72"/>
                      <a:pt x="140" y="72"/>
                    </a:cubicBezTo>
                    <a:cubicBezTo>
                      <a:pt x="135" y="81"/>
                      <a:pt x="135" y="81"/>
                      <a:pt x="135" y="81"/>
                    </a:cubicBezTo>
                    <a:cubicBezTo>
                      <a:pt x="129" y="85"/>
                      <a:pt x="129" y="85"/>
                      <a:pt x="129" y="85"/>
                    </a:cubicBezTo>
                    <a:cubicBezTo>
                      <a:pt x="128" y="84"/>
                      <a:pt x="128" y="84"/>
                      <a:pt x="128" y="84"/>
                    </a:cubicBezTo>
                    <a:cubicBezTo>
                      <a:pt x="130" y="80"/>
                      <a:pt x="130" y="80"/>
                      <a:pt x="130" y="80"/>
                    </a:cubicBezTo>
                    <a:cubicBezTo>
                      <a:pt x="133" y="77"/>
                      <a:pt x="133" y="77"/>
                      <a:pt x="133" y="77"/>
                    </a:cubicBezTo>
                    <a:cubicBezTo>
                      <a:pt x="131" y="74"/>
                      <a:pt x="131" y="74"/>
                      <a:pt x="131" y="74"/>
                    </a:cubicBezTo>
                    <a:cubicBezTo>
                      <a:pt x="127" y="76"/>
                      <a:pt x="127" y="76"/>
                      <a:pt x="127" y="76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3" y="81"/>
                      <a:pt x="123" y="81"/>
                      <a:pt x="123" y="81"/>
                    </a:cubicBezTo>
                    <a:cubicBezTo>
                      <a:pt x="121" y="82"/>
                      <a:pt x="121" y="82"/>
                      <a:pt x="121" y="82"/>
                    </a:cubicBezTo>
                    <a:cubicBezTo>
                      <a:pt x="120" y="82"/>
                      <a:pt x="120" y="82"/>
                      <a:pt x="120" y="82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5" y="81"/>
                      <a:pt x="115" y="81"/>
                      <a:pt x="115" y="81"/>
                    </a:cubicBezTo>
                    <a:cubicBezTo>
                      <a:pt x="114" y="85"/>
                      <a:pt x="114" y="85"/>
                      <a:pt x="114" y="85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107" y="101"/>
                      <a:pt x="107" y="101"/>
                      <a:pt x="107" y="101"/>
                    </a:cubicBezTo>
                    <a:cubicBezTo>
                      <a:pt x="105" y="107"/>
                      <a:pt x="105" y="107"/>
                      <a:pt x="105" y="107"/>
                    </a:cubicBezTo>
                    <a:cubicBezTo>
                      <a:pt x="99" y="112"/>
                      <a:pt x="99" y="112"/>
                      <a:pt x="99" y="112"/>
                    </a:cubicBezTo>
                    <a:cubicBezTo>
                      <a:pt x="97" y="108"/>
                      <a:pt x="97" y="108"/>
                      <a:pt x="97" y="108"/>
                    </a:cubicBezTo>
                    <a:cubicBezTo>
                      <a:pt x="96" y="101"/>
                      <a:pt x="96" y="101"/>
                      <a:pt x="96" y="101"/>
                    </a:cubicBezTo>
                    <a:cubicBezTo>
                      <a:pt x="95" y="100"/>
                      <a:pt x="95" y="100"/>
                      <a:pt x="95" y="100"/>
                    </a:cubicBezTo>
                    <a:cubicBezTo>
                      <a:pt x="93" y="97"/>
                      <a:pt x="93" y="97"/>
                      <a:pt x="93" y="97"/>
                    </a:cubicBezTo>
                    <a:cubicBezTo>
                      <a:pt x="94" y="94"/>
                      <a:pt x="94" y="94"/>
                      <a:pt x="94" y="94"/>
                    </a:cubicBezTo>
                    <a:cubicBezTo>
                      <a:pt x="93" y="88"/>
                      <a:pt x="93" y="88"/>
                      <a:pt x="93" y="88"/>
                    </a:cubicBezTo>
                    <a:cubicBezTo>
                      <a:pt x="90" y="85"/>
                      <a:pt x="90" y="85"/>
                      <a:pt x="90" y="85"/>
                    </a:cubicBezTo>
                    <a:cubicBezTo>
                      <a:pt x="84" y="81"/>
                      <a:pt x="84" y="81"/>
                      <a:pt x="84" y="81"/>
                    </a:cubicBezTo>
                    <a:cubicBezTo>
                      <a:pt x="82" y="77"/>
                      <a:pt x="82" y="77"/>
                      <a:pt x="82" y="77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58" y="74"/>
                      <a:pt x="58" y="74"/>
                      <a:pt x="58" y="74"/>
                    </a:cubicBezTo>
                    <a:cubicBezTo>
                      <a:pt x="50" y="73"/>
                      <a:pt x="50" y="73"/>
                      <a:pt x="50" y="73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29" y="65"/>
                      <a:pt x="29" y="65"/>
                      <a:pt x="29" y="65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0" y="51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477" name="Freeform 54">
                <a:extLst>
                  <a:ext uri="{FF2B5EF4-FFF2-40B4-BE49-F238E27FC236}">
                    <a16:creationId xmlns:a16="http://schemas.microsoft.com/office/drawing/2014/main" id="{9C5459FB-8FB8-174F-8FC4-9034F3C779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45896" y="7159124"/>
                <a:ext cx="924600" cy="1620259"/>
              </a:xfrm>
              <a:custGeom>
                <a:avLst/>
                <a:gdLst>
                  <a:gd name="T0" fmla="*/ 88 w 129"/>
                  <a:gd name="T1" fmla="*/ 217 h 226"/>
                  <a:gd name="T2" fmla="*/ 96 w 129"/>
                  <a:gd name="T3" fmla="*/ 222 h 226"/>
                  <a:gd name="T4" fmla="*/ 102 w 129"/>
                  <a:gd name="T5" fmla="*/ 222 h 226"/>
                  <a:gd name="T6" fmla="*/ 102 w 129"/>
                  <a:gd name="T7" fmla="*/ 216 h 226"/>
                  <a:gd name="T8" fmla="*/ 105 w 129"/>
                  <a:gd name="T9" fmla="*/ 209 h 226"/>
                  <a:gd name="T10" fmla="*/ 113 w 129"/>
                  <a:gd name="T11" fmla="*/ 206 h 226"/>
                  <a:gd name="T12" fmla="*/ 112 w 129"/>
                  <a:gd name="T13" fmla="*/ 200 h 226"/>
                  <a:gd name="T14" fmla="*/ 112 w 129"/>
                  <a:gd name="T15" fmla="*/ 195 h 226"/>
                  <a:gd name="T16" fmla="*/ 115 w 129"/>
                  <a:gd name="T17" fmla="*/ 194 h 226"/>
                  <a:gd name="T18" fmla="*/ 113 w 129"/>
                  <a:gd name="T19" fmla="*/ 189 h 226"/>
                  <a:gd name="T20" fmla="*/ 115 w 129"/>
                  <a:gd name="T21" fmla="*/ 179 h 226"/>
                  <a:gd name="T22" fmla="*/ 118 w 129"/>
                  <a:gd name="T23" fmla="*/ 172 h 226"/>
                  <a:gd name="T24" fmla="*/ 123 w 129"/>
                  <a:gd name="T25" fmla="*/ 167 h 226"/>
                  <a:gd name="T26" fmla="*/ 126 w 129"/>
                  <a:gd name="T27" fmla="*/ 158 h 226"/>
                  <a:gd name="T28" fmla="*/ 129 w 129"/>
                  <a:gd name="T29" fmla="*/ 152 h 226"/>
                  <a:gd name="T30" fmla="*/ 124 w 129"/>
                  <a:gd name="T31" fmla="*/ 139 h 226"/>
                  <a:gd name="T32" fmla="*/ 123 w 129"/>
                  <a:gd name="T33" fmla="*/ 131 h 226"/>
                  <a:gd name="T34" fmla="*/ 124 w 129"/>
                  <a:gd name="T35" fmla="*/ 125 h 226"/>
                  <a:gd name="T36" fmla="*/ 122 w 129"/>
                  <a:gd name="T37" fmla="*/ 34 h 226"/>
                  <a:gd name="T38" fmla="*/ 116 w 129"/>
                  <a:gd name="T39" fmla="*/ 26 h 226"/>
                  <a:gd name="T40" fmla="*/ 113 w 129"/>
                  <a:gd name="T41" fmla="*/ 17 h 226"/>
                  <a:gd name="T42" fmla="*/ 107 w 129"/>
                  <a:gd name="T43" fmla="*/ 3 h 226"/>
                  <a:gd name="T44" fmla="*/ 24 w 129"/>
                  <a:gd name="T45" fmla="*/ 5 h 226"/>
                  <a:gd name="T46" fmla="*/ 22 w 129"/>
                  <a:gd name="T47" fmla="*/ 3 h 226"/>
                  <a:gd name="T48" fmla="*/ 21 w 129"/>
                  <a:gd name="T49" fmla="*/ 8 h 226"/>
                  <a:gd name="T50" fmla="*/ 28 w 129"/>
                  <a:gd name="T51" fmla="*/ 14 h 226"/>
                  <a:gd name="T52" fmla="*/ 38 w 129"/>
                  <a:gd name="T53" fmla="*/ 23 h 226"/>
                  <a:gd name="T54" fmla="*/ 36 w 129"/>
                  <a:gd name="T55" fmla="*/ 32 h 226"/>
                  <a:gd name="T56" fmla="*/ 31 w 129"/>
                  <a:gd name="T57" fmla="*/ 43 h 226"/>
                  <a:gd name="T58" fmla="*/ 27 w 129"/>
                  <a:gd name="T59" fmla="*/ 47 h 226"/>
                  <a:gd name="T60" fmla="*/ 15 w 129"/>
                  <a:gd name="T61" fmla="*/ 50 h 226"/>
                  <a:gd name="T62" fmla="*/ 12 w 129"/>
                  <a:gd name="T63" fmla="*/ 55 h 226"/>
                  <a:gd name="T64" fmla="*/ 15 w 129"/>
                  <a:gd name="T65" fmla="*/ 65 h 226"/>
                  <a:gd name="T66" fmla="*/ 13 w 129"/>
                  <a:gd name="T67" fmla="*/ 70 h 226"/>
                  <a:gd name="T68" fmla="*/ 11 w 129"/>
                  <a:gd name="T69" fmla="*/ 77 h 226"/>
                  <a:gd name="T70" fmla="*/ 2 w 129"/>
                  <a:gd name="T71" fmla="*/ 86 h 226"/>
                  <a:gd name="T72" fmla="*/ 0 w 129"/>
                  <a:gd name="T73" fmla="*/ 95 h 226"/>
                  <a:gd name="T74" fmla="*/ 0 w 129"/>
                  <a:gd name="T75" fmla="*/ 113 h 226"/>
                  <a:gd name="T76" fmla="*/ 21 w 129"/>
                  <a:gd name="T77" fmla="*/ 136 h 226"/>
                  <a:gd name="T78" fmla="*/ 25 w 129"/>
                  <a:gd name="T79" fmla="*/ 150 h 226"/>
                  <a:gd name="T80" fmla="*/ 31 w 129"/>
                  <a:gd name="T81" fmla="*/ 151 h 226"/>
                  <a:gd name="T82" fmla="*/ 39 w 129"/>
                  <a:gd name="T83" fmla="*/ 150 h 226"/>
                  <a:gd name="T84" fmla="*/ 45 w 129"/>
                  <a:gd name="T85" fmla="*/ 156 h 226"/>
                  <a:gd name="T86" fmla="*/ 41 w 129"/>
                  <a:gd name="T87" fmla="*/ 167 h 226"/>
                  <a:gd name="T88" fmla="*/ 39 w 129"/>
                  <a:gd name="T89" fmla="*/ 175 h 226"/>
                  <a:gd name="T90" fmla="*/ 44 w 129"/>
                  <a:gd name="T91" fmla="*/ 185 h 226"/>
                  <a:gd name="T92" fmla="*/ 53 w 129"/>
                  <a:gd name="T93" fmla="*/ 189 h 226"/>
                  <a:gd name="T94" fmla="*/ 68 w 129"/>
                  <a:gd name="T95" fmla="*/ 200 h 226"/>
                  <a:gd name="T96" fmla="*/ 70 w 129"/>
                  <a:gd name="T97" fmla="*/ 214 h 226"/>
                  <a:gd name="T98" fmla="*/ 74 w 129"/>
                  <a:gd name="T99" fmla="*/ 222 h 226"/>
                  <a:gd name="T100" fmla="*/ 76 w 129"/>
                  <a:gd name="T101" fmla="*/ 222 h 226"/>
                  <a:gd name="T102" fmla="*/ 83 w 129"/>
                  <a:gd name="T103" fmla="*/ 22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29" h="226">
                    <a:moveTo>
                      <a:pt x="86" y="218"/>
                    </a:moveTo>
                    <a:lnTo>
                      <a:pt x="88" y="217"/>
                    </a:lnTo>
                    <a:lnTo>
                      <a:pt x="92" y="219"/>
                    </a:lnTo>
                    <a:lnTo>
                      <a:pt x="96" y="222"/>
                    </a:lnTo>
                    <a:lnTo>
                      <a:pt x="99" y="222"/>
                    </a:lnTo>
                    <a:lnTo>
                      <a:pt x="102" y="222"/>
                    </a:lnTo>
                    <a:lnTo>
                      <a:pt x="104" y="221"/>
                    </a:lnTo>
                    <a:lnTo>
                      <a:pt x="102" y="216"/>
                    </a:lnTo>
                    <a:lnTo>
                      <a:pt x="102" y="211"/>
                    </a:lnTo>
                    <a:lnTo>
                      <a:pt x="105" y="209"/>
                    </a:lnTo>
                    <a:lnTo>
                      <a:pt x="111" y="207"/>
                    </a:lnTo>
                    <a:lnTo>
                      <a:pt x="113" y="206"/>
                    </a:lnTo>
                    <a:lnTo>
                      <a:pt x="112" y="203"/>
                    </a:lnTo>
                    <a:lnTo>
                      <a:pt x="112" y="200"/>
                    </a:lnTo>
                    <a:lnTo>
                      <a:pt x="112" y="199"/>
                    </a:lnTo>
                    <a:lnTo>
                      <a:pt x="112" y="195"/>
                    </a:lnTo>
                    <a:lnTo>
                      <a:pt x="115" y="194"/>
                    </a:lnTo>
                    <a:lnTo>
                      <a:pt x="115" y="194"/>
                    </a:lnTo>
                    <a:lnTo>
                      <a:pt x="114" y="193"/>
                    </a:lnTo>
                    <a:lnTo>
                      <a:pt x="113" y="189"/>
                    </a:lnTo>
                    <a:lnTo>
                      <a:pt x="113" y="183"/>
                    </a:lnTo>
                    <a:lnTo>
                      <a:pt x="115" y="179"/>
                    </a:lnTo>
                    <a:lnTo>
                      <a:pt x="117" y="178"/>
                    </a:lnTo>
                    <a:lnTo>
                      <a:pt x="118" y="172"/>
                    </a:lnTo>
                    <a:lnTo>
                      <a:pt x="121" y="169"/>
                    </a:lnTo>
                    <a:lnTo>
                      <a:pt x="123" y="167"/>
                    </a:lnTo>
                    <a:lnTo>
                      <a:pt x="124" y="162"/>
                    </a:lnTo>
                    <a:lnTo>
                      <a:pt x="126" y="158"/>
                    </a:lnTo>
                    <a:lnTo>
                      <a:pt x="129" y="156"/>
                    </a:lnTo>
                    <a:lnTo>
                      <a:pt x="129" y="152"/>
                    </a:lnTo>
                    <a:lnTo>
                      <a:pt x="128" y="146"/>
                    </a:lnTo>
                    <a:lnTo>
                      <a:pt x="124" y="139"/>
                    </a:lnTo>
                    <a:lnTo>
                      <a:pt x="123" y="135"/>
                    </a:lnTo>
                    <a:lnTo>
                      <a:pt x="123" y="131"/>
                    </a:lnTo>
                    <a:lnTo>
                      <a:pt x="123" y="128"/>
                    </a:lnTo>
                    <a:lnTo>
                      <a:pt x="124" y="125"/>
                    </a:lnTo>
                    <a:lnTo>
                      <a:pt x="121" y="34"/>
                    </a:lnTo>
                    <a:lnTo>
                      <a:pt x="122" y="34"/>
                    </a:lnTo>
                    <a:lnTo>
                      <a:pt x="118" y="31"/>
                    </a:lnTo>
                    <a:lnTo>
                      <a:pt x="116" y="26"/>
                    </a:lnTo>
                    <a:lnTo>
                      <a:pt x="114" y="23"/>
                    </a:lnTo>
                    <a:lnTo>
                      <a:pt x="113" y="17"/>
                    </a:lnTo>
                    <a:lnTo>
                      <a:pt x="109" y="13"/>
                    </a:lnTo>
                    <a:lnTo>
                      <a:pt x="107" y="3"/>
                    </a:lnTo>
                    <a:lnTo>
                      <a:pt x="107" y="0"/>
                    </a:lnTo>
                    <a:lnTo>
                      <a:pt x="24" y="5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21" y="6"/>
                    </a:lnTo>
                    <a:lnTo>
                      <a:pt x="21" y="8"/>
                    </a:lnTo>
                    <a:lnTo>
                      <a:pt x="24" y="11"/>
                    </a:lnTo>
                    <a:lnTo>
                      <a:pt x="28" y="14"/>
                    </a:lnTo>
                    <a:lnTo>
                      <a:pt x="33" y="18"/>
                    </a:lnTo>
                    <a:lnTo>
                      <a:pt x="38" y="23"/>
                    </a:lnTo>
                    <a:lnTo>
                      <a:pt x="38" y="26"/>
                    </a:lnTo>
                    <a:lnTo>
                      <a:pt x="36" y="32"/>
                    </a:lnTo>
                    <a:lnTo>
                      <a:pt x="34" y="35"/>
                    </a:lnTo>
                    <a:lnTo>
                      <a:pt x="31" y="43"/>
                    </a:lnTo>
                    <a:lnTo>
                      <a:pt x="29" y="45"/>
                    </a:lnTo>
                    <a:lnTo>
                      <a:pt x="27" y="47"/>
                    </a:lnTo>
                    <a:lnTo>
                      <a:pt x="21" y="50"/>
                    </a:lnTo>
                    <a:lnTo>
                      <a:pt x="15" y="50"/>
                    </a:lnTo>
                    <a:lnTo>
                      <a:pt x="12" y="51"/>
                    </a:lnTo>
                    <a:lnTo>
                      <a:pt x="12" y="55"/>
                    </a:lnTo>
                    <a:lnTo>
                      <a:pt x="12" y="58"/>
                    </a:lnTo>
                    <a:lnTo>
                      <a:pt x="15" y="65"/>
                    </a:lnTo>
                    <a:lnTo>
                      <a:pt x="17" y="67"/>
                    </a:lnTo>
                    <a:lnTo>
                      <a:pt x="13" y="70"/>
                    </a:lnTo>
                    <a:lnTo>
                      <a:pt x="13" y="77"/>
                    </a:lnTo>
                    <a:lnTo>
                      <a:pt x="11" y="77"/>
                    </a:lnTo>
                    <a:lnTo>
                      <a:pt x="8" y="80"/>
                    </a:lnTo>
                    <a:lnTo>
                      <a:pt x="2" y="86"/>
                    </a:lnTo>
                    <a:lnTo>
                      <a:pt x="3" y="92"/>
                    </a:lnTo>
                    <a:lnTo>
                      <a:pt x="0" y="95"/>
                    </a:lnTo>
                    <a:lnTo>
                      <a:pt x="0" y="104"/>
                    </a:lnTo>
                    <a:lnTo>
                      <a:pt x="0" y="113"/>
                    </a:lnTo>
                    <a:lnTo>
                      <a:pt x="6" y="123"/>
                    </a:lnTo>
                    <a:lnTo>
                      <a:pt x="21" y="136"/>
                    </a:lnTo>
                    <a:lnTo>
                      <a:pt x="25" y="142"/>
                    </a:lnTo>
                    <a:lnTo>
                      <a:pt x="25" y="150"/>
                    </a:lnTo>
                    <a:lnTo>
                      <a:pt x="30" y="154"/>
                    </a:lnTo>
                    <a:lnTo>
                      <a:pt x="31" y="151"/>
                    </a:lnTo>
                    <a:lnTo>
                      <a:pt x="34" y="150"/>
                    </a:lnTo>
                    <a:lnTo>
                      <a:pt x="39" y="150"/>
                    </a:lnTo>
                    <a:lnTo>
                      <a:pt x="42" y="153"/>
                    </a:lnTo>
                    <a:lnTo>
                      <a:pt x="45" y="156"/>
                    </a:lnTo>
                    <a:lnTo>
                      <a:pt x="42" y="162"/>
                    </a:lnTo>
                    <a:lnTo>
                      <a:pt x="41" y="167"/>
                    </a:lnTo>
                    <a:lnTo>
                      <a:pt x="41" y="170"/>
                    </a:lnTo>
                    <a:lnTo>
                      <a:pt x="39" y="175"/>
                    </a:lnTo>
                    <a:lnTo>
                      <a:pt x="39" y="180"/>
                    </a:lnTo>
                    <a:lnTo>
                      <a:pt x="44" y="185"/>
                    </a:lnTo>
                    <a:lnTo>
                      <a:pt x="51" y="190"/>
                    </a:lnTo>
                    <a:lnTo>
                      <a:pt x="53" y="189"/>
                    </a:lnTo>
                    <a:lnTo>
                      <a:pt x="64" y="196"/>
                    </a:lnTo>
                    <a:lnTo>
                      <a:pt x="68" y="200"/>
                    </a:lnTo>
                    <a:lnTo>
                      <a:pt x="71" y="209"/>
                    </a:lnTo>
                    <a:lnTo>
                      <a:pt x="70" y="214"/>
                    </a:lnTo>
                    <a:lnTo>
                      <a:pt x="69" y="217"/>
                    </a:lnTo>
                    <a:lnTo>
                      <a:pt x="74" y="222"/>
                    </a:lnTo>
                    <a:lnTo>
                      <a:pt x="74" y="226"/>
                    </a:lnTo>
                    <a:lnTo>
                      <a:pt x="76" y="222"/>
                    </a:lnTo>
                    <a:lnTo>
                      <a:pt x="80" y="222"/>
                    </a:lnTo>
                    <a:lnTo>
                      <a:pt x="83" y="221"/>
                    </a:lnTo>
                    <a:lnTo>
                      <a:pt x="86" y="218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</p:grpSp>
        <p:grpSp>
          <p:nvGrpSpPr>
            <p:cNvPr id="462" name="Group 461">
              <a:extLst>
                <a:ext uri="{FF2B5EF4-FFF2-40B4-BE49-F238E27FC236}">
                  <a16:creationId xmlns:a16="http://schemas.microsoft.com/office/drawing/2014/main" id="{1A395D9B-18C9-1A41-ACDF-F59B0857E762}"/>
                </a:ext>
              </a:extLst>
            </p:cNvPr>
            <p:cNvGrpSpPr/>
            <p:nvPr/>
          </p:nvGrpSpPr>
          <p:grpSpPr>
            <a:xfrm>
              <a:off x="10518923" y="5051349"/>
              <a:ext cx="12479668" cy="7642461"/>
              <a:chOff x="10518923" y="5051349"/>
              <a:chExt cx="12479668" cy="7642461"/>
            </a:xfrm>
            <a:grpFill/>
          </p:grpSpPr>
          <p:sp>
            <p:nvSpPr>
              <p:cNvPr id="463" name="Freeform 55">
                <a:extLst>
                  <a:ext uri="{FF2B5EF4-FFF2-40B4-BE49-F238E27FC236}">
                    <a16:creationId xmlns:a16="http://schemas.microsoft.com/office/drawing/2014/main" id="{50304352-3259-2344-B513-58A46176C5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13439" y="6800651"/>
                <a:ext cx="1404820" cy="1032380"/>
              </a:xfrm>
              <a:custGeom>
                <a:avLst/>
                <a:gdLst>
                  <a:gd name="T0" fmla="*/ 196 w 231"/>
                  <a:gd name="T1" fmla="*/ 154 h 170"/>
                  <a:gd name="T2" fmla="*/ 201 w 231"/>
                  <a:gd name="T3" fmla="*/ 150 h 170"/>
                  <a:gd name="T4" fmla="*/ 206 w 231"/>
                  <a:gd name="T5" fmla="*/ 139 h 170"/>
                  <a:gd name="T6" fmla="*/ 200 w 231"/>
                  <a:gd name="T7" fmla="*/ 128 h 170"/>
                  <a:gd name="T8" fmla="*/ 200 w 231"/>
                  <a:gd name="T9" fmla="*/ 120 h 170"/>
                  <a:gd name="T10" fmla="*/ 211 w 231"/>
                  <a:gd name="T11" fmla="*/ 118 h 170"/>
                  <a:gd name="T12" fmla="*/ 220 w 231"/>
                  <a:gd name="T13" fmla="*/ 113 h 170"/>
                  <a:gd name="T14" fmla="*/ 226 w 231"/>
                  <a:gd name="T15" fmla="*/ 101 h 170"/>
                  <a:gd name="T16" fmla="*/ 231 w 231"/>
                  <a:gd name="T17" fmla="*/ 90 h 170"/>
                  <a:gd name="T18" fmla="*/ 225 w 231"/>
                  <a:gd name="T19" fmla="*/ 81 h 170"/>
                  <a:gd name="T20" fmla="*/ 215 w 231"/>
                  <a:gd name="T21" fmla="*/ 72 h 170"/>
                  <a:gd name="T22" fmla="*/ 211 w 231"/>
                  <a:gd name="T23" fmla="*/ 66 h 170"/>
                  <a:gd name="T24" fmla="*/ 214 w 231"/>
                  <a:gd name="T25" fmla="*/ 65 h 170"/>
                  <a:gd name="T26" fmla="*/ 206 w 231"/>
                  <a:gd name="T27" fmla="*/ 59 h 170"/>
                  <a:gd name="T28" fmla="*/ 196 w 231"/>
                  <a:gd name="T29" fmla="*/ 55 h 170"/>
                  <a:gd name="T30" fmla="*/ 194 w 231"/>
                  <a:gd name="T31" fmla="*/ 45 h 170"/>
                  <a:gd name="T32" fmla="*/ 194 w 231"/>
                  <a:gd name="T33" fmla="*/ 35 h 170"/>
                  <a:gd name="T34" fmla="*/ 192 w 231"/>
                  <a:gd name="T35" fmla="*/ 25 h 170"/>
                  <a:gd name="T36" fmla="*/ 7 w 231"/>
                  <a:gd name="T37" fmla="*/ 22 h 170"/>
                  <a:gd name="T38" fmla="*/ 8 w 231"/>
                  <a:gd name="T39" fmla="*/ 0 h 170"/>
                  <a:gd name="T40" fmla="*/ 4 w 231"/>
                  <a:gd name="T41" fmla="*/ 23 h 170"/>
                  <a:gd name="T42" fmla="*/ 3 w 231"/>
                  <a:gd name="T43" fmla="*/ 31 h 170"/>
                  <a:gd name="T44" fmla="*/ 7 w 231"/>
                  <a:gd name="T45" fmla="*/ 37 h 170"/>
                  <a:gd name="T46" fmla="*/ 5 w 231"/>
                  <a:gd name="T47" fmla="*/ 42 h 170"/>
                  <a:gd name="T48" fmla="*/ 4 w 231"/>
                  <a:gd name="T49" fmla="*/ 52 h 170"/>
                  <a:gd name="T50" fmla="*/ 0 w 231"/>
                  <a:gd name="T51" fmla="*/ 56 h 170"/>
                  <a:gd name="T52" fmla="*/ 4 w 231"/>
                  <a:gd name="T53" fmla="*/ 62 h 170"/>
                  <a:gd name="T54" fmla="*/ 4 w 231"/>
                  <a:gd name="T55" fmla="*/ 69 h 170"/>
                  <a:gd name="T56" fmla="*/ 6 w 231"/>
                  <a:gd name="T57" fmla="*/ 71 h 170"/>
                  <a:gd name="T58" fmla="*/ 12 w 231"/>
                  <a:gd name="T59" fmla="*/ 85 h 170"/>
                  <a:gd name="T60" fmla="*/ 16 w 231"/>
                  <a:gd name="T61" fmla="*/ 96 h 170"/>
                  <a:gd name="T62" fmla="*/ 19 w 231"/>
                  <a:gd name="T63" fmla="*/ 102 h 170"/>
                  <a:gd name="T64" fmla="*/ 20 w 231"/>
                  <a:gd name="T65" fmla="*/ 104 h 170"/>
                  <a:gd name="T66" fmla="*/ 18 w 231"/>
                  <a:gd name="T67" fmla="*/ 109 h 170"/>
                  <a:gd name="T68" fmla="*/ 20 w 231"/>
                  <a:gd name="T69" fmla="*/ 116 h 170"/>
                  <a:gd name="T70" fmla="*/ 24 w 231"/>
                  <a:gd name="T71" fmla="*/ 118 h 170"/>
                  <a:gd name="T72" fmla="*/ 26 w 231"/>
                  <a:gd name="T73" fmla="*/ 135 h 170"/>
                  <a:gd name="T74" fmla="*/ 27 w 231"/>
                  <a:gd name="T75" fmla="*/ 142 h 170"/>
                  <a:gd name="T76" fmla="*/ 28 w 231"/>
                  <a:gd name="T77" fmla="*/ 154 h 170"/>
                  <a:gd name="T78" fmla="*/ 30 w 231"/>
                  <a:gd name="T79" fmla="*/ 162 h 170"/>
                  <a:gd name="T80" fmla="*/ 188 w 231"/>
                  <a:gd name="T81" fmla="*/ 170 h 170"/>
                  <a:gd name="T82" fmla="*/ 189 w 231"/>
                  <a:gd name="T83" fmla="*/ 161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31" h="170">
                    <a:moveTo>
                      <a:pt x="189" y="161"/>
                    </a:moveTo>
                    <a:cubicBezTo>
                      <a:pt x="196" y="154"/>
                      <a:pt x="196" y="154"/>
                      <a:pt x="196" y="154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201" y="150"/>
                      <a:pt x="201" y="150"/>
                      <a:pt x="201" y="150"/>
                    </a:cubicBezTo>
                    <a:cubicBezTo>
                      <a:pt x="202" y="142"/>
                      <a:pt x="202" y="142"/>
                      <a:pt x="202" y="142"/>
                    </a:cubicBezTo>
                    <a:cubicBezTo>
                      <a:pt x="206" y="139"/>
                      <a:pt x="206" y="139"/>
                      <a:pt x="206" y="139"/>
                    </a:cubicBezTo>
                    <a:cubicBezTo>
                      <a:pt x="204" y="136"/>
                      <a:pt x="204" y="136"/>
                      <a:pt x="204" y="136"/>
                    </a:cubicBezTo>
                    <a:cubicBezTo>
                      <a:pt x="200" y="128"/>
                      <a:pt x="200" y="128"/>
                      <a:pt x="200" y="128"/>
                    </a:cubicBezTo>
                    <a:cubicBezTo>
                      <a:pt x="200" y="124"/>
                      <a:pt x="200" y="124"/>
                      <a:pt x="200" y="124"/>
                    </a:cubicBezTo>
                    <a:cubicBezTo>
                      <a:pt x="200" y="120"/>
                      <a:pt x="200" y="120"/>
                      <a:pt x="200" y="120"/>
                    </a:cubicBezTo>
                    <a:cubicBezTo>
                      <a:pt x="204" y="118"/>
                      <a:pt x="204" y="118"/>
                      <a:pt x="204" y="118"/>
                    </a:cubicBezTo>
                    <a:cubicBezTo>
                      <a:pt x="211" y="118"/>
                      <a:pt x="211" y="118"/>
                      <a:pt x="211" y="118"/>
                    </a:cubicBezTo>
                    <a:cubicBezTo>
                      <a:pt x="218" y="115"/>
                      <a:pt x="218" y="115"/>
                      <a:pt x="218" y="115"/>
                    </a:cubicBezTo>
                    <a:cubicBezTo>
                      <a:pt x="220" y="113"/>
                      <a:pt x="220" y="113"/>
                      <a:pt x="220" y="113"/>
                    </a:cubicBezTo>
                    <a:cubicBezTo>
                      <a:pt x="223" y="110"/>
                      <a:pt x="223" y="110"/>
                      <a:pt x="223" y="110"/>
                    </a:cubicBezTo>
                    <a:cubicBezTo>
                      <a:pt x="226" y="101"/>
                      <a:pt x="226" y="101"/>
                      <a:pt x="226" y="101"/>
                    </a:cubicBezTo>
                    <a:cubicBezTo>
                      <a:pt x="229" y="97"/>
                      <a:pt x="229" y="97"/>
                      <a:pt x="229" y="97"/>
                    </a:cubicBezTo>
                    <a:cubicBezTo>
                      <a:pt x="231" y="90"/>
                      <a:pt x="231" y="90"/>
                      <a:pt x="231" y="90"/>
                    </a:cubicBezTo>
                    <a:cubicBezTo>
                      <a:pt x="231" y="87"/>
                      <a:pt x="231" y="87"/>
                      <a:pt x="231" y="87"/>
                    </a:cubicBezTo>
                    <a:cubicBezTo>
                      <a:pt x="225" y="81"/>
                      <a:pt x="225" y="81"/>
                      <a:pt x="225" y="81"/>
                    </a:cubicBezTo>
                    <a:cubicBezTo>
                      <a:pt x="219" y="76"/>
                      <a:pt x="219" y="76"/>
                      <a:pt x="219" y="76"/>
                    </a:cubicBezTo>
                    <a:cubicBezTo>
                      <a:pt x="215" y="72"/>
                      <a:pt x="215" y="72"/>
                      <a:pt x="215" y="72"/>
                    </a:cubicBezTo>
                    <a:cubicBezTo>
                      <a:pt x="211" y="69"/>
                      <a:pt x="211" y="69"/>
                      <a:pt x="211" y="69"/>
                    </a:cubicBezTo>
                    <a:cubicBezTo>
                      <a:pt x="211" y="66"/>
                      <a:pt x="211" y="66"/>
                      <a:pt x="211" y="66"/>
                    </a:cubicBezTo>
                    <a:cubicBezTo>
                      <a:pt x="212" y="63"/>
                      <a:pt x="212" y="63"/>
                      <a:pt x="212" y="63"/>
                    </a:cubicBezTo>
                    <a:cubicBezTo>
                      <a:pt x="214" y="65"/>
                      <a:pt x="214" y="65"/>
                      <a:pt x="214" y="65"/>
                    </a:cubicBezTo>
                    <a:cubicBezTo>
                      <a:pt x="211" y="61"/>
                      <a:pt x="211" y="61"/>
                      <a:pt x="211" y="61"/>
                    </a:cubicBezTo>
                    <a:cubicBezTo>
                      <a:pt x="211" y="61"/>
                      <a:pt x="207" y="59"/>
                      <a:pt x="206" y="59"/>
                    </a:cubicBezTo>
                    <a:cubicBezTo>
                      <a:pt x="205" y="59"/>
                      <a:pt x="201" y="55"/>
                      <a:pt x="201" y="55"/>
                    </a:cubicBezTo>
                    <a:cubicBezTo>
                      <a:pt x="196" y="55"/>
                      <a:pt x="196" y="55"/>
                      <a:pt x="196" y="55"/>
                    </a:cubicBezTo>
                    <a:cubicBezTo>
                      <a:pt x="196" y="50"/>
                      <a:pt x="196" y="50"/>
                      <a:pt x="196" y="50"/>
                    </a:cubicBezTo>
                    <a:cubicBezTo>
                      <a:pt x="194" y="45"/>
                      <a:pt x="194" y="45"/>
                      <a:pt x="194" y="45"/>
                    </a:cubicBezTo>
                    <a:cubicBezTo>
                      <a:pt x="194" y="39"/>
                      <a:pt x="194" y="39"/>
                      <a:pt x="194" y="39"/>
                    </a:cubicBezTo>
                    <a:cubicBezTo>
                      <a:pt x="194" y="35"/>
                      <a:pt x="194" y="35"/>
                      <a:pt x="194" y="35"/>
                    </a:cubicBezTo>
                    <a:cubicBezTo>
                      <a:pt x="194" y="28"/>
                      <a:pt x="194" y="28"/>
                      <a:pt x="194" y="28"/>
                    </a:cubicBezTo>
                    <a:cubicBezTo>
                      <a:pt x="192" y="25"/>
                      <a:pt x="192" y="25"/>
                      <a:pt x="192" y="25"/>
                    </a:cubicBezTo>
                    <a:cubicBezTo>
                      <a:pt x="189" y="18"/>
                      <a:pt x="189" y="18"/>
                      <a:pt x="189" y="18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6" y="71"/>
                      <a:pt x="6" y="71"/>
                      <a:pt x="6" y="71"/>
                    </a:cubicBezTo>
                    <a:cubicBezTo>
                      <a:pt x="9" y="80"/>
                      <a:pt x="9" y="80"/>
                      <a:pt x="9" y="80"/>
                    </a:cubicBezTo>
                    <a:cubicBezTo>
                      <a:pt x="12" y="85"/>
                      <a:pt x="12" y="85"/>
                      <a:pt x="12" y="85"/>
                    </a:cubicBezTo>
                    <a:cubicBezTo>
                      <a:pt x="14" y="91"/>
                      <a:pt x="14" y="91"/>
                      <a:pt x="14" y="91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9" y="102"/>
                      <a:pt x="19" y="102"/>
                      <a:pt x="19" y="102"/>
                    </a:cubicBezTo>
                    <a:cubicBezTo>
                      <a:pt x="20" y="103"/>
                      <a:pt x="20" y="103"/>
                      <a:pt x="20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17" y="105"/>
                      <a:pt x="17" y="105"/>
                      <a:pt x="17" y="105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20" y="116"/>
                      <a:pt x="20" y="116"/>
                      <a:pt x="20" y="116"/>
                    </a:cubicBezTo>
                    <a:cubicBezTo>
                      <a:pt x="22" y="116"/>
                      <a:pt x="22" y="116"/>
                      <a:pt x="22" y="116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6" y="125"/>
                      <a:pt x="26" y="125"/>
                      <a:pt x="26" y="125"/>
                    </a:cubicBezTo>
                    <a:cubicBezTo>
                      <a:pt x="26" y="135"/>
                      <a:pt x="26" y="135"/>
                      <a:pt x="26" y="135"/>
                    </a:cubicBezTo>
                    <a:cubicBezTo>
                      <a:pt x="25" y="139"/>
                      <a:pt x="25" y="139"/>
                      <a:pt x="25" y="139"/>
                    </a:cubicBezTo>
                    <a:cubicBezTo>
                      <a:pt x="27" y="142"/>
                      <a:pt x="27" y="142"/>
                      <a:pt x="27" y="142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30" y="161"/>
                      <a:pt x="30" y="161"/>
                      <a:pt x="30" y="161"/>
                    </a:cubicBezTo>
                    <a:cubicBezTo>
                      <a:pt x="30" y="162"/>
                      <a:pt x="30" y="162"/>
                      <a:pt x="30" y="162"/>
                    </a:cubicBezTo>
                    <a:cubicBezTo>
                      <a:pt x="176" y="160"/>
                      <a:pt x="176" y="160"/>
                      <a:pt x="176" y="160"/>
                    </a:cubicBezTo>
                    <a:cubicBezTo>
                      <a:pt x="188" y="170"/>
                      <a:pt x="188" y="170"/>
                      <a:pt x="188" y="170"/>
                    </a:cubicBezTo>
                    <a:cubicBezTo>
                      <a:pt x="190" y="168"/>
                      <a:pt x="190" y="168"/>
                      <a:pt x="190" y="168"/>
                    </a:cubicBezTo>
                    <a:lnTo>
                      <a:pt x="189" y="161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grpSp>
            <p:nvGrpSpPr>
              <p:cNvPr id="464" name="Group 463">
                <a:extLst>
                  <a:ext uri="{FF2B5EF4-FFF2-40B4-BE49-F238E27FC236}">
                    <a16:creationId xmlns:a16="http://schemas.microsoft.com/office/drawing/2014/main" id="{23FD925C-C32B-5E45-B544-587ADF5365FC}"/>
                  </a:ext>
                </a:extLst>
              </p:cNvPr>
              <p:cNvGrpSpPr/>
              <p:nvPr/>
            </p:nvGrpSpPr>
            <p:grpSpPr>
              <a:xfrm>
                <a:off x="10518923" y="5051349"/>
                <a:ext cx="12479668" cy="7642461"/>
                <a:chOff x="10518923" y="5051349"/>
                <a:chExt cx="12479668" cy="7642461"/>
              </a:xfrm>
              <a:grpFill/>
            </p:grpSpPr>
            <p:sp>
              <p:nvSpPr>
                <p:cNvPr id="465" name="Freeform 6">
                  <a:extLst>
                    <a:ext uri="{FF2B5EF4-FFF2-40B4-BE49-F238E27FC236}">
                      <a16:creationId xmlns:a16="http://schemas.microsoft.com/office/drawing/2014/main" id="{7C32E728-7FC9-4040-A2CA-12FD4897E4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1264" y="8600147"/>
                  <a:ext cx="1634177" cy="1677611"/>
                </a:xfrm>
                <a:custGeom>
                  <a:avLst/>
                  <a:gdLst>
                    <a:gd name="T0" fmla="*/ 34 w 228"/>
                    <a:gd name="T1" fmla="*/ 0 h 234"/>
                    <a:gd name="T2" fmla="*/ 228 w 228"/>
                    <a:gd name="T3" fmla="*/ 23 h 234"/>
                    <a:gd name="T4" fmla="*/ 227 w 228"/>
                    <a:gd name="T5" fmla="*/ 44 h 234"/>
                    <a:gd name="T6" fmla="*/ 224 w 228"/>
                    <a:gd name="T7" fmla="*/ 44 h 234"/>
                    <a:gd name="T8" fmla="*/ 210 w 228"/>
                    <a:gd name="T9" fmla="*/ 226 h 234"/>
                    <a:gd name="T10" fmla="*/ 91 w 228"/>
                    <a:gd name="T11" fmla="*/ 215 h 234"/>
                    <a:gd name="T12" fmla="*/ 90 w 228"/>
                    <a:gd name="T13" fmla="*/ 224 h 234"/>
                    <a:gd name="T14" fmla="*/ 32 w 228"/>
                    <a:gd name="T15" fmla="*/ 218 h 234"/>
                    <a:gd name="T16" fmla="*/ 29 w 228"/>
                    <a:gd name="T17" fmla="*/ 234 h 234"/>
                    <a:gd name="T18" fmla="*/ 0 w 228"/>
                    <a:gd name="T19" fmla="*/ 230 h 234"/>
                    <a:gd name="T20" fmla="*/ 34 w 228"/>
                    <a:gd name="T21" fmla="*/ 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8" h="234">
                      <a:moveTo>
                        <a:pt x="34" y="0"/>
                      </a:moveTo>
                      <a:lnTo>
                        <a:pt x="228" y="23"/>
                      </a:lnTo>
                      <a:lnTo>
                        <a:pt x="227" y="44"/>
                      </a:lnTo>
                      <a:lnTo>
                        <a:pt x="224" y="44"/>
                      </a:lnTo>
                      <a:lnTo>
                        <a:pt x="210" y="226"/>
                      </a:lnTo>
                      <a:lnTo>
                        <a:pt x="91" y="215"/>
                      </a:lnTo>
                      <a:lnTo>
                        <a:pt x="90" y="224"/>
                      </a:lnTo>
                      <a:lnTo>
                        <a:pt x="32" y="218"/>
                      </a:lnTo>
                      <a:lnTo>
                        <a:pt x="29" y="234"/>
                      </a:lnTo>
                      <a:lnTo>
                        <a:pt x="0" y="230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66" name="Freeform 10">
                  <a:extLst>
                    <a:ext uri="{FF2B5EF4-FFF2-40B4-BE49-F238E27FC236}">
                      <a16:creationId xmlns:a16="http://schemas.microsoft.com/office/drawing/2014/main" id="{1F67A7EC-E2AB-B54B-AE32-886B822080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86771" y="8765045"/>
                  <a:ext cx="2014050" cy="1082568"/>
                </a:xfrm>
                <a:custGeom>
                  <a:avLst/>
                  <a:gdLst>
                    <a:gd name="T0" fmla="*/ 0 w 332"/>
                    <a:gd name="T1" fmla="*/ 25 h 178"/>
                    <a:gd name="T2" fmla="*/ 0 w 332"/>
                    <a:gd name="T3" fmla="*/ 28 h 178"/>
                    <a:gd name="T4" fmla="*/ 0 w 332"/>
                    <a:gd name="T5" fmla="*/ 25 h 178"/>
                    <a:gd name="T6" fmla="*/ 118 w 332"/>
                    <a:gd name="T7" fmla="*/ 32 h 178"/>
                    <a:gd name="T8" fmla="*/ 113 w 332"/>
                    <a:gd name="T9" fmla="*/ 123 h 178"/>
                    <a:gd name="T10" fmla="*/ 121 w 332"/>
                    <a:gd name="T11" fmla="*/ 131 h 178"/>
                    <a:gd name="T12" fmla="*/ 124 w 332"/>
                    <a:gd name="T13" fmla="*/ 134 h 178"/>
                    <a:gd name="T14" fmla="*/ 127 w 332"/>
                    <a:gd name="T15" fmla="*/ 134 h 178"/>
                    <a:gd name="T16" fmla="*/ 131 w 332"/>
                    <a:gd name="T17" fmla="*/ 133 h 178"/>
                    <a:gd name="T18" fmla="*/ 134 w 332"/>
                    <a:gd name="T19" fmla="*/ 134 h 178"/>
                    <a:gd name="T20" fmla="*/ 137 w 332"/>
                    <a:gd name="T21" fmla="*/ 133 h 178"/>
                    <a:gd name="T22" fmla="*/ 141 w 332"/>
                    <a:gd name="T23" fmla="*/ 135 h 178"/>
                    <a:gd name="T24" fmla="*/ 144 w 332"/>
                    <a:gd name="T25" fmla="*/ 144 h 178"/>
                    <a:gd name="T26" fmla="*/ 153 w 332"/>
                    <a:gd name="T27" fmla="*/ 144 h 178"/>
                    <a:gd name="T28" fmla="*/ 160 w 332"/>
                    <a:gd name="T29" fmla="*/ 148 h 178"/>
                    <a:gd name="T30" fmla="*/ 166 w 332"/>
                    <a:gd name="T31" fmla="*/ 147 h 178"/>
                    <a:gd name="T32" fmla="*/ 167 w 332"/>
                    <a:gd name="T33" fmla="*/ 147 h 178"/>
                    <a:gd name="T34" fmla="*/ 171 w 332"/>
                    <a:gd name="T35" fmla="*/ 151 h 178"/>
                    <a:gd name="T36" fmla="*/ 175 w 332"/>
                    <a:gd name="T37" fmla="*/ 148 h 178"/>
                    <a:gd name="T38" fmla="*/ 184 w 332"/>
                    <a:gd name="T39" fmla="*/ 149 h 178"/>
                    <a:gd name="T40" fmla="*/ 188 w 332"/>
                    <a:gd name="T41" fmla="*/ 156 h 178"/>
                    <a:gd name="T42" fmla="*/ 191 w 332"/>
                    <a:gd name="T43" fmla="*/ 156 h 178"/>
                    <a:gd name="T44" fmla="*/ 192 w 332"/>
                    <a:gd name="T45" fmla="*/ 162 h 178"/>
                    <a:gd name="T46" fmla="*/ 196 w 332"/>
                    <a:gd name="T47" fmla="*/ 163 h 178"/>
                    <a:gd name="T48" fmla="*/ 200 w 332"/>
                    <a:gd name="T49" fmla="*/ 160 h 178"/>
                    <a:gd name="T50" fmla="*/ 202 w 332"/>
                    <a:gd name="T51" fmla="*/ 157 h 178"/>
                    <a:gd name="T52" fmla="*/ 204 w 332"/>
                    <a:gd name="T53" fmla="*/ 157 h 178"/>
                    <a:gd name="T54" fmla="*/ 211 w 332"/>
                    <a:gd name="T55" fmla="*/ 162 h 178"/>
                    <a:gd name="T56" fmla="*/ 213 w 332"/>
                    <a:gd name="T57" fmla="*/ 166 h 178"/>
                    <a:gd name="T58" fmla="*/ 220 w 332"/>
                    <a:gd name="T59" fmla="*/ 162 h 178"/>
                    <a:gd name="T60" fmla="*/ 222 w 332"/>
                    <a:gd name="T61" fmla="*/ 164 h 178"/>
                    <a:gd name="T62" fmla="*/ 223 w 332"/>
                    <a:gd name="T63" fmla="*/ 170 h 178"/>
                    <a:gd name="T64" fmla="*/ 225 w 332"/>
                    <a:gd name="T65" fmla="*/ 169 h 178"/>
                    <a:gd name="T66" fmla="*/ 228 w 332"/>
                    <a:gd name="T67" fmla="*/ 164 h 178"/>
                    <a:gd name="T68" fmla="*/ 233 w 332"/>
                    <a:gd name="T69" fmla="*/ 163 h 178"/>
                    <a:gd name="T70" fmla="*/ 239 w 332"/>
                    <a:gd name="T71" fmla="*/ 166 h 178"/>
                    <a:gd name="T72" fmla="*/ 248 w 332"/>
                    <a:gd name="T73" fmla="*/ 165 h 178"/>
                    <a:gd name="T74" fmla="*/ 252 w 332"/>
                    <a:gd name="T75" fmla="*/ 169 h 178"/>
                    <a:gd name="T76" fmla="*/ 254 w 332"/>
                    <a:gd name="T77" fmla="*/ 172 h 178"/>
                    <a:gd name="T78" fmla="*/ 259 w 332"/>
                    <a:gd name="T79" fmla="*/ 171 h 178"/>
                    <a:gd name="T80" fmla="*/ 264 w 332"/>
                    <a:gd name="T81" fmla="*/ 167 h 178"/>
                    <a:gd name="T82" fmla="*/ 267 w 332"/>
                    <a:gd name="T83" fmla="*/ 164 h 178"/>
                    <a:gd name="T84" fmla="*/ 271 w 332"/>
                    <a:gd name="T85" fmla="*/ 164 h 178"/>
                    <a:gd name="T86" fmla="*/ 275 w 332"/>
                    <a:gd name="T87" fmla="*/ 166 h 178"/>
                    <a:gd name="T88" fmla="*/ 278 w 332"/>
                    <a:gd name="T89" fmla="*/ 165 h 178"/>
                    <a:gd name="T90" fmla="*/ 282 w 332"/>
                    <a:gd name="T91" fmla="*/ 162 h 178"/>
                    <a:gd name="T92" fmla="*/ 288 w 332"/>
                    <a:gd name="T93" fmla="*/ 163 h 178"/>
                    <a:gd name="T94" fmla="*/ 291 w 332"/>
                    <a:gd name="T95" fmla="*/ 164 h 178"/>
                    <a:gd name="T96" fmla="*/ 300 w 332"/>
                    <a:gd name="T97" fmla="*/ 161 h 178"/>
                    <a:gd name="T98" fmla="*/ 306 w 332"/>
                    <a:gd name="T99" fmla="*/ 163 h 178"/>
                    <a:gd name="T100" fmla="*/ 311 w 332"/>
                    <a:gd name="T101" fmla="*/ 168 h 178"/>
                    <a:gd name="T102" fmla="*/ 318 w 332"/>
                    <a:gd name="T103" fmla="*/ 173 h 178"/>
                    <a:gd name="T104" fmla="*/ 324 w 332"/>
                    <a:gd name="T105" fmla="*/ 173 h 178"/>
                    <a:gd name="T106" fmla="*/ 328 w 332"/>
                    <a:gd name="T107" fmla="*/ 176 h 178"/>
                    <a:gd name="T108" fmla="*/ 331 w 332"/>
                    <a:gd name="T109" fmla="*/ 178 h 178"/>
                    <a:gd name="T110" fmla="*/ 332 w 332"/>
                    <a:gd name="T111" fmla="*/ 88 h 178"/>
                    <a:gd name="T112" fmla="*/ 324 w 332"/>
                    <a:gd name="T113" fmla="*/ 37 h 178"/>
                    <a:gd name="T114" fmla="*/ 324 w 332"/>
                    <a:gd name="T115" fmla="*/ 12 h 178"/>
                    <a:gd name="T116" fmla="*/ 175 w 332"/>
                    <a:gd name="T117" fmla="*/ 9 h 178"/>
                    <a:gd name="T118" fmla="*/ 4 w 332"/>
                    <a:gd name="T119" fmla="*/ 0 h 178"/>
                    <a:gd name="T120" fmla="*/ 3 w 332"/>
                    <a:gd name="T121" fmla="*/ 25 h 178"/>
                    <a:gd name="T122" fmla="*/ 0 w 332"/>
                    <a:gd name="T123" fmla="*/ 25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32" h="178">
                      <a:moveTo>
                        <a:pt x="0" y="25"/>
                      </a:move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118" y="32"/>
                        <a:pt x="118" y="32"/>
                        <a:pt x="118" y="32"/>
                      </a:cubicBezTo>
                      <a:cubicBezTo>
                        <a:pt x="113" y="123"/>
                        <a:pt x="113" y="123"/>
                        <a:pt x="113" y="123"/>
                      </a:cubicBezTo>
                      <a:cubicBezTo>
                        <a:pt x="121" y="131"/>
                        <a:pt x="121" y="131"/>
                        <a:pt x="121" y="131"/>
                      </a:cubicBezTo>
                      <a:cubicBezTo>
                        <a:pt x="124" y="134"/>
                        <a:pt x="124" y="134"/>
                        <a:pt x="124" y="134"/>
                      </a:cubicBezTo>
                      <a:cubicBezTo>
                        <a:pt x="127" y="134"/>
                        <a:pt x="127" y="134"/>
                        <a:pt x="127" y="134"/>
                      </a:cubicBezTo>
                      <a:cubicBezTo>
                        <a:pt x="131" y="133"/>
                        <a:pt x="131" y="133"/>
                        <a:pt x="131" y="133"/>
                      </a:cubicBezTo>
                      <a:cubicBezTo>
                        <a:pt x="134" y="134"/>
                        <a:pt x="134" y="134"/>
                        <a:pt x="134" y="134"/>
                      </a:cubicBezTo>
                      <a:cubicBezTo>
                        <a:pt x="137" y="133"/>
                        <a:pt x="137" y="133"/>
                        <a:pt x="137" y="133"/>
                      </a:cubicBezTo>
                      <a:cubicBezTo>
                        <a:pt x="141" y="135"/>
                        <a:pt x="141" y="135"/>
                        <a:pt x="141" y="135"/>
                      </a:cubicBezTo>
                      <a:cubicBezTo>
                        <a:pt x="144" y="144"/>
                        <a:pt x="144" y="144"/>
                        <a:pt x="144" y="144"/>
                      </a:cubicBezTo>
                      <a:cubicBezTo>
                        <a:pt x="153" y="144"/>
                        <a:pt x="153" y="144"/>
                        <a:pt x="153" y="144"/>
                      </a:cubicBezTo>
                      <a:cubicBezTo>
                        <a:pt x="160" y="148"/>
                        <a:pt x="160" y="148"/>
                        <a:pt x="160" y="148"/>
                      </a:cubicBezTo>
                      <a:cubicBezTo>
                        <a:pt x="166" y="147"/>
                        <a:pt x="166" y="147"/>
                        <a:pt x="166" y="147"/>
                      </a:cubicBezTo>
                      <a:cubicBezTo>
                        <a:pt x="167" y="147"/>
                        <a:pt x="167" y="147"/>
                        <a:pt x="167" y="147"/>
                      </a:cubicBezTo>
                      <a:cubicBezTo>
                        <a:pt x="171" y="151"/>
                        <a:pt x="171" y="151"/>
                        <a:pt x="171" y="151"/>
                      </a:cubicBezTo>
                      <a:cubicBezTo>
                        <a:pt x="175" y="148"/>
                        <a:pt x="175" y="148"/>
                        <a:pt x="175" y="148"/>
                      </a:cubicBezTo>
                      <a:cubicBezTo>
                        <a:pt x="184" y="149"/>
                        <a:pt x="184" y="149"/>
                        <a:pt x="184" y="149"/>
                      </a:cubicBezTo>
                      <a:cubicBezTo>
                        <a:pt x="188" y="156"/>
                        <a:pt x="188" y="156"/>
                        <a:pt x="188" y="156"/>
                      </a:cubicBezTo>
                      <a:cubicBezTo>
                        <a:pt x="191" y="156"/>
                        <a:pt x="191" y="156"/>
                        <a:pt x="191" y="156"/>
                      </a:cubicBezTo>
                      <a:cubicBezTo>
                        <a:pt x="192" y="162"/>
                        <a:pt x="192" y="162"/>
                        <a:pt x="192" y="162"/>
                      </a:cubicBezTo>
                      <a:cubicBezTo>
                        <a:pt x="196" y="163"/>
                        <a:pt x="196" y="163"/>
                        <a:pt x="196" y="163"/>
                      </a:cubicBezTo>
                      <a:cubicBezTo>
                        <a:pt x="200" y="160"/>
                        <a:pt x="200" y="160"/>
                        <a:pt x="200" y="160"/>
                      </a:cubicBezTo>
                      <a:cubicBezTo>
                        <a:pt x="202" y="157"/>
                        <a:pt x="202" y="157"/>
                        <a:pt x="202" y="157"/>
                      </a:cubicBezTo>
                      <a:cubicBezTo>
                        <a:pt x="204" y="157"/>
                        <a:pt x="204" y="157"/>
                        <a:pt x="204" y="157"/>
                      </a:cubicBezTo>
                      <a:cubicBezTo>
                        <a:pt x="211" y="162"/>
                        <a:pt x="211" y="162"/>
                        <a:pt x="211" y="162"/>
                      </a:cubicBezTo>
                      <a:cubicBezTo>
                        <a:pt x="213" y="166"/>
                        <a:pt x="213" y="166"/>
                        <a:pt x="213" y="166"/>
                      </a:cubicBezTo>
                      <a:cubicBezTo>
                        <a:pt x="220" y="162"/>
                        <a:pt x="220" y="162"/>
                        <a:pt x="220" y="162"/>
                      </a:cubicBezTo>
                      <a:cubicBezTo>
                        <a:pt x="222" y="164"/>
                        <a:pt x="222" y="164"/>
                        <a:pt x="222" y="164"/>
                      </a:cubicBezTo>
                      <a:cubicBezTo>
                        <a:pt x="223" y="170"/>
                        <a:pt x="223" y="170"/>
                        <a:pt x="223" y="170"/>
                      </a:cubicBezTo>
                      <a:cubicBezTo>
                        <a:pt x="225" y="169"/>
                        <a:pt x="225" y="169"/>
                        <a:pt x="225" y="169"/>
                      </a:cubicBezTo>
                      <a:cubicBezTo>
                        <a:pt x="228" y="164"/>
                        <a:pt x="228" y="164"/>
                        <a:pt x="228" y="164"/>
                      </a:cubicBezTo>
                      <a:cubicBezTo>
                        <a:pt x="233" y="163"/>
                        <a:pt x="233" y="163"/>
                        <a:pt x="233" y="163"/>
                      </a:cubicBezTo>
                      <a:cubicBezTo>
                        <a:pt x="239" y="166"/>
                        <a:pt x="239" y="166"/>
                        <a:pt x="239" y="166"/>
                      </a:cubicBezTo>
                      <a:cubicBezTo>
                        <a:pt x="248" y="165"/>
                        <a:pt x="248" y="165"/>
                        <a:pt x="248" y="165"/>
                      </a:cubicBezTo>
                      <a:cubicBezTo>
                        <a:pt x="252" y="169"/>
                        <a:pt x="252" y="169"/>
                        <a:pt x="252" y="169"/>
                      </a:cubicBezTo>
                      <a:cubicBezTo>
                        <a:pt x="254" y="172"/>
                        <a:pt x="254" y="172"/>
                        <a:pt x="254" y="172"/>
                      </a:cubicBezTo>
                      <a:cubicBezTo>
                        <a:pt x="259" y="171"/>
                        <a:pt x="259" y="171"/>
                        <a:pt x="259" y="171"/>
                      </a:cubicBezTo>
                      <a:cubicBezTo>
                        <a:pt x="264" y="167"/>
                        <a:pt x="264" y="167"/>
                        <a:pt x="264" y="167"/>
                      </a:cubicBezTo>
                      <a:cubicBezTo>
                        <a:pt x="267" y="164"/>
                        <a:pt x="267" y="164"/>
                        <a:pt x="267" y="164"/>
                      </a:cubicBezTo>
                      <a:cubicBezTo>
                        <a:pt x="271" y="164"/>
                        <a:pt x="271" y="164"/>
                        <a:pt x="271" y="164"/>
                      </a:cubicBezTo>
                      <a:cubicBezTo>
                        <a:pt x="275" y="166"/>
                        <a:pt x="275" y="166"/>
                        <a:pt x="275" y="166"/>
                      </a:cubicBezTo>
                      <a:cubicBezTo>
                        <a:pt x="278" y="165"/>
                        <a:pt x="278" y="165"/>
                        <a:pt x="278" y="165"/>
                      </a:cubicBezTo>
                      <a:cubicBezTo>
                        <a:pt x="282" y="162"/>
                        <a:pt x="282" y="162"/>
                        <a:pt x="282" y="162"/>
                      </a:cubicBezTo>
                      <a:cubicBezTo>
                        <a:pt x="288" y="163"/>
                        <a:pt x="288" y="163"/>
                        <a:pt x="288" y="163"/>
                      </a:cubicBezTo>
                      <a:cubicBezTo>
                        <a:pt x="291" y="164"/>
                        <a:pt x="291" y="164"/>
                        <a:pt x="291" y="164"/>
                      </a:cubicBezTo>
                      <a:cubicBezTo>
                        <a:pt x="300" y="161"/>
                        <a:pt x="300" y="161"/>
                        <a:pt x="300" y="161"/>
                      </a:cubicBezTo>
                      <a:cubicBezTo>
                        <a:pt x="306" y="163"/>
                        <a:pt x="306" y="163"/>
                        <a:pt x="306" y="163"/>
                      </a:cubicBezTo>
                      <a:cubicBezTo>
                        <a:pt x="311" y="168"/>
                        <a:pt x="311" y="168"/>
                        <a:pt x="311" y="168"/>
                      </a:cubicBezTo>
                      <a:cubicBezTo>
                        <a:pt x="318" y="173"/>
                        <a:pt x="318" y="173"/>
                        <a:pt x="318" y="173"/>
                      </a:cubicBezTo>
                      <a:cubicBezTo>
                        <a:pt x="324" y="173"/>
                        <a:pt x="324" y="173"/>
                        <a:pt x="324" y="173"/>
                      </a:cubicBezTo>
                      <a:cubicBezTo>
                        <a:pt x="328" y="176"/>
                        <a:pt x="328" y="176"/>
                        <a:pt x="328" y="176"/>
                      </a:cubicBezTo>
                      <a:cubicBezTo>
                        <a:pt x="331" y="178"/>
                        <a:pt x="331" y="178"/>
                        <a:pt x="331" y="178"/>
                      </a:cubicBezTo>
                      <a:cubicBezTo>
                        <a:pt x="332" y="88"/>
                        <a:pt x="332" y="88"/>
                        <a:pt x="332" y="88"/>
                      </a:cubicBezTo>
                      <a:cubicBezTo>
                        <a:pt x="324" y="37"/>
                        <a:pt x="324" y="37"/>
                        <a:pt x="324" y="37"/>
                      </a:cubicBezTo>
                      <a:cubicBezTo>
                        <a:pt x="324" y="12"/>
                        <a:pt x="324" y="12"/>
                        <a:pt x="324" y="12"/>
                      </a:cubicBezTo>
                      <a:cubicBezTo>
                        <a:pt x="324" y="12"/>
                        <a:pt x="211" y="10"/>
                        <a:pt x="175" y="9"/>
                      </a:cubicBezTo>
                      <a:cubicBezTo>
                        <a:pt x="131" y="7"/>
                        <a:pt x="4" y="0"/>
                        <a:pt x="4" y="0"/>
                      </a:cubicBezTo>
                      <a:cubicBezTo>
                        <a:pt x="3" y="25"/>
                        <a:pt x="3" y="25"/>
                        <a:pt x="3" y="25"/>
                      </a:cubicBezTo>
                      <a:lnTo>
                        <a:pt x="0" y="25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67" name="Freeform 11">
                  <a:extLst>
                    <a:ext uri="{FF2B5EF4-FFF2-40B4-BE49-F238E27FC236}">
                      <a16:creationId xmlns:a16="http://schemas.microsoft.com/office/drawing/2014/main" id="{A3500EF7-D0EA-8E45-85B2-DBBF7197EA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44799" y="7890391"/>
                  <a:ext cx="1705850" cy="946349"/>
                </a:xfrm>
                <a:custGeom>
                  <a:avLst/>
                  <a:gdLst>
                    <a:gd name="T0" fmla="*/ 282 w 282"/>
                    <a:gd name="T1" fmla="*/ 156 h 156"/>
                    <a:gd name="T2" fmla="*/ 282 w 282"/>
                    <a:gd name="T3" fmla="*/ 52 h 156"/>
                    <a:gd name="T4" fmla="*/ 276 w 282"/>
                    <a:gd name="T5" fmla="*/ 49 h 156"/>
                    <a:gd name="T6" fmla="*/ 273 w 282"/>
                    <a:gd name="T7" fmla="*/ 47 h 156"/>
                    <a:gd name="T8" fmla="*/ 271 w 282"/>
                    <a:gd name="T9" fmla="*/ 41 h 156"/>
                    <a:gd name="T10" fmla="*/ 265 w 282"/>
                    <a:gd name="T11" fmla="*/ 35 h 156"/>
                    <a:gd name="T12" fmla="*/ 268 w 282"/>
                    <a:gd name="T13" fmla="*/ 30 h 156"/>
                    <a:gd name="T14" fmla="*/ 271 w 282"/>
                    <a:gd name="T15" fmla="*/ 24 h 156"/>
                    <a:gd name="T16" fmla="*/ 271 w 282"/>
                    <a:gd name="T17" fmla="*/ 19 h 156"/>
                    <a:gd name="T18" fmla="*/ 269 w 282"/>
                    <a:gd name="T19" fmla="*/ 19 h 156"/>
                    <a:gd name="T20" fmla="*/ 260 w 282"/>
                    <a:gd name="T21" fmla="*/ 19 h 156"/>
                    <a:gd name="T22" fmla="*/ 258 w 282"/>
                    <a:gd name="T23" fmla="*/ 15 h 156"/>
                    <a:gd name="T24" fmla="*/ 254 w 282"/>
                    <a:gd name="T25" fmla="*/ 9 h 156"/>
                    <a:gd name="T26" fmla="*/ 165 w 282"/>
                    <a:gd name="T27" fmla="*/ 6 h 156"/>
                    <a:gd name="T28" fmla="*/ 10 w 282"/>
                    <a:gd name="T29" fmla="*/ 0 h 156"/>
                    <a:gd name="T30" fmla="*/ 0 w 282"/>
                    <a:gd name="T31" fmla="*/ 146 h 156"/>
                    <a:gd name="T32" fmla="*/ 133 w 282"/>
                    <a:gd name="T33" fmla="*/ 153 h 156"/>
                    <a:gd name="T34" fmla="*/ 282 w 282"/>
                    <a:gd name="T3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82" h="156">
                      <a:moveTo>
                        <a:pt x="282" y="156"/>
                      </a:moveTo>
                      <a:cubicBezTo>
                        <a:pt x="282" y="52"/>
                        <a:pt x="282" y="52"/>
                        <a:pt x="282" y="52"/>
                      </a:cubicBezTo>
                      <a:cubicBezTo>
                        <a:pt x="276" y="49"/>
                        <a:pt x="276" y="49"/>
                        <a:pt x="276" y="49"/>
                      </a:cubicBezTo>
                      <a:cubicBezTo>
                        <a:pt x="273" y="47"/>
                        <a:pt x="273" y="47"/>
                        <a:pt x="273" y="47"/>
                      </a:cubicBezTo>
                      <a:cubicBezTo>
                        <a:pt x="271" y="41"/>
                        <a:pt x="271" y="41"/>
                        <a:pt x="271" y="41"/>
                      </a:cubicBezTo>
                      <a:cubicBezTo>
                        <a:pt x="265" y="35"/>
                        <a:pt x="265" y="35"/>
                        <a:pt x="265" y="35"/>
                      </a:cubicBezTo>
                      <a:cubicBezTo>
                        <a:pt x="268" y="30"/>
                        <a:pt x="268" y="30"/>
                        <a:pt x="268" y="30"/>
                      </a:cubicBezTo>
                      <a:cubicBezTo>
                        <a:pt x="271" y="24"/>
                        <a:pt x="271" y="24"/>
                        <a:pt x="271" y="24"/>
                      </a:cubicBezTo>
                      <a:cubicBezTo>
                        <a:pt x="271" y="19"/>
                        <a:pt x="271" y="19"/>
                        <a:pt x="271" y="19"/>
                      </a:cubicBezTo>
                      <a:cubicBezTo>
                        <a:pt x="269" y="19"/>
                        <a:pt x="269" y="19"/>
                        <a:pt x="269" y="19"/>
                      </a:cubicBezTo>
                      <a:cubicBezTo>
                        <a:pt x="260" y="19"/>
                        <a:pt x="260" y="19"/>
                        <a:pt x="260" y="19"/>
                      </a:cubicBezTo>
                      <a:cubicBezTo>
                        <a:pt x="258" y="15"/>
                        <a:pt x="258" y="15"/>
                        <a:pt x="258" y="15"/>
                      </a:cubicBezTo>
                      <a:cubicBezTo>
                        <a:pt x="254" y="9"/>
                        <a:pt x="254" y="9"/>
                        <a:pt x="254" y="9"/>
                      </a:cubicBezTo>
                      <a:cubicBezTo>
                        <a:pt x="254" y="9"/>
                        <a:pt x="187" y="7"/>
                        <a:pt x="165" y="6"/>
                      </a:cubicBezTo>
                      <a:cubicBezTo>
                        <a:pt x="126" y="5"/>
                        <a:pt x="10" y="0"/>
                        <a:pt x="10" y="0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41" y="148"/>
                        <a:pt x="104" y="151"/>
                        <a:pt x="133" y="153"/>
                      </a:cubicBezTo>
                      <a:cubicBezTo>
                        <a:pt x="169" y="154"/>
                        <a:pt x="282" y="156"/>
                        <a:pt x="282" y="156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68" name="Freeform 22">
                  <a:extLst>
                    <a:ext uri="{FF2B5EF4-FFF2-40B4-BE49-F238E27FC236}">
                      <a16:creationId xmlns:a16="http://schemas.microsoft.com/office/drawing/2014/main" id="{BFEA4B69-A9F5-0240-9F53-3F8ACDD0A3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59999" y="5051349"/>
                  <a:ext cx="838592" cy="1340658"/>
                </a:xfrm>
                <a:custGeom>
                  <a:avLst/>
                  <a:gdLst>
                    <a:gd name="T0" fmla="*/ 34 w 117"/>
                    <a:gd name="T1" fmla="*/ 182 h 187"/>
                    <a:gd name="T2" fmla="*/ 34 w 117"/>
                    <a:gd name="T3" fmla="*/ 176 h 187"/>
                    <a:gd name="T4" fmla="*/ 37 w 117"/>
                    <a:gd name="T5" fmla="*/ 171 h 187"/>
                    <a:gd name="T6" fmla="*/ 40 w 117"/>
                    <a:gd name="T7" fmla="*/ 166 h 187"/>
                    <a:gd name="T8" fmla="*/ 44 w 117"/>
                    <a:gd name="T9" fmla="*/ 161 h 187"/>
                    <a:gd name="T10" fmla="*/ 40 w 117"/>
                    <a:gd name="T11" fmla="*/ 159 h 187"/>
                    <a:gd name="T12" fmla="*/ 42 w 117"/>
                    <a:gd name="T13" fmla="*/ 155 h 187"/>
                    <a:gd name="T14" fmla="*/ 45 w 117"/>
                    <a:gd name="T15" fmla="*/ 155 h 187"/>
                    <a:gd name="T16" fmla="*/ 48 w 117"/>
                    <a:gd name="T17" fmla="*/ 150 h 187"/>
                    <a:gd name="T18" fmla="*/ 52 w 117"/>
                    <a:gd name="T19" fmla="*/ 153 h 187"/>
                    <a:gd name="T20" fmla="*/ 51 w 117"/>
                    <a:gd name="T21" fmla="*/ 149 h 187"/>
                    <a:gd name="T22" fmla="*/ 56 w 117"/>
                    <a:gd name="T23" fmla="*/ 148 h 187"/>
                    <a:gd name="T24" fmla="*/ 59 w 117"/>
                    <a:gd name="T25" fmla="*/ 139 h 187"/>
                    <a:gd name="T26" fmla="*/ 67 w 117"/>
                    <a:gd name="T27" fmla="*/ 141 h 187"/>
                    <a:gd name="T28" fmla="*/ 68 w 117"/>
                    <a:gd name="T29" fmla="*/ 132 h 187"/>
                    <a:gd name="T30" fmla="*/ 68 w 117"/>
                    <a:gd name="T31" fmla="*/ 123 h 187"/>
                    <a:gd name="T32" fmla="*/ 69 w 117"/>
                    <a:gd name="T33" fmla="*/ 116 h 187"/>
                    <a:gd name="T34" fmla="*/ 79 w 117"/>
                    <a:gd name="T35" fmla="*/ 122 h 187"/>
                    <a:gd name="T36" fmla="*/ 81 w 117"/>
                    <a:gd name="T37" fmla="*/ 115 h 187"/>
                    <a:gd name="T38" fmla="*/ 84 w 117"/>
                    <a:gd name="T39" fmla="*/ 122 h 187"/>
                    <a:gd name="T40" fmla="*/ 88 w 117"/>
                    <a:gd name="T41" fmla="*/ 116 h 187"/>
                    <a:gd name="T42" fmla="*/ 87 w 117"/>
                    <a:gd name="T43" fmla="*/ 111 h 187"/>
                    <a:gd name="T44" fmla="*/ 95 w 117"/>
                    <a:gd name="T45" fmla="*/ 115 h 187"/>
                    <a:gd name="T46" fmla="*/ 97 w 117"/>
                    <a:gd name="T47" fmla="*/ 111 h 187"/>
                    <a:gd name="T48" fmla="*/ 103 w 117"/>
                    <a:gd name="T49" fmla="*/ 105 h 187"/>
                    <a:gd name="T50" fmla="*/ 106 w 117"/>
                    <a:gd name="T51" fmla="*/ 101 h 187"/>
                    <a:gd name="T52" fmla="*/ 114 w 117"/>
                    <a:gd name="T53" fmla="*/ 97 h 187"/>
                    <a:gd name="T54" fmla="*/ 116 w 117"/>
                    <a:gd name="T55" fmla="*/ 88 h 187"/>
                    <a:gd name="T56" fmla="*/ 112 w 117"/>
                    <a:gd name="T57" fmla="*/ 86 h 187"/>
                    <a:gd name="T58" fmla="*/ 112 w 117"/>
                    <a:gd name="T59" fmla="*/ 82 h 187"/>
                    <a:gd name="T60" fmla="*/ 104 w 117"/>
                    <a:gd name="T61" fmla="*/ 77 h 187"/>
                    <a:gd name="T62" fmla="*/ 101 w 117"/>
                    <a:gd name="T63" fmla="*/ 64 h 187"/>
                    <a:gd name="T64" fmla="*/ 95 w 117"/>
                    <a:gd name="T65" fmla="*/ 63 h 187"/>
                    <a:gd name="T66" fmla="*/ 84 w 117"/>
                    <a:gd name="T67" fmla="*/ 56 h 187"/>
                    <a:gd name="T68" fmla="*/ 77 w 117"/>
                    <a:gd name="T69" fmla="*/ 31 h 187"/>
                    <a:gd name="T70" fmla="*/ 71 w 117"/>
                    <a:gd name="T71" fmla="*/ 11 h 187"/>
                    <a:gd name="T72" fmla="*/ 53 w 117"/>
                    <a:gd name="T73" fmla="*/ 3 h 187"/>
                    <a:gd name="T74" fmla="*/ 42 w 117"/>
                    <a:gd name="T75" fmla="*/ 11 h 187"/>
                    <a:gd name="T76" fmla="*/ 30 w 117"/>
                    <a:gd name="T77" fmla="*/ 5 h 187"/>
                    <a:gd name="T78" fmla="*/ 22 w 117"/>
                    <a:gd name="T79" fmla="*/ 22 h 187"/>
                    <a:gd name="T80" fmla="*/ 13 w 117"/>
                    <a:gd name="T81" fmla="*/ 54 h 187"/>
                    <a:gd name="T82" fmla="*/ 15 w 117"/>
                    <a:gd name="T83" fmla="*/ 71 h 187"/>
                    <a:gd name="T84" fmla="*/ 12 w 117"/>
                    <a:gd name="T85" fmla="*/ 82 h 187"/>
                    <a:gd name="T86" fmla="*/ 7 w 117"/>
                    <a:gd name="T87" fmla="*/ 95 h 187"/>
                    <a:gd name="T88" fmla="*/ 0 w 117"/>
                    <a:gd name="T89" fmla="*/ 103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17" h="187">
                      <a:moveTo>
                        <a:pt x="33" y="187"/>
                      </a:moveTo>
                      <a:lnTo>
                        <a:pt x="33" y="185"/>
                      </a:lnTo>
                      <a:lnTo>
                        <a:pt x="34" y="182"/>
                      </a:lnTo>
                      <a:lnTo>
                        <a:pt x="34" y="181"/>
                      </a:lnTo>
                      <a:lnTo>
                        <a:pt x="34" y="178"/>
                      </a:lnTo>
                      <a:lnTo>
                        <a:pt x="34" y="176"/>
                      </a:lnTo>
                      <a:lnTo>
                        <a:pt x="35" y="174"/>
                      </a:lnTo>
                      <a:lnTo>
                        <a:pt x="37" y="174"/>
                      </a:lnTo>
                      <a:lnTo>
                        <a:pt x="37" y="171"/>
                      </a:lnTo>
                      <a:lnTo>
                        <a:pt x="38" y="169"/>
                      </a:lnTo>
                      <a:lnTo>
                        <a:pt x="38" y="166"/>
                      </a:lnTo>
                      <a:lnTo>
                        <a:pt x="40" y="166"/>
                      </a:lnTo>
                      <a:lnTo>
                        <a:pt x="41" y="166"/>
                      </a:lnTo>
                      <a:lnTo>
                        <a:pt x="44" y="166"/>
                      </a:lnTo>
                      <a:lnTo>
                        <a:pt x="44" y="161"/>
                      </a:lnTo>
                      <a:lnTo>
                        <a:pt x="41" y="161"/>
                      </a:lnTo>
                      <a:lnTo>
                        <a:pt x="40" y="161"/>
                      </a:lnTo>
                      <a:lnTo>
                        <a:pt x="40" y="159"/>
                      </a:lnTo>
                      <a:lnTo>
                        <a:pt x="40" y="158"/>
                      </a:lnTo>
                      <a:lnTo>
                        <a:pt x="42" y="156"/>
                      </a:lnTo>
                      <a:lnTo>
                        <a:pt x="42" y="155"/>
                      </a:lnTo>
                      <a:lnTo>
                        <a:pt x="44" y="153"/>
                      </a:lnTo>
                      <a:lnTo>
                        <a:pt x="45" y="154"/>
                      </a:lnTo>
                      <a:lnTo>
                        <a:pt x="45" y="155"/>
                      </a:lnTo>
                      <a:lnTo>
                        <a:pt x="47" y="154"/>
                      </a:lnTo>
                      <a:lnTo>
                        <a:pt x="48" y="153"/>
                      </a:lnTo>
                      <a:lnTo>
                        <a:pt x="48" y="150"/>
                      </a:lnTo>
                      <a:lnTo>
                        <a:pt x="50" y="152"/>
                      </a:lnTo>
                      <a:lnTo>
                        <a:pt x="51" y="153"/>
                      </a:lnTo>
                      <a:lnTo>
                        <a:pt x="52" y="153"/>
                      </a:lnTo>
                      <a:lnTo>
                        <a:pt x="52" y="150"/>
                      </a:lnTo>
                      <a:lnTo>
                        <a:pt x="52" y="149"/>
                      </a:lnTo>
                      <a:lnTo>
                        <a:pt x="51" y="149"/>
                      </a:lnTo>
                      <a:lnTo>
                        <a:pt x="50" y="147"/>
                      </a:lnTo>
                      <a:lnTo>
                        <a:pt x="54" y="147"/>
                      </a:lnTo>
                      <a:lnTo>
                        <a:pt x="56" y="148"/>
                      </a:lnTo>
                      <a:lnTo>
                        <a:pt x="59" y="147"/>
                      </a:lnTo>
                      <a:lnTo>
                        <a:pt x="60" y="144"/>
                      </a:lnTo>
                      <a:lnTo>
                        <a:pt x="59" y="139"/>
                      </a:lnTo>
                      <a:lnTo>
                        <a:pt x="61" y="139"/>
                      </a:lnTo>
                      <a:lnTo>
                        <a:pt x="64" y="142"/>
                      </a:lnTo>
                      <a:lnTo>
                        <a:pt x="67" y="141"/>
                      </a:lnTo>
                      <a:lnTo>
                        <a:pt x="68" y="139"/>
                      </a:lnTo>
                      <a:lnTo>
                        <a:pt x="69" y="135"/>
                      </a:lnTo>
                      <a:lnTo>
                        <a:pt x="68" y="132"/>
                      </a:lnTo>
                      <a:lnTo>
                        <a:pt x="69" y="128"/>
                      </a:lnTo>
                      <a:lnTo>
                        <a:pt x="69" y="126"/>
                      </a:lnTo>
                      <a:lnTo>
                        <a:pt x="68" y="123"/>
                      </a:lnTo>
                      <a:lnTo>
                        <a:pt x="68" y="121"/>
                      </a:lnTo>
                      <a:lnTo>
                        <a:pt x="69" y="118"/>
                      </a:lnTo>
                      <a:lnTo>
                        <a:pt x="69" y="116"/>
                      </a:lnTo>
                      <a:lnTo>
                        <a:pt x="73" y="120"/>
                      </a:lnTo>
                      <a:lnTo>
                        <a:pt x="74" y="122"/>
                      </a:lnTo>
                      <a:lnTo>
                        <a:pt x="79" y="122"/>
                      </a:lnTo>
                      <a:lnTo>
                        <a:pt x="79" y="120"/>
                      </a:lnTo>
                      <a:lnTo>
                        <a:pt x="79" y="116"/>
                      </a:lnTo>
                      <a:lnTo>
                        <a:pt x="81" y="115"/>
                      </a:lnTo>
                      <a:lnTo>
                        <a:pt x="84" y="116"/>
                      </a:lnTo>
                      <a:lnTo>
                        <a:pt x="84" y="118"/>
                      </a:lnTo>
                      <a:lnTo>
                        <a:pt x="84" y="122"/>
                      </a:lnTo>
                      <a:lnTo>
                        <a:pt x="87" y="121"/>
                      </a:lnTo>
                      <a:lnTo>
                        <a:pt x="90" y="118"/>
                      </a:lnTo>
                      <a:lnTo>
                        <a:pt x="88" y="116"/>
                      </a:lnTo>
                      <a:lnTo>
                        <a:pt x="86" y="114"/>
                      </a:lnTo>
                      <a:lnTo>
                        <a:pt x="86" y="112"/>
                      </a:lnTo>
                      <a:lnTo>
                        <a:pt x="87" y="111"/>
                      </a:lnTo>
                      <a:lnTo>
                        <a:pt x="90" y="114"/>
                      </a:lnTo>
                      <a:lnTo>
                        <a:pt x="93" y="116"/>
                      </a:lnTo>
                      <a:lnTo>
                        <a:pt x="95" y="115"/>
                      </a:lnTo>
                      <a:lnTo>
                        <a:pt x="94" y="111"/>
                      </a:lnTo>
                      <a:lnTo>
                        <a:pt x="95" y="111"/>
                      </a:lnTo>
                      <a:lnTo>
                        <a:pt x="97" y="111"/>
                      </a:lnTo>
                      <a:lnTo>
                        <a:pt x="97" y="105"/>
                      </a:lnTo>
                      <a:lnTo>
                        <a:pt x="101" y="105"/>
                      </a:lnTo>
                      <a:lnTo>
                        <a:pt x="103" y="105"/>
                      </a:lnTo>
                      <a:lnTo>
                        <a:pt x="104" y="104"/>
                      </a:lnTo>
                      <a:lnTo>
                        <a:pt x="104" y="101"/>
                      </a:lnTo>
                      <a:lnTo>
                        <a:pt x="106" y="101"/>
                      </a:lnTo>
                      <a:lnTo>
                        <a:pt x="107" y="100"/>
                      </a:lnTo>
                      <a:lnTo>
                        <a:pt x="110" y="97"/>
                      </a:lnTo>
                      <a:lnTo>
                        <a:pt x="114" y="97"/>
                      </a:lnTo>
                      <a:lnTo>
                        <a:pt x="116" y="95"/>
                      </a:lnTo>
                      <a:lnTo>
                        <a:pt x="117" y="89"/>
                      </a:lnTo>
                      <a:lnTo>
                        <a:pt x="116" y="88"/>
                      </a:lnTo>
                      <a:lnTo>
                        <a:pt x="115" y="88"/>
                      </a:lnTo>
                      <a:lnTo>
                        <a:pt x="113" y="88"/>
                      </a:lnTo>
                      <a:lnTo>
                        <a:pt x="112" y="86"/>
                      </a:lnTo>
                      <a:lnTo>
                        <a:pt x="114" y="84"/>
                      </a:lnTo>
                      <a:lnTo>
                        <a:pt x="114" y="83"/>
                      </a:lnTo>
                      <a:lnTo>
                        <a:pt x="112" y="82"/>
                      </a:lnTo>
                      <a:lnTo>
                        <a:pt x="110" y="77"/>
                      </a:lnTo>
                      <a:lnTo>
                        <a:pt x="106" y="77"/>
                      </a:lnTo>
                      <a:lnTo>
                        <a:pt x="104" y="77"/>
                      </a:lnTo>
                      <a:lnTo>
                        <a:pt x="102" y="73"/>
                      </a:lnTo>
                      <a:lnTo>
                        <a:pt x="101" y="68"/>
                      </a:lnTo>
                      <a:lnTo>
                        <a:pt x="101" y="64"/>
                      </a:lnTo>
                      <a:lnTo>
                        <a:pt x="100" y="61"/>
                      </a:lnTo>
                      <a:lnTo>
                        <a:pt x="97" y="62"/>
                      </a:lnTo>
                      <a:lnTo>
                        <a:pt x="95" y="63"/>
                      </a:lnTo>
                      <a:lnTo>
                        <a:pt x="91" y="63"/>
                      </a:lnTo>
                      <a:lnTo>
                        <a:pt x="87" y="61"/>
                      </a:lnTo>
                      <a:lnTo>
                        <a:pt x="84" y="56"/>
                      </a:lnTo>
                      <a:lnTo>
                        <a:pt x="83" y="49"/>
                      </a:lnTo>
                      <a:lnTo>
                        <a:pt x="79" y="40"/>
                      </a:lnTo>
                      <a:lnTo>
                        <a:pt x="77" y="31"/>
                      </a:lnTo>
                      <a:lnTo>
                        <a:pt x="75" y="26"/>
                      </a:lnTo>
                      <a:lnTo>
                        <a:pt x="73" y="18"/>
                      </a:lnTo>
                      <a:lnTo>
                        <a:pt x="71" y="11"/>
                      </a:lnTo>
                      <a:lnTo>
                        <a:pt x="69" y="8"/>
                      </a:lnTo>
                      <a:lnTo>
                        <a:pt x="56" y="0"/>
                      </a:lnTo>
                      <a:lnTo>
                        <a:pt x="53" y="3"/>
                      </a:lnTo>
                      <a:lnTo>
                        <a:pt x="50" y="7"/>
                      </a:lnTo>
                      <a:lnTo>
                        <a:pt x="45" y="11"/>
                      </a:lnTo>
                      <a:lnTo>
                        <a:pt x="42" y="11"/>
                      </a:lnTo>
                      <a:lnTo>
                        <a:pt x="39" y="9"/>
                      </a:lnTo>
                      <a:lnTo>
                        <a:pt x="34" y="6"/>
                      </a:lnTo>
                      <a:lnTo>
                        <a:pt x="30" y="5"/>
                      </a:lnTo>
                      <a:lnTo>
                        <a:pt x="29" y="5"/>
                      </a:lnTo>
                      <a:lnTo>
                        <a:pt x="27" y="7"/>
                      </a:lnTo>
                      <a:lnTo>
                        <a:pt x="22" y="22"/>
                      </a:lnTo>
                      <a:lnTo>
                        <a:pt x="20" y="33"/>
                      </a:lnTo>
                      <a:lnTo>
                        <a:pt x="15" y="45"/>
                      </a:lnTo>
                      <a:lnTo>
                        <a:pt x="13" y="54"/>
                      </a:lnTo>
                      <a:lnTo>
                        <a:pt x="12" y="64"/>
                      </a:lnTo>
                      <a:lnTo>
                        <a:pt x="13" y="69"/>
                      </a:lnTo>
                      <a:lnTo>
                        <a:pt x="15" y="71"/>
                      </a:lnTo>
                      <a:lnTo>
                        <a:pt x="14" y="73"/>
                      </a:lnTo>
                      <a:lnTo>
                        <a:pt x="12" y="76"/>
                      </a:lnTo>
                      <a:lnTo>
                        <a:pt x="12" y="82"/>
                      </a:lnTo>
                      <a:lnTo>
                        <a:pt x="10" y="87"/>
                      </a:lnTo>
                      <a:lnTo>
                        <a:pt x="10" y="94"/>
                      </a:lnTo>
                      <a:lnTo>
                        <a:pt x="7" y="95"/>
                      </a:lnTo>
                      <a:lnTo>
                        <a:pt x="7" y="100"/>
                      </a:lnTo>
                      <a:lnTo>
                        <a:pt x="1" y="100"/>
                      </a:lnTo>
                      <a:lnTo>
                        <a:pt x="0" y="103"/>
                      </a:lnTo>
                      <a:lnTo>
                        <a:pt x="23" y="178"/>
                      </a:lnTo>
                      <a:lnTo>
                        <a:pt x="33" y="187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69" name="Freeform 24">
                  <a:extLst>
                    <a:ext uri="{FF2B5EF4-FFF2-40B4-BE49-F238E27FC236}">
                      <a16:creationId xmlns:a16="http://schemas.microsoft.com/office/drawing/2014/main" id="{5D1DF9B8-E925-1045-9060-EE5DF98C80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15623" y="5882985"/>
                  <a:ext cx="401378" cy="724100"/>
                </a:xfrm>
                <a:custGeom>
                  <a:avLst/>
                  <a:gdLst>
                    <a:gd name="T0" fmla="*/ 0 w 56"/>
                    <a:gd name="T1" fmla="*/ 23 h 101"/>
                    <a:gd name="T2" fmla="*/ 2 w 56"/>
                    <a:gd name="T3" fmla="*/ 28 h 101"/>
                    <a:gd name="T4" fmla="*/ 5 w 56"/>
                    <a:gd name="T5" fmla="*/ 35 h 101"/>
                    <a:gd name="T6" fmla="*/ 8 w 56"/>
                    <a:gd name="T7" fmla="*/ 36 h 101"/>
                    <a:gd name="T8" fmla="*/ 11 w 56"/>
                    <a:gd name="T9" fmla="*/ 44 h 101"/>
                    <a:gd name="T10" fmla="*/ 8 w 56"/>
                    <a:gd name="T11" fmla="*/ 46 h 101"/>
                    <a:gd name="T12" fmla="*/ 7 w 56"/>
                    <a:gd name="T13" fmla="*/ 53 h 101"/>
                    <a:gd name="T14" fmla="*/ 11 w 56"/>
                    <a:gd name="T15" fmla="*/ 60 h 101"/>
                    <a:gd name="T16" fmla="*/ 14 w 56"/>
                    <a:gd name="T17" fmla="*/ 68 h 101"/>
                    <a:gd name="T18" fmla="*/ 18 w 56"/>
                    <a:gd name="T19" fmla="*/ 71 h 101"/>
                    <a:gd name="T20" fmla="*/ 19 w 56"/>
                    <a:gd name="T21" fmla="*/ 82 h 101"/>
                    <a:gd name="T22" fmla="*/ 21 w 56"/>
                    <a:gd name="T23" fmla="*/ 91 h 101"/>
                    <a:gd name="T24" fmla="*/ 25 w 56"/>
                    <a:gd name="T25" fmla="*/ 100 h 101"/>
                    <a:gd name="T26" fmla="*/ 25 w 56"/>
                    <a:gd name="T27" fmla="*/ 101 h 101"/>
                    <a:gd name="T28" fmla="*/ 47 w 56"/>
                    <a:gd name="T29" fmla="*/ 98 h 101"/>
                    <a:gd name="T30" fmla="*/ 45 w 56"/>
                    <a:gd name="T31" fmla="*/ 91 h 101"/>
                    <a:gd name="T32" fmla="*/ 46 w 56"/>
                    <a:gd name="T33" fmla="*/ 82 h 101"/>
                    <a:gd name="T34" fmla="*/ 45 w 56"/>
                    <a:gd name="T35" fmla="*/ 71 h 101"/>
                    <a:gd name="T36" fmla="*/ 44 w 56"/>
                    <a:gd name="T37" fmla="*/ 60 h 101"/>
                    <a:gd name="T38" fmla="*/ 47 w 56"/>
                    <a:gd name="T39" fmla="*/ 45 h 101"/>
                    <a:gd name="T40" fmla="*/ 47 w 56"/>
                    <a:gd name="T41" fmla="*/ 32 h 101"/>
                    <a:gd name="T42" fmla="*/ 56 w 56"/>
                    <a:gd name="T43" fmla="*/ 25 h 101"/>
                    <a:gd name="T44" fmla="*/ 56 w 56"/>
                    <a:gd name="T45" fmla="*/ 21 h 101"/>
                    <a:gd name="T46" fmla="*/ 53 w 56"/>
                    <a:gd name="T47" fmla="*/ 17 h 101"/>
                    <a:gd name="T48" fmla="*/ 53 w 56"/>
                    <a:gd name="T49" fmla="*/ 12 h 101"/>
                    <a:gd name="T50" fmla="*/ 53 w 56"/>
                    <a:gd name="T51" fmla="*/ 4 h 101"/>
                    <a:gd name="T52" fmla="*/ 50 w 56"/>
                    <a:gd name="T53" fmla="*/ 0 h 101"/>
                    <a:gd name="T54" fmla="*/ 43 w 56"/>
                    <a:gd name="T55" fmla="*/ 2 h 101"/>
                    <a:gd name="T56" fmla="*/ 36 w 56"/>
                    <a:gd name="T57" fmla="*/ 4 h 101"/>
                    <a:gd name="T58" fmla="*/ 22 w 56"/>
                    <a:gd name="T59" fmla="*/ 6 h 101"/>
                    <a:gd name="T60" fmla="*/ 15 w 56"/>
                    <a:gd name="T61" fmla="*/ 8 h 101"/>
                    <a:gd name="T62" fmla="*/ 5 w 56"/>
                    <a:gd name="T63" fmla="*/ 12 h 101"/>
                    <a:gd name="T64" fmla="*/ 0 w 56"/>
                    <a:gd name="T65" fmla="*/ 12 h 101"/>
                    <a:gd name="T66" fmla="*/ 0 w 56"/>
                    <a:gd name="T67" fmla="*/ 17 h 101"/>
                    <a:gd name="T68" fmla="*/ 0 w 56"/>
                    <a:gd name="T69" fmla="*/ 23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6" h="101">
                      <a:moveTo>
                        <a:pt x="0" y="23"/>
                      </a:moveTo>
                      <a:lnTo>
                        <a:pt x="2" y="28"/>
                      </a:lnTo>
                      <a:lnTo>
                        <a:pt x="5" y="35"/>
                      </a:lnTo>
                      <a:lnTo>
                        <a:pt x="8" y="36"/>
                      </a:lnTo>
                      <a:lnTo>
                        <a:pt x="11" y="44"/>
                      </a:lnTo>
                      <a:lnTo>
                        <a:pt x="8" y="46"/>
                      </a:lnTo>
                      <a:lnTo>
                        <a:pt x="7" y="53"/>
                      </a:lnTo>
                      <a:lnTo>
                        <a:pt x="11" y="60"/>
                      </a:lnTo>
                      <a:lnTo>
                        <a:pt x="14" y="68"/>
                      </a:lnTo>
                      <a:lnTo>
                        <a:pt x="18" y="71"/>
                      </a:lnTo>
                      <a:lnTo>
                        <a:pt x="19" y="82"/>
                      </a:lnTo>
                      <a:lnTo>
                        <a:pt x="21" y="91"/>
                      </a:lnTo>
                      <a:lnTo>
                        <a:pt x="25" y="100"/>
                      </a:lnTo>
                      <a:lnTo>
                        <a:pt x="25" y="101"/>
                      </a:lnTo>
                      <a:lnTo>
                        <a:pt x="47" y="98"/>
                      </a:lnTo>
                      <a:lnTo>
                        <a:pt x="45" y="91"/>
                      </a:lnTo>
                      <a:lnTo>
                        <a:pt x="46" y="82"/>
                      </a:lnTo>
                      <a:lnTo>
                        <a:pt x="45" y="71"/>
                      </a:lnTo>
                      <a:lnTo>
                        <a:pt x="44" y="60"/>
                      </a:lnTo>
                      <a:lnTo>
                        <a:pt x="47" y="45"/>
                      </a:lnTo>
                      <a:lnTo>
                        <a:pt x="47" y="32"/>
                      </a:lnTo>
                      <a:lnTo>
                        <a:pt x="56" y="25"/>
                      </a:lnTo>
                      <a:lnTo>
                        <a:pt x="56" y="21"/>
                      </a:lnTo>
                      <a:lnTo>
                        <a:pt x="53" y="17"/>
                      </a:lnTo>
                      <a:lnTo>
                        <a:pt x="53" y="12"/>
                      </a:lnTo>
                      <a:lnTo>
                        <a:pt x="53" y="4"/>
                      </a:lnTo>
                      <a:lnTo>
                        <a:pt x="50" y="0"/>
                      </a:lnTo>
                      <a:lnTo>
                        <a:pt x="43" y="2"/>
                      </a:lnTo>
                      <a:lnTo>
                        <a:pt x="36" y="4"/>
                      </a:lnTo>
                      <a:lnTo>
                        <a:pt x="22" y="6"/>
                      </a:lnTo>
                      <a:lnTo>
                        <a:pt x="15" y="8"/>
                      </a:lnTo>
                      <a:lnTo>
                        <a:pt x="5" y="12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70" name="Freeform 25">
                  <a:extLst>
                    <a:ext uri="{FF2B5EF4-FFF2-40B4-BE49-F238E27FC236}">
                      <a16:creationId xmlns:a16="http://schemas.microsoft.com/office/drawing/2014/main" id="{CF79262D-AD5B-BE4E-BE9A-990C483F13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30990" y="5789783"/>
                  <a:ext cx="358372" cy="795791"/>
                </a:xfrm>
                <a:custGeom>
                  <a:avLst/>
                  <a:gdLst>
                    <a:gd name="T0" fmla="*/ 18 w 50"/>
                    <a:gd name="T1" fmla="*/ 0 h 111"/>
                    <a:gd name="T2" fmla="*/ 14 w 50"/>
                    <a:gd name="T3" fmla="*/ 1 h 111"/>
                    <a:gd name="T4" fmla="*/ 9 w 50"/>
                    <a:gd name="T5" fmla="*/ 1 h 111"/>
                    <a:gd name="T6" fmla="*/ 9 w 50"/>
                    <a:gd name="T7" fmla="*/ 6 h 111"/>
                    <a:gd name="T8" fmla="*/ 8 w 50"/>
                    <a:gd name="T9" fmla="*/ 9 h 111"/>
                    <a:gd name="T10" fmla="*/ 6 w 50"/>
                    <a:gd name="T11" fmla="*/ 13 h 111"/>
                    <a:gd name="T12" fmla="*/ 9 w 50"/>
                    <a:gd name="T13" fmla="*/ 17 h 111"/>
                    <a:gd name="T14" fmla="*/ 9 w 50"/>
                    <a:gd name="T15" fmla="*/ 25 h 111"/>
                    <a:gd name="T16" fmla="*/ 9 w 50"/>
                    <a:gd name="T17" fmla="*/ 30 h 111"/>
                    <a:gd name="T18" fmla="*/ 12 w 50"/>
                    <a:gd name="T19" fmla="*/ 34 h 111"/>
                    <a:gd name="T20" fmla="*/ 12 w 50"/>
                    <a:gd name="T21" fmla="*/ 38 h 111"/>
                    <a:gd name="T22" fmla="*/ 3 w 50"/>
                    <a:gd name="T23" fmla="*/ 45 h 111"/>
                    <a:gd name="T24" fmla="*/ 3 w 50"/>
                    <a:gd name="T25" fmla="*/ 58 h 111"/>
                    <a:gd name="T26" fmla="*/ 0 w 50"/>
                    <a:gd name="T27" fmla="*/ 73 h 111"/>
                    <a:gd name="T28" fmla="*/ 1 w 50"/>
                    <a:gd name="T29" fmla="*/ 84 h 111"/>
                    <a:gd name="T30" fmla="*/ 2 w 50"/>
                    <a:gd name="T31" fmla="*/ 95 h 111"/>
                    <a:gd name="T32" fmla="*/ 1 w 50"/>
                    <a:gd name="T33" fmla="*/ 104 h 111"/>
                    <a:gd name="T34" fmla="*/ 3 w 50"/>
                    <a:gd name="T35" fmla="*/ 111 h 111"/>
                    <a:gd name="T36" fmla="*/ 40 w 50"/>
                    <a:gd name="T37" fmla="*/ 102 h 111"/>
                    <a:gd name="T38" fmla="*/ 41 w 50"/>
                    <a:gd name="T39" fmla="*/ 97 h 111"/>
                    <a:gd name="T40" fmla="*/ 49 w 50"/>
                    <a:gd name="T41" fmla="*/ 94 h 111"/>
                    <a:gd name="T42" fmla="*/ 48 w 50"/>
                    <a:gd name="T43" fmla="*/ 91 h 111"/>
                    <a:gd name="T44" fmla="*/ 50 w 50"/>
                    <a:gd name="T45" fmla="*/ 83 h 111"/>
                    <a:gd name="T46" fmla="*/ 50 w 50"/>
                    <a:gd name="T47" fmla="*/ 83 h 111"/>
                    <a:gd name="T48" fmla="*/ 41 w 50"/>
                    <a:gd name="T49" fmla="*/ 75 h 111"/>
                    <a:gd name="T50" fmla="*/ 18 w 50"/>
                    <a:gd name="T51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0" h="111">
                      <a:moveTo>
                        <a:pt x="18" y="0"/>
                      </a:moveTo>
                      <a:lnTo>
                        <a:pt x="14" y="1"/>
                      </a:lnTo>
                      <a:lnTo>
                        <a:pt x="9" y="1"/>
                      </a:lnTo>
                      <a:lnTo>
                        <a:pt x="9" y="6"/>
                      </a:lnTo>
                      <a:lnTo>
                        <a:pt x="8" y="9"/>
                      </a:lnTo>
                      <a:lnTo>
                        <a:pt x="6" y="13"/>
                      </a:lnTo>
                      <a:lnTo>
                        <a:pt x="9" y="17"/>
                      </a:lnTo>
                      <a:lnTo>
                        <a:pt x="9" y="25"/>
                      </a:lnTo>
                      <a:lnTo>
                        <a:pt x="9" y="30"/>
                      </a:lnTo>
                      <a:lnTo>
                        <a:pt x="12" y="34"/>
                      </a:lnTo>
                      <a:lnTo>
                        <a:pt x="12" y="38"/>
                      </a:lnTo>
                      <a:lnTo>
                        <a:pt x="3" y="45"/>
                      </a:lnTo>
                      <a:lnTo>
                        <a:pt x="3" y="58"/>
                      </a:lnTo>
                      <a:lnTo>
                        <a:pt x="0" y="73"/>
                      </a:lnTo>
                      <a:lnTo>
                        <a:pt x="1" y="84"/>
                      </a:lnTo>
                      <a:lnTo>
                        <a:pt x="2" y="95"/>
                      </a:lnTo>
                      <a:lnTo>
                        <a:pt x="1" y="104"/>
                      </a:lnTo>
                      <a:lnTo>
                        <a:pt x="3" y="111"/>
                      </a:lnTo>
                      <a:lnTo>
                        <a:pt x="40" y="102"/>
                      </a:lnTo>
                      <a:lnTo>
                        <a:pt x="41" y="97"/>
                      </a:lnTo>
                      <a:lnTo>
                        <a:pt x="49" y="94"/>
                      </a:lnTo>
                      <a:lnTo>
                        <a:pt x="48" y="91"/>
                      </a:lnTo>
                      <a:lnTo>
                        <a:pt x="50" y="83"/>
                      </a:lnTo>
                      <a:lnTo>
                        <a:pt x="50" y="83"/>
                      </a:lnTo>
                      <a:lnTo>
                        <a:pt x="41" y="75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71" name="Freeform 470">
                  <a:extLst>
                    <a:ext uri="{FF2B5EF4-FFF2-40B4-BE49-F238E27FC236}">
                      <a16:creationId xmlns:a16="http://schemas.microsoft.com/office/drawing/2014/main" id="{B80D8288-6419-E84E-8933-B4B054C222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18923" y="10263420"/>
                  <a:ext cx="3126157" cy="2430390"/>
                </a:xfrm>
                <a:custGeom>
                  <a:avLst/>
                  <a:gdLst>
                    <a:gd name="connsiteX0" fmla="*/ 302516 w 770887"/>
                    <a:gd name="connsiteY0" fmla="*/ 482511 h 599162"/>
                    <a:gd name="connsiteX1" fmla="*/ 307819 w 770887"/>
                    <a:gd name="connsiteY1" fmla="*/ 487813 h 599162"/>
                    <a:gd name="connsiteX2" fmla="*/ 318423 w 770887"/>
                    <a:gd name="connsiteY2" fmla="*/ 494883 h 599162"/>
                    <a:gd name="connsiteX3" fmla="*/ 311354 w 770887"/>
                    <a:gd name="connsiteY3" fmla="*/ 496651 h 599162"/>
                    <a:gd name="connsiteX4" fmla="*/ 307819 w 770887"/>
                    <a:gd name="connsiteY4" fmla="*/ 496651 h 599162"/>
                    <a:gd name="connsiteX5" fmla="*/ 300749 w 770887"/>
                    <a:gd name="connsiteY5" fmla="*/ 501953 h 599162"/>
                    <a:gd name="connsiteX6" fmla="*/ 300749 w 770887"/>
                    <a:gd name="connsiteY6" fmla="*/ 503720 h 599162"/>
                    <a:gd name="connsiteX7" fmla="*/ 300749 w 770887"/>
                    <a:gd name="connsiteY7" fmla="*/ 509023 h 599162"/>
                    <a:gd name="connsiteX8" fmla="*/ 304284 w 770887"/>
                    <a:gd name="connsiteY8" fmla="*/ 509023 h 599162"/>
                    <a:gd name="connsiteX9" fmla="*/ 311354 w 770887"/>
                    <a:gd name="connsiteY9" fmla="*/ 517860 h 599162"/>
                    <a:gd name="connsiteX10" fmla="*/ 311354 w 770887"/>
                    <a:gd name="connsiteY10" fmla="*/ 521395 h 599162"/>
                    <a:gd name="connsiteX11" fmla="*/ 306051 w 770887"/>
                    <a:gd name="connsiteY11" fmla="*/ 523162 h 599162"/>
                    <a:gd name="connsiteX12" fmla="*/ 302516 w 770887"/>
                    <a:gd name="connsiteY12" fmla="*/ 523162 h 599162"/>
                    <a:gd name="connsiteX13" fmla="*/ 298982 w 770887"/>
                    <a:gd name="connsiteY13" fmla="*/ 524930 h 599162"/>
                    <a:gd name="connsiteX14" fmla="*/ 297214 w 770887"/>
                    <a:gd name="connsiteY14" fmla="*/ 524930 h 599162"/>
                    <a:gd name="connsiteX15" fmla="*/ 291912 w 770887"/>
                    <a:gd name="connsiteY15" fmla="*/ 528465 h 599162"/>
                    <a:gd name="connsiteX16" fmla="*/ 291912 w 770887"/>
                    <a:gd name="connsiteY16" fmla="*/ 533767 h 599162"/>
                    <a:gd name="connsiteX17" fmla="*/ 291912 w 770887"/>
                    <a:gd name="connsiteY17" fmla="*/ 535534 h 599162"/>
                    <a:gd name="connsiteX18" fmla="*/ 288377 w 770887"/>
                    <a:gd name="connsiteY18" fmla="*/ 540837 h 599162"/>
                    <a:gd name="connsiteX19" fmla="*/ 283075 w 770887"/>
                    <a:gd name="connsiteY19" fmla="*/ 531999 h 599162"/>
                    <a:gd name="connsiteX20" fmla="*/ 283075 w 770887"/>
                    <a:gd name="connsiteY20" fmla="*/ 533767 h 599162"/>
                    <a:gd name="connsiteX21" fmla="*/ 281307 w 770887"/>
                    <a:gd name="connsiteY21" fmla="*/ 537302 h 599162"/>
                    <a:gd name="connsiteX22" fmla="*/ 276005 w 770887"/>
                    <a:gd name="connsiteY22" fmla="*/ 542604 h 599162"/>
                    <a:gd name="connsiteX23" fmla="*/ 272470 w 770887"/>
                    <a:gd name="connsiteY23" fmla="*/ 549674 h 599162"/>
                    <a:gd name="connsiteX24" fmla="*/ 272470 w 770887"/>
                    <a:gd name="connsiteY24" fmla="*/ 551441 h 599162"/>
                    <a:gd name="connsiteX25" fmla="*/ 272470 w 770887"/>
                    <a:gd name="connsiteY25" fmla="*/ 558511 h 599162"/>
                    <a:gd name="connsiteX26" fmla="*/ 256563 w 770887"/>
                    <a:gd name="connsiteY26" fmla="*/ 558511 h 599162"/>
                    <a:gd name="connsiteX27" fmla="*/ 268935 w 770887"/>
                    <a:gd name="connsiteY27" fmla="*/ 554976 h 599162"/>
                    <a:gd name="connsiteX28" fmla="*/ 270703 w 770887"/>
                    <a:gd name="connsiteY28" fmla="*/ 551441 h 599162"/>
                    <a:gd name="connsiteX29" fmla="*/ 272470 w 770887"/>
                    <a:gd name="connsiteY29" fmla="*/ 547906 h 599162"/>
                    <a:gd name="connsiteX30" fmla="*/ 270703 w 770887"/>
                    <a:gd name="connsiteY30" fmla="*/ 542604 h 599162"/>
                    <a:gd name="connsiteX31" fmla="*/ 267168 w 770887"/>
                    <a:gd name="connsiteY31" fmla="*/ 540837 h 599162"/>
                    <a:gd name="connsiteX32" fmla="*/ 265400 w 770887"/>
                    <a:gd name="connsiteY32" fmla="*/ 540837 h 599162"/>
                    <a:gd name="connsiteX33" fmla="*/ 261866 w 770887"/>
                    <a:gd name="connsiteY33" fmla="*/ 537302 h 599162"/>
                    <a:gd name="connsiteX34" fmla="*/ 261866 w 770887"/>
                    <a:gd name="connsiteY34" fmla="*/ 535534 h 599162"/>
                    <a:gd name="connsiteX35" fmla="*/ 260098 w 770887"/>
                    <a:gd name="connsiteY35" fmla="*/ 524930 h 599162"/>
                    <a:gd name="connsiteX36" fmla="*/ 263633 w 770887"/>
                    <a:gd name="connsiteY36" fmla="*/ 521395 h 599162"/>
                    <a:gd name="connsiteX37" fmla="*/ 265400 w 770887"/>
                    <a:gd name="connsiteY37" fmla="*/ 517860 h 599162"/>
                    <a:gd name="connsiteX38" fmla="*/ 270703 w 770887"/>
                    <a:gd name="connsiteY38" fmla="*/ 514325 h 599162"/>
                    <a:gd name="connsiteX39" fmla="*/ 272470 w 770887"/>
                    <a:gd name="connsiteY39" fmla="*/ 516093 h 599162"/>
                    <a:gd name="connsiteX40" fmla="*/ 277772 w 770887"/>
                    <a:gd name="connsiteY40" fmla="*/ 521395 h 599162"/>
                    <a:gd name="connsiteX41" fmla="*/ 281307 w 770887"/>
                    <a:gd name="connsiteY41" fmla="*/ 528465 h 599162"/>
                    <a:gd name="connsiteX42" fmla="*/ 281307 w 770887"/>
                    <a:gd name="connsiteY42" fmla="*/ 521395 h 599162"/>
                    <a:gd name="connsiteX43" fmla="*/ 279540 w 770887"/>
                    <a:gd name="connsiteY43" fmla="*/ 514325 h 599162"/>
                    <a:gd name="connsiteX44" fmla="*/ 276005 w 770887"/>
                    <a:gd name="connsiteY44" fmla="*/ 509023 h 599162"/>
                    <a:gd name="connsiteX45" fmla="*/ 281307 w 770887"/>
                    <a:gd name="connsiteY45" fmla="*/ 507255 h 599162"/>
                    <a:gd name="connsiteX46" fmla="*/ 288377 w 770887"/>
                    <a:gd name="connsiteY46" fmla="*/ 510790 h 599162"/>
                    <a:gd name="connsiteX47" fmla="*/ 291912 w 770887"/>
                    <a:gd name="connsiteY47" fmla="*/ 510790 h 599162"/>
                    <a:gd name="connsiteX48" fmla="*/ 291912 w 770887"/>
                    <a:gd name="connsiteY48" fmla="*/ 507255 h 599162"/>
                    <a:gd name="connsiteX49" fmla="*/ 291912 w 770887"/>
                    <a:gd name="connsiteY49" fmla="*/ 505488 h 599162"/>
                    <a:gd name="connsiteX50" fmla="*/ 291912 w 770887"/>
                    <a:gd name="connsiteY50" fmla="*/ 501953 h 599162"/>
                    <a:gd name="connsiteX51" fmla="*/ 291912 w 770887"/>
                    <a:gd name="connsiteY51" fmla="*/ 496651 h 599162"/>
                    <a:gd name="connsiteX52" fmla="*/ 290144 w 770887"/>
                    <a:gd name="connsiteY52" fmla="*/ 493116 h 599162"/>
                    <a:gd name="connsiteX53" fmla="*/ 297214 w 770887"/>
                    <a:gd name="connsiteY53" fmla="*/ 487813 h 599162"/>
                    <a:gd name="connsiteX54" fmla="*/ 55075 w 770887"/>
                    <a:gd name="connsiteY54" fmla="*/ 374697 h 599162"/>
                    <a:gd name="connsiteX55" fmla="*/ 58610 w 770887"/>
                    <a:gd name="connsiteY55" fmla="*/ 374697 h 599162"/>
                    <a:gd name="connsiteX56" fmla="*/ 63912 w 770887"/>
                    <a:gd name="connsiteY56" fmla="*/ 385302 h 599162"/>
                    <a:gd name="connsiteX57" fmla="*/ 63912 w 770887"/>
                    <a:gd name="connsiteY57" fmla="*/ 390604 h 599162"/>
                    <a:gd name="connsiteX58" fmla="*/ 60377 w 770887"/>
                    <a:gd name="connsiteY58" fmla="*/ 395906 h 599162"/>
                    <a:gd name="connsiteX59" fmla="*/ 56842 w 770887"/>
                    <a:gd name="connsiteY59" fmla="*/ 395906 h 599162"/>
                    <a:gd name="connsiteX60" fmla="*/ 51540 w 770887"/>
                    <a:gd name="connsiteY60" fmla="*/ 395906 h 599162"/>
                    <a:gd name="connsiteX61" fmla="*/ 44470 w 770887"/>
                    <a:gd name="connsiteY61" fmla="*/ 390604 h 599162"/>
                    <a:gd name="connsiteX62" fmla="*/ 35633 w 770887"/>
                    <a:gd name="connsiteY62" fmla="*/ 383534 h 599162"/>
                    <a:gd name="connsiteX63" fmla="*/ 44470 w 770887"/>
                    <a:gd name="connsiteY63" fmla="*/ 378232 h 599162"/>
                    <a:gd name="connsiteX64" fmla="*/ 49773 w 770887"/>
                    <a:gd name="connsiteY64" fmla="*/ 378232 h 599162"/>
                    <a:gd name="connsiteX65" fmla="*/ 4447 w 770887"/>
                    <a:gd name="connsiteY65" fmla="*/ 224465 h 599162"/>
                    <a:gd name="connsiteX66" fmla="*/ 5929 w 770887"/>
                    <a:gd name="connsiteY66" fmla="*/ 230488 h 599162"/>
                    <a:gd name="connsiteX67" fmla="*/ 8894 w 770887"/>
                    <a:gd name="connsiteY67" fmla="*/ 233499 h 599162"/>
                    <a:gd name="connsiteX68" fmla="*/ 16306 w 770887"/>
                    <a:gd name="connsiteY68" fmla="*/ 235005 h 599162"/>
                    <a:gd name="connsiteX69" fmla="*/ 23717 w 770887"/>
                    <a:gd name="connsiteY69" fmla="*/ 235005 h 599162"/>
                    <a:gd name="connsiteX70" fmla="*/ 28164 w 770887"/>
                    <a:gd name="connsiteY70" fmla="*/ 238016 h 599162"/>
                    <a:gd name="connsiteX71" fmla="*/ 28164 w 770887"/>
                    <a:gd name="connsiteY71" fmla="*/ 242533 h 599162"/>
                    <a:gd name="connsiteX72" fmla="*/ 31129 w 770887"/>
                    <a:gd name="connsiteY72" fmla="*/ 245544 h 599162"/>
                    <a:gd name="connsiteX73" fmla="*/ 37058 w 770887"/>
                    <a:gd name="connsiteY73" fmla="*/ 251566 h 599162"/>
                    <a:gd name="connsiteX74" fmla="*/ 44470 w 770887"/>
                    <a:gd name="connsiteY74" fmla="*/ 262106 h 599162"/>
                    <a:gd name="connsiteX75" fmla="*/ 40023 w 770887"/>
                    <a:gd name="connsiteY75" fmla="*/ 262106 h 599162"/>
                    <a:gd name="connsiteX76" fmla="*/ 31129 w 770887"/>
                    <a:gd name="connsiteY76" fmla="*/ 262106 h 599162"/>
                    <a:gd name="connsiteX77" fmla="*/ 29647 w 770887"/>
                    <a:gd name="connsiteY77" fmla="*/ 265117 h 599162"/>
                    <a:gd name="connsiteX78" fmla="*/ 23717 w 770887"/>
                    <a:gd name="connsiteY78" fmla="*/ 259095 h 599162"/>
                    <a:gd name="connsiteX79" fmla="*/ 20753 w 770887"/>
                    <a:gd name="connsiteY79" fmla="*/ 250061 h 599162"/>
                    <a:gd name="connsiteX80" fmla="*/ 19270 w 770887"/>
                    <a:gd name="connsiteY80" fmla="*/ 247050 h 599162"/>
                    <a:gd name="connsiteX81" fmla="*/ 16306 w 770887"/>
                    <a:gd name="connsiteY81" fmla="*/ 244038 h 599162"/>
                    <a:gd name="connsiteX82" fmla="*/ 14823 w 770887"/>
                    <a:gd name="connsiteY82" fmla="*/ 244038 h 599162"/>
                    <a:gd name="connsiteX83" fmla="*/ 13341 w 770887"/>
                    <a:gd name="connsiteY83" fmla="*/ 244038 h 599162"/>
                    <a:gd name="connsiteX84" fmla="*/ 10376 w 770887"/>
                    <a:gd name="connsiteY84" fmla="*/ 244038 h 599162"/>
                    <a:gd name="connsiteX85" fmla="*/ 8894 w 770887"/>
                    <a:gd name="connsiteY85" fmla="*/ 244038 h 599162"/>
                    <a:gd name="connsiteX86" fmla="*/ 4447 w 770887"/>
                    <a:gd name="connsiteY86" fmla="*/ 244038 h 599162"/>
                    <a:gd name="connsiteX87" fmla="*/ 2964 w 770887"/>
                    <a:gd name="connsiteY87" fmla="*/ 242533 h 599162"/>
                    <a:gd name="connsiteX88" fmla="*/ 1482 w 770887"/>
                    <a:gd name="connsiteY88" fmla="*/ 239521 h 599162"/>
                    <a:gd name="connsiteX89" fmla="*/ 0 w 770887"/>
                    <a:gd name="connsiteY89" fmla="*/ 235005 h 599162"/>
                    <a:gd name="connsiteX90" fmla="*/ 0 w 770887"/>
                    <a:gd name="connsiteY90" fmla="*/ 230488 h 599162"/>
                    <a:gd name="connsiteX91" fmla="*/ 4447 w 770887"/>
                    <a:gd name="connsiteY91" fmla="*/ 224465 h 599162"/>
                    <a:gd name="connsiteX92" fmla="*/ 277183 w 770887"/>
                    <a:gd name="connsiteY92" fmla="*/ 0 h 599162"/>
                    <a:gd name="connsiteX93" fmla="*/ 283168 w 770887"/>
                    <a:gd name="connsiteY93" fmla="*/ 5977 h 599162"/>
                    <a:gd name="connsiteX94" fmla="*/ 286160 w 770887"/>
                    <a:gd name="connsiteY94" fmla="*/ 10459 h 599162"/>
                    <a:gd name="connsiteX95" fmla="*/ 283168 w 770887"/>
                    <a:gd name="connsiteY95" fmla="*/ 10459 h 599162"/>
                    <a:gd name="connsiteX96" fmla="*/ 283168 w 770887"/>
                    <a:gd name="connsiteY96" fmla="*/ 14942 h 599162"/>
                    <a:gd name="connsiteX97" fmla="*/ 287656 w 770887"/>
                    <a:gd name="connsiteY97" fmla="*/ 17930 h 599162"/>
                    <a:gd name="connsiteX98" fmla="*/ 293640 w 770887"/>
                    <a:gd name="connsiteY98" fmla="*/ 17930 h 599162"/>
                    <a:gd name="connsiteX99" fmla="*/ 293640 w 770887"/>
                    <a:gd name="connsiteY99" fmla="*/ 13447 h 599162"/>
                    <a:gd name="connsiteX100" fmla="*/ 296632 w 770887"/>
                    <a:gd name="connsiteY100" fmla="*/ 10459 h 599162"/>
                    <a:gd name="connsiteX101" fmla="*/ 299624 w 770887"/>
                    <a:gd name="connsiteY101" fmla="*/ 13447 h 599162"/>
                    <a:gd name="connsiteX102" fmla="*/ 304113 w 770887"/>
                    <a:gd name="connsiteY102" fmla="*/ 19424 h 599162"/>
                    <a:gd name="connsiteX103" fmla="*/ 313089 w 770887"/>
                    <a:gd name="connsiteY103" fmla="*/ 17930 h 599162"/>
                    <a:gd name="connsiteX104" fmla="*/ 325058 w 770887"/>
                    <a:gd name="connsiteY104" fmla="*/ 20918 h 599162"/>
                    <a:gd name="connsiteX105" fmla="*/ 325058 w 770887"/>
                    <a:gd name="connsiteY105" fmla="*/ 25401 h 599162"/>
                    <a:gd name="connsiteX106" fmla="*/ 328050 w 770887"/>
                    <a:gd name="connsiteY106" fmla="*/ 31377 h 599162"/>
                    <a:gd name="connsiteX107" fmla="*/ 335530 w 770887"/>
                    <a:gd name="connsiteY107" fmla="*/ 37354 h 599162"/>
                    <a:gd name="connsiteX108" fmla="*/ 351987 w 770887"/>
                    <a:gd name="connsiteY108" fmla="*/ 37354 h 599162"/>
                    <a:gd name="connsiteX109" fmla="*/ 356475 w 770887"/>
                    <a:gd name="connsiteY109" fmla="*/ 37354 h 599162"/>
                    <a:gd name="connsiteX110" fmla="*/ 360963 w 770887"/>
                    <a:gd name="connsiteY110" fmla="*/ 34366 h 599162"/>
                    <a:gd name="connsiteX111" fmla="*/ 366948 w 770887"/>
                    <a:gd name="connsiteY111" fmla="*/ 34366 h 599162"/>
                    <a:gd name="connsiteX112" fmla="*/ 374428 w 770887"/>
                    <a:gd name="connsiteY112" fmla="*/ 38848 h 599162"/>
                    <a:gd name="connsiteX113" fmla="*/ 375924 w 770887"/>
                    <a:gd name="connsiteY113" fmla="*/ 43331 h 599162"/>
                    <a:gd name="connsiteX114" fmla="*/ 375924 w 770887"/>
                    <a:gd name="connsiteY114" fmla="*/ 47813 h 599162"/>
                    <a:gd name="connsiteX115" fmla="*/ 375924 w 770887"/>
                    <a:gd name="connsiteY115" fmla="*/ 48560 h 599162"/>
                    <a:gd name="connsiteX116" fmla="*/ 375924 w 770887"/>
                    <a:gd name="connsiteY116" fmla="*/ 50802 h 599162"/>
                    <a:gd name="connsiteX117" fmla="*/ 383404 w 770887"/>
                    <a:gd name="connsiteY117" fmla="*/ 46319 h 599162"/>
                    <a:gd name="connsiteX118" fmla="*/ 392381 w 770887"/>
                    <a:gd name="connsiteY118" fmla="*/ 43331 h 599162"/>
                    <a:gd name="connsiteX119" fmla="*/ 398365 w 770887"/>
                    <a:gd name="connsiteY119" fmla="*/ 43331 h 599162"/>
                    <a:gd name="connsiteX120" fmla="*/ 410334 w 770887"/>
                    <a:gd name="connsiteY120" fmla="*/ 47813 h 599162"/>
                    <a:gd name="connsiteX121" fmla="*/ 420806 w 770887"/>
                    <a:gd name="connsiteY121" fmla="*/ 50802 h 599162"/>
                    <a:gd name="connsiteX122" fmla="*/ 432775 w 770887"/>
                    <a:gd name="connsiteY122" fmla="*/ 47813 h 599162"/>
                    <a:gd name="connsiteX123" fmla="*/ 438759 w 770887"/>
                    <a:gd name="connsiteY123" fmla="*/ 43331 h 599162"/>
                    <a:gd name="connsiteX124" fmla="*/ 444743 w 770887"/>
                    <a:gd name="connsiteY124" fmla="*/ 43331 h 599162"/>
                    <a:gd name="connsiteX125" fmla="*/ 447736 w 770887"/>
                    <a:gd name="connsiteY125" fmla="*/ 43331 h 599162"/>
                    <a:gd name="connsiteX126" fmla="*/ 455216 w 770887"/>
                    <a:gd name="connsiteY126" fmla="*/ 50802 h 599162"/>
                    <a:gd name="connsiteX127" fmla="*/ 462696 w 770887"/>
                    <a:gd name="connsiteY127" fmla="*/ 56778 h 599162"/>
                    <a:gd name="connsiteX128" fmla="*/ 476161 w 770887"/>
                    <a:gd name="connsiteY128" fmla="*/ 58272 h 599162"/>
                    <a:gd name="connsiteX129" fmla="*/ 482145 w 770887"/>
                    <a:gd name="connsiteY129" fmla="*/ 110568 h 599162"/>
                    <a:gd name="connsiteX130" fmla="*/ 500098 w 770887"/>
                    <a:gd name="connsiteY130" fmla="*/ 242056 h 599162"/>
                    <a:gd name="connsiteX131" fmla="*/ 521043 w 770887"/>
                    <a:gd name="connsiteY131" fmla="*/ 400438 h 599162"/>
                    <a:gd name="connsiteX132" fmla="*/ 525531 w 770887"/>
                    <a:gd name="connsiteY132" fmla="*/ 409403 h 599162"/>
                    <a:gd name="connsiteX133" fmla="*/ 540492 w 770887"/>
                    <a:gd name="connsiteY133" fmla="*/ 409403 h 599162"/>
                    <a:gd name="connsiteX134" fmla="*/ 543484 w 770887"/>
                    <a:gd name="connsiteY134" fmla="*/ 400438 h 599162"/>
                    <a:gd name="connsiteX135" fmla="*/ 555453 w 770887"/>
                    <a:gd name="connsiteY135" fmla="*/ 400438 h 599162"/>
                    <a:gd name="connsiteX136" fmla="*/ 555453 w 770887"/>
                    <a:gd name="connsiteY136" fmla="*/ 404920 h 599162"/>
                    <a:gd name="connsiteX137" fmla="*/ 559941 w 770887"/>
                    <a:gd name="connsiteY137" fmla="*/ 410897 h 599162"/>
                    <a:gd name="connsiteX138" fmla="*/ 579390 w 770887"/>
                    <a:gd name="connsiteY138" fmla="*/ 424344 h 599162"/>
                    <a:gd name="connsiteX139" fmla="*/ 595847 w 770887"/>
                    <a:gd name="connsiteY139" fmla="*/ 442274 h 599162"/>
                    <a:gd name="connsiteX140" fmla="*/ 604823 w 770887"/>
                    <a:gd name="connsiteY140" fmla="*/ 434803 h 599162"/>
                    <a:gd name="connsiteX141" fmla="*/ 610807 w 770887"/>
                    <a:gd name="connsiteY141" fmla="*/ 419862 h 599162"/>
                    <a:gd name="connsiteX142" fmla="*/ 618288 w 770887"/>
                    <a:gd name="connsiteY142" fmla="*/ 412391 h 599162"/>
                    <a:gd name="connsiteX143" fmla="*/ 625768 w 770887"/>
                    <a:gd name="connsiteY143" fmla="*/ 407908 h 599162"/>
                    <a:gd name="connsiteX144" fmla="*/ 639233 w 770887"/>
                    <a:gd name="connsiteY144" fmla="*/ 413885 h 599162"/>
                    <a:gd name="connsiteX145" fmla="*/ 655690 w 770887"/>
                    <a:gd name="connsiteY145" fmla="*/ 425838 h 599162"/>
                    <a:gd name="connsiteX146" fmla="*/ 672146 w 770887"/>
                    <a:gd name="connsiteY146" fmla="*/ 442274 h 599162"/>
                    <a:gd name="connsiteX147" fmla="*/ 684115 w 770887"/>
                    <a:gd name="connsiteY147" fmla="*/ 455722 h 599162"/>
                    <a:gd name="connsiteX148" fmla="*/ 708052 w 770887"/>
                    <a:gd name="connsiteY148" fmla="*/ 479629 h 599162"/>
                    <a:gd name="connsiteX149" fmla="*/ 723013 w 770887"/>
                    <a:gd name="connsiteY149" fmla="*/ 500547 h 599162"/>
                    <a:gd name="connsiteX150" fmla="*/ 731989 w 770887"/>
                    <a:gd name="connsiteY150" fmla="*/ 502041 h 599162"/>
                    <a:gd name="connsiteX151" fmla="*/ 742462 w 770887"/>
                    <a:gd name="connsiteY151" fmla="*/ 503535 h 599162"/>
                    <a:gd name="connsiteX152" fmla="*/ 760415 w 770887"/>
                    <a:gd name="connsiteY152" fmla="*/ 509512 h 599162"/>
                    <a:gd name="connsiteX153" fmla="*/ 767895 w 770887"/>
                    <a:gd name="connsiteY153" fmla="*/ 513994 h 599162"/>
                    <a:gd name="connsiteX154" fmla="*/ 767895 w 770887"/>
                    <a:gd name="connsiteY154" fmla="*/ 519971 h 599162"/>
                    <a:gd name="connsiteX155" fmla="*/ 770887 w 770887"/>
                    <a:gd name="connsiteY155" fmla="*/ 533419 h 599162"/>
                    <a:gd name="connsiteX156" fmla="*/ 770887 w 770887"/>
                    <a:gd name="connsiteY156" fmla="*/ 539395 h 599162"/>
                    <a:gd name="connsiteX157" fmla="*/ 770887 w 770887"/>
                    <a:gd name="connsiteY157" fmla="*/ 545372 h 599162"/>
                    <a:gd name="connsiteX158" fmla="*/ 770887 w 770887"/>
                    <a:gd name="connsiteY158" fmla="*/ 558820 h 599162"/>
                    <a:gd name="connsiteX159" fmla="*/ 764903 w 770887"/>
                    <a:gd name="connsiteY159" fmla="*/ 563302 h 599162"/>
                    <a:gd name="connsiteX160" fmla="*/ 760415 w 770887"/>
                    <a:gd name="connsiteY160" fmla="*/ 557325 h 599162"/>
                    <a:gd name="connsiteX161" fmla="*/ 755926 w 770887"/>
                    <a:gd name="connsiteY161" fmla="*/ 549855 h 599162"/>
                    <a:gd name="connsiteX162" fmla="*/ 751438 w 770887"/>
                    <a:gd name="connsiteY162" fmla="*/ 552843 h 599162"/>
                    <a:gd name="connsiteX163" fmla="*/ 755926 w 770887"/>
                    <a:gd name="connsiteY163" fmla="*/ 560314 h 599162"/>
                    <a:gd name="connsiteX164" fmla="*/ 752934 w 770887"/>
                    <a:gd name="connsiteY164" fmla="*/ 561808 h 599162"/>
                    <a:gd name="connsiteX165" fmla="*/ 748446 w 770887"/>
                    <a:gd name="connsiteY165" fmla="*/ 558820 h 599162"/>
                    <a:gd name="connsiteX166" fmla="*/ 739470 w 770887"/>
                    <a:gd name="connsiteY166" fmla="*/ 555831 h 599162"/>
                    <a:gd name="connsiteX167" fmla="*/ 739470 w 770887"/>
                    <a:gd name="connsiteY167" fmla="*/ 549855 h 599162"/>
                    <a:gd name="connsiteX168" fmla="*/ 736478 w 770887"/>
                    <a:gd name="connsiteY168" fmla="*/ 542384 h 599162"/>
                    <a:gd name="connsiteX169" fmla="*/ 731989 w 770887"/>
                    <a:gd name="connsiteY169" fmla="*/ 539395 h 599162"/>
                    <a:gd name="connsiteX170" fmla="*/ 728997 w 770887"/>
                    <a:gd name="connsiteY170" fmla="*/ 533419 h 599162"/>
                    <a:gd name="connsiteX171" fmla="*/ 717029 w 770887"/>
                    <a:gd name="connsiteY171" fmla="*/ 524454 h 599162"/>
                    <a:gd name="connsiteX172" fmla="*/ 706556 w 770887"/>
                    <a:gd name="connsiteY172" fmla="*/ 525948 h 599162"/>
                    <a:gd name="connsiteX173" fmla="*/ 709548 w 770887"/>
                    <a:gd name="connsiteY173" fmla="*/ 530430 h 599162"/>
                    <a:gd name="connsiteX174" fmla="*/ 712540 w 770887"/>
                    <a:gd name="connsiteY174" fmla="*/ 533419 h 599162"/>
                    <a:gd name="connsiteX175" fmla="*/ 723013 w 770887"/>
                    <a:gd name="connsiteY175" fmla="*/ 539395 h 599162"/>
                    <a:gd name="connsiteX176" fmla="*/ 728997 w 770887"/>
                    <a:gd name="connsiteY176" fmla="*/ 545372 h 599162"/>
                    <a:gd name="connsiteX177" fmla="*/ 728997 w 770887"/>
                    <a:gd name="connsiteY177" fmla="*/ 549855 h 599162"/>
                    <a:gd name="connsiteX178" fmla="*/ 733485 w 770887"/>
                    <a:gd name="connsiteY178" fmla="*/ 554337 h 599162"/>
                    <a:gd name="connsiteX179" fmla="*/ 736478 w 770887"/>
                    <a:gd name="connsiteY179" fmla="*/ 558820 h 599162"/>
                    <a:gd name="connsiteX180" fmla="*/ 739470 w 770887"/>
                    <a:gd name="connsiteY180" fmla="*/ 569279 h 599162"/>
                    <a:gd name="connsiteX181" fmla="*/ 739470 w 770887"/>
                    <a:gd name="connsiteY181" fmla="*/ 572267 h 599162"/>
                    <a:gd name="connsiteX182" fmla="*/ 734981 w 770887"/>
                    <a:gd name="connsiteY182" fmla="*/ 573761 h 599162"/>
                    <a:gd name="connsiteX183" fmla="*/ 731989 w 770887"/>
                    <a:gd name="connsiteY183" fmla="*/ 566290 h 599162"/>
                    <a:gd name="connsiteX184" fmla="*/ 731989 w 770887"/>
                    <a:gd name="connsiteY184" fmla="*/ 573761 h 599162"/>
                    <a:gd name="connsiteX185" fmla="*/ 728997 w 770887"/>
                    <a:gd name="connsiteY185" fmla="*/ 579738 h 599162"/>
                    <a:gd name="connsiteX186" fmla="*/ 724509 w 770887"/>
                    <a:gd name="connsiteY186" fmla="*/ 578244 h 599162"/>
                    <a:gd name="connsiteX187" fmla="*/ 717029 w 770887"/>
                    <a:gd name="connsiteY187" fmla="*/ 570773 h 599162"/>
                    <a:gd name="connsiteX188" fmla="*/ 709548 w 770887"/>
                    <a:gd name="connsiteY188" fmla="*/ 561808 h 599162"/>
                    <a:gd name="connsiteX189" fmla="*/ 703564 w 770887"/>
                    <a:gd name="connsiteY189" fmla="*/ 564796 h 599162"/>
                    <a:gd name="connsiteX190" fmla="*/ 699076 w 770887"/>
                    <a:gd name="connsiteY190" fmla="*/ 564796 h 599162"/>
                    <a:gd name="connsiteX191" fmla="*/ 702068 w 770887"/>
                    <a:gd name="connsiteY191" fmla="*/ 555831 h 599162"/>
                    <a:gd name="connsiteX192" fmla="*/ 709548 w 770887"/>
                    <a:gd name="connsiteY192" fmla="*/ 554337 h 599162"/>
                    <a:gd name="connsiteX193" fmla="*/ 706556 w 770887"/>
                    <a:gd name="connsiteY193" fmla="*/ 545372 h 599162"/>
                    <a:gd name="connsiteX194" fmla="*/ 697580 w 770887"/>
                    <a:gd name="connsiteY194" fmla="*/ 549855 h 599162"/>
                    <a:gd name="connsiteX195" fmla="*/ 700572 w 770887"/>
                    <a:gd name="connsiteY195" fmla="*/ 540890 h 599162"/>
                    <a:gd name="connsiteX196" fmla="*/ 696084 w 770887"/>
                    <a:gd name="connsiteY196" fmla="*/ 534913 h 599162"/>
                    <a:gd name="connsiteX197" fmla="*/ 694588 w 770887"/>
                    <a:gd name="connsiteY197" fmla="*/ 530430 h 599162"/>
                    <a:gd name="connsiteX198" fmla="*/ 694588 w 770887"/>
                    <a:gd name="connsiteY198" fmla="*/ 525948 h 599162"/>
                    <a:gd name="connsiteX199" fmla="*/ 700572 w 770887"/>
                    <a:gd name="connsiteY199" fmla="*/ 516983 h 599162"/>
                    <a:gd name="connsiteX200" fmla="*/ 693091 w 770887"/>
                    <a:gd name="connsiteY200" fmla="*/ 516983 h 599162"/>
                    <a:gd name="connsiteX201" fmla="*/ 690099 w 770887"/>
                    <a:gd name="connsiteY201" fmla="*/ 519971 h 599162"/>
                    <a:gd name="connsiteX202" fmla="*/ 690099 w 770887"/>
                    <a:gd name="connsiteY202" fmla="*/ 522959 h 599162"/>
                    <a:gd name="connsiteX203" fmla="*/ 690099 w 770887"/>
                    <a:gd name="connsiteY203" fmla="*/ 531925 h 599162"/>
                    <a:gd name="connsiteX204" fmla="*/ 685611 w 770887"/>
                    <a:gd name="connsiteY204" fmla="*/ 534913 h 599162"/>
                    <a:gd name="connsiteX205" fmla="*/ 682619 w 770887"/>
                    <a:gd name="connsiteY205" fmla="*/ 537901 h 599162"/>
                    <a:gd name="connsiteX206" fmla="*/ 682619 w 770887"/>
                    <a:gd name="connsiteY206" fmla="*/ 533419 h 599162"/>
                    <a:gd name="connsiteX207" fmla="*/ 681123 w 770887"/>
                    <a:gd name="connsiteY207" fmla="*/ 527442 h 599162"/>
                    <a:gd name="connsiteX208" fmla="*/ 679627 w 770887"/>
                    <a:gd name="connsiteY208" fmla="*/ 519971 h 599162"/>
                    <a:gd name="connsiteX209" fmla="*/ 678131 w 770887"/>
                    <a:gd name="connsiteY209" fmla="*/ 515489 h 599162"/>
                    <a:gd name="connsiteX210" fmla="*/ 676635 w 770887"/>
                    <a:gd name="connsiteY210" fmla="*/ 511006 h 599162"/>
                    <a:gd name="connsiteX211" fmla="*/ 676635 w 770887"/>
                    <a:gd name="connsiteY211" fmla="*/ 506524 h 599162"/>
                    <a:gd name="connsiteX212" fmla="*/ 681123 w 770887"/>
                    <a:gd name="connsiteY212" fmla="*/ 503535 h 599162"/>
                    <a:gd name="connsiteX213" fmla="*/ 684115 w 770887"/>
                    <a:gd name="connsiteY213" fmla="*/ 499053 h 599162"/>
                    <a:gd name="connsiteX214" fmla="*/ 690099 w 770887"/>
                    <a:gd name="connsiteY214" fmla="*/ 493076 h 599162"/>
                    <a:gd name="connsiteX215" fmla="*/ 684115 w 770887"/>
                    <a:gd name="connsiteY215" fmla="*/ 482617 h 599162"/>
                    <a:gd name="connsiteX216" fmla="*/ 681123 w 770887"/>
                    <a:gd name="connsiteY216" fmla="*/ 484111 h 599162"/>
                    <a:gd name="connsiteX217" fmla="*/ 678131 w 770887"/>
                    <a:gd name="connsiteY217" fmla="*/ 491582 h 599162"/>
                    <a:gd name="connsiteX218" fmla="*/ 672146 w 770887"/>
                    <a:gd name="connsiteY218" fmla="*/ 499053 h 599162"/>
                    <a:gd name="connsiteX219" fmla="*/ 667658 w 770887"/>
                    <a:gd name="connsiteY219" fmla="*/ 502041 h 599162"/>
                    <a:gd name="connsiteX220" fmla="*/ 666162 w 770887"/>
                    <a:gd name="connsiteY220" fmla="*/ 505029 h 599162"/>
                    <a:gd name="connsiteX221" fmla="*/ 669154 w 770887"/>
                    <a:gd name="connsiteY221" fmla="*/ 516983 h 599162"/>
                    <a:gd name="connsiteX222" fmla="*/ 675139 w 770887"/>
                    <a:gd name="connsiteY222" fmla="*/ 533419 h 599162"/>
                    <a:gd name="connsiteX223" fmla="*/ 669154 w 770887"/>
                    <a:gd name="connsiteY223" fmla="*/ 531925 h 599162"/>
                    <a:gd name="connsiteX224" fmla="*/ 660178 w 770887"/>
                    <a:gd name="connsiteY224" fmla="*/ 513994 h 599162"/>
                    <a:gd name="connsiteX225" fmla="*/ 649705 w 770887"/>
                    <a:gd name="connsiteY225" fmla="*/ 499053 h 599162"/>
                    <a:gd name="connsiteX226" fmla="*/ 646713 w 770887"/>
                    <a:gd name="connsiteY226" fmla="*/ 508018 h 599162"/>
                    <a:gd name="connsiteX227" fmla="*/ 643721 w 770887"/>
                    <a:gd name="connsiteY227" fmla="*/ 506524 h 599162"/>
                    <a:gd name="connsiteX228" fmla="*/ 639233 w 770887"/>
                    <a:gd name="connsiteY228" fmla="*/ 496064 h 599162"/>
                    <a:gd name="connsiteX229" fmla="*/ 633249 w 770887"/>
                    <a:gd name="connsiteY229" fmla="*/ 491582 h 599162"/>
                    <a:gd name="connsiteX230" fmla="*/ 618288 w 770887"/>
                    <a:gd name="connsiteY230" fmla="*/ 475146 h 599162"/>
                    <a:gd name="connsiteX231" fmla="*/ 618288 w 770887"/>
                    <a:gd name="connsiteY231" fmla="*/ 464687 h 599162"/>
                    <a:gd name="connsiteX232" fmla="*/ 615296 w 770887"/>
                    <a:gd name="connsiteY232" fmla="*/ 470664 h 599162"/>
                    <a:gd name="connsiteX233" fmla="*/ 607815 w 770887"/>
                    <a:gd name="connsiteY233" fmla="*/ 467675 h 599162"/>
                    <a:gd name="connsiteX234" fmla="*/ 591358 w 770887"/>
                    <a:gd name="connsiteY234" fmla="*/ 452734 h 599162"/>
                    <a:gd name="connsiteX235" fmla="*/ 580886 w 770887"/>
                    <a:gd name="connsiteY235" fmla="*/ 440780 h 599162"/>
                    <a:gd name="connsiteX236" fmla="*/ 574902 w 770887"/>
                    <a:gd name="connsiteY236" fmla="*/ 442274 h 599162"/>
                    <a:gd name="connsiteX237" fmla="*/ 561437 w 770887"/>
                    <a:gd name="connsiteY237" fmla="*/ 439286 h 599162"/>
                    <a:gd name="connsiteX238" fmla="*/ 552461 w 770887"/>
                    <a:gd name="connsiteY238" fmla="*/ 430321 h 599162"/>
                    <a:gd name="connsiteX239" fmla="*/ 552461 w 770887"/>
                    <a:gd name="connsiteY239" fmla="*/ 419862 h 599162"/>
                    <a:gd name="connsiteX240" fmla="*/ 547972 w 770887"/>
                    <a:gd name="connsiteY240" fmla="*/ 422850 h 599162"/>
                    <a:gd name="connsiteX241" fmla="*/ 530020 w 770887"/>
                    <a:gd name="connsiteY241" fmla="*/ 422850 h 599162"/>
                    <a:gd name="connsiteX242" fmla="*/ 521043 w 770887"/>
                    <a:gd name="connsiteY242" fmla="*/ 421356 h 599162"/>
                    <a:gd name="connsiteX243" fmla="*/ 510571 w 770887"/>
                    <a:gd name="connsiteY243" fmla="*/ 418368 h 599162"/>
                    <a:gd name="connsiteX244" fmla="*/ 491122 w 770887"/>
                    <a:gd name="connsiteY244" fmla="*/ 416873 h 599162"/>
                    <a:gd name="connsiteX245" fmla="*/ 471673 w 770887"/>
                    <a:gd name="connsiteY245" fmla="*/ 421356 h 599162"/>
                    <a:gd name="connsiteX246" fmla="*/ 458208 w 770887"/>
                    <a:gd name="connsiteY246" fmla="*/ 424344 h 599162"/>
                    <a:gd name="connsiteX247" fmla="*/ 461200 w 770887"/>
                    <a:gd name="connsiteY247" fmla="*/ 412391 h 599162"/>
                    <a:gd name="connsiteX248" fmla="*/ 456712 w 770887"/>
                    <a:gd name="connsiteY248" fmla="*/ 415379 h 599162"/>
                    <a:gd name="connsiteX249" fmla="*/ 449232 w 770887"/>
                    <a:gd name="connsiteY249" fmla="*/ 410897 h 599162"/>
                    <a:gd name="connsiteX250" fmla="*/ 443247 w 770887"/>
                    <a:gd name="connsiteY250" fmla="*/ 407908 h 599162"/>
                    <a:gd name="connsiteX251" fmla="*/ 437263 w 770887"/>
                    <a:gd name="connsiteY251" fmla="*/ 407908 h 599162"/>
                    <a:gd name="connsiteX252" fmla="*/ 432775 w 770887"/>
                    <a:gd name="connsiteY252" fmla="*/ 407908 h 599162"/>
                    <a:gd name="connsiteX253" fmla="*/ 425294 w 770887"/>
                    <a:gd name="connsiteY253" fmla="*/ 412391 h 599162"/>
                    <a:gd name="connsiteX254" fmla="*/ 419310 w 770887"/>
                    <a:gd name="connsiteY254" fmla="*/ 415379 h 599162"/>
                    <a:gd name="connsiteX255" fmla="*/ 413326 w 770887"/>
                    <a:gd name="connsiteY255" fmla="*/ 422850 h 599162"/>
                    <a:gd name="connsiteX256" fmla="*/ 410334 w 770887"/>
                    <a:gd name="connsiteY256" fmla="*/ 425838 h 599162"/>
                    <a:gd name="connsiteX257" fmla="*/ 402853 w 770887"/>
                    <a:gd name="connsiteY257" fmla="*/ 424344 h 599162"/>
                    <a:gd name="connsiteX258" fmla="*/ 410334 w 770887"/>
                    <a:gd name="connsiteY258" fmla="*/ 418368 h 599162"/>
                    <a:gd name="connsiteX259" fmla="*/ 419310 w 770887"/>
                    <a:gd name="connsiteY259" fmla="*/ 409403 h 599162"/>
                    <a:gd name="connsiteX260" fmla="*/ 425294 w 770887"/>
                    <a:gd name="connsiteY260" fmla="*/ 403426 h 599162"/>
                    <a:gd name="connsiteX261" fmla="*/ 429783 w 770887"/>
                    <a:gd name="connsiteY261" fmla="*/ 397449 h 599162"/>
                    <a:gd name="connsiteX262" fmla="*/ 426791 w 770887"/>
                    <a:gd name="connsiteY262" fmla="*/ 397449 h 599162"/>
                    <a:gd name="connsiteX263" fmla="*/ 420806 w 770887"/>
                    <a:gd name="connsiteY263" fmla="*/ 394461 h 599162"/>
                    <a:gd name="connsiteX264" fmla="*/ 420806 w 770887"/>
                    <a:gd name="connsiteY264" fmla="*/ 384002 h 599162"/>
                    <a:gd name="connsiteX265" fmla="*/ 414822 w 770887"/>
                    <a:gd name="connsiteY265" fmla="*/ 388484 h 599162"/>
                    <a:gd name="connsiteX266" fmla="*/ 413326 w 770887"/>
                    <a:gd name="connsiteY266" fmla="*/ 389978 h 599162"/>
                    <a:gd name="connsiteX267" fmla="*/ 402853 w 770887"/>
                    <a:gd name="connsiteY267" fmla="*/ 389978 h 599162"/>
                    <a:gd name="connsiteX268" fmla="*/ 393877 w 770887"/>
                    <a:gd name="connsiteY268" fmla="*/ 388484 h 599162"/>
                    <a:gd name="connsiteX269" fmla="*/ 389389 w 770887"/>
                    <a:gd name="connsiteY269" fmla="*/ 392967 h 599162"/>
                    <a:gd name="connsiteX270" fmla="*/ 386397 w 770887"/>
                    <a:gd name="connsiteY270" fmla="*/ 401932 h 599162"/>
                    <a:gd name="connsiteX271" fmla="*/ 392381 w 770887"/>
                    <a:gd name="connsiteY271" fmla="*/ 409403 h 599162"/>
                    <a:gd name="connsiteX272" fmla="*/ 389389 w 770887"/>
                    <a:gd name="connsiteY272" fmla="*/ 421356 h 599162"/>
                    <a:gd name="connsiteX273" fmla="*/ 381908 w 770887"/>
                    <a:gd name="connsiteY273" fmla="*/ 428827 h 599162"/>
                    <a:gd name="connsiteX274" fmla="*/ 374428 w 770887"/>
                    <a:gd name="connsiteY274" fmla="*/ 428827 h 599162"/>
                    <a:gd name="connsiteX275" fmla="*/ 365452 w 770887"/>
                    <a:gd name="connsiteY275" fmla="*/ 428827 h 599162"/>
                    <a:gd name="connsiteX276" fmla="*/ 362459 w 770887"/>
                    <a:gd name="connsiteY276" fmla="*/ 439286 h 599162"/>
                    <a:gd name="connsiteX277" fmla="*/ 350491 w 770887"/>
                    <a:gd name="connsiteY277" fmla="*/ 443769 h 599162"/>
                    <a:gd name="connsiteX278" fmla="*/ 348995 w 770887"/>
                    <a:gd name="connsiteY278" fmla="*/ 446757 h 599162"/>
                    <a:gd name="connsiteX279" fmla="*/ 338522 w 770887"/>
                    <a:gd name="connsiteY279" fmla="*/ 454228 h 599162"/>
                    <a:gd name="connsiteX280" fmla="*/ 328050 w 770887"/>
                    <a:gd name="connsiteY280" fmla="*/ 457216 h 599162"/>
                    <a:gd name="connsiteX281" fmla="*/ 322065 w 770887"/>
                    <a:gd name="connsiteY281" fmla="*/ 458710 h 599162"/>
                    <a:gd name="connsiteX282" fmla="*/ 319073 w 770887"/>
                    <a:gd name="connsiteY282" fmla="*/ 454228 h 599162"/>
                    <a:gd name="connsiteX283" fmla="*/ 317577 w 770887"/>
                    <a:gd name="connsiteY283" fmla="*/ 451239 h 599162"/>
                    <a:gd name="connsiteX284" fmla="*/ 325058 w 770887"/>
                    <a:gd name="connsiteY284" fmla="*/ 448251 h 599162"/>
                    <a:gd name="connsiteX285" fmla="*/ 331042 w 770887"/>
                    <a:gd name="connsiteY285" fmla="*/ 440780 h 599162"/>
                    <a:gd name="connsiteX286" fmla="*/ 323561 w 770887"/>
                    <a:gd name="connsiteY286" fmla="*/ 440780 h 599162"/>
                    <a:gd name="connsiteX287" fmla="*/ 320569 w 770887"/>
                    <a:gd name="connsiteY287" fmla="*/ 436298 h 599162"/>
                    <a:gd name="connsiteX288" fmla="*/ 328050 w 770887"/>
                    <a:gd name="connsiteY288" fmla="*/ 425838 h 599162"/>
                    <a:gd name="connsiteX289" fmla="*/ 331042 w 770887"/>
                    <a:gd name="connsiteY289" fmla="*/ 415379 h 599162"/>
                    <a:gd name="connsiteX290" fmla="*/ 335530 w 770887"/>
                    <a:gd name="connsiteY290" fmla="*/ 400438 h 599162"/>
                    <a:gd name="connsiteX291" fmla="*/ 343010 w 770887"/>
                    <a:gd name="connsiteY291" fmla="*/ 391473 h 599162"/>
                    <a:gd name="connsiteX292" fmla="*/ 369940 w 770887"/>
                    <a:gd name="connsiteY292" fmla="*/ 394461 h 599162"/>
                    <a:gd name="connsiteX293" fmla="*/ 365452 w 770887"/>
                    <a:gd name="connsiteY293" fmla="*/ 388484 h 599162"/>
                    <a:gd name="connsiteX294" fmla="*/ 357971 w 770887"/>
                    <a:gd name="connsiteY294" fmla="*/ 386990 h 599162"/>
                    <a:gd name="connsiteX295" fmla="*/ 344507 w 770887"/>
                    <a:gd name="connsiteY295" fmla="*/ 381013 h 599162"/>
                    <a:gd name="connsiteX296" fmla="*/ 334034 w 770887"/>
                    <a:gd name="connsiteY296" fmla="*/ 385496 h 599162"/>
                    <a:gd name="connsiteX297" fmla="*/ 325058 w 770887"/>
                    <a:gd name="connsiteY297" fmla="*/ 392967 h 599162"/>
                    <a:gd name="connsiteX298" fmla="*/ 316081 w 770887"/>
                    <a:gd name="connsiteY298" fmla="*/ 400438 h 599162"/>
                    <a:gd name="connsiteX299" fmla="*/ 311593 w 770887"/>
                    <a:gd name="connsiteY299" fmla="*/ 409403 h 599162"/>
                    <a:gd name="connsiteX300" fmla="*/ 310097 w 770887"/>
                    <a:gd name="connsiteY300" fmla="*/ 416873 h 599162"/>
                    <a:gd name="connsiteX301" fmla="*/ 304113 w 770887"/>
                    <a:gd name="connsiteY301" fmla="*/ 416873 h 599162"/>
                    <a:gd name="connsiteX302" fmla="*/ 304113 w 770887"/>
                    <a:gd name="connsiteY302" fmla="*/ 419862 h 599162"/>
                    <a:gd name="connsiteX303" fmla="*/ 307105 w 770887"/>
                    <a:gd name="connsiteY303" fmla="*/ 425838 h 599162"/>
                    <a:gd name="connsiteX304" fmla="*/ 305609 w 770887"/>
                    <a:gd name="connsiteY304" fmla="*/ 430321 h 599162"/>
                    <a:gd name="connsiteX305" fmla="*/ 301120 w 770887"/>
                    <a:gd name="connsiteY305" fmla="*/ 434803 h 599162"/>
                    <a:gd name="connsiteX306" fmla="*/ 290648 w 770887"/>
                    <a:gd name="connsiteY306" fmla="*/ 440780 h 599162"/>
                    <a:gd name="connsiteX307" fmla="*/ 284664 w 770887"/>
                    <a:gd name="connsiteY307" fmla="*/ 445263 h 599162"/>
                    <a:gd name="connsiteX308" fmla="*/ 277183 w 770887"/>
                    <a:gd name="connsiteY308" fmla="*/ 452734 h 599162"/>
                    <a:gd name="connsiteX309" fmla="*/ 275687 w 770887"/>
                    <a:gd name="connsiteY309" fmla="*/ 460204 h 599162"/>
                    <a:gd name="connsiteX310" fmla="*/ 286160 w 770887"/>
                    <a:gd name="connsiteY310" fmla="*/ 463193 h 599162"/>
                    <a:gd name="connsiteX311" fmla="*/ 287656 w 770887"/>
                    <a:gd name="connsiteY311" fmla="*/ 473652 h 599162"/>
                    <a:gd name="connsiteX312" fmla="*/ 283168 w 770887"/>
                    <a:gd name="connsiteY312" fmla="*/ 479629 h 599162"/>
                    <a:gd name="connsiteX313" fmla="*/ 275687 w 770887"/>
                    <a:gd name="connsiteY313" fmla="*/ 484111 h 599162"/>
                    <a:gd name="connsiteX314" fmla="*/ 266711 w 770887"/>
                    <a:gd name="connsiteY314" fmla="*/ 496064 h 599162"/>
                    <a:gd name="connsiteX315" fmla="*/ 253246 w 770887"/>
                    <a:gd name="connsiteY315" fmla="*/ 505029 h 599162"/>
                    <a:gd name="connsiteX316" fmla="*/ 226317 w 770887"/>
                    <a:gd name="connsiteY316" fmla="*/ 518477 h 599162"/>
                    <a:gd name="connsiteX317" fmla="*/ 224821 w 770887"/>
                    <a:gd name="connsiteY317" fmla="*/ 530430 h 599162"/>
                    <a:gd name="connsiteX318" fmla="*/ 214348 w 770887"/>
                    <a:gd name="connsiteY318" fmla="*/ 534913 h 599162"/>
                    <a:gd name="connsiteX319" fmla="*/ 203876 w 770887"/>
                    <a:gd name="connsiteY319" fmla="*/ 540890 h 599162"/>
                    <a:gd name="connsiteX320" fmla="*/ 190411 w 770887"/>
                    <a:gd name="connsiteY320" fmla="*/ 545372 h 599162"/>
                    <a:gd name="connsiteX321" fmla="*/ 185923 w 770887"/>
                    <a:gd name="connsiteY321" fmla="*/ 548360 h 599162"/>
                    <a:gd name="connsiteX322" fmla="*/ 179939 w 770887"/>
                    <a:gd name="connsiteY322" fmla="*/ 552843 h 599162"/>
                    <a:gd name="connsiteX323" fmla="*/ 175450 w 770887"/>
                    <a:gd name="connsiteY323" fmla="*/ 557325 h 599162"/>
                    <a:gd name="connsiteX324" fmla="*/ 172458 w 770887"/>
                    <a:gd name="connsiteY324" fmla="*/ 566290 h 599162"/>
                    <a:gd name="connsiteX325" fmla="*/ 164978 w 770887"/>
                    <a:gd name="connsiteY325" fmla="*/ 567785 h 599162"/>
                    <a:gd name="connsiteX326" fmla="*/ 154505 w 770887"/>
                    <a:gd name="connsiteY326" fmla="*/ 570773 h 599162"/>
                    <a:gd name="connsiteX327" fmla="*/ 147025 w 770887"/>
                    <a:gd name="connsiteY327" fmla="*/ 570773 h 599162"/>
                    <a:gd name="connsiteX328" fmla="*/ 139545 w 770887"/>
                    <a:gd name="connsiteY328" fmla="*/ 573761 h 599162"/>
                    <a:gd name="connsiteX329" fmla="*/ 129072 w 770887"/>
                    <a:gd name="connsiteY329" fmla="*/ 579738 h 599162"/>
                    <a:gd name="connsiteX330" fmla="*/ 132064 w 770887"/>
                    <a:gd name="connsiteY330" fmla="*/ 587209 h 599162"/>
                    <a:gd name="connsiteX331" fmla="*/ 129072 w 770887"/>
                    <a:gd name="connsiteY331" fmla="*/ 588703 h 599162"/>
                    <a:gd name="connsiteX332" fmla="*/ 121592 w 770887"/>
                    <a:gd name="connsiteY332" fmla="*/ 584220 h 599162"/>
                    <a:gd name="connsiteX333" fmla="*/ 114111 w 770887"/>
                    <a:gd name="connsiteY333" fmla="*/ 581232 h 599162"/>
                    <a:gd name="connsiteX334" fmla="*/ 108127 w 770887"/>
                    <a:gd name="connsiteY334" fmla="*/ 572267 h 599162"/>
                    <a:gd name="connsiteX335" fmla="*/ 106631 w 770887"/>
                    <a:gd name="connsiteY335" fmla="*/ 575255 h 599162"/>
                    <a:gd name="connsiteX336" fmla="*/ 106631 w 770887"/>
                    <a:gd name="connsiteY336" fmla="*/ 587209 h 599162"/>
                    <a:gd name="connsiteX337" fmla="*/ 97655 w 770887"/>
                    <a:gd name="connsiteY337" fmla="*/ 587209 h 599162"/>
                    <a:gd name="connsiteX338" fmla="*/ 97655 w 770887"/>
                    <a:gd name="connsiteY338" fmla="*/ 591691 h 599162"/>
                    <a:gd name="connsiteX339" fmla="*/ 88678 w 770887"/>
                    <a:gd name="connsiteY339" fmla="*/ 591691 h 599162"/>
                    <a:gd name="connsiteX340" fmla="*/ 88678 w 770887"/>
                    <a:gd name="connsiteY340" fmla="*/ 590197 h 599162"/>
                    <a:gd name="connsiteX341" fmla="*/ 84190 w 770887"/>
                    <a:gd name="connsiteY341" fmla="*/ 588703 h 599162"/>
                    <a:gd name="connsiteX342" fmla="*/ 78206 w 770887"/>
                    <a:gd name="connsiteY342" fmla="*/ 588703 h 599162"/>
                    <a:gd name="connsiteX343" fmla="*/ 70725 w 770887"/>
                    <a:gd name="connsiteY343" fmla="*/ 590197 h 599162"/>
                    <a:gd name="connsiteX344" fmla="*/ 61749 w 770887"/>
                    <a:gd name="connsiteY344" fmla="*/ 599162 h 599162"/>
                    <a:gd name="connsiteX345" fmla="*/ 45292 w 770887"/>
                    <a:gd name="connsiteY345" fmla="*/ 599162 h 599162"/>
                    <a:gd name="connsiteX346" fmla="*/ 30331 w 770887"/>
                    <a:gd name="connsiteY346" fmla="*/ 599162 h 599162"/>
                    <a:gd name="connsiteX347" fmla="*/ 30331 w 770887"/>
                    <a:gd name="connsiteY347" fmla="*/ 593185 h 599162"/>
                    <a:gd name="connsiteX348" fmla="*/ 40804 w 770887"/>
                    <a:gd name="connsiteY348" fmla="*/ 581232 h 599162"/>
                    <a:gd name="connsiteX349" fmla="*/ 58757 w 770887"/>
                    <a:gd name="connsiteY349" fmla="*/ 581232 h 599162"/>
                    <a:gd name="connsiteX350" fmla="*/ 66237 w 770887"/>
                    <a:gd name="connsiteY350" fmla="*/ 581232 h 599162"/>
                    <a:gd name="connsiteX351" fmla="*/ 73717 w 770887"/>
                    <a:gd name="connsiteY351" fmla="*/ 576750 h 599162"/>
                    <a:gd name="connsiteX352" fmla="*/ 84190 w 770887"/>
                    <a:gd name="connsiteY352" fmla="*/ 573761 h 599162"/>
                    <a:gd name="connsiteX353" fmla="*/ 88678 w 770887"/>
                    <a:gd name="connsiteY353" fmla="*/ 570773 h 599162"/>
                    <a:gd name="connsiteX354" fmla="*/ 93166 w 770887"/>
                    <a:gd name="connsiteY354" fmla="*/ 563302 h 599162"/>
                    <a:gd name="connsiteX355" fmla="*/ 102143 w 770887"/>
                    <a:gd name="connsiteY355" fmla="*/ 558820 h 599162"/>
                    <a:gd name="connsiteX356" fmla="*/ 115607 w 770887"/>
                    <a:gd name="connsiteY356" fmla="*/ 557325 h 599162"/>
                    <a:gd name="connsiteX357" fmla="*/ 123088 w 770887"/>
                    <a:gd name="connsiteY357" fmla="*/ 557325 h 599162"/>
                    <a:gd name="connsiteX358" fmla="*/ 129072 w 770887"/>
                    <a:gd name="connsiteY358" fmla="*/ 563302 h 599162"/>
                    <a:gd name="connsiteX359" fmla="*/ 135056 w 770887"/>
                    <a:gd name="connsiteY359" fmla="*/ 558820 h 599162"/>
                    <a:gd name="connsiteX360" fmla="*/ 141041 w 770887"/>
                    <a:gd name="connsiteY360" fmla="*/ 549855 h 599162"/>
                    <a:gd name="connsiteX361" fmla="*/ 148521 w 770887"/>
                    <a:gd name="connsiteY361" fmla="*/ 542384 h 599162"/>
                    <a:gd name="connsiteX362" fmla="*/ 156001 w 770887"/>
                    <a:gd name="connsiteY362" fmla="*/ 537901 h 599162"/>
                    <a:gd name="connsiteX363" fmla="*/ 170962 w 770887"/>
                    <a:gd name="connsiteY363" fmla="*/ 534913 h 599162"/>
                    <a:gd name="connsiteX364" fmla="*/ 176946 w 770887"/>
                    <a:gd name="connsiteY364" fmla="*/ 528936 h 599162"/>
                    <a:gd name="connsiteX365" fmla="*/ 184427 w 770887"/>
                    <a:gd name="connsiteY365" fmla="*/ 521465 h 599162"/>
                    <a:gd name="connsiteX366" fmla="*/ 193403 w 770887"/>
                    <a:gd name="connsiteY366" fmla="*/ 513994 h 599162"/>
                    <a:gd name="connsiteX367" fmla="*/ 200884 w 770887"/>
                    <a:gd name="connsiteY367" fmla="*/ 509512 h 599162"/>
                    <a:gd name="connsiteX368" fmla="*/ 203876 w 770887"/>
                    <a:gd name="connsiteY368" fmla="*/ 500547 h 599162"/>
                    <a:gd name="connsiteX369" fmla="*/ 205372 w 770887"/>
                    <a:gd name="connsiteY369" fmla="*/ 487099 h 599162"/>
                    <a:gd name="connsiteX370" fmla="*/ 208364 w 770887"/>
                    <a:gd name="connsiteY370" fmla="*/ 478134 h 599162"/>
                    <a:gd name="connsiteX371" fmla="*/ 209860 w 770887"/>
                    <a:gd name="connsiteY371" fmla="*/ 475146 h 599162"/>
                    <a:gd name="connsiteX372" fmla="*/ 217340 w 770887"/>
                    <a:gd name="connsiteY372" fmla="*/ 464687 h 599162"/>
                    <a:gd name="connsiteX373" fmla="*/ 212852 w 770887"/>
                    <a:gd name="connsiteY373" fmla="*/ 464687 h 599162"/>
                    <a:gd name="connsiteX374" fmla="*/ 205372 w 770887"/>
                    <a:gd name="connsiteY374" fmla="*/ 466181 h 599162"/>
                    <a:gd name="connsiteX375" fmla="*/ 200884 w 770887"/>
                    <a:gd name="connsiteY375" fmla="*/ 466181 h 599162"/>
                    <a:gd name="connsiteX376" fmla="*/ 193403 w 770887"/>
                    <a:gd name="connsiteY376" fmla="*/ 464687 h 599162"/>
                    <a:gd name="connsiteX377" fmla="*/ 190411 w 770887"/>
                    <a:gd name="connsiteY377" fmla="*/ 461699 h 599162"/>
                    <a:gd name="connsiteX378" fmla="*/ 197891 w 770887"/>
                    <a:gd name="connsiteY378" fmla="*/ 454228 h 599162"/>
                    <a:gd name="connsiteX379" fmla="*/ 190411 w 770887"/>
                    <a:gd name="connsiteY379" fmla="*/ 455722 h 599162"/>
                    <a:gd name="connsiteX380" fmla="*/ 185923 w 770887"/>
                    <a:gd name="connsiteY380" fmla="*/ 460204 h 599162"/>
                    <a:gd name="connsiteX381" fmla="*/ 182931 w 770887"/>
                    <a:gd name="connsiteY381" fmla="*/ 470664 h 599162"/>
                    <a:gd name="connsiteX382" fmla="*/ 178442 w 770887"/>
                    <a:gd name="connsiteY382" fmla="*/ 475146 h 599162"/>
                    <a:gd name="connsiteX383" fmla="*/ 176946 w 770887"/>
                    <a:gd name="connsiteY383" fmla="*/ 470664 h 599162"/>
                    <a:gd name="connsiteX384" fmla="*/ 172458 w 770887"/>
                    <a:gd name="connsiteY384" fmla="*/ 464687 h 599162"/>
                    <a:gd name="connsiteX385" fmla="*/ 164978 w 770887"/>
                    <a:gd name="connsiteY385" fmla="*/ 457216 h 599162"/>
                    <a:gd name="connsiteX386" fmla="*/ 153009 w 770887"/>
                    <a:gd name="connsiteY386" fmla="*/ 449745 h 599162"/>
                    <a:gd name="connsiteX387" fmla="*/ 150017 w 770887"/>
                    <a:gd name="connsiteY387" fmla="*/ 449745 h 599162"/>
                    <a:gd name="connsiteX388" fmla="*/ 139545 w 770887"/>
                    <a:gd name="connsiteY388" fmla="*/ 457216 h 599162"/>
                    <a:gd name="connsiteX389" fmla="*/ 133560 w 770887"/>
                    <a:gd name="connsiteY389" fmla="*/ 457216 h 599162"/>
                    <a:gd name="connsiteX390" fmla="*/ 124584 w 770887"/>
                    <a:gd name="connsiteY390" fmla="*/ 457216 h 599162"/>
                    <a:gd name="connsiteX391" fmla="*/ 126080 w 770887"/>
                    <a:gd name="connsiteY391" fmla="*/ 437792 h 599162"/>
                    <a:gd name="connsiteX392" fmla="*/ 127576 w 770887"/>
                    <a:gd name="connsiteY392" fmla="*/ 431815 h 599162"/>
                    <a:gd name="connsiteX393" fmla="*/ 132064 w 770887"/>
                    <a:gd name="connsiteY393" fmla="*/ 425838 h 599162"/>
                    <a:gd name="connsiteX394" fmla="*/ 132064 w 770887"/>
                    <a:gd name="connsiteY394" fmla="*/ 418368 h 599162"/>
                    <a:gd name="connsiteX395" fmla="*/ 130568 w 770887"/>
                    <a:gd name="connsiteY395" fmla="*/ 406414 h 599162"/>
                    <a:gd name="connsiteX396" fmla="*/ 127576 w 770887"/>
                    <a:gd name="connsiteY396" fmla="*/ 394461 h 599162"/>
                    <a:gd name="connsiteX397" fmla="*/ 124584 w 770887"/>
                    <a:gd name="connsiteY397" fmla="*/ 397449 h 599162"/>
                    <a:gd name="connsiteX398" fmla="*/ 118600 w 770887"/>
                    <a:gd name="connsiteY398" fmla="*/ 403426 h 599162"/>
                    <a:gd name="connsiteX399" fmla="*/ 114111 w 770887"/>
                    <a:gd name="connsiteY399" fmla="*/ 406414 h 599162"/>
                    <a:gd name="connsiteX400" fmla="*/ 109623 w 770887"/>
                    <a:gd name="connsiteY400" fmla="*/ 406414 h 599162"/>
                    <a:gd name="connsiteX401" fmla="*/ 105135 w 770887"/>
                    <a:gd name="connsiteY401" fmla="*/ 401932 h 599162"/>
                    <a:gd name="connsiteX402" fmla="*/ 102143 w 770887"/>
                    <a:gd name="connsiteY402" fmla="*/ 401932 h 599162"/>
                    <a:gd name="connsiteX403" fmla="*/ 96158 w 770887"/>
                    <a:gd name="connsiteY403" fmla="*/ 398943 h 599162"/>
                    <a:gd name="connsiteX404" fmla="*/ 91670 w 770887"/>
                    <a:gd name="connsiteY404" fmla="*/ 394461 h 599162"/>
                    <a:gd name="connsiteX405" fmla="*/ 87182 w 770887"/>
                    <a:gd name="connsiteY405" fmla="*/ 391473 h 599162"/>
                    <a:gd name="connsiteX406" fmla="*/ 82694 w 770887"/>
                    <a:gd name="connsiteY406" fmla="*/ 386990 h 599162"/>
                    <a:gd name="connsiteX407" fmla="*/ 81198 w 770887"/>
                    <a:gd name="connsiteY407" fmla="*/ 382508 h 599162"/>
                    <a:gd name="connsiteX408" fmla="*/ 79702 w 770887"/>
                    <a:gd name="connsiteY408" fmla="*/ 372048 h 599162"/>
                    <a:gd name="connsiteX409" fmla="*/ 85686 w 770887"/>
                    <a:gd name="connsiteY409" fmla="*/ 367566 h 599162"/>
                    <a:gd name="connsiteX410" fmla="*/ 91670 w 770887"/>
                    <a:gd name="connsiteY410" fmla="*/ 367566 h 599162"/>
                    <a:gd name="connsiteX411" fmla="*/ 99151 w 770887"/>
                    <a:gd name="connsiteY411" fmla="*/ 367566 h 599162"/>
                    <a:gd name="connsiteX412" fmla="*/ 106631 w 770887"/>
                    <a:gd name="connsiteY412" fmla="*/ 372048 h 599162"/>
                    <a:gd name="connsiteX413" fmla="*/ 109623 w 770887"/>
                    <a:gd name="connsiteY413" fmla="*/ 364578 h 599162"/>
                    <a:gd name="connsiteX414" fmla="*/ 105135 w 770887"/>
                    <a:gd name="connsiteY414" fmla="*/ 360095 h 599162"/>
                    <a:gd name="connsiteX415" fmla="*/ 103639 w 770887"/>
                    <a:gd name="connsiteY415" fmla="*/ 360095 h 599162"/>
                    <a:gd name="connsiteX416" fmla="*/ 96158 w 770887"/>
                    <a:gd name="connsiteY416" fmla="*/ 360095 h 599162"/>
                    <a:gd name="connsiteX417" fmla="*/ 91670 w 770887"/>
                    <a:gd name="connsiteY417" fmla="*/ 360095 h 599162"/>
                    <a:gd name="connsiteX418" fmla="*/ 82694 w 770887"/>
                    <a:gd name="connsiteY418" fmla="*/ 354118 h 599162"/>
                    <a:gd name="connsiteX419" fmla="*/ 79702 w 770887"/>
                    <a:gd name="connsiteY419" fmla="*/ 348142 h 599162"/>
                    <a:gd name="connsiteX420" fmla="*/ 76710 w 770887"/>
                    <a:gd name="connsiteY420" fmla="*/ 340671 h 599162"/>
                    <a:gd name="connsiteX421" fmla="*/ 73717 w 770887"/>
                    <a:gd name="connsiteY421" fmla="*/ 333200 h 599162"/>
                    <a:gd name="connsiteX422" fmla="*/ 73717 w 770887"/>
                    <a:gd name="connsiteY422" fmla="*/ 330212 h 599162"/>
                    <a:gd name="connsiteX423" fmla="*/ 76710 w 770887"/>
                    <a:gd name="connsiteY423" fmla="*/ 327223 h 599162"/>
                    <a:gd name="connsiteX424" fmla="*/ 81198 w 770887"/>
                    <a:gd name="connsiteY424" fmla="*/ 319752 h 599162"/>
                    <a:gd name="connsiteX425" fmla="*/ 88678 w 770887"/>
                    <a:gd name="connsiteY425" fmla="*/ 310787 h 599162"/>
                    <a:gd name="connsiteX426" fmla="*/ 97655 w 770887"/>
                    <a:gd name="connsiteY426" fmla="*/ 304811 h 599162"/>
                    <a:gd name="connsiteX427" fmla="*/ 103639 w 770887"/>
                    <a:gd name="connsiteY427" fmla="*/ 297340 h 599162"/>
                    <a:gd name="connsiteX428" fmla="*/ 105135 w 770887"/>
                    <a:gd name="connsiteY428" fmla="*/ 289869 h 599162"/>
                    <a:gd name="connsiteX429" fmla="*/ 112615 w 770887"/>
                    <a:gd name="connsiteY429" fmla="*/ 282398 h 599162"/>
                    <a:gd name="connsiteX430" fmla="*/ 118600 w 770887"/>
                    <a:gd name="connsiteY430" fmla="*/ 280904 h 599162"/>
                    <a:gd name="connsiteX431" fmla="*/ 123088 w 770887"/>
                    <a:gd name="connsiteY431" fmla="*/ 283892 h 599162"/>
                    <a:gd name="connsiteX432" fmla="*/ 127576 w 770887"/>
                    <a:gd name="connsiteY432" fmla="*/ 289869 h 599162"/>
                    <a:gd name="connsiteX433" fmla="*/ 130568 w 770887"/>
                    <a:gd name="connsiteY433" fmla="*/ 289869 h 599162"/>
                    <a:gd name="connsiteX434" fmla="*/ 136552 w 770887"/>
                    <a:gd name="connsiteY434" fmla="*/ 289869 h 599162"/>
                    <a:gd name="connsiteX435" fmla="*/ 139545 w 770887"/>
                    <a:gd name="connsiteY435" fmla="*/ 289869 h 599162"/>
                    <a:gd name="connsiteX436" fmla="*/ 144033 w 770887"/>
                    <a:gd name="connsiteY436" fmla="*/ 283892 h 599162"/>
                    <a:gd name="connsiteX437" fmla="*/ 148521 w 770887"/>
                    <a:gd name="connsiteY437" fmla="*/ 283892 h 599162"/>
                    <a:gd name="connsiteX438" fmla="*/ 150017 w 770887"/>
                    <a:gd name="connsiteY438" fmla="*/ 280904 h 599162"/>
                    <a:gd name="connsiteX439" fmla="*/ 153009 w 770887"/>
                    <a:gd name="connsiteY439" fmla="*/ 276422 h 599162"/>
                    <a:gd name="connsiteX440" fmla="*/ 154505 w 770887"/>
                    <a:gd name="connsiteY440" fmla="*/ 280904 h 599162"/>
                    <a:gd name="connsiteX441" fmla="*/ 158994 w 770887"/>
                    <a:gd name="connsiteY441" fmla="*/ 280904 h 599162"/>
                    <a:gd name="connsiteX442" fmla="*/ 161986 w 770887"/>
                    <a:gd name="connsiteY442" fmla="*/ 280904 h 599162"/>
                    <a:gd name="connsiteX443" fmla="*/ 167970 w 770887"/>
                    <a:gd name="connsiteY443" fmla="*/ 280904 h 599162"/>
                    <a:gd name="connsiteX444" fmla="*/ 172458 w 770887"/>
                    <a:gd name="connsiteY444" fmla="*/ 276422 h 599162"/>
                    <a:gd name="connsiteX445" fmla="*/ 176946 w 770887"/>
                    <a:gd name="connsiteY445" fmla="*/ 276422 h 599162"/>
                    <a:gd name="connsiteX446" fmla="*/ 178442 w 770887"/>
                    <a:gd name="connsiteY446" fmla="*/ 265962 h 599162"/>
                    <a:gd name="connsiteX447" fmla="*/ 175450 w 770887"/>
                    <a:gd name="connsiteY447" fmla="*/ 258491 h 599162"/>
                    <a:gd name="connsiteX448" fmla="*/ 172458 w 770887"/>
                    <a:gd name="connsiteY448" fmla="*/ 246538 h 599162"/>
                    <a:gd name="connsiteX449" fmla="*/ 178442 w 770887"/>
                    <a:gd name="connsiteY449" fmla="*/ 246538 h 599162"/>
                    <a:gd name="connsiteX450" fmla="*/ 184427 w 770887"/>
                    <a:gd name="connsiteY450" fmla="*/ 240561 h 599162"/>
                    <a:gd name="connsiteX451" fmla="*/ 182931 w 770887"/>
                    <a:gd name="connsiteY451" fmla="*/ 231596 h 599162"/>
                    <a:gd name="connsiteX452" fmla="*/ 173954 w 770887"/>
                    <a:gd name="connsiteY452" fmla="*/ 230102 h 599162"/>
                    <a:gd name="connsiteX453" fmla="*/ 169466 w 770887"/>
                    <a:gd name="connsiteY453" fmla="*/ 230102 h 599162"/>
                    <a:gd name="connsiteX454" fmla="*/ 164978 w 770887"/>
                    <a:gd name="connsiteY454" fmla="*/ 231596 h 599162"/>
                    <a:gd name="connsiteX455" fmla="*/ 160490 w 770887"/>
                    <a:gd name="connsiteY455" fmla="*/ 234585 h 599162"/>
                    <a:gd name="connsiteX456" fmla="*/ 157497 w 770887"/>
                    <a:gd name="connsiteY456" fmla="*/ 240561 h 599162"/>
                    <a:gd name="connsiteX457" fmla="*/ 153009 w 770887"/>
                    <a:gd name="connsiteY457" fmla="*/ 240561 h 599162"/>
                    <a:gd name="connsiteX458" fmla="*/ 148521 w 770887"/>
                    <a:gd name="connsiteY458" fmla="*/ 231596 h 599162"/>
                    <a:gd name="connsiteX459" fmla="*/ 136552 w 770887"/>
                    <a:gd name="connsiteY459" fmla="*/ 231596 h 599162"/>
                    <a:gd name="connsiteX460" fmla="*/ 123088 w 770887"/>
                    <a:gd name="connsiteY460" fmla="*/ 231596 h 599162"/>
                    <a:gd name="connsiteX461" fmla="*/ 112615 w 770887"/>
                    <a:gd name="connsiteY461" fmla="*/ 228608 h 599162"/>
                    <a:gd name="connsiteX462" fmla="*/ 102143 w 770887"/>
                    <a:gd name="connsiteY462" fmla="*/ 224125 h 599162"/>
                    <a:gd name="connsiteX463" fmla="*/ 96158 w 770887"/>
                    <a:gd name="connsiteY463" fmla="*/ 216654 h 599162"/>
                    <a:gd name="connsiteX464" fmla="*/ 94662 w 770887"/>
                    <a:gd name="connsiteY464" fmla="*/ 201713 h 599162"/>
                    <a:gd name="connsiteX465" fmla="*/ 102143 w 770887"/>
                    <a:gd name="connsiteY465" fmla="*/ 198724 h 599162"/>
                    <a:gd name="connsiteX466" fmla="*/ 106631 w 770887"/>
                    <a:gd name="connsiteY466" fmla="*/ 195736 h 599162"/>
                    <a:gd name="connsiteX467" fmla="*/ 96158 w 770887"/>
                    <a:gd name="connsiteY467" fmla="*/ 191254 h 599162"/>
                    <a:gd name="connsiteX468" fmla="*/ 90174 w 770887"/>
                    <a:gd name="connsiteY468" fmla="*/ 186771 h 599162"/>
                    <a:gd name="connsiteX469" fmla="*/ 82694 w 770887"/>
                    <a:gd name="connsiteY469" fmla="*/ 180794 h 599162"/>
                    <a:gd name="connsiteX470" fmla="*/ 81198 w 770887"/>
                    <a:gd name="connsiteY470" fmla="*/ 177806 h 599162"/>
                    <a:gd name="connsiteX471" fmla="*/ 87182 w 770887"/>
                    <a:gd name="connsiteY471" fmla="*/ 173324 h 599162"/>
                    <a:gd name="connsiteX472" fmla="*/ 91670 w 770887"/>
                    <a:gd name="connsiteY472" fmla="*/ 173324 h 599162"/>
                    <a:gd name="connsiteX473" fmla="*/ 100647 w 770887"/>
                    <a:gd name="connsiteY473" fmla="*/ 171829 h 599162"/>
                    <a:gd name="connsiteX474" fmla="*/ 112615 w 770887"/>
                    <a:gd name="connsiteY474" fmla="*/ 164359 h 599162"/>
                    <a:gd name="connsiteX475" fmla="*/ 114111 w 770887"/>
                    <a:gd name="connsiteY475" fmla="*/ 167347 h 599162"/>
                    <a:gd name="connsiteX476" fmla="*/ 121592 w 770887"/>
                    <a:gd name="connsiteY476" fmla="*/ 164359 h 599162"/>
                    <a:gd name="connsiteX477" fmla="*/ 121592 w 770887"/>
                    <a:gd name="connsiteY477" fmla="*/ 162864 h 599162"/>
                    <a:gd name="connsiteX478" fmla="*/ 126080 w 770887"/>
                    <a:gd name="connsiteY478" fmla="*/ 161370 h 599162"/>
                    <a:gd name="connsiteX479" fmla="*/ 135056 w 770887"/>
                    <a:gd name="connsiteY479" fmla="*/ 159876 h 599162"/>
                    <a:gd name="connsiteX480" fmla="*/ 145529 w 770887"/>
                    <a:gd name="connsiteY480" fmla="*/ 159876 h 599162"/>
                    <a:gd name="connsiteX481" fmla="*/ 150017 w 770887"/>
                    <a:gd name="connsiteY481" fmla="*/ 162864 h 599162"/>
                    <a:gd name="connsiteX482" fmla="*/ 147025 w 770887"/>
                    <a:gd name="connsiteY482" fmla="*/ 170335 h 599162"/>
                    <a:gd name="connsiteX483" fmla="*/ 147025 w 770887"/>
                    <a:gd name="connsiteY483" fmla="*/ 173324 h 599162"/>
                    <a:gd name="connsiteX484" fmla="*/ 151513 w 770887"/>
                    <a:gd name="connsiteY484" fmla="*/ 176312 h 599162"/>
                    <a:gd name="connsiteX485" fmla="*/ 156001 w 770887"/>
                    <a:gd name="connsiteY485" fmla="*/ 180794 h 599162"/>
                    <a:gd name="connsiteX486" fmla="*/ 164978 w 770887"/>
                    <a:gd name="connsiteY486" fmla="*/ 180794 h 599162"/>
                    <a:gd name="connsiteX487" fmla="*/ 176946 w 770887"/>
                    <a:gd name="connsiteY487" fmla="*/ 183783 h 599162"/>
                    <a:gd name="connsiteX488" fmla="*/ 185923 w 770887"/>
                    <a:gd name="connsiteY488" fmla="*/ 179300 h 599162"/>
                    <a:gd name="connsiteX489" fmla="*/ 191907 w 770887"/>
                    <a:gd name="connsiteY489" fmla="*/ 173324 h 599162"/>
                    <a:gd name="connsiteX490" fmla="*/ 199387 w 770887"/>
                    <a:gd name="connsiteY490" fmla="*/ 168841 h 599162"/>
                    <a:gd name="connsiteX491" fmla="*/ 191907 w 770887"/>
                    <a:gd name="connsiteY491" fmla="*/ 165853 h 599162"/>
                    <a:gd name="connsiteX492" fmla="*/ 185923 w 770887"/>
                    <a:gd name="connsiteY492" fmla="*/ 162864 h 599162"/>
                    <a:gd name="connsiteX493" fmla="*/ 181435 w 770887"/>
                    <a:gd name="connsiteY493" fmla="*/ 159876 h 599162"/>
                    <a:gd name="connsiteX494" fmla="*/ 181435 w 770887"/>
                    <a:gd name="connsiteY494" fmla="*/ 153899 h 599162"/>
                    <a:gd name="connsiteX495" fmla="*/ 179939 w 770887"/>
                    <a:gd name="connsiteY495" fmla="*/ 146428 h 599162"/>
                    <a:gd name="connsiteX496" fmla="*/ 157497 w 770887"/>
                    <a:gd name="connsiteY496" fmla="*/ 140452 h 599162"/>
                    <a:gd name="connsiteX497" fmla="*/ 157497 w 770887"/>
                    <a:gd name="connsiteY497" fmla="*/ 118039 h 599162"/>
                    <a:gd name="connsiteX498" fmla="*/ 147025 w 770887"/>
                    <a:gd name="connsiteY498" fmla="*/ 107580 h 599162"/>
                    <a:gd name="connsiteX499" fmla="*/ 126080 w 770887"/>
                    <a:gd name="connsiteY499" fmla="*/ 85168 h 599162"/>
                    <a:gd name="connsiteX500" fmla="*/ 129072 w 770887"/>
                    <a:gd name="connsiteY500" fmla="*/ 85168 h 599162"/>
                    <a:gd name="connsiteX501" fmla="*/ 129072 w 770887"/>
                    <a:gd name="connsiteY501" fmla="*/ 80685 h 599162"/>
                    <a:gd name="connsiteX502" fmla="*/ 136552 w 770887"/>
                    <a:gd name="connsiteY502" fmla="*/ 80685 h 599162"/>
                    <a:gd name="connsiteX503" fmla="*/ 136552 w 770887"/>
                    <a:gd name="connsiteY503" fmla="*/ 74708 h 599162"/>
                    <a:gd name="connsiteX504" fmla="*/ 138048 w 770887"/>
                    <a:gd name="connsiteY504" fmla="*/ 67238 h 599162"/>
                    <a:gd name="connsiteX505" fmla="*/ 142537 w 770887"/>
                    <a:gd name="connsiteY505" fmla="*/ 67238 h 599162"/>
                    <a:gd name="connsiteX506" fmla="*/ 147025 w 770887"/>
                    <a:gd name="connsiteY506" fmla="*/ 70226 h 599162"/>
                    <a:gd name="connsiteX507" fmla="*/ 154505 w 770887"/>
                    <a:gd name="connsiteY507" fmla="*/ 70226 h 599162"/>
                    <a:gd name="connsiteX508" fmla="*/ 157497 w 770887"/>
                    <a:gd name="connsiteY508" fmla="*/ 70226 h 599162"/>
                    <a:gd name="connsiteX509" fmla="*/ 164978 w 770887"/>
                    <a:gd name="connsiteY509" fmla="*/ 70226 h 599162"/>
                    <a:gd name="connsiteX510" fmla="*/ 178442 w 770887"/>
                    <a:gd name="connsiteY510" fmla="*/ 65743 h 599162"/>
                    <a:gd name="connsiteX511" fmla="*/ 182931 w 770887"/>
                    <a:gd name="connsiteY511" fmla="*/ 61261 h 599162"/>
                    <a:gd name="connsiteX512" fmla="*/ 187419 w 770887"/>
                    <a:gd name="connsiteY512" fmla="*/ 53790 h 599162"/>
                    <a:gd name="connsiteX513" fmla="*/ 187419 w 770887"/>
                    <a:gd name="connsiteY513" fmla="*/ 41837 h 599162"/>
                    <a:gd name="connsiteX514" fmla="*/ 191907 w 770887"/>
                    <a:gd name="connsiteY514" fmla="*/ 41837 h 599162"/>
                    <a:gd name="connsiteX515" fmla="*/ 196395 w 770887"/>
                    <a:gd name="connsiteY515" fmla="*/ 37354 h 599162"/>
                    <a:gd name="connsiteX516" fmla="*/ 205372 w 770887"/>
                    <a:gd name="connsiteY516" fmla="*/ 29883 h 599162"/>
                    <a:gd name="connsiteX517" fmla="*/ 221829 w 770887"/>
                    <a:gd name="connsiteY517" fmla="*/ 26895 h 599162"/>
                    <a:gd name="connsiteX518" fmla="*/ 227813 w 770887"/>
                    <a:gd name="connsiteY518" fmla="*/ 19424 h 599162"/>
                    <a:gd name="connsiteX519" fmla="*/ 233797 w 770887"/>
                    <a:gd name="connsiteY519" fmla="*/ 16436 h 599162"/>
                    <a:gd name="connsiteX520" fmla="*/ 238285 w 770887"/>
                    <a:gd name="connsiteY520" fmla="*/ 11953 h 599162"/>
                    <a:gd name="connsiteX521" fmla="*/ 262223 w 770887"/>
                    <a:gd name="connsiteY521" fmla="*/ 13447 h 599162"/>
                    <a:gd name="connsiteX522" fmla="*/ 265215 w 770887"/>
                    <a:gd name="connsiteY522" fmla="*/ 5977 h 599162"/>
                    <a:gd name="connsiteX523" fmla="*/ 277183 w 770887"/>
                    <a:gd name="connsiteY523" fmla="*/ 0 h 599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  <a:cxn ang="0">
                      <a:pos x="connsiteX468" y="connsiteY468"/>
                    </a:cxn>
                    <a:cxn ang="0">
                      <a:pos x="connsiteX469" y="connsiteY469"/>
                    </a:cxn>
                    <a:cxn ang="0">
                      <a:pos x="connsiteX470" y="connsiteY470"/>
                    </a:cxn>
                    <a:cxn ang="0">
                      <a:pos x="connsiteX471" y="connsiteY471"/>
                    </a:cxn>
                    <a:cxn ang="0">
                      <a:pos x="connsiteX472" y="connsiteY472"/>
                    </a:cxn>
                    <a:cxn ang="0">
                      <a:pos x="connsiteX473" y="connsiteY473"/>
                    </a:cxn>
                    <a:cxn ang="0">
                      <a:pos x="connsiteX474" y="connsiteY474"/>
                    </a:cxn>
                    <a:cxn ang="0">
                      <a:pos x="connsiteX475" y="connsiteY475"/>
                    </a:cxn>
                    <a:cxn ang="0">
                      <a:pos x="connsiteX476" y="connsiteY476"/>
                    </a:cxn>
                    <a:cxn ang="0">
                      <a:pos x="connsiteX477" y="connsiteY477"/>
                    </a:cxn>
                    <a:cxn ang="0">
                      <a:pos x="connsiteX478" y="connsiteY478"/>
                    </a:cxn>
                    <a:cxn ang="0">
                      <a:pos x="connsiteX479" y="connsiteY479"/>
                    </a:cxn>
                    <a:cxn ang="0">
                      <a:pos x="connsiteX480" y="connsiteY480"/>
                    </a:cxn>
                    <a:cxn ang="0">
                      <a:pos x="connsiteX481" y="connsiteY481"/>
                    </a:cxn>
                    <a:cxn ang="0">
                      <a:pos x="connsiteX482" y="connsiteY482"/>
                    </a:cxn>
                    <a:cxn ang="0">
                      <a:pos x="connsiteX483" y="connsiteY483"/>
                    </a:cxn>
                    <a:cxn ang="0">
                      <a:pos x="connsiteX484" y="connsiteY484"/>
                    </a:cxn>
                    <a:cxn ang="0">
                      <a:pos x="connsiteX485" y="connsiteY485"/>
                    </a:cxn>
                    <a:cxn ang="0">
                      <a:pos x="connsiteX486" y="connsiteY486"/>
                    </a:cxn>
                    <a:cxn ang="0">
                      <a:pos x="connsiteX487" y="connsiteY487"/>
                    </a:cxn>
                    <a:cxn ang="0">
                      <a:pos x="connsiteX488" y="connsiteY488"/>
                    </a:cxn>
                    <a:cxn ang="0">
                      <a:pos x="connsiteX489" y="connsiteY489"/>
                    </a:cxn>
                    <a:cxn ang="0">
                      <a:pos x="connsiteX490" y="connsiteY490"/>
                    </a:cxn>
                    <a:cxn ang="0">
                      <a:pos x="connsiteX491" y="connsiteY491"/>
                    </a:cxn>
                    <a:cxn ang="0">
                      <a:pos x="connsiteX492" y="connsiteY492"/>
                    </a:cxn>
                    <a:cxn ang="0">
                      <a:pos x="connsiteX493" y="connsiteY493"/>
                    </a:cxn>
                    <a:cxn ang="0">
                      <a:pos x="connsiteX494" y="connsiteY494"/>
                    </a:cxn>
                    <a:cxn ang="0">
                      <a:pos x="connsiteX495" y="connsiteY495"/>
                    </a:cxn>
                    <a:cxn ang="0">
                      <a:pos x="connsiteX496" y="connsiteY496"/>
                    </a:cxn>
                    <a:cxn ang="0">
                      <a:pos x="connsiteX497" y="connsiteY497"/>
                    </a:cxn>
                    <a:cxn ang="0">
                      <a:pos x="connsiteX498" y="connsiteY498"/>
                    </a:cxn>
                    <a:cxn ang="0">
                      <a:pos x="connsiteX499" y="connsiteY499"/>
                    </a:cxn>
                    <a:cxn ang="0">
                      <a:pos x="connsiteX500" y="connsiteY500"/>
                    </a:cxn>
                    <a:cxn ang="0">
                      <a:pos x="connsiteX501" y="connsiteY501"/>
                    </a:cxn>
                    <a:cxn ang="0">
                      <a:pos x="connsiteX502" y="connsiteY502"/>
                    </a:cxn>
                    <a:cxn ang="0">
                      <a:pos x="connsiteX503" y="connsiteY503"/>
                    </a:cxn>
                    <a:cxn ang="0">
                      <a:pos x="connsiteX504" y="connsiteY504"/>
                    </a:cxn>
                    <a:cxn ang="0">
                      <a:pos x="connsiteX505" y="connsiteY505"/>
                    </a:cxn>
                    <a:cxn ang="0">
                      <a:pos x="connsiteX506" y="connsiteY506"/>
                    </a:cxn>
                    <a:cxn ang="0">
                      <a:pos x="connsiteX507" y="connsiteY507"/>
                    </a:cxn>
                    <a:cxn ang="0">
                      <a:pos x="connsiteX508" y="connsiteY508"/>
                    </a:cxn>
                    <a:cxn ang="0">
                      <a:pos x="connsiteX509" y="connsiteY509"/>
                    </a:cxn>
                    <a:cxn ang="0">
                      <a:pos x="connsiteX510" y="connsiteY510"/>
                    </a:cxn>
                    <a:cxn ang="0">
                      <a:pos x="connsiteX511" y="connsiteY511"/>
                    </a:cxn>
                    <a:cxn ang="0">
                      <a:pos x="connsiteX512" y="connsiteY512"/>
                    </a:cxn>
                    <a:cxn ang="0">
                      <a:pos x="connsiteX513" y="connsiteY513"/>
                    </a:cxn>
                    <a:cxn ang="0">
                      <a:pos x="connsiteX514" y="connsiteY514"/>
                    </a:cxn>
                    <a:cxn ang="0">
                      <a:pos x="connsiteX515" y="connsiteY515"/>
                    </a:cxn>
                    <a:cxn ang="0">
                      <a:pos x="connsiteX516" y="connsiteY516"/>
                    </a:cxn>
                    <a:cxn ang="0">
                      <a:pos x="connsiteX517" y="connsiteY517"/>
                    </a:cxn>
                    <a:cxn ang="0">
                      <a:pos x="connsiteX518" y="connsiteY518"/>
                    </a:cxn>
                    <a:cxn ang="0">
                      <a:pos x="connsiteX519" y="connsiteY519"/>
                    </a:cxn>
                    <a:cxn ang="0">
                      <a:pos x="connsiteX520" y="connsiteY520"/>
                    </a:cxn>
                    <a:cxn ang="0">
                      <a:pos x="connsiteX521" y="connsiteY521"/>
                    </a:cxn>
                    <a:cxn ang="0">
                      <a:pos x="connsiteX522" y="connsiteY522"/>
                    </a:cxn>
                    <a:cxn ang="0">
                      <a:pos x="connsiteX523" y="connsiteY523"/>
                    </a:cxn>
                  </a:cxnLst>
                  <a:rect l="l" t="t" r="r" b="b"/>
                  <a:pathLst>
                    <a:path w="770887" h="599162">
                      <a:moveTo>
                        <a:pt x="302516" y="482511"/>
                      </a:moveTo>
                      <a:lnTo>
                        <a:pt x="307819" y="487813"/>
                      </a:lnTo>
                      <a:lnTo>
                        <a:pt x="318423" y="494883"/>
                      </a:lnTo>
                      <a:lnTo>
                        <a:pt x="311354" y="496651"/>
                      </a:lnTo>
                      <a:lnTo>
                        <a:pt x="307819" y="496651"/>
                      </a:lnTo>
                      <a:lnTo>
                        <a:pt x="300749" y="501953"/>
                      </a:lnTo>
                      <a:lnTo>
                        <a:pt x="300749" y="503720"/>
                      </a:lnTo>
                      <a:lnTo>
                        <a:pt x="300749" y="509023"/>
                      </a:lnTo>
                      <a:lnTo>
                        <a:pt x="304284" y="509023"/>
                      </a:lnTo>
                      <a:lnTo>
                        <a:pt x="311354" y="517860"/>
                      </a:lnTo>
                      <a:lnTo>
                        <a:pt x="311354" y="521395"/>
                      </a:lnTo>
                      <a:lnTo>
                        <a:pt x="306051" y="523162"/>
                      </a:lnTo>
                      <a:lnTo>
                        <a:pt x="302516" y="523162"/>
                      </a:lnTo>
                      <a:lnTo>
                        <a:pt x="298982" y="524930"/>
                      </a:lnTo>
                      <a:lnTo>
                        <a:pt x="297214" y="524930"/>
                      </a:lnTo>
                      <a:lnTo>
                        <a:pt x="291912" y="528465"/>
                      </a:lnTo>
                      <a:lnTo>
                        <a:pt x="291912" y="533767"/>
                      </a:lnTo>
                      <a:lnTo>
                        <a:pt x="291912" y="535534"/>
                      </a:lnTo>
                      <a:lnTo>
                        <a:pt x="288377" y="540837"/>
                      </a:lnTo>
                      <a:lnTo>
                        <a:pt x="283075" y="531999"/>
                      </a:lnTo>
                      <a:lnTo>
                        <a:pt x="283075" y="533767"/>
                      </a:lnTo>
                      <a:lnTo>
                        <a:pt x="281307" y="537302"/>
                      </a:lnTo>
                      <a:lnTo>
                        <a:pt x="276005" y="542604"/>
                      </a:lnTo>
                      <a:lnTo>
                        <a:pt x="272470" y="549674"/>
                      </a:lnTo>
                      <a:lnTo>
                        <a:pt x="272470" y="551441"/>
                      </a:lnTo>
                      <a:lnTo>
                        <a:pt x="272470" y="558511"/>
                      </a:lnTo>
                      <a:lnTo>
                        <a:pt x="256563" y="558511"/>
                      </a:lnTo>
                      <a:lnTo>
                        <a:pt x="268935" y="554976"/>
                      </a:lnTo>
                      <a:lnTo>
                        <a:pt x="270703" y="551441"/>
                      </a:lnTo>
                      <a:lnTo>
                        <a:pt x="272470" y="547906"/>
                      </a:lnTo>
                      <a:lnTo>
                        <a:pt x="270703" y="542604"/>
                      </a:lnTo>
                      <a:lnTo>
                        <a:pt x="267168" y="540837"/>
                      </a:lnTo>
                      <a:lnTo>
                        <a:pt x="265400" y="540837"/>
                      </a:lnTo>
                      <a:lnTo>
                        <a:pt x="261866" y="537302"/>
                      </a:lnTo>
                      <a:lnTo>
                        <a:pt x="261866" y="535534"/>
                      </a:lnTo>
                      <a:lnTo>
                        <a:pt x="260098" y="524930"/>
                      </a:lnTo>
                      <a:lnTo>
                        <a:pt x="263633" y="521395"/>
                      </a:lnTo>
                      <a:lnTo>
                        <a:pt x="265400" y="517860"/>
                      </a:lnTo>
                      <a:lnTo>
                        <a:pt x="270703" y="514325"/>
                      </a:lnTo>
                      <a:lnTo>
                        <a:pt x="272470" y="516093"/>
                      </a:lnTo>
                      <a:lnTo>
                        <a:pt x="277772" y="521395"/>
                      </a:lnTo>
                      <a:lnTo>
                        <a:pt x="281307" y="528465"/>
                      </a:lnTo>
                      <a:lnTo>
                        <a:pt x="281307" y="521395"/>
                      </a:lnTo>
                      <a:lnTo>
                        <a:pt x="279540" y="514325"/>
                      </a:lnTo>
                      <a:lnTo>
                        <a:pt x="276005" y="509023"/>
                      </a:lnTo>
                      <a:lnTo>
                        <a:pt x="281307" y="507255"/>
                      </a:lnTo>
                      <a:lnTo>
                        <a:pt x="288377" y="510790"/>
                      </a:lnTo>
                      <a:lnTo>
                        <a:pt x="291912" y="510790"/>
                      </a:lnTo>
                      <a:lnTo>
                        <a:pt x="291912" y="507255"/>
                      </a:lnTo>
                      <a:lnTo>
                        <a:pt x="291912" y="505488"/>
                      </a:lnTo>
                      <a:lnTo>
                        <a:pt x="291912" y="501953"/>
                      </a:lnTo>
                      <a:lnTo>
                        <a:pt x="291912" y="496651"/>
                      </a:lnTo>
                      <a:lnTo>
                        <a:pt x="290144" y="493116"/>
                      </a:lnTo>
                      <a:lnTo>
                        <a:pt x="297214" y="487813"/>
                      </a:lnTo>
                      <a:close/>
                      <a:moveTo>
                        <a:pt x="55075" y="374697"/>
                      </a:moveTo>
                      <a:lnTo>
                        <a:pt x="58610" y="374697"/>
                      </a:lnTo>
                      <a:lnTo>
                        <a:pt x="63912" y="385302"/>
                      </a:lnTo>
                      <a:lnTo>
                        <a:pt x="63912" y="390604"/>
                      </a:lnTo>
                      <a:lnTo>
                        <a:pt x="60377" y="395906"/>
                      </a:lnTo>
                      <a:lnTo>
                        <a:pt x="56842" y="395906"/>
                      </a:lnTo>
                      <a:lnTo>
                        <a:pt x="51540" y="395906"/>
                      </a:lnTo>
                      <a:lnTo>
                        <a:pt x="44470" y="390604"/>
                      </a:lnTo>
                      <a:lnTo>
                        <a:pt x="35633" y="383534"/>
                      </a:lnTo>
                      <a:lnTo>
                        <a:pt x="44470" y="378232"/>
                      </a:lnTo>
                      <a:lnTo>
                        <a:pt x="49773" y="378232"/>
                      </a:lnTo>
                      <a:close/>
                      <a:moveTo>
                        <a:pt x="4447" y="224465"/>
                      </a:moveTo>
                      <a:cubicBezTo>
                        <a:pt x="4447" y="224465"/>
                        <a:pt x="4447" y="224465"/>
                        <a:pt x="5929" y="230488"/>
                      </a:cubicBezTo>
                      <a:cubicBezTo>
                        <a:pt x="5929" y="230488"/>
                        <a:pt x="5929" y="230488"/>
                        <a:pt x="8894" y="233499"/>
                      </a:cubicBezTo>
                      <a:cubicBezTo>
                        <a:pt x="8894" y="233499"/>
                        <a:pt x="8894" y="233499"/>
                        <a:pt x="16306" y="235005"/>
                      </a:cubicBezTo>
                      <a:cubicBezTo>
                        <a:pt x="16306" y="235005"/>
                        <a:pt x="16306" y="235005"/>
                        <a:pt x="23717" y="235005"/>
                      </a:cubicBezTo>
                      <a:cubicBezTo>
                        <a:pt x="23717" y="235005"/>
                        <a:pt x="23717" y="235005"/>
                        <a:pt x="28164" y="238016"/>
                      </a:cubicBezTo>
                      <a:cubicBezTo>
                        <a:pt x="28164" y="238016"/>
                        <a:pt x="28164" y="238016"/>
                        <a:pt x="28164" y="242533"/>
                      </a:cubicBezTo>
                      <a:cubicBezTo>
                        <a:pt x="28164" y="242533"/>
                        <a:pt x="28164" y="242533"/>
                        <a:pt x="31129" y="245544"/>
                      </a:cubicBezTo>
                      <a:cubicBezTo>
                        <a:pt x="31129" y="245544"/>
                        <a:pt x="31129" y="245544"/>
                        <a:pt x="37058" y="251566"/>
                      </a:cubicBezTo>
                      <a:cubicBezTo>
                        <a:pt x="37058" y="251566"/>
                        <a:pt x="37058" y="251566"/>
                        <a:pt x="44470" y="262106"/>
                      </a:cubicBezTo>
                      <a:cubicBezTo>
                        <a:pt x="44470" y="262106"/>
                        <a:pt x="44470" y="262106"/>
                        <a:pt x="40023" y="262106"/>
                      </a:cubicBezTo>
                      <a:cubicBezTo>
                        <a:pt x="40023" y="262106"/>
                        <a:pt x="40023" y="262106"/>
                        <a:pt x="31129" y="262106"/>
                      </a:cubicBezTo>
                      <a:lnTo>
                        <a:pt x="29647" y="265117"/>
                      </a:lnTo>
                      <a:cubicBezTo>
                        <a:pt x="29647" y="265117"/>
                        <a:pt x="29647" y="265117"/>
                        <a:pt x="23717" y="259095"/>
                      </a:cubicBezTo>
                      <a:cubicBezTo>
                        <a:pt x="23717" y="259095"/>
                        <a:pt x="23717" y="259095"/>
                        <a:pt x="20753" y="250061"/>
                      </a:cubicBezTo>
                      <a:cubicBezTo>
                        <a:pt x="20753" y="250061"/>
                        <a:pt x="20753" y="250061"/>
                        <a:pt x="19270" y="247050"/>
                      </a:cubicBezTo>
                      <a:cubicBezTo>
                        <a:pt x="19270" y="247050"/>
                        <a:pt x="19270" y="247050"/>
                        <a:pt x="16306" y="244038"/>
                      </a:cubicBezTo>
                      <a:cubicBezTo>
                        <a:pt x="16306" y="244038"/>
                        <a:pt x="16306" y="244038"/>
                        <a:pt x="14823" y="244038"/>
                      </a:cubicBezTo>
                      <a:cubicBezTo>
                        <a:pt x="14823" y="244038"/>
                        <a:pt x="14823" y="244038"/>
                        <a:pt x="13341" y="244038"/>
                      </a:cubicBezTo>
                      <a:cubicBezTo>
                        <a:pt x="13341" y="244038"/>
                        <a:pt x="10376" y="244038"/>
                        <a:pt x="10376" y="244038"/>
                      </a:cubicBezTo>
                      <a:cubicBezTo>
                        <a:pt x="8894" y="242533"/>
                        <a:pt x="8894" y="244038"/>
                        <a:pt x="8894" y="244038"/>
                      </a:cubicBezTo>
                      <a:cubicBezTo>
                        <a:pt x="8894" y="244038"/>
                        <a:pt x="8894" y="244038"/>
                        <a:pt x="4447" y="244038"/>
                      </a:cubicBezTo>
                      <a:cubicBezTo>
                        <a:pt x="-1483" y="242533"/>
                        <a:pt x="2964" y="242533"/>
                        <a:pt x="2964" y="242533"/>
                      </a:cubicBezTo>
                      <a:cubicBezTo>
                        <a:pt x="1482" y="241027"/>
                        <a:pt x="1482" y="241027"/>
                        <a:pt x="1482" y="239521"/>
                      </a:cubicBezTo>
                      <a:cubicBezTo>
                        <a:pt x="1482" y="239521"/>
                        <a:pt x="0" y="236510"/>
                        <a:pt x="0" y="235005"/>
                      </a:cubicBezTo>
                      <a:cubicBezTo>
                        <a:pt x="0" y="235005"/>
                        <a:pt x="0" y="230488"/>
                        <a:pt x="0" y="230488"/>
                      </a:cubicBezTo>
                      <a:cubicBezTo>
                        <a:pt x="0" y="230488"/>
                        <a:pt x="0" y="230488"/>
                        <a:pt x="4447" y="224465"/>
                      </a:cubicBezTo>
                      <a:close/>
                      <a:moveTo>
                        <a:pt x="277183" y="0"/>
                      </a:moveTo>
                      <a:cubicBezTo>
                        <a:pt x="277183" y="0"/>
                        <a:pt x="277183" y="0"/>
                        <a:pt x="283168" y="5977"/>
                      </a:cubicBezTo>
                      <a:cubicBezTo>
                        <a:pt x="283168" y="5977"/>
                        <a:pt x="283168" y="5977"/>
                        <a:pt x="286160" y="10459"/>
                      </a:cubicBezTo>
                      <a:cubicBezTo>
                        <a:pt x="286160" y="10459"/>
                        <a:pt x="286160" y="10459"/>
                        <a:pt x="283168" y="10459"/>
                      </a:cubicBezTo>
                      <a:cubicBezTo>
                        <a:pt x="283168" y="10459"/>
                        <a:pt x="283168" y="10459"/>
                        <a:pt x="283168" y="14942"/>
                      </a:cubicBezTo>
                      <a:cubicBezTo>
                        <a:pt x="283168" y="14942"/>
                        <a:pt x="283168" y="14942"/>
                        <a:pt x="287656" y="17930"/>
                      </a:cubicBezTo>
                      <a:cubicBezTo>
                        <a:pt x="287656" y="17930"/>
                        <a:pt x="287656" y="17930"/>
                        <a:pt x="293640" y="17930"/>
                      </a:cubicBezTo>
                      <a:cubicBezTo>
                        <a:pt x="293640" y="17930"/>
                        <a:pt x="293640" y="17930"/>
                        <a:pt x="293640" y="13447"/>
                      </a:cubicBezTo>
                      <a:cubicBezTo>
                        <a:pt x="293640" y="13447"/>
                        <a:pt x="293640" y="13447"/>
                        <a:pt x="296632" y="10459"/>
                      </a:cubicBezTo>
                      <a:cubicBezTo>
                        <a:pt x="296632" y="10459"/>
                        <a:pt x="296632" y="10459"/>
                        <a:pt x="299624" y="13447"/>
                      </a:cubicBezTo>
                      <a:cubicBezTo>
                        <a:pt x="299624" y="13447"/>
                        <a:pt x="299624" y="13447"/>
                        <a:pt x="304113" y="19424"/>
                      </a:cubicBezTo>
                      <a:cubicBezTo>
                        <a:pt x="304113" y="19424"/>
                        <a:pt x="304113" y="19424"/>
                        <a:pt x="313089" y="17930"/>
                      </a:cubicBezTo>
                      <a:cubicBezTo>
                        <a:pt x="313089" y="17930"/>
                        <a:pt x="313089" y="17930"/>
                        <a:pt x="325058" y="20918"/>
                      </a:cubicBezTo>
                      <a:cubicBezTo>
                        <a:pt x="325058" y="20918"/>
                        <a:pt x="325058" y="20918"/>
                        <a:pt x="325058" y="25401"/>
                      </a:cubicBezTo>
                      <a:cubicBezTo>
                        <a:pt x="325058" y="25401"/>
                        <a:pt x="325058" y="25401"/>
                        <a:pt x="328050" y="31377"/>
                      </a:cubicBezTo>
                      <a:cubicBezTo>
                        <a:pt x="328050" y="31377"/>
                        <a:pt x="328050" y="31377"/>
                        <a:pt x="335530" y="37354"/>
                      </a:cubicBezTo>
                      <a:cubicBezTo>
                        <a:pt x="335530" y="37354"/>
                        <a:pt x="335530" y="37354"/>
                        <a:pt x="351987" y="37354"/>
                      </a:cubicBezTo>
                      <a:cubicBezTo>
                        <a:pt x="351987" y="37354"/>
                        <a:pt x="351987" y="37354"/>
                        <a:pt x="356475" y="37354"/>
                      </a:cubicBezTo>
                      <a:cubicBezTo>
                        <a:pt x="356475" y="37354"/>
                        <a:pt x="356475" y="37354"/>
                        <a:pt x="360963" y="34366"/>
                      </a:cubicBezTo>
                      <a:cubicBezTo>
                        <a:pt x="360963" y="34366"/>
                        <a:pt x="360963" y="34366"/>
                        <a:pt x="366948" y="34366"/>
                      </a:cubicBezTo>
                      <a:cubicBezTo>
                        <a:pt x="366948" y="34366"/>
                        <a:pt x="366948" y="34366"/>
                        <a:pt x="374428" y="38848"/>
                      </a:cubicBezTo>
                      <a:cubicBezTo>
                        <a:pt x="374428" y="38848"/>
                        <a:pt x="374428" y="38848"/>
                        <a:pt x="375924" y="43331"/>
                      </a:cubicBezTo>
                      <a:cubicBezTo>
                        <a:pt x="375924" y="43331"/>
                        <a:pt x="375924" y="43331"/>
                        <a:pt x="375924" y="47813"/>
                      </a:cubicBezTo>
                      <a:cubicBezTo>
                        <a:pt x="375924" y="47813"/>
                        <a:pt x="375924" y="47813"/>
                        <a:pt x="375924" y="48560"/>
                      </a:cubicBezTo>
                      <a:lnTo>
                        <a:pt x="375924" y="50802"/>
                      </a:lnTo>
                      <a:cubicBezTo>
                        <a:pt x="375924" y="50802"/>
                        <a:pt x="375924" y="50802"/>
                        <a:pt x="383404" y="46319"/>
                      </a:cubicBezTo>
                      <a:cubicBezTo>
                        <a:pt x="383404" y="46319"/>
                        <a:pt x="383404" y="46319"/>
                        <a:pt x="392381" y="43331"/>
                      </a:cubicBezTo>
                      <a:cubicBezTo>
                        <a:pt x="392381" y="43331"/>
                        <a:pt x="392381" y="43331"/>
                        <a:pt x="398365" y="43331"/>
                      </a:cubicBezTo>
                      <a:cubicBezTo>
                        <a:pt x="398365" y="43331"/>
                        <a:pt x="398365" y="43331"/>
                        <a:pt x="410334" y="47813"/>
                      </a:cubicBezTo>
                      <a:cubicBezTo>
                        <a:pt x="410334" y="47813"/>
                        <a:pt x="410334" y="47813"/>
                        <a:pt x="420806" y="50802"/>
                      </a:cubicBezTo>
                      <a:cubicBezTo>
                        <a:pt x="420806" y="50802"/>
                        <a:pt x="420806" y="50802"/>
                        <a:pt x="432775" y="47813"/>
                      </a:cubicBezTo>
                      <a:cubicBezTo>
                        <a:pt x="432775" y="47813"/>
                        <a:pt x="432775" y="47813"/>
                        <a:pt x="438759" y="43331"/>
                      </a:cubicBezTo>
                      <a:cubicBezTo>
                        <a:pt x="438759" y="43331"/>
                        <a:pt x="438759" y="43331"/>
                        <a:pt x="444743" y="43331"/>
                      </a:cubicBezTo>
                      <a:cubicBezTo>
                        <a:pt x="444743" y="43331"/>
                        <a:pt x="444743" y="43331"/>
                        <a:pt x="447736" y="43331"/>
                      </a:cubicBezTo>
                      <a:cubicBezTo>
                        <a:pt x="447736" y="43331"/>
                        <a:pt x="447736" y="43331"/>
                        <a:pt x="455216" y="50802"/>
                      </a:cubicBezTo>
                      <a:cubicBezTo>
                        <a:pt x="455216" y="50802"/>
                        <a:pt x="455216" y="50802"/>
                        <a:pt x="462696" y="56778"/>
                      </a:cubicBezTo>
                      <a:cubicBezTo>
                        <a:pt x="462696" y="56778"/>
                        <a:pt x="462696" y="56778"/>
                        <a:pt x="476161" y="58272"/>
                      </a:cubicBezTo>
                      <a:lnTo>
                        <a:pt x="482145" y="110568"/>
                      </a:lnTo>
                      <a:cubicBezTo>
                        <a:pt x="482145" y="110568"/>
                        <a:pt x="482145" y="110568"/>
                        <a:pt x="500098" y="242056"/>
                      </a:cubicBezTo>
                      <a:cubicBezTo>
                        <a:pt x="500098" y="242056"/>
                        <a:pt x="500098" y="242056"/>
                        <a:pt x="521043" y="400438"/>
                      </a:cubicBezTo>
                      <a:cubicBezTo>
                        <a:pt x="521043" y="400438"/>
                        <a:pt x="521043" y="400438"/>
                        <a:pt x="525531" y="409403"/>
                      </a:cubicBezTo>
                      <a:cubicBezTo>
                        <a:pt x="525531" y="409403"/>
                        <a:pt x="525531" y="409403"/>
                        <a:pt x="540492" y="409403"/>
                      </a:cubicBezTo>
                      <a:cubicBezTo>
                        <a:pt x="540492" y="409403"/>
                        <a:pt x="540492" y="409403"/>
                        <a:pt x="543484" y="400438"/>
                      </a:cubicBezTo>
                      <a:cubicBezTo>
                        <a:pt x="543484" y="400438"/>
                        <a:pt x="543484" y="400438"/>
                        <a:pt x="555453" y="400438"/>
                      </a:cubicBezTo>
                      <a:cubicBezTo>
                        <a:pt x="555453" y="400438"/>
                        <a:pt x="555453" y="400438"/>
                        <a:pt x="555453" y="404920"/>
                      </a:cubicBezTo>
                      <a:cubicBezTo>
                        <a:pt x="555453" y="404920"/>
                        <a:pt x="555453" y="404920"/>
                        <a:pt x="559941" y="410897"/>
                      </a:cubicBezTo>
                      <a:cubicBezTo>
                        <a:pt x="559941" y="410897"/>
                        <a:pt x="559941" y="410897"/>
                        <a:pt x="579390" y="424344"/>
                      </a:cubicBezTo>
                      <a:cubicBezTo>
                        <a:pt x="579390" y="424344"/>
                        <a:pt x="579390" y="424344"/>
                        <a:pt x="595847" y="442274"/>
                      </a:cubicBezTo>
                      <a:cubicBezTo>
                        <a:pt x="595847" y="442274"/>
                        <a:pt x="595847" y="442274"/>
                        <a:pt x="604823" y="434803"/>
                      </a:cubicBezTo>
                      <a:cubicBezTo>
                        <a:pt x="604823" y="434803"/>
                        <a:pt x="604823" y="434803"/>
                        <a:pt x="610807" y="419862"/>
                      </a:cubicBezTo>
                      <a:cubicBezTo>
                        <a:pt x="610807" y="419862"/>
                        <a:pt x="610807" y="419862"/>
                        <a:pt x="618288" y="412391"/>
                      </a:cubicBezTo>
                      <a:cubicBezTo>
                        <a:pt x="618288" y="412391"/>
                        <a:pt x="618288" y="412391"/>
                        <a:pt x="625768" y="407908"/>
                      </a:cubicBezTo>
                      <a:cubicBezTo>
                        <a:pt x="625768" y="407908"/>
                        <a:pt x="625768" y="407908"/>
                        <a:pt x="639233" y="413885"/>
                      </a:cubicBezTo>
                      <a:cubicBezTo>
                        <a:pt x="639233" y="413885"/>
                        <a:pt x="639233" y="413885"/>
                        <a:pt x="655690" y="425838"/>
                      </a:cubicBezTo>
                      <a:cubicBezTo>
                        <a:pt x="655690" y="425838"/>
                        <a:pt x="655690" y="425838"/>
                        <a:pt x="672146" y="442274"/>
                      </a:cubicBezTo>
                      <a:cubicBezTo>
                        <a:pt x="672146" y="442274"/>
                        <a:pt x="672146" y="442274"/>
                        <a:pt x="684115" y="455722"/>
                      </a:cubicBezTo>
                      <a:cubicBezTo>
                        <a:pt x="684115" y="455722"/>
                        <a:pt x="684115" y="455722"/>
                        <a:pt x="708052" y="479629"/>
                      </a:cubicBezTo>
                      <a:cubicBezTo>
                        <a:pt x="708052" y="479629"/>
                        <a:pt x="708052" y="479629"/>
                        <a:pt x="723013" y="500547"/>
                      </a:cubicBezTo>
                      <a:cubicBezTo>
                        <a:pt x="723013" y="500547"/>
                        <a:pt x="723013" y="500547"/>
                        <a:pt x="731989" y="502041"/>
                      </a:cubicBezTo>
                      <a:cubicBezTo>
                        <a:pt x="731989" y="502041"/>
                        <a:pt x="731989" y="502041"/>
                        <a:pt x="742462" y="503535"/>
                      </a:cubicBezTo>
                      <a:cubicBezTo>
                        <a:pt x="742462" y="503535"/>
                        <a:pt x="742462" y="503535"/>
                        <a:pt x="760415" y="509512"/>
                      </a:cubicBezTo>
                      <a:cubicBezTo>
                        <a:pt x="760415" y="509512"/>
                        <a:pt x="760415" y="509512"/>
                        <a:pt x="767895" y="513994"/>
                      </a:cubicBezTo>
                      <a:cubicBezTo>
                        <a:pt x="767895" y="513994"/>
                        <a:pt x="767895" y="513994"/>
                        <a:pt x="767895" y="519971"/>
                      </a:cubicBezTo>
                      <a:cubicBezTo>
                        <a:pt x="767895" y="519971"/>
                        <a:pt x="767895" y="519971"/>
                        <a:pt x="770887" y="533419"/>
                      </a:cubicBezTo>
                      <a:cubicBezTo>
                        <a:pt x="770887" y="533419"/>
                        <a:pt x="770887" y="533419"/>
                        <a:pt x="770887" y="539395"/>
                      </a:cubicBezTo>
                      <a:cubicBezTo>
                        <a:pt x="770887" y="539395"/>
                        <a:pt x="770887" y="539395"/>
                        <a:pt x="770887" y="545372"/>
                      </a:cubicBezTo>
                      <a:cubicBezTo>
                        <a:pt x="770887" y="545372"/>
                        <a:pt x="770887" y="545372"/>
                        <a:pt x="770887" y="558820"/>
                      </a:cubicBezTo>
                      <a:cubicBezTo>
                        <a:pt x="770887" y="558820"/>
                        <a:pt x="770887" y="558820"/>
                        <a:pt x="764903" y="563302"/>
                      </a:cubicBezTo>
                      <a:cubicBezTo>
                        <a:pt x="764903" y="563302"/>
                        <a:pt x="764903" y="563302"/>
                        <a:pt x="760415" y="557325"/>
                      </a:cubicBezTo>
                      <a:cubicBezTo>
                        <a:pt x="760415" y="557325"/>
                        <a:pt x="760415" y="557325"/>
                        <a:pt x="755926" y="549855"/>
                      </a:cubicBezTo>
                      <a:cubicBezTo>
                        <a:pt x="755926" y="549855"/>
                        <a:pt x="755926" y="549855"/>
                        <a:pt x="751438" y="552843"/>
                      </a:cubicBezTo>
                      <a:cubicBezTo>
                        <a:pt x="751438" y="552843"/>
                        <a:pt x="751438" y="552843"/>
                        <a:pt x="755926" y="560314"/>
                      </a:cubicBezTo>
                      <a:cubicBezTo>
                        <a:pt x="755926" y="560314"/>
                        <a:pt x="755926" y="560314"/>
                        <a:pt x="752934" y="561808"/>
                      </a:cubicBezTo>
                      <a:cubicBezTo>
                        <a:pt x="752934" y="561808"/>
                        <a:pt x="752934" y="561808"/>
                        <a:pt x="748446" y="558820"/>
                      </a:cubicBezTo>
                      <a:cubicBezTo>
                        <a:pt x="748446" y="558820"/>
                        <a:pt x="748446" y="558820"/>
                        <a:pt x="739470" y="555831"/>
                      </a:cubicBezTo>
                      <a:cubicBezTo>
                        <a:pt x="739470" y="555831"/>
                        <a:pt x="739470" y="555831"/>
                        <a:pt x="739470" y="549855"/>
                      </a:cubicBezTo>
                      <a:cubicBezTo>
                        <a:pt x="739470" y="549855"/>
                        <a:pt x="739470" y="549855"/>
                        <a:pt x="736478" y="542384"/>
                      </a:cubicBezTo>
                      <a:cubicBezTo>
                        <a:pt x="736478" y="542384"/>
                        <a:pt x="736478" y="542384"/>
                        <a:pt x="731989" y="539395"/>
                      </a:cubicBezTo>
                      <a:cubicBezTo>
                        <a:pt x="731989" y="539395"/>
                        <a:pt x="731989" y="539395"/>
                        <a:pt x="728997" y="533419"/>
                      </a:cubicBezTo>
                      <a:cubicBezTo>
                        <a:pt x="728997" y="533419"/>
                        <a:pt x="728997" y="533419"/>
                        <a:pt x="717029" y="524454"/>
                      </a:cubicBezTo>
                      <a:cubicBezTo>
                        <a:pt x="717029" y="524454"/>
                        <a:pt x="717029" y="524454"/>
                        <a:pt x="706556" y="525948"/>
                      </a:cubicBezTo>
                      <a:cubicBezTo>
                        <a:pt x="706556" y="525948"/>
                        <a:pt x="706556" y="525948"/>
                        <a:pt x="709548" y="530430"/>
                      </a:cubicBezTo>
                      <a:cubicBezTo>
                        <a:pt x="709548" y="530430"/>
                        <a:pt x="709548" y="530430"/>
                        <a:pt x="712540" y="533419"/>
                      </a:cubicBezTo>
                      <a:cubicBezTo>
                        <a:pt x="712540" y="533419"/>
                        <a:pt x="712540" y="533419"/>
                        <a:pt x="723013" y="539395"/>
                      </a:cubicBezTo>
                      <a:cubicBezTo>
                        <a:pt x="723013" y="539395"/>
                        <a:pt x="723013" y="539395"/>
                        <a:pt x="728997" y="545372"/>
                      </a:cubicBezTo>
                      <a:cubicBezTo>
                        <a:pt x="728997" y="545372"/>
                        <a:pt x="728997" y="545372"/>
                        <a:pt x="728997" y="549855"/>
                      </a:cubicBezTo>
                      <a:cubicBezTo>
                        <a:pt x="728997" y="549855"/>
                        <a:pt x="728997" y="549855"/>
                        <a:pt x="733485" y="554337"/>
                      </a:cubicBezTo>
                      <a:cubicBezTo>
                        <a:pt x="733485" y="554337"/>
                        <a:pt x="733485" y="554337"/>
                        <a:pt x="736478" y="558820"/>
                      </a:cubicBezTo>
                      <a:cubicBezTo>
                        <a:pt x="736478" y="558820"/>
                        <a:pt x="736478" y="558820"/>
                        <a:pt x="739470" y="569279"/>
                      </a:cubicBezTo>
                      <a:cubicBezTo>
                        <a:pt x="739470" y="569279"/>
                        <a:pt x="739470" y="569279"/>
                        <a:pt x="739470" y="572267"/>
                      </a:cubicBezTo>
                      <a:cubicBezTo>
                        <a:pt x="739470" y="572267"/>
                        <a:pt x="739470" y="572267"/>
                        <a:pt x="734981" y="573761"/>
                      </a:cubicBezTo>
                      <a:cubicBezTo>
                        <a:pt x="734981" y="573761"/>
                        <a:pt x="734981" y="573761"/>
                        <a:pt x="731989" y="566290"/>
                      </a:cubicBezTo>
                      <a:cubicBezTo>
                        <a:pt x="731989" y="566290"/>
                        <a:pt x="731989" y="566290"/>
                        <a:pt x="731989" y="573761"/>
                      </a:cubicBezTo>
                      <a:cubicBezTo>
                        <a:pt x="731989" y="573761"/>
                        <a:pt x="731989" y="573761"/>
                        <a:pt x="728997" y="579738"/>
                      </a:cubicBezTo>
                      <a:cubicBezTo>
                        <a:pt x="728997" y="579738"/>
                        <a:pt x="728997" y="579738"/>
                        <a:pt x="724509" y="578244"/>
                      </a:cubicBezTo>
                      <a:cubicBezTo>
                        <a:pt x="724509" y="578244"/>
                        <a:pt x="724509" y="578244"/>
                        <a:pt x="717029" y="570773"/>
                      </a:cubicBezTo>
                      <a:cubicBezTo>
                        <a:pt x="717029" y="570773"/>
                        <a:pt x="717029" y="570773"/>
                        <a:pt x="709548" y="561808"/>
                      </a:cubicBezTo>
                      <a:cubicBezTo>
                        <a:pt x="709548" y="561808"/>
                        <a:pt x="709548" y="561808"/>
                        <a:pt x="703564" y="564796"/>
                      </a:cubicBezTo>
                      <a:cubicBezTo>
                        <a:pt x="703564" y="564796"/>
                        <a:pt x="703564" y="564796"/>
                        <a:pt x="699076" y="564796"/>
                      </a:cubicBezTo>
                      <a:cubicBezTo>
                        <a:pt x="699076" y="564796"/>
                        <a:pt x="699076" y="564796"/>
                        <a:pt x="702068" y="555831"/>
                      </a:cubicBezTo>
                      <a:cubicBezTo>
                        <a:pt x="702068" y="555831"/>
                        <a:pt x="702068" y="555831"/>
                        <a:pt x="709548" y="554337"/>
                      </a:cubicBezTo>
                      <a:cubicBezTo>
                        <a:pt x="709548" y="554337"/>
                        <a:pt x="709548" y="554337"/>
                        <a:pt x="706556" y="545372"/>
                      </a:cubicBezTo>
                      <a:cubicBezTo>
                        <a:pt x="706556" y="545372"/>
                        <a:pt x="706556" y="545372"/>
                        <a:pt x="697580" y="549855"/>
                      </a:cubicBezTo>
                      <a:cubicBezTo>
                        <a:pt x="697580" y="549855"/>
                        <a:pt x="697580" y="549855"/>
                        <a:pt x="700572" y="540890"/>
                      </a:cubicBezTo>
                      <a:cubicBezTo>
                        <a:pt x="700572" y="540890"/>
                        <a:pt x="700572" y="540890"/>
                        <a:pt x="696084" y="534913"/>
                      </a:cubicBezTo>
                      <a:cubicBezTo>
                        <a:pt x="696084" y="534913"/>
                        <a:pt x="696084" y="534913"/>
                        <a:pt x="694588" y="530430"/>
                      </a:cubicBezTo>
                      <a:cubicBezTo>
                        <a:pt x="694588" y="530430"/>
                        <a:pt x="694588" y="530430"/>
                        <a:pt x="694588" y="525948"/>
                      </a:cubicBezTo>
                      <a:cubicBezTo>
                        <a:pt x="694588" y="525948"/>
                        <a:pt x="694588" y="525948"/>
                        <a:pt x="700572" y="516983"/>
                      </a:cubicBezTo>
                      <a:cubicBezTo>
                        <a:pt x="700572" y="516983"/>
                        <a:pt x="700572" y="516983"/>
                        <a:pt x="693091" y="516983"/>
                      </a:cubicBezTo>
                      <a:cubicBezTo>
                        <a:pt x="693091" y="516983"/>
                        <a:pt x="693091" y="516983"/>
                        <a:pt x="690099" y="519971"/>
                      </a:cubicBezTo>
                      <a:cubicBezTo>
                        <a:pt x="690099" y="519971"/>
                        <a:pt x="690099" y="519971"/>
                        <a:pt x="690099" y="522959"/>
                      </a:cubicBezTo>
                      <a:cubicBezTo>
                        <a:pt x="690099" y="522959"/>
                        <a:pt x="690099" y="522959"/>
                        <a:pt x="690099" y="531925"/>
                      </a:cubicBezTo>
                      <a:cubicBezTo>
                        <a:pt x="690099" y="531925"/>
                        <a:pt x="690099" y="531925"/>
                        <a:pt x="685611" y="534913"/>
                      </a:cubicBezTo>
                      <a:cubicBezTo>
                        <a:pt x="685611" y="534913"/>
                        <a:pt x="685611" y="534913"/>
                        <a:pt x="682619" y="537901"/>
                      </a:cubicBezTo>
                      <a:cubicBezTo>
                        <a:pt x="682619" y="537901"/>
                        <a:pt x="682619" y="534913"/>
                        <a:pt x="682619" y="533419"/>
                      </a:cubicBezTo>
                      <a:cubicBezTo>
                        <a:pt x="682619" y="531925"/>
                        <a:pt x="681123" y="527442"/>
                        <a:pt x="681123" y="527442"/>
                      </a:cubicBezTo>
                      <a:cubicBezTo>
                        <a:pt x="681123" y="527442"/>
                        <a:pt x="679627" y="522959"/>
                        <a:pt x="679627" y="519971"/>
                      </a:cubicBezTo>
                      <a:cubicBezTo>
                        <a:pt x="679627" y="518477"/>
                        <a:pt x="678131" y="515489"/>
                        <a:pt x="678131" y="515489"/>
                      </a:cubicBezTo>
                      <a:cubicBezTo>
                        <a:pt x="678131" y="515489"/>
                        <a:pt x="676635" y="512500"/>
                        <a:pt x="676635" y="511006"/>
                      </a:cubicBezTo>
                      <a:cubicBezTo>
                        <a:pt x="676635" y="508018"/>
                        <a:pt x="676635" y="506524"/>
                        <a:pt x="676635" y="506524"/>
                      </a:cubicBezTo>
                      <a:cubicBezTo>
                        <a:pt x="676635" y="506524"/>
                        <a:pt x="678131" y="503535"/>
                        <a:pt x="681123" y="503535"/>
                      </a:cubicBezTo>
                      <a:cubicBezTo>
                        <a:pt x="682619" y="502041"/>
                        <a:pt x="684115" y="499053"/>
                        <a:pt x="684115" y="499053"/>
                      </a:cubicBezTo>
                      <a:cubicBezTo>
                        <a:pt x="684115" y="499053"/>
                        <a:pt x="684115" y="499053"/>
                        <a:pt x="690099" y="493076"/>
                      </a:cubicBezTo>
                      <a:cubicBezTo>
                        <a:pt x="690099" y="493076"/>
                        <a:pt x="690099" y="493076"/>
                        <a:pt x="684115" y="482617"/>
                      </a:cubicBezTo>
                      <a:cubicBezTo>
                        <a:pt x="684115" y="482617"/>
                        <a:pt x="684115" y="482617"/>
                        <a:pt x="681123" y="484111"/>
                      </a:cubicBezTo>
                      <a:cubicBezTo>
                        <a:pt x="681123" y="484111"/>
                        <a:pt x="681123" y="484111"/>
                        <a:pt x="678131" y="491582"/>
                      </a:cubicBezTo>
                      <a:cubicBezTo>
                        <a:pt x="678131" y="491582"/>
                        <a:pt x="678131" y="491582"/>
                        <a:pt x="672146" y="499053"/>
                      </a:cubicBezTo>
                      <a:cubicBezTo>
                        <a:pt x="672146" y="499053"/>
                        <a:pt x="672146" y="499053"/>
                        <a:pt x="667658" y="502041"/>
                      </a:cubicBezTo>
                      <a:cubicBezTo>
                        <a:pt x="667658" y="502041"/>
                        <a:pt x="667658" y="502041"/>
                        <a:pt x="666162" y="505029"/>
                      </a:cubicBezTo>
                      <a:cubicBezTo>
                        <a:pt x="666162" y="505029"/>
                        <a:pt x="666162" y="505029"/>
                        <a:pt x="669154" y="516983"/>
                      </a:cubicBezTo>
                      <a:cubicBezTo>
                        <a:pt x="669154" y="516983"/>
                        <a:pt x="669154" y="516983"/>
                        <a:pt x="675139" y="533419"/>
                      </a:cubicBezTo>
                      <a:cubicBezTo>
                        <a:pt x="675139" y="533419"/>
                        <a:pt x="675139" y="533419"/>
                        <a:pt x="669154" y="531925"/>
                      </a:cubicBezTo>
                      <a:cubicBezTo>
                        <a:pt x="669154" y="531925"/>
                        <a:pt x="669154" y="531925"/>
                        <a:pt x="660178" y="513994"/>
                      </a:cubicBezTo>
                      <a:cubicBezTo>
                        <a:pt x="660178" y="513994"/>
                        <a:pt x="660178" y="513994"/>
                        <a:pt x="649705" y="499053"/>
                      </a:cubicBezTo>
                      <a:cubicBezTo>
                        <a:pt x="649705" y="499053"/>
                        <a:pt x="649705" y="499053"/>
                        <a:pt x="646713" y="508018"/>
                      </a:cubicBezTo>
                      <a:cubicBezTo>
                        <a:pt x="646713" y="508018"/>
                        <a:pt x="646713" y="508018"/>
                        <a:pt x="643721" y="506524"/>
                      </a:cubicBezTo>
                      <a:cubicBezTo>
                        <a:pt x="643721" y="506524"/>
                        <a:pt x="643721" y="506524"/>
                        <a:pt x="639233" y="496064"/>
                      </a:cubicBezTo>
                      <a:cubicBezTo>
                        <a:pt x="639233" y="496064"/>
                        <a:pt x="639233" y="496064"/>
                        <a:pt x="633249" y="491582"/>
                      </a:cubicBezTo>
                      <a:cubicBezTo>
                        <a:pt x="633249" y="491582"/>
                        <a:pt x="633249" y="491582"/>
                        <a:pt x="618288" y="475146"/>
                      </a:cubicBezTo>
                      <a:cubicBezTo>
                        <a:pt x="618288" y="475146"/>
                        <a:pt x="618288" y="475146"/>
                        <a:pt x="618288" y="464687"/>
                      </a:cubicBezTo>
                      <a:cubicBezTo>
                        <a:pt x="618288" y="464687"/>
                        <a:pt x="618288" y="464687"/>
                        <a:pt x="615296" y="470664"/>
                      </a:cubicBezTo>
                      <a:cubicBezTo>
                        <a:pt x="615296" y="470664"/>
                        <a:pt x="615296" y="470664"/>
                        <a:pt x="607815" y="467675"/>
                      </a:cubicBezTo>
                      <a:cubicBezTo>
                        <a:pt x="607815" y="467675"/>
                        <a:pt x="607815" y="467675"/>
                        <a:pt x="591358" y="452734"/>
                      </a:cubicBezTo>
                      <a:cubicBezTo>
                        <a:pt x="591358" y="452734"/>
                        <a:pt x="591358" y="452734"/>
                        <a:pt x="580886" y="440780"/>
                      </a:cubicBezTo>
                      <a:cubicBezTo>
                        <a:pt x="580886" y="440780"/>
                        <a:pt x="580886" y="440780"/>
                        <a:pt x="574902" y="442274"/>
                      </a:cubicBezTo>
                      <a:cubicBezTo>
                        <a:pt x="574902" y="442274"/>
                        <a:pt x="574902" y="442274"/>
                        <a:pt x="561437" y="439286"/>
                      </a:cubicBezTo>
                      <a:cubicBezTo>
                        <a:pt x="561437" y="439286"/>
                        <a:pt x="561437" y="439286"/>
                        <a:pt x="552461" y="430321"/>
                      </a:cubicBezTo>
                      <a:cubicBezTo>
                        <a:pt x="552461" y="430321"/>
                        <a:pt x="552461" y="430321"/>
                        <a:pt x="552461" y="419862"/>
                      </a:cubicBezTo>
                      <a:cubicBezTo>
                        <a:pt x="552461" y="419862"/>
                        <a:pt x="552461" y="419862"/>
                        <a:pt x="547972" y="422850"/>
                      </a:cubicBezTo>
                      <a:cubicBezTo>
                        <a:pt x="547972" y="422850"/>
                        <a:pt x="547972" y="422850"/>
                        <a:pt x="530020" y="422850"/>
                      </a:cubicBezTo>
                      <a:cubicBezTo>
                        <a:pt x="530020" y="422850"/>
                        <a:pt x="530020" y="422850"/>
                        <a:pt x="521043" y="421356"/>
                      </a:cubicBezTo>
                      <a:cubicBezTo>
                        <a:pt x="521043" y="421356"/>
                        <a:pt x="521043" y="421356"/>
                        <a:pt x="510571" y="418368"/>
                      </a:cubicBezTo>
                      <a:cubicBezTo>
                        <a:pt x="510571" y="418368"/>
                        <a:pt x="510571" y="418368"/>
                        <a:pt x="491122" y="416873"/>
                      </a:cubicBezTo>
                      <a:cubicBezTo>
                        <a:pt x="491122" y="416873"/>
                        <a:pt x="491122" y="416873"/>
                        <a:pt x="471673" y="421356"/>
                      </a:cubicBezTo>
                      <a:cubicBezTo>
                        <a:pt x="471673" y="421356"/>
                        <a:pt x="471673" y="421356"/>
                        <a:pt x="458208" y="424344"/>
                      </a:cubicBezTo>
                      <a:cubicBezTo>
                        <a:pt x="458208" y="424344"/>
                        <a:pt x="458208" y="424344"/>
                        <a:pt x="461200" y="412391"/>
                      </a:cubicBezTo>
                      <a:cubicBezTo>
                        <a:pt x="461200" y="412391"/>
                        <a:pt x="461200" y="412391"/>
                        <a:pt x="456712" y="415379"/>
                      </a:cubicBezTo>
                      <a:cubicBezTo>
                        <a:pt x="456712" y="415379"/>
                        <a:pt x="456712" y="415379"/>
                        <a:pt x="449232" y="410897"/>
                      </a:cubicBezTo>
                      <a:cubicBezTo>
                        <a:pt x="449232" y="410897"/>
                        <a:pt x="449232" y="410897"/>
                        <a:pt x="443247" y="407908"/>
                      </a:cubicBezTo>
                      <a:cubicBezTo>
                        <a:pt x="443247" y="407908"/>
                        <a:pt x="443247" y="407908"/>
                        <a:pt x="437263" y="407908"/>
                      </a:cubicBezTo>
                      <a:cubicBezTo>
                        <a:pt x="437263" y="407908"/>
                        <a:pt x="437263" y="407908"/>
                        <a:pt x="432775" y="407908"/>
                      </a:cubicBezTo>
                      <a:cubicBezTo>
                        <a:pt x="432775" y="407908"/>
                        <a:pt x="432775" y="407908"/>
                        <a:pt x="425294" y="412391"/>
                      </a:cubicBezTo>
                      <a:cubicBezTo>
                        <a:pt x="425294" y="412391"/>
                        <a:pt x="425294" y="412391"/>
                        <a:pt x="419310" y="415379"/>
                      </a:cubicBezTo>
                      <a:cubicBezTo>
                        <a:pt x="419310" y="415379"/>
                        <a:pt x="419310" y="415379"/>
                        <a:pt x="413326" y="422850"/>
                      </a:cubicBezTo>
                      <a:cubicBezTo>
                        <a:pt x="413326" y="422850"/>
                        <a:pt x="413326" y="422850"/>
                        <a:pt x="410334" y="425838"/>
                      </a:cubicBezTo>
                      <a:cubicBezTo>
                        <a:pt x="410334" y="425838"/>
                        <a:pt x="410334" y="425838"/>
                        <a:pt x="402853" y="424344"/>
                      </a:cubicBezTo>
                      <a:cubicBezTo>
                        <a:pt x="402853" y="424344"/>
                        <a:pt x="402853" y="424344"/>
                        <a:pt x="410334" y="418368"/>
                      </a:cubicBezTo>
                      <a:cubicBezTo>
                        <a:pt x="410334" y="418368"/>
                        <a:pt x="410334" y="418368"/>
                        <a:pt x="419310" y="409403"/>
                      </a:cubicBezTo>
                      <a:cubicBezTo>
                        <a:pt x="419310" y="409403"/>
                        <a:pt x="419310" y="409403"/>
                        <a:pt x="425294" y="403426"/>
                      </a:cubicBezTo>
                      <a:cubicBezTo>
                        <a:pt x="425294" y="403426"/>
                        <a:pt x="425294" y="403426"/>
                        <a:pt x="429783" y="397449"/>
                      </a:cubicBezTo>
                      <a:cubicBezTo>
                        <a:pt x="429783" y="397449"/>
                        <a:pt x="429783" y="397449"/>
                        <a:pt x="426791" y="397449"/>
                      </a:cubicBezTo>
                      <a:cubicBezTo>
                        <a:pt x="426791" y="397449"/>
                        <a:pt x="426791" y="397449"/>
                        <a:pt x="420806" y="394461"/>
                      </a:cubicBezTo>
                      <a:cubicBezTo>
                        <a:pt x="420806" y="394461"/>
                        <a:pt x="420806" y="394461"/>
                        <a:pt x="420806" y="384002"/>
                      </a:cubicBezTo>
                      <a:cubicBezTo>
                        <a:pt x="420806" y="384002"/>
                        <a:pt x="420806" y="384002"/>
                        <a:pt x="414822" y="388484"/>
                      </a:cubicBezTo>
                      <a:cubicBezTo>
                        <a:pt x="414822" y="388484"/>
                        <a:pt x="414822" y="388484"/>
                        <a:pt x="413326" y="389978"/>
                      </a:cubicBezTo>
                      <a:cubicBezTo>
                        <a:pt x="413326" y="389978"/>
                        <a:pt x="413326" y="389978"/>
                        <a:pt x="402853" y="389978"/>
                      </a:cubicBezTo>
                      <a:cubicBezTo>
                        <a:pt x="402853" y="389978"/>
                        <a:pt x="402853" y="389978"/>
                        <a:pt x="393877" y="388484"/>
                      </a:cubicBezTo>
                      <a:cubicBezTo>
                        <a:pt x="393877" y="388484"/>
                        <a:pt x="393877" y="388484"/>
                        <a:pt x="389389" y="392967"/>
                      </a:cubicBezTo>
                      <a:cubicBezTo>
                        <a:pt x="389389" y="392967"/>
                        <a:pt x="389389" y="392967"/>
                        <a:pt x="386397" y="401932"/>
                      </a:cubicBezTo>
                      <a:cubicBezTo>
                        <a:pt x="386397" y="401932"/>
                        <a:pt x="386397" y="401932"/>
                        <a:pt x="392381" y="409403"/>
                      </a:cubicBezTo>
                      <a:cubicBezTo>
                        <a:pt x="392381" y="409403"/>
                        <a:pt x="392381" y="409403"/>
                        <a:pt x="389389" y="421356"/>
                      </a:cubicBezTo>
                      <a:cubicBezTo>
                        <a:pt x="389389" y="421356"/>
                        <a:pt x="389389" y="421356"/>
                        <a:pt x="381908" y="428827"/>
                      </a:cubicBezTo>
                      <a:cubicBezTo>
                        <a:pt x="381908" y="428827"/>
                        <a:pt x="381908" y="428827"/>
                        <a:pt x="374428" y="428827"/>
                      </a:cubicBezTo>
                      <a:cubicBezTo>
                        <a:pt x="374428" y="428827"/>
                        <a:pt x="374428" y="428827"/>
                        <a:pt x="365452" y="428827"/>
                      </a:cubicBezTo>
                      <a:cubicBezTo>
                        <a:pt x="365452" y="428827"/>
                        <a:pt x="365452" y="428827"/>
                        <a:pt x="362459" y="439286"/>
                      </a:cubicBezTo>
                      <a:cubicBezTo>
                        <a:pt x="362459" y="439286"/>
                        <a:pt x="362459" y="439286"/>
                        <a:pt x="350491" y="443769"/>
                      </a:cubicBezTo>
                      <a:cubicBezTo>
                        <a:pt x="350491" y="443769"/>
                        <a:pt x="350491" y="443769"/>
                        <a:pt x="348995" y="446757"/>
                      </a:cubicBezTo>
                      <a:cubicBezTo>
                        <a:pt x="348995" y="446757"/>
                        <a:pt x="348995" y="446757"/>
                        <a:pt x="338522" y="454228"/>
                      </a:cubicBezTo>
                      <a:cubicBezTo>
                        <a:pt x="338522" y="454228"/>
                        <a:pt x="338522" y="454228"/>
                        <a:pt x="328050" y="457216"/>
                      </a:cubicBezTo>
                      <a:cubicBezTo>
                        <a:pt x="328050" y="457216"/>
                        <a:pt x="328050" y="457216"/>
                        <a:pt x="322065" y="458710"/>
                      </a:cubicBezTo>
                      <a:cubicBezTo>
                        <a:pt x="322065" y="458710"/>
                        <a:pt x="322065" y="458710"/>
                        <a:pt x="319073" y="454228"/>
                      </a:cubicBezTo>
                      <a:cubicBezTo>
                        <a:pt x="319073" y="454228"/>
                        <a:pt x="319073" y="454228"/>
                        <a:pt x="317577" y="451239"/>
                      </a:cubicBezTo>
                      <a:cubicBezTo>
                        <a:pt x="317577" y="451239"/>
                        <a:pt x="317577" y="451239"/>
                        <a:pt x="325058" y="448251"/>
                      </a:cubicBezTo>
                      <a:cubicBezTo>
                        <a:pt x="325058" y="448251"/>
                        <a:pt x="325058" y="448251"/>
                        <a:pt x="331042" y="440780"/>
                      </a:cubicBezTo>
                      <a:cubicBezTo>
                        <a:pt x="331042" y="440780"/>
                        <a:pt x="331042" y="440780"/>
                        <a:pt x="323561" y="440780"/>
                      </a:cubicBezTo>
                      <a:cubicBezTo>
                        <a:pt x="323561" y="440780"/>
                        <a:pt x="323561" y="440780"/>
                        <a:pt x="320569" y="436298"/>
                      </a:cubicBezTo>
                      <a:cubicBezTo>
                        <a:pt x="320569" y="436298"/>
                        <a:pt x="320569" y="436298"/>
                        <a:pt x="328050" y="425838"/>
                      </a:cubicBezTo>
                      <a:cubicBezTo>
                        <a:pt x="328050" y="425838"/>
                        <a:pt x="328050" y="425838"/>
                        <a:pt x="331042" y="415379"/>
                      </a:cubicBezTo>
                      <a:cubicBezTo>
                        <a:pt x="331042" y="415379"/>
                        <a:pt x="331042" y="415379"/>
                        <a:pt x="335530" y="400438"/>
                      </a:cubicBezTo>
                      <a:cubicBezTo>
                        <a:pt x="335530" y="400438"/>
                        <a:pt x="335530" y="400438"/>
                        <a:pt x="343010" y="391473"/>
                      </a:cubicBezTo>
                      <a:cubicBezTo>
                        <a:pt x="343010" y="391473"/>
                        <a:pt x="343010" y="391473"/>
                        <a:pt x="369940" y="394461"/>
                      </a:cubicBezTo>
                      <a:cubicBezTo>
                        <a:pt x="369940" y="394461"/>
                        <a:pt x="369940" y="394461"/>
                        <a:pt x="365452" y="388484"/>
                      </a:cubicBezTo>
                      <a:cubicBezTo>
                        <a:pt x="365452" y="388484"/>
                        <a:pt x="365452" y="388484"/>
                        <a:pt x="357971" y="386990"/>
                      </a:cubicBezTo>
                      <a:cubicBezTo>
                        <a:pt x="357971" y="386990"/>
                        <a:pt x="357971" y="386990"/>
                        <a:pt x="344507" y="381013"/>
                      </a:cubicBezTo>
                      <a:cubicBezTo>
                        <a:pt x="344507" y="381013"/>
                        <a:pt x="344507" y="381013"/>
                        <a:pt x="334034" y="385496"/>
                      </a:cubicBezTo>
                      <a:cubicBezTo>
                        <a:pt x="334034" y="385496"/>
                        <a:pt x="334034" y="385496"/>
                        <a:pt x="325058" y="392967"/>
                      </a:cubicBezTo>
                      <a:cubicBezTo>
                        <a:pt x="325058" y="392967"/>
                        <a:pt x="325058" y="392967"/>
                        <a:pt x="316081" y="400438"/>
                      </a:cubicBezTo>
                      <a:cubicBezTo>
                        <a:pt x="316081" y="400438"/>
                        <a:pt x="316081" y="400438"/>
                        <a:pt x="311593" y="409403"/>
                      </a:cubicBezTo>
                      <a:cubicBezTo>
                        <a:pt x="311593" y="409403"/>
                        <a:pt x="311593" y="409403"/>
                        <a:pt x="310097" y="416873"/>
                      </a:cubicBezTo>
                      <a:cubicBezTo>
                        <a:pt x="310097" y="416873"/>
                        <a:pt x="310097" y="416873"/>
                        <a:pt x="304113" y="416873"/>
                      </a:cubicBezTo>
                      <a:cubicBezTo>
                        <a:pt x="304113" y="416873"/>
                        <a:pt x="304113" y="416873"/>
                        <a:pt x="304113" y="419862"/>
                      </a:cubicBezTo>
                      <a:cubicBezTo>
                        <a:pt x="304113" y="419862"/>
                        <a:pt x="304113" y="419862"/>
                        <a:pt x="307105" y="425838"/>
                      </a:cubicBezTo>
                      <a:cubicBezTo>
                        <a:pt x="307105" y="425838"/>
                        <a:pt x="307105" y="425838"/>
                        <a:pt x="305609" y="430321"/>
                      </a:cubicBezTo>
                      <a:cubicBezTo>
                        <a:pt x="305609" y="430321"/>
                        <a:pt x="305609" y="430321"/>
                        <a:pt x="301120" y="434803"/>
                      </a:cubicBezTo>
                      <a:cubicBezTo>
                        <a:pt x="301120" y="434803"/>
                        <a:pt x="301120" y="434803"/>
                        <a:pt x="290648" y="440780"/>
                      </a:cubicBezTo>
                      <a:cubicBezTo>
                        <a:pt x="290648" y="440780"/>
                        <a:pt x="290648" y="440780"/>
                        <a:pt x="284664" y="445263"/>
                      </a:cubicBezTo>
                      <a:cubicBezTo>
                        <a:pt x="284664" y="445263"/>
                        <a:pt x="284664" y="445263"/>
                        <a:pt x="277183" y="452734"/>
                      </a:cubicBezTo>
                      <a:cubicBezTo>
                        <a:pt x="277183" y="452734"/>
                        <a:pt x="277183" y="452734"/>
                        <a:pt x="275687" y="460204"/>
                      </a:cubicBezTo>
                      <a:cubicBezTo>
                        <a:pt x="275687" y="460204"/>
                        <a:pt x="275687" y="460204"/>
                        <a:pt x="286160" y="463193"/>
                      </a:cubicBezTo>
                      <a:cubicBezTo>
                        <a:pt x="286160" y="463193"/>
                        <a:pt x="286160" y="463193"/>
                        <a:pt x="287656" y="473652"/>
                      </a:cubicBezTo>
                      <a:cubicBezTo>
                        <a:pt x="287656" y="473652"/>
                        <a:pt x="287656" y="473652"/>
                        <a:pt x="283168" y="479629"/>
                      </a:cubicBezTo>
                      <a:cubicBezTo>
                        <a:pt x="283168" y="479629"/>
                        <a:pt x="283168" y="479629"/>
                        <a:pt x="275687" y="484111"/>
                      </a:cubicBezTo>
                      <a:cubicBezTo>
                        <a:pt x="275687" y="484111"/>
                        <a:pt x="275687" y="484111"/>
                        <a:pt x="266711" y="496064"/>
                      </a:cubicBezTo>
                      <a:cubicBezTo>
                        <a:pt x="266711" y="496064"/>
                        <a:pt x="266711" y="496064"/>
                        <a:pt x="253246" y="505029"/>
                      </a:cubicBezTo>
                      <a:cubicBezTo>
                        <a:pt x="253246" y="505029"/>
                        <a:pt x="253246" y="505029"/>
                        <a:pt x="226317" y="518477"/>
                      </a:cubicBezTo>
                      <a:cubicBezTo>
                        <a:pt x="226317" y="518477"/>
                        <a:pt x="226317" y="518477"/>
                        <a:pt x="224821" y="530430"/>
                      </a:cubicBezTo>
                      <a:cubicBezTo>
                        <a:pt x="224821" y="530430"/>
                        <a:pt x="224821" y="530430"/>
                        <a:pt x="214348" y="534913"/>
                      </a:cubicBezTo>
                      <a:cubicBezTo>
                        <a:pt x="214348" y="534913"/>
                        <a:pt x="214348" y="534913"/>
                        <a:pt x="203876" y="540890"/>
                      </a:cubicBezTo>
                      <a:cubicBezTo>
                        <a:pt x="203876" y="540890"/>
                        <a:pt x="203876" y="540890"/>
                        <a:pt x="190411" y="545372"/>
                      </a:cubicBezTo>
                      <a:cubicBezTo>
                        <a:pt x="190411" y="545372"/>
                        <a:pt x="190411" y="545372"/>
                        <a:pt x="185923" y="548360"/>
                      </a:cubicBezTo>
                      <a:cubicBezTo>
                        <a:pt x="185923" y="548360"/>
                        <a:pt x="185923" y="548360"/>
                        <a:pt x="179939" y="552843"/>
                      </a:cubicBezTo>
                      <a:cubicBezTo>
                        <a:pt x="179939" y="552843"/>
                        <a:pt x="179939" y="552843"/>
                        <a:pt x="175450" y="557325"/>
                      </a:cubicBezTo>
                      <a:cubicBezTo>
                        <a:pt x="175450" y="557325"/>
                        <a:pt x="175450" y="557325"/>
                        <a:pt x="172458" y="566290"/>
                      </a:cubicBezTo>
                      <a:cubicBezTo>
                        <a:pt x="172458" y="566290"/>
                        <a:pt x="172458" y="566290"/>
                        <a:pt x="164978" y="567785"/>
                      </a:cubicBezTo>
                      <a:cubicBezTo>
                        <a:pt x="164978" y="567785"/>
                        <a:pt x="164978" y="567785"/>
                        <a:pt x="154505" y="570773"/>
                      </a:cubicBezTo>
                      <a:cubicBezTo>
                        <a:pt x="154505" y="570773"/>
                        <a:pt x="154505" y="570773"/>
                        <a:pt x="147025" y="570773"/>
                      </a:cubicBezTo>
                      <a:cubicBezTo>
                        <a:pt x="147025" y="570773"/>
                        <a:pt x="147025" y="570773"/>
                        <a:pt x="139545" y="573761"/>
                      </a:cubicBezTo>
                      <a:cubicBezTo>
                        <a:pt x="139545" y="573761"/>
                        <a:pt x="139545" y="573761"/>
                        <a:pt x="129072" y="579738"/>
                      </a:cubicBezTo>
                      <a:cubicBezTo>
                        <a:pt x="129072" y="579738"/>
                        <a:pt x="129072" y="579738"/>
                        <a:pt x="132064" y="587209"/>
                      </a:cubicBezTo>
                      <a:cubicBezTo>
                        <a:pt x="132064" y="587209"/>
                        <a:pt x="132064" y="587209"/>
                        <a:pt x="129072" y="588703"/>
                      </a:cubicBezTo>
                      <a:cubicBezTo>
                        <a:pt x="129072" y="588703"/>
                        <a:pt x="129072" y="588703"/>
                        <a:pt x="121592" y="584220"/>
                      </a:cubicBezTo>
                      <a:cubicBezTo>
                        <a:pt x="121592" y="584220"/>
                        <a:pt x="121592" y="584220"/>
                        <a:pt x="114111" y="581232"/>
                      </a:cubicBezTo>
                      <a:cubicBezTo>
                        <a:pt x="114111" y="581232"/>
                        <a:pt x="114111" y="581232"/>
                        <a:pt x="108127" y="572267"/>
                      </a:cubicBezTo>
                      <a:cubicBezTo>
                        <a:pt x="108127" y="572267"/>
                        <a:pt x="108127" y="572267"/>
                        <a:pt x="106631" y="575255"/>
                      </a:cubicBezTo>
                      <a:cubicBezTo>
                        <a:pt x="106631" y="575255"/>
                        <a:pt x="106631" y="575255"/>
                        <a:pt x="106631" y="587209"/>
                      </a:cubicBezTo>
                      <a:cubicBezTo>
                        <a:pt x="106631" y="587209"/>
                        <a:pt x="106631" y="587209"/>
                        <a:pt x="97655" y="587209"/>
                      </a:cubicBezTo>
                      <a:cubicBezTo>
                        <a:pt x="97655" y="587209"/>
                        <a:pt x="97655" y="587209"/>
                        <a:pt x="97655" y="591691"/>
                      </a:cubicBezTo>
                      <a:cubicBezTo>
                        <a:pt x="97655" y="591691"/>
                        <a:pt x="97655" y="591691"/>
                        <a:pt x="88678" y="591691"/>
                      </a:cubicBezTo>
                      <a:cubicBezTo>
                        <a:pt x="88678" y="591691"/>
                        <a:pt x="88678" y="591691"/>
                        <a:pt x="88678" y="590197"/>
                      </a:cubicBezTo>
                      <a:cubicBezTo>
                        <a:pt x="88678" y="588703"/>
                        <a:pt x="84190" y="588703"/>
                        <a:pt x="84190" y="588703"/>
                      </a:cubicBezTo>
                      <a:cubicBezTo>
                        <a:pt x="84190" y="588703"/>
                        <a:pt x="84190" y="588703"/>
                        <a:pt x="78206" y="588703"/>
                      </a:cubicBezTo>
                      <a:cubicBezTo>
                        <a:pt x="78206" y="588703"/>
                        <a:pt x="78206" y="588703"/>
                        <a:pt x="70725" y="590197"/>
                      </a:cubicBezTo>
                      <a:cubicBezTo>
                        <a:pt x="70725" y="590197"/>
                        <a:pt x="70725" y="590197"/>
                        <a:pt x="61749" y="599162"/>
                      </a:cubicBezTo>
                      <a:cubicBezTo>
                        <a:pt x="61749" y="599162"/>
                        <a:pt x="61749" y="599162"/>
                        <a:pt x="45292" y="599162"/>
                      </a:cubicBezTo>
                      <a:cubicBezTo>
                        <a:pt x="45292" y="599162"/>
                        <a:pt x="45292" y="599162"/>
                        <a:pt x="30331" y="599162"/>
                      </a:cubicBezTo>
                      <a:cubicBezTo>
                        <a:pt x="30331" y="599162"/>
                        <a:pt x="30331" y="599162"/>
                        <a:pt x="30331" y="593185"/>
                      </a:cubicBezTo>
                      <a:cubicBezTo>
                        <a:pt x="30331" y="593185"/>
                        <a:pt x="30331" y="593185"/>
                        <a:pt x="40804" y="581232"/>
                      </a:cubicBezTo>
                      <a:cubicBezTo>
                        <a:pt x="40804" y="581232"/>
                        <a:pt x="40804" y="581232"/>
                        <a:pt x="58757" y="581232"/>
                      </a:cubicBezTo>
                      <a:cubicBezTo>
                        <a:pt x="58757" y="581232"/>
                        <a:pt x="58757" y="581232"/>
                        <a:pt x="66237" y="581232"/>
                      </a:cubicBezTo>
                      <a:cubicBezTo>
                        <a:pt x="66237" y="581232"/>
                        <a:pt x="66237" y="581232"/>
                        <a:pt x="73717" y="576750"/>
                      </a:cubicBezTo>
                      <a:cubicBezTo>
                        <a:pt x="73717" y="576750"/>
                        <a:pt x="73717" y="576750"/>
                        <a:pt x="84190" y="573761"/>
                      </a:cubicBezTo>
                      <a:cubicBezTo>
                        <a:pt x="84190" y="573761"/>
                        <a:pt x="84190" y="573761"/>
                        <a:pt x="88678" y="570773"/>
                      </a:cubicBezTo>
                      <a:cubicBezTo>
                        <a:pt x="88678" y="570773"/>
                        <a:pt x="88678" y="570773"/>
                        <a:pt x="93166" y="563302"/>
                      </a:cubicBezTo>
                      <a:cubicBezTo>
                        <a:pt x="93166" y="563302"/>
                        <a:pt x="93166" y="563302"/>
                        <a:pt x="102143" y="558820"/>
                      </a:cubicBezTo>
                      <a:cubicBezTo>
                        <a:pt x="102143" y="558820"/>
                        <a:pt x="102143" y="558820"/>
                        <a:pt x="115607" y="557325"/>
                      </a:cubicBezTo>
                      <a:cubicBezTo>
                        <a:pt x="115607" y="557325"/>
                        <a:pt x="115607" y="557325"/>
                        <a:pt x="123088" y="557325"/>
                      </a:cubicBezTo>
                      <a:cubicBezTo>
                        <a:pt x="123088" y="557325"/>
                        <a:pt x="123088" y="557325"/>
                        <a:pt x="129072" y="563302"/>
                      </a:cubicBezTo>
                      <a:cubicBezTo>
                        <a:pt x="129072" y="563302"/>
                        <a:pt x="129072" y="563302"/>
                        <a:pt x="135056" y="558820"/>
                      </a:cubicBezTo>
                      <a:cubicBezTo>
                        <a:pt x="135056" y="558820"/>
                        <a:pt x="135056" y="558820"/>
                        <a:pt x="141041" y="549855"/>
                      </a:cubicBezTo>
                      <a:cubicBezTo>
                        <a:pt x="141041" y="549855"/>
                        <a:pt x="141041" y="549855"/>
                        <a:pt x="148521" y="542384"/>
                      </a:cubicBezTo>
                      <a:cubicBezTo>
                        <a:pt x="148521" y="542384"/>
                        <a:pt x="148521" y="542384"/>
                        <a:pt x="156001" y="537901"/>
                      </a:cubicBezTo>
                      <a:cubicBezTo>
                        <a:pt x="156001" y="537901"/>
                        <a:pt x="156001" y="537901"/>
                        <a:pt x="170962" y="534913"/>
                      </a:cubicBezTo>
                      <a:cubicBezTo>
                        <a:pt x="170962" y="534913"/>
                        <a:pt x="170962" y="534913"/>
                        <a:pt x="176946" y="528936"/>
                      </a:cubicBezTo>
                      <a:cubicBezTo>
                        <a:pt x="176946" y="528936"/>
                        <a:pt x="176946" y="528936"/>
                        <a:pt x="184427" y="521465"/>
                      </a:cubicBezTo>
                      <a:cubicBezTo>
                        <a:pt x="184427" y="521465"/>
                        <a:pt x="184427" y="521465"/>
                        <a:pt x="193403" y="513994"/>
                      </a:cubicBezTo>
                      <a:cubicBezTo>
                        <a:pt x="193403" y="513994"/>
                        <a:pt x="193403" y="513994"/>
                        <a:pt x="200884" y="509512"/>
                      </a:cubicBezTo>
                      <a:cubicBezTo>
                        <a:pt x="200884" y="509512"/>
                        <a:pt x="200884" y="509512"/>
                        <a:pt x="203876" y="500547"/>
                      </a:cubicBezTo>
                      <a:cubicBezTo>
                        <a:pt x="203876" y="500547"/>
                        <a:pt x="203876" y="500547"/>
                        <a:pt x="205372" y="487099"/>
                      </a:cubicBezTo>
                      <a:cubicBezTo>
                        <a:pt x="205372" y="487099"/>
                        <a:pt x="205372" y="487099"/>
                        <a:pt x="208364" y="478134"/>
                      </a:cubicBezTo>
                      <a:cubicBezTo>
                        <a:pt x="208364" y="478134"/>
                        <a:pt x="208364" y="478134"/>
                        <a:pt x="209860" y="475146"/>
                      </a:cubicBezTo>
                      <a:cubicBezTo>
                        <a:pt x="209860" y="475146"/>
                        <a:pt x="209860" y="475146"/>
                        <a:pt x="217340" y="464687"/>
                      </a:cubicBezTo>
                      <a:cubicBezTo>
                        <a:pt x="217340" y="464687"/>
                        <a:pt x="217340" y="464687"/>
                        <a:pt x="212852" y="464687"/>
                      </a:cubicBezTo>
                      <a:cubicBezTo>
                        <a:pt x="212852" y="464687"/>
                        <a:pt x="212852" y="464687"/>
                        <a:pt x="205372" y="466181"/>
                      </a:cubicBezTo>
                      <a:cubicBezTo>
                        <a:pt x="205372" y="466181"/>
                        <a:pt x="205372" y="466181"/>
                        <a:pt x="200884" y="466181"/>
                      </a:cubicBezTo>
                      <a:cubicBezTo>
                        <a:pt x="200884" y="466181"/>
                        <a:pt x="200884" y="466181"/>
                        <a:pt x="193403" y="464687"/>
                      </a:cubicBezTo>
                      <a:cubicBezTo>
                        <a:pt x="193403" y="464687"/>
                        <a:pt x="193403" y="464687"/>
                        <a:pt x="190411" y="461699"/>
                      </a:cubicBezTo>
                      <a:cubicBezTo>
                        <a:pt x="190411" y="461699"/>
                        <a:pt x="190411" y="461699"/>
                        <a:pt x="197891" y="454228"/>
                      </a:cubicBezTo>
                      <a:cubicBezTo>
                        <a:pt x="197891" y="454228"/>
                        <a:pt x="197891" y="454228"/>
                        <a:pt x="190411" y="455722"/>
                      </a:cubicBezTo>
                      <a:cubicBezTo>
                        <a:pt x="190411" y="455722"/>
                        <a:pt x="190411" y="455722"/>
                        <a:pt x="185923" y="460204"/>
                      </a:cubicBezTo>
                      <a:cubicBezTo>
                        <a:pt x="185923" y="460204"/>
                        <a:pt x="185923" y="460204"/>
                        <a:pt x="182931" y="470664"/>
                      </a:cubicBezTo>
                      <a:cubicBezTo>
                        <a:pt x="182931" y="470664"/>
                        <a:pt x="182931" y="470664"/>
                        <a:pt x="178442" y="475146"/>
                      </a:cubicBezTo>
                      <a:cubicBezTo>
                        <a:pt x="178442" y="475146"/>
                        <a:pt x="178442" y="475146"/>
                        <a:pt x="176946" y="470664"/>
                      </a:cubicBezTo>
                      <a:cubicBezTo>
                        <a:pt x="176946" y="470664"/>
                        <a:pt x="176946" y="470664"/>
                        <a:pt x="172458" y="464687"/>
                      </a:cubicBezTo>
                      <a:cubicBezTo>
                        <a:pt x="172458" y="464687"/>
                        <a:pt x="172458" y="464687"/>
                        <a:pt x="164978" y="457216"/>
                      </a:cubicBezTo>
                      <a:cubicBezTo>
                        <a:pt x="164978" y="457216"/>
                        <a:pt x="164978" y="457216"/>
                        <a:pt x="153009" y="449745"/>
                      </a:cubicBezTo>
                      <a:cubicBezTo>
                        <a:pt x="153009" y="449745"/>
                        <a:pt x="153009" y="449745"/>
                        <a:pt x="150017" y="449745"/>
                      </a:cubicBezTo>
                      <a:cubicBezTo>
                        <a:pt x="150017" y="449745"/>
                        <a:pt x="150017" y="449745"/>
                        <a:pt x="139545" y="457216"/>
                      </a:cubicBezTo>
                      <a:cubicBezTo>
                        <a:pt x="139545" y="457216"/>
                        <a:pt x="139545" y="457216"/>
                        <a:pt x="133560" y="457216"/>
                      </a:cubicBezTo>
                      <a:cubicBezTo>
                        <a:pt x="133560" y="457216"/>
                        <a:pt x="133560" y="457216"/>
                        <a:pt x="124584" y="457216"/>
                      </a:cubicBezTo>
                      <a:cubicBezTo>
                        <a:pt x="124584" y="457216"/>
                        <a:pt x="124584" y="457216"/>
                        <a:pt x="126080" y="437792"/>
                      </a:cubicBezTo>
                      <a:cubicBezTo>
                        <a:pt x="126080" y="437792"/>
                        <a:pt x="126080" y="437792"/>
                        <a:pt x="127576" y="431815"/>
                      </a:cubicBezTo>
                      <a:cubicBezTo>
                        <a:pt x="127576" y="431815"/>
                        <a:pt x="127576" y="431815"/>
                        <a:pt x="132064" y="425838"/>
                      </a:cubicBezTo>
                      <a:cubicBezTo>
                        <a:pt x="132064" y="425838"/>
                        <a:pt x="132064" y="425838"/>
                        <a:pt x="132064" y="418368"/>
                      </a:cubicBezTo>
                      <a:cubicBezTo>
                        <a:pt x="132064" y="418368"/>
                        <a:pt x="132064" y="418368"/>
                        <a:pt x="130568" y="406414"/>
                      </a:cubicBezTo>
                      <a:cubicBezTo>
                        <a:pt x="130568" y="406414"/>
                        <a:pt x="130568" y="406414"/>
                        <a:pt x="127576" y="394461"/>
                      </a:cubicBezTo>
                      <a:cubicBezTo>
                        <a:pt x="127576" y="394461"/>
                        <a:pt x="127576" y="394461"/>
                        <a:pt x="124584" y="397449"/>
                      </a:cubicBezTo>
                      <a:cubicBezTo>
                        <a:pt x="124584" y="397449"/>
                        <a:pt x="124584" y="397449"/>
                        <a:pt x="118600" y="403426"/>
                      </a:cubicBezTo>
                      <a:cubicBezTo>
                        <a:pt x="118600" y="403426"/>
                        <a:pt x="118600" y="403426"/>
                        <a:pt x="114111" y="406414"/>
                      </a:cubicBezTo>
                      <a:cubicBezTo>
                        <a:pt x="114111" y="406414"/>
                        <a:pt x="114111" y="406414"/>
                        <a:pt x="109623" y="406414"/>
                      </a:cubicBezTo>
                      <a:cubicBezTo>
                        <a:pt x="109623" y="406414"/>
                        <a:pt x="109623" y="406414"/>
                        <a:pt x="105135" y="401932"/>
                      </a:cubicBezTo>
                      <a:cubicBezTo>
                        <a:pt x="105135" y="401932"/>
                        <a:pt x="105135" y="401932"/>
                        <a:pt x="102143" y="401932"/>
                      </a:cubicBezTo>
                      <a:cubicBezTo>
                        <a:pt x="102143" y="401932"/>
                        <a:pt x="102143" y="401932"/>
                        <a:pt x="96158" y="398943"/>
                      </a:cubicBezTo>
                      <a:cubicBezTo>
                        <a:pt x="96158" y="398943"/>
                        <a:pt x="96158" y="398943"/>
                        <a:pt x="91670" y="394461"/>
                      </a:cubicBezTo>
                      <a:cubicBezTo>
                        <a:pt x="91670" y="394461"/>
                        <a:pt x="91670" y="394461"/>
                        <a:pt x="87182" y="391473"/>
                      </a:cubicBezTo>
                      <a:cubicBezTo>
                        <a:pt x="87182" y="391473"/>
                        <a:pt x="87182" y="391473"/>
                        <a:pt x="82694" y="386990"/>
                      </a:cubicBezTo>
                      <a:cubicBezTo>
                        <a:pt x="82694" y="386990"/>
                        <a:pt x="82694" y="386990"/>
                        <a:pt x="81198" y="382508"/>
                      </a:cubicBezTo>
                      <a:cubicBezTo>
                        <a:pt x="81198" y="382508"/>
                        <a:pt x="81198" y="382508"/>
                        <a:pt x="79702" y="372048"/>
                      </a:cubicBezTo>
                      <a:cubicBezTo>
                        <a:pt x="79702" y="372048"/>
                        <a:pt x="79702" y="372048"/>
                        <a:pt x="85686" y="367566"/>
                      </a:cubicBezTo>
                      <a:cubicBezTo>
                        <a:pt x="85686" y="367566"/>
                        <a:pt x="85686" y="367566"/>
                        <a:pt x="91670" y="367566"/>
                      </a:cubicBezTo>
                      <a:cubicBezTo>
                        <a:pt x="91670" y="367566"/>
                        <a:pt x="91670" y="367566"/>
                        <a:pt x="99151" y="367566"/>
                      </a:cubicBezTo>
                      <a:cubicBezTo>
                        <a:pt x="99151" y="367566"/>
                        <a:pt x="99151" y="367566"/>
                        <a:pt x="106631" y="372048"/>
                      </a:cubicBezTo>
                      <a:cubicBezTo>
                        <a:pt x="106631" y="372048"/>
                        <a:pt x="106631" y="372048"/>
                        <a:pt x="109623" y="364578"/>
                      </a:cubicBezTo>
                      <a:cubicBezTo>
                        <a:pt x="109623" y="364578"/>
                        <a:pt x="109623" y="364578"/>
                        <a:pt x="105135" y="360095"/>
                      </a:cubicBezTo>
                      <a:cubicBezTo>
                        <a:pt x="105135" y="360095"/>
                        <a:pt x="105135" y="360095"/>
                        <a:pt x="103639" y="360095"/>
                      </a:cubicBezTo>
                      <a:cubicBezTo>
                        <a:pt x="103639" y="360095"/>
                        <a:pt x="103639" y="360095"/>
                        <a:pt x="96158" y="360095"/>
                      </a:cubicBezTo>
                      <a:cubicBezTo>
                        <a:pt x="96158" y="360095"/>
                        <a:pt x="96158" y="360095"/>
                        <a:pt x="91670" y="360095"/>
                      </a:cubicBezTo>
                      <a:cubicBezTo>
                        <a:pt x="91670" y="360095"/>
                        <a:pt x="91670" y="360095"/>
                        <a:pt x="82694" y="354118"/>
                      </a:cubicBezTo>
                      <a:cubicBezTo>
                        <a:pt x="82694" y="354118"/>
                        <a:pt x="82694" y="354118"/>
                        <a:pt x="79702" y="348142"/>
                      </a:cubicBezTo>
                      <a:cubicBezTo>
                        <a:pt x="79702" y="348142"/>
                        <a:pt x="79702" y="348142"/>
                        <a:pt x="76710" y="340671"/>
                      </a:cubicBezTo>
                      <a:cubicBezTo>
                        <a:pt x="76710" y="340671"/>
                        <a:pt x="76710" y="340671"/>
                        <a:pt x="73717" y="333200"/>
                      </a:cubicBezTo>
                      <a:cubicBezTo>
                        <a:pt x="73717" y="333200"/>
                        <a:pt x="73717" y="333200"/>
                        <a:pt x="73717" y="330212"/>
                      </a:cubicBezTo>
                      <a:cubicBezTo>
                        <a:pt x="73717" y="330212"/>
                        <a:pt x="73717" y="330212"/>
                        <a:pt x="76710" y="327223"/>
                      </a:cubicBezTo>
                      <a:cubicBezTo>
                        <a:pt x="76710" y="327223"/>
                        <a:pt x="76710" y="327223"/>
                        <a:pt x="81198" y="319752"/>
                      </a:cubicBezTo>
                      <a:cubicBezTo>
                        <a:pt x="81198" y="319752"/>
                        <a:pt x="81198" y="319752"/>
                        <a:pt x="88678" y="310787"/>
                      </a:cubicBezTo>
                      <a:cubicBezTo>
                        <a:pt x="88678" y="310787"/>
                        <a:pt x="88678" y="310787"/>
                        <a:pt x="97655" y="304811"/>
                      </a:cubicBezTo>
                      <a:cubicBezTo>
                        <a:pt x="97655" y="304811"/>
                        <a:pt x="97655" y="304811"/>
                        <a:pt x="103639" y="297340"/>
                      </a:cubicBezTo>
                      <a:cubicBezTo>
                        <a:pt x="103639" y="297340"/>
                        <a:pt x="103639" y="297340"/>
                        <a:pt x="105135" y="289869"/>
                      </a:cubicBezTo>
                      <a:cubicBezTo>
                        <a:pt x="105135" y="289869"/>
                        <a:pt x="105135" y="289869"/>
                        <a:pt x="112615" y="282398"/>
                      </a:cubicBezTo>
                      <a:cubicBezTo>
                        <a:pt x="112615" y="282398"/>
                        <a:pt x="112615" y="282398"/>
                        <a:pt x="118600" y="280904"/>
                      </a:cubicBezTo>
                      <a:cubicBezTo>
                        <a:pt x="118600" y="280904"/>
                        <a:pt x="118600" y="280904"/>
                        <a:pt x="123088" y="283892"/>
                      </a:cubicBezTo>
                      <a:cubicBezTo>
                        <a:pt x="123088" y="283892"/>
                        <a:pt x="123088" y="283892"/>
                        <a:pt x="127576" y="289869"/>
                      </a:cubicBezTo>
                      <a:cubicBezTo>
                        <a:pt x="127576" y="289869"/>
                        <a:pt x="127576" y="289869"/>
                        <a:pt x="130568" y="289869"/>
                      </a:cubicBezTo>
                      <a:cubicBezTo>
                        <a:pt x="130568" y="289869"/>
                        <a:pt x="130568" y="289869"/>
                        <a:pt x="136552" y="289869"/>
                      </a:cubicBezTo>
                      <a:cubicBezTo>
                        <a:pt x="136552" y="289869"/>
                        <a:pt x="136552" y="289869"/>
                        <a:pt x="139545" y="289869"/>
                      </a:cubicBezTo>
                      <a:cubicBezTo>
                        <a:pt x="139545" y="289869"/>
                        <a:pt x="139545" y="289869"/>
                        <a:pt x="144033" y="283892"/>
                      </a:cubicBezTo>
                      <a:cubicBezTo>
                        <a:pt x="144033" y="283892"/>
                        <a:pt x="144033" y="283892"/>
                        <a:pt x="148521" y="283892"/>
                      </a:cubicBezTo>
                      <a:cubicBezTo>
                        <a:pt x="148521" y="283892"/>
                        <a:pt x="148521" y="283892"/>
                        <a:pt x="150017" y="280904"/>
                      </a:cubicBezTo>
                      <a:cubicBezTo>
                        <a:pt x="150017" y="280904"/>
                        <a:pt x="150017" y="280904"/>
                        <a:pt x="153009" y="276422"/>
                      </a:cubicBezTo>
                      <a:cubicBezTo>
                        <a:pt x="153009" y="276422"/>
                        <a:pt x="153009" y="276422"/>
                        <a:pt x="154505" y="280904"/>
                      </a:cubicBezTo>
                      <a:cubicBezTo>
                        <a:pt x="154505" y="280904"/>
                        <a:pt x="154505" y="280904"/>
                        <a:pt x="158994" y="280904"/>
                      </a:cubicBezTo>
                      <a:cubicBezTo>
                        <a:pt x="158994" y="280904"/>
                        <a:pt x="158994" y="280904"/>
                        <a:pt x="161986" y="280904"/>
                      </a:cubicBezTo>
                      <a:cubicBezTo>
                        <a:pt x="161986" y="280904"/>
                        <a:pt x="161986" y="280904"/>
                        <a:pt x="167970" y="280904"/>
                      </a:cubicBezTo>
                      <a:cubicBezTo>
                        <a:pt x="167970" y="280904"/>
                        <a:pt x="167970" y="280904"/>
                        <a:pt x="172458" y="276422"/>
                      </a:cubicBezTo>
                      <a:cubicBezTo>
                        <a:pt x="172458" y="276422"/>
                        <a:pt x="172458" y="276422"/>
                        <a:pt x="176946" y="276422"/>
                      </a:cubicBezTo>
                      <a:cubicBezTo>
                        <a:pt x="176946" y="276422"/>
                        <a:pt x="176946" y="276422"/>
                        <a:pt x="178442" y="265962"/>
                      </a:cubicBezTo>
                      <a:cubicBezTo>
                        <a:pt x="178442" y="265962"/>
                        <a:pt x="178442" y="265962"/>
                        <a:pt x="175450" y="258491"/>
                      </a:cubicBezTo>
                      <a:cubicBezTo>
                        <a:pt x="175450" y="258491"/>
                        <a:pt x="175450" y="258491"/>
                        <a:pt x="172458" y="246538"/>
                      </a:cubicBezTo>
                      <a:cubicBezTo>
                        <a:pt x="172458" y="246538"/>
                        <a:pt x="172458" y="246538"/>
                        <a:pt x="178442" y="246538"/>
                      </a:cubicBezTo>
                      <a:cubicBezTo>
                        <a:pt x="178442" y="246538"/>
                        <a:pt x="178442" y="246538"/>
                        <a:pt x="184427" y="240561"/>
                      </a:cubicBezTo>
                      <a:cubicBezTo>
                        <a:pt x="184427" y="240561"/>
                        <a:pt x="184427" y="240561"/>
                        <a:pt x="182931" y="231596"/>
                      </a:cubicBezTo>
                      <a:cubicBezTo>
                        <a:pt x="182931" y="231596"/>
                        <a:pt x="182931" y="231596"/>
                        <a:pt x="173954" y="230102"/>
                      </a:cubicBezTo>
                      <a:cubicBezTo>
                        <a:pt x="173954" y="230102"/>
                        <a:pt x="173954" y="230102"/>
                        <a:pt x="169466" y="230102"/>
                      </a:cubicBezTo>
                      <a:cubicBezTo>
                        <a:pt x="169466" y="230102"/>
                        <a:pt x="169466" y="230102"/>
                        <a:pt x="164978" y="231596"/>
                      </a:cubicBezTo>
                      <a:cubicBezTo>
                        <a:pt x="164978" y="231596"/>
                        <a:pt x="164978" y="231596"/>
                        <a:pt x="160490" y="234585"/>
                      </a:cubicBezTo>
                      <a:cubicBezTo>
                        <a:pt x="160490" y="234585"/>
                        <a:pt x="160490" y="234585"/>
                        <a:pt x="157497" y="240561"/>
                      </a:cubicBezTo>
                      <a:cubicBezTo>
                        <a:pt x="157497" y="240561"/>
                        <a:pt x="157497" y="240561"/>
                        <a:pt x="153009" y="240561"/>
                      </a:cubicBezTo>
                      <a:cubicBezTo>
                        <a:pt x="153009" y="240561"/>
                        <a:pt x="153009" y="240561"/>
                        <a:pt x="148521" y="231596"/>
                      </a:cubicBezTo>
                      <a:cubicBezTo>
                        <a:pt x="148521" y="231596"/>
                        <a:pt x="148521" y="231596"/>
                        <a:pt x="136552" y="231596"/>
                      </a:cubicBezTo>
                      <a:cubicBezTo>
                        <a:pt x="136552" y="231596"/>
                        <a:pt x="136552" y="231596"/>
                        <a:pt x="123088" y="231596"/>
                      </a:cubicBezTo>
                      <a:cubicBezTo>
                        <a:pt x="123088" y="231596"/>
                        <a:pt x="123088" y="231596"/>
                        <a:pt x="112615" y="228608"/>
                      </a:cubicBezTo>
                      <a:cubicBezTo>
                        <a:pt x="112615" y="228608"/>
                        <a:pt x="112615" y="228608"/>
                        <a:pt x="102143" y="224125"/>
                      </a:cubicBezTo>
                      <a:cubicBezTo>
                        <a:pt x="102143" y="224125"/>
                        <a:pt x="102143" y="224125"/>
                        <a:pt x="96158" y="216654"/>
                      </a:cubicBezTo>
                      <a:cubicBezTo>
                        <a:pt x="96158" y="216654"/>
                        <a:pt x="96158" y="216654"/>
                        <a:pt x="94662" y="201713"/>
                      </a:cubicBezTo>
                      <a:cubicBezTo>
                        <a:pt x="94662" y="201713"/>
                        <a:pt x="94662" y="201713"/>
                        <a:pt x="102143" y="198724"/>
                      </a:cubicBezTo>
                      <a:cubicBezTo>
                        <a:pt x="102143" y="198724"/>
                        <a:pt x="102143" y="198724"/>
                        <a:pt x="106631" y="195736"/>
                      </a:cubicBezTo>
                      <a:cubicBezTo>
                        <a:pt x="106631" y="195736"/>
                        <a:pt x="106631" y="195736"/>
                        <a:pt x="96158" y="191254"/>
                      </a:cubicBezTo>
                      <a:cubicBezTo>
                        <a:pt x="96158" y="191254"/>
                        <a:pt x="96158" y="191254"/>
                        <a:pt x="90174" y="186771"/>
                      </a:cubicBezTo>
                      <a:cubicBezTo>
                        <a:pt x="90174" y="186771"/>
                        <a:pt x="90174" y="186771"/>
                        <a:pt x="82694" y="180794"/>
                      </a:cubicBezTo>
                      <a:cubicBezTo>
                        <a:pt x="82694" y="180794"/>
                        <a:pt x="82694" y="180794"/>
                        <a:pt x="81198" y="177806"/>
                      </a:cubicBezTo>
                      <a:cubicBezTo>
                        <a:pt x="81198" y="177806"/>
                        <a:pt x="81198" y="177806"/>
                        <a:pt x="87182" y="173324"/>
                      </a:cubicBezTo>
                      <a:cubicBezTo>
                        <a:pt x="87182" y="173324"/>
                        <a:pt x="87182" y="173324"/>
                        <a:pt x="91670" y="173324"/>
                      </a:cubicBezTo>
                      <a:cubicBezTo>
                        <a:pt x="91670" y="173324"/>
                        <a:pt x="91670" y="173324"/>
                        <a:pt x="100647" y="171829"/>
                      </a:cubicBezTo>
                      <a:cubicBezTo>
                        <a:pt x="100647" y="171829"/>
                        <a:pt x="100647" y="171829"/>
                        <a:pt x="112615" y="164359"/>
                      </a:cubicBezTo>
                      <a:cubicBezTo>
                        <a:pt x="112615" y="164359"/>
                        <a:pt x="112615" y="164359"/>
                        <a:pt x="114111" y="167347"/>
                      </a:cubicBezTo>
                      <a:cubicBezTo>
                        <a:pt x="114111" y="167347"/>
                        <a:pt x="114111" y="167347"/>
                        <a:pt x="121592" y="164359"/>
                      </a:cubicBezTo>
                      <a:cubicBezTo>
                        <a:pt x="121592" y="164359"/>
                        <a:pt x="121592" y="164359"/>
                        <a:pt x="121592" y="162864"/>
                      </a:cubicBezTo>
                      <a:cubicBezTo>
                        <a:pt x="121592" y="162864"/>
                        <a:pt x="121592" y="162864"/>
                        <a:pt x="126080" y="161370"/>
                      </a:cubicBezTo>
                      <a:cubicBezTo>
                        <a:pt x="126080" y="161370"/>
                        <a:pt x="126080" y="161370"/>
                        <a:pt x="135056" y="159876"/>
                      </a:cubicBezTo>
                      <a:cubicBezTo>
                        <a:pt x="135056" y="159876"/>
                        <a:pt x="135056" y="159876"/>
                        <a:pt x="145529" y="159876"/>
                      </a:cubicBezTo>
                      <a:cubicBezTo>
                        <a:pt x="145529" y="159876"/>
                        <a:pt x="145529" y="159876"/>
                        <a:pt x="150017" y="162864"/>
                      </a:cubicBezTo>
                      <a:cubicBezTo>
                        <a:pt x="150017" y="162864"/>
                        <a:pt x="150017" y="162864"/>
                        <a:pt x="147025" y="170335"/>
                      </a:cubicBezTo>
                      <a:cubicBezTo>
                        <a:pt x="147025" y="170335"/>
                        <a:pt x="147025" y="170335"/>
                        <a:pt x="147025" y="173324"/>
                      </a:cubicBezTo>
                      <a:cubicBezTo>
                        <a:pt x="147025" y="173324"/>
                        <a:pt x="147025" y="173324"/>
                        <a:pt x="151513" y="176312"/>
                      </a:cubicBezTo>
                      <a:cubicBezTo>
                        <a:pt x="151513" y="176312"/>
                        <a:pt x="151513" y="176312"/>
                        <a:pt x="156001" y="180794"/>
                      </a:cubicBezTo>
                      <a:cubicBezTo>
                        <a:pt x="156001" y="180794"/>
                        <a:pt x="156001" y="180794"/>
                        <a:pt x="164978" y="180794"/>
                      </a:cubicBezTo>
                      <a:cubicBezTo>
                        <a:pt x="164978" y="180794"/>
                        <a:pt x="164978" y="180794"/>
                        <a:pt x="176946" y="183783"/>
                      </a:cubicBezTo>
                      <a:cubicBezTo>
                        <a:pt x="176946" y="183783"/>
                        <a:pt x="176946" y="183783"/>
                        <a:pt x="185923" y="179300"/>
                      </a:cubicBezTo>
                      <a:cubicBezTo>
                        <a:pt x="185923" y="179300"/>
                        <a:pt x="185923" y="179300"/>
                        <a:pt x="191907" y="173324"/>
                      </a:cubicBezTo>
                      <a:cubicBezTo>
                        <a:pt x="191907" y="173324"/>
                        <a:pt x="191907" y="173324"/>
                        <a:pt x="199387" y="168841"/>
                      </a:cubicBezTo>
                      <a:cubicBezTo>
                        <a:pt x="199387" y="168841"/>
                        <a:pt x="193403" y="165853"/>
                        <a:pt x="191907" y="165853"/>
                      </a:cubicBezTo>
                      <a:cubicBezTo>
                        <a:pt x="188915" y="165853"/>
                        <a:pt x="185923" y="162864"/>
                        <a:pt x="185923" y="162864"/>
                      </a:cubicBezTo>
                      <a:cubicBezTo>
                        <a:pt x="185923" y="162864"/>
                        <a:pt x="185923" y="162864"/>
                        <a:pt x="181435" y="159876"/>
                      </a:cubicBezTo>
                      <a:cubicBezTo>
                        <a:pt x="181435" y="159876"/>
                        <a:pt x="181435" y="159876"/>
                        <a:pt x="181435" y="153899"/>
                      </a:cubicBezTo>
                      <a:cubicBezTo>
                        <a:pt x="181435" y="153899"/>
                        <a:pt x="181435" y="153899"/>
                        <a:pt x="179939" y="146428"/>
                      </a:cubicBezTo>
                      <a:cubicBezTo>
                        <a:pt x="179939" y="146428"/>
                        <a:pt x="179939" y="146428"/>
                        <a:pt x="157497" y="140452"/>
                      </a:cubicBezTo>
                      <a:cubicBezTo>
                        <a:pt x="157497" y="140452"/>
                        <a:pt x="157497" y="140452"/>
                        <a:pt x="157497" y="118039"/>
                      </a:cubicBezTo>
                      <a:cubicBezTo>
                        <a:pt x="157497" y="118039"/>
                        <a:pt x="157497" y="118039"/>
                        <a:pt x="147025" y="107580"/>
                      </a:cubicBezTo>
                      <a:cubicBezTo>
                        <a:pt x="147025" y="107580"/>
                        <a:pt x="147025" y="107580"/>
                        <a:pt x="126080" y="85168"/>
                      </a:cubicBezTo>
                      <a:cubicBezTo>
                        <a:pt x="126080" y="85168"/>
                        <a:pt x="126080" y="85168"/>
                        <a:pt x="129072" y="85168"/>
                      </a:cubicBezTo>
                      <a:cubicBezTo>
                        <a:pt x="129072" y="85168"/>
                        <a:pt x="129072" y="85168"/>
                        <a:pt x="129072" y="80685"/>
                      </a:cubicBezTo>
                      <a:cubicBezTo>
                        <a:pt x="129072" y="80685"/>
                        <a:pt x="129072" y="80685"/>
                        <a:pt x="136552" y="80685"/>
                      </a:cubicBezTo>
                      <a:cubicBezTo>
                        <a:pt x="136552" y="80685"/>
                        <a:pt x="136552" y="80685"/>
                        <a:pt x="136552" y="74708"/>
                      </a:cubicBezTo>
                      <a:cubicBezTo>
                        <a:pt x="136552" y="74708"/>
                        <a:pt x="136552" y="74708"/>
                        <a:pt x="138048" y="67238"/>
                      </a:cubicBezTo>
                      <a:cubicBezTo>
                        <a:pt x="138048" y="67238"/>
                        <a:pt x="138048" y="67238"/>
                        <a:pt x="142537" y="67238"/>
                      </a:cubicBezTo>
                      <a:cubicBezTo>
                        <a:pt x="142537" y="67238"/>
                        <a:pt x="142537" y="67238"/>
                        <a:pt x="147025" y="70226"/>
                      </a:cubicBezTo>
                      <a:cubicBezTo>
                        <a:pt x="147025" y="70226"/>
                        <a:pt x="147025" y="70226"/>
                        <a:pt x="154505" y="70226"/>
                      </a:cubicBezTo>
                      <a:cubicBezTo>
                        <a:pt x="154505" y="70226"/>
                        <a:pt x="154505" y="70226"/>
                        <a:pt x="157497" y="70226"/>
                      </a:cubicBezTo>
                      <a:cubicBezTo>
                        <a:pt x="157497" y="70226"/>
                        <a:pt x="157497" y="70226"/>
                        <a:pt x="164978" y="70226"/>
                      </a:cubicBezTo>
                      <a:cubicBezTo>
                        <a:pt x="164978" y="70226"/>
                        <a:pt x="164978" y="70226"/>
                        <a:pt x="178442" y="65743"/>
                      </a:cubicBezTo>
                      <a:cubicBezTo>
                        <a:pt x="178442" y="65743"/>
                        <a:pt x="178442" y="65743"/>
                        <a:pt x="182931" y="61261"/>
                      </a:cubicBezTo>
                      <a:cubicBezTo>
                        <a:pt x="182931" y="61261"/>
                        <a:pt x="182931" y="61261"/>
                        <a:pt x="187419" y="53790"/>
                      </a:cubicBezTo>
                      <a:cubicBezTo>
                        <a:pt x="187419" y="53790"/>
                        <a:pt x="187419" y="53790"/>
                        <a:pt x="187419" y="41837"/>
                      </a:cubicBezTo>
                      <a:cubicBezTo>
                        <a:pt x="187419" y="41837"/>
                        <a:pt x="187419" y="41837"/>
                        <a:pt x="191907" y="41837"/>
                      </a:cubicBezTo>
                      <a:cubicBezTo>
                        <a:pt x="191907" y="41837"/>
                        <a:pt x="191907" y="41837"/>
                        <a:pt x="196395" y="37354"/>
                      </a:cubicBezTo>
                      <a:cubicBezTo>
                        <a:pt x="196395" y="37354"/>
                        <a:pt x="196395" y="37354"/>
                        <a:pt x="205372" y="29883"/>
                      </a:cubicBezTo>
                      <a:cubicBezTo>
                        <a:pt x="205372" y="29883"/>
                        <a:pt x="205372" y="29883"/>
                        <a:pt x="221829" y="26895"/>
                      </a:cubicBezTo>
                      <a:cubicBezTo>
                        <a:pt x="221829" y="26895"/>
                        <a:pt x="221829" y="26895"/>
                        <a:pt x="227813" y="19424"/>
                      </a:cubicBezTo>
                      <a:cubicBezTo>
                        <a:pt x="227813" y="19424"/>
                        <a:pt x="227813" y="19424"/>
                        <a:pt x="233797" y="16436"/>
                      </a:cubicBezTo>
                      <a:cubicBezTo>
                        <a:pt x="233797" y="16436"/>
                        <a:pt x="233797" y="16436"/>
                        <a:pt x="238285" y="11953"/>
                      </a:cubicBezTo>
                      <a:cubicBezTo>
                        <a:pt x="238285" y="11953"/>
                        <a:pt x="238285" y="11953"/>
                        <a:pt x="262223" y="13447"/>
                      </a:cubicBezTo>
                      <a:cubicBezTo>
                        <a:pt x="262223" y="13447"/>
                        <a:pt x="262223" y="13447"/>
                        <a:pt x="265215" y="5977"/>
                      </a:cubicBezTo>
                      <a:cubicBezTo>
                        <a:pt x="265215" y="5977"/>
                        <a:pt x="265215" y="5977"/>
                        <a:pt x="277183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72" name="Freeform 471">
                  <a:extLst>
                    <a:ext uri="{FF2B5EF4-FFF2-40B4-BE49-F238E27FC236}">
                      <a16:creationId xmlns:a16="http://schemas.microsoft.com/office/drawing/2014/main" id="{4214F3DE-D3B2-774C-9164-97E5B7A083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17440" y="11410499"/>
                  <a:ext cx="1906537" cy="1211615"/>
                </a:xfrm>
                <a:custGeom>
                  <a:avLst/>
                  <a:gdLst>
                    <a:gd name="connsiteX0" fmla="*/ 373837 w 470138"/>
                    <a:gd name="connsiteY0" fmla="*/ 178512 h 298698"/>
                    <a:gd name="connsiteX1" fmla="*/ 376847 w 470138"/>
                    <a:gd name="connsiteY1" fmla="*/ 178512 h 298698"/>
                    <a:gd name="connsiteX2" fmla="*/ 382865 w 470138"/>
                    <a:gd name="connsiteY2" fmla="*/ 178512 h 298698"/>
                    <a:gd name="connsiteX3" fmla="*/ 391894 w 470138"/>
                    <a:gd name="connsiteY3" fmla="*/ 184447 h 298698"/>
                    <a:gd name="connsiteX4" fmla="*/ 399417 w 470138"/>
                    <a:gd name="connsiteY4" fmla="*/ 191866 h 298698"/>
                    <a:gd name="connsiteX5" fmla="*/ 405436 w 470138"/>
                    <a:gd name="connsiteY5" fmla="*/ 193350 h 298698"/>
                    <a:gd name="connsiteX6" fmla="*/ 409950 w 470138"/>
                    <a:gd name="connsiteY6" fmla="*/ 193350 h 298698"/>
                    <a:gd name="connsiteX7" fmla="*/ 417474 w 470138"/>
                    <a:gd name="connsiteY7" fmla="*/ 193350 h 298698"/>
                    <a:gd name="connsiteX8" fmla="*/ 432521 w 470138"/>
                    <a:gd name="connsiteY8" fmla="*/ 199285 h 298698"/>
                    <a:gd name="connsiteX9" fmla="*/ 441549 w 470138"/>
                    <a:gd name="connsiteY9" fmla="*/ 206704 h 298698"/>
                    <a:gd name="connsiteX10" fmla="*/ 441549 w 470138"/>
                    <a:gd name="connsiteY10" fmla="*/ 212639 h 298698"/>
                    <a:gd name="connsiteX11" fmla="*/ 444558 w 470138"/>
                    <a:gd name="connsiteY11" fmla="*/ 225993 h 298698"/>
                    <a:gd name="connsiteX12" fmla="*/ 449072 w 470138"/>
                    <a:gd name="connsiteY12" fmla="*/ 225993 h 298698"/>
                    <a:gd name="connsiteX13" fmla="*/ 452082 w 470138"/>
                    <a:gd name="connsiteY13" fmla="*/ 225993 h 298698"/>
                    <a:gd name="connsiteX14" fmla="*/ 452082 w 470138"/>
                    <a:gd name="connsiteY14" fmla="*/ 234896 h 298698"/>
                    <a:gd name="connsiteX15" fmla="*/ 456596 w 470138"/>
                    <a:gd name="connsiteY15" fmla="*/ 234896 h 298698"/>
                    <a:gd name="connsiteX16" fmla="*/ 462615 w 470138"/>
                    <a:gd name="connsiteY16" fmla="*/ 240831 h 298698"/>
                    <a:gd name="connsiteX17" fmla="*/ 470138 w 470138"/>
                    <a:gd name="connsiteY17" fmla="*/ 240831 h 298698"/>
                    <a:gd name="connsiteX18" fmla="*/ 462615 w 470138"/>
                    <a:gd name="connsiteY18" fmla="*/ 251217 h 298698"/>
                    <a:gd name="connsiteX19" fmla="*/ 456596 w 470138"/>
                    <a:gd name="connsiteY19" fmla="*/ 254185 h 298698"/>
                    <a:gd name="connsiteX20" fmla="*/ 449072 w 470138"/>
                    <a:gd name="connsiteY20" fmla="*/ 267539 h 298698"/>
                    <a:gd name="connsiteX21" fmla="*/ 440044 w 470138"/>
                    <a:gd name="connsiteY21" fmla="*/ 270506 h 298698"/>
                    <a:gd name="connsiteX22" fmla="*/ 421988 w 470138"/>
                    <a:gd name="connsiteY22" fmla="*/ 270506 h 298698"/>
                    <a:gd name="connsiteX23" fmla="*/ 418978 w 470138"/>
                    <a:gd name="connsiteY23" fmla="*/ 274958 h 298698"/>
                    <a:gd name="connsiteX24" fmla="*/ 406941 w 470138"/>
                    <a:gd name="connsiteY24" fmla="*/ 274958 h 298698"/>
                    <a:gd name="connsiteX25" fmla="*/ 403931 w 470138"/>
                    <a:gd name="connsiteY25" fmla="*/ 285344 h 298698"/>
                    <a:gd name="connsiteX26" fmla="*/ 402427 w 470138"/>
                    <a:gd name="connsiteY26" fmla="*/ 292763 h 298698"/>
                    <a:gd name="connsiteX27" fmla="*/ 399417 w 470138"/>
                    <a:gd name="connsiteY27" fmla="*/ 295731 h 298698"/>
                    <a:gd name="connsiteX28" fmla="*/ 396408 w 470138"/>
                    <a:gd name="connsiteY28" fmla="*/ 298698 h 298698"/>
                    <a:gd name="connsiteX29" fmla="*/ 391894 w 470138"/>
                    <a:gd name="connsiteY29" fmla="*/ 298698 h 298698"/>
                    <a:gd name="connsiteX30" fmla="*/ 387380 w 470138"/>
                    <a:gd name="connsiteY30" fmla="*/ 291279 h 298698"/>
                    <a:gd name="connsiteX31" fmla="*/ 376847 w 470138"/>
                    <a:gd name="connsiteY31" fmla="*/ 286828 h 298698"/>
                    <a:gd name="connsiteX32" fmla="*/ 370828 w 470138"/>
                    <a:gd name="connsiteY32" fmla="*/ 280893 h 298698"/>
                    <a:gd name="connsiteX33" fmla="*/ 370828 w 470138"/>
                    <a:gd name="connsiteY33" fmla="*/ 277925 h 298698"/>
                    <a:gd name="connsiteX34" fmla="*/ 370828 w 470138"/>
                    <a:gd name="connsiteY34" fmla="*/ 273474 h 298698"/>
                    <a:gd name="connsiteX35" fmla="*/ 370828 w 470138"/>
                    <a:gd name="connsiteY35" fmla="*/ 267539 h 298698"/>
                    <a:gd name="connsiteX36" fmla="*/ 370828 w 470138"/>
                    <a:gd name="connsiteY36" fmla="*/ 264571 h 298698"/>
                    <a:gd name="connsiteX37" fmla="*/ 370828 w 470138"/>
                    <a:gd name="connsiteY37" fmla="*/ 252701 h 298698"/>
                    <a:gd name="connsiteX38" fmla="*/ 370828 w 470138"/>
                    <a:gd name="connsiteY38" fmla="*/ 249733 h 298698"/>
                    <a:gd name="connsiteX39" fmla="*/ 370828 w 470138"/>
                    <a:gd name="connsiteY39" fmla="*/ 242315 h 298698"/>
                    <a:gd name="connsiteX40" fmla="*/ 363304 w 470138"/>
                    <a:gd name="connsiteY40" fmla="*/ 231928 h 298698"/>
                    <a:gd name="connsiteX41" fmla="*/ 358790 w 470138"/>
                    <a:gd name="connsiteY41" fmla="*/ 227477 h 298698"/>
                    <a:gd name="connsiteX42" fmla="*/ 358790 w 470138"/>
                    <a:gd name="connsiteY42" fmla="*/ 223025 h 298698"/>
                    <a:gd name="connsiteX43" fmla="*/ 358790 w 470138"/>
                    <a:gd name="connsiteY43" fmla="*/ 220058 h 298698"/>
                    <a:gd name="connsiteX44" fmla="*/ 363304 w 470138"/>
                    <a:gd name="connsiteY44" fmla="*/ 214123 h 298698"/>
                    <a:gd name="connsiteX45" fmla="*/ 370828 w 470138"/>
                    <a:gd name="connsiteY45" fmla="*/ 212639 h 298698"/>
                    <a:gd name="connsiteX46" fmla="*/ 376847 w 470138"/>
                    <a:gd name="connsiteY46" fmla="*/ 206704 h 298698"/>
                    <a:gd name="connsiteX47" fmla="*/ 376847 w 470138"/>
                    <a:gd name="connsiteY47" fmla="*/ 199285 h 298698"/>
                    <a:gd name="connsiteX48" fmla="*/ 373837 w 470138"/>
                    <a:gd name="connsiteY48" fmla="*/ 185931 h 298698"/>
                    <a:gd name="connsiteX49" fmla="*/ 373837 w 470138"/>
                    <a:gd name="connsiteY49" fmla="*/ 182963 h 298698"/>
                    <a:gd name="connsiteX50" fmla="*/ 373837 w 470138"/>
                    <a:gd name="connsiteY50" fmla="*/ 178512 h 298698"/>
                    <a:gd name="connsiteX51" fmla="*/ 275720 w 470138"/>
                    <a:gd name="connsiteY51" fmla="*/ 116651 h 298698"/>
                    <a:gd name="connsiteX52" fmla="*/ 281022 w 470138"/>
                    <a:gd name="connsiteY52" fmla="*/ 116651 h 298698"/>
                    <a:gd name="connsiteX53" fmla="*/ 284556 w 470138"/>
                    <a:gd name="connsiteY53" fmla="*/ 116651 h 298698"/>
                    <a:gd name="connsiteX54" fmla="*/ 288091 w 470138"/>
                    <a:gd name="connsiteY54" fmla="*/ 120186 h 298698"/>
                    <a:gd name="connsiteX55" fmla="*/ 291626 w 470138"/>
                    <a:gd name="connsiteY55" fmla="*/ 125488 h 298698"/>
                    <a:gd name="connsiteX56" fmla="*/ 291626 w 470138"/>
                    <a:gd name="connsiteY56" fmla="*/ 130790 h 298698"/>
                    <a:gd name="connsiteX57" fmla="*/ 284556 w 470138"/>
                    <a:gd name="connsiteY57" fmla="*/ 134325 h 298698"/>
                    <a:gd name="connsiteX58" fmla="*/ 281022 w 470138"/>
                    <a:gd name="connsiteY58" fmla="*/ 130790 h 298698"/>
                    <a:gd name="connsiteX59" fmla="*/ 281022 w 470138"/>
                    <a:gd name="connsiteY59" fmla="*/ 125488 h 298698"/>
                    <a:gd name="connsiteX60" fmla="*/ 275720 w 470138"/>
                    <a:gd name="connsiteY60" fmla="*/ 121953 h 298698"/>
                    <a:gd name="connsiteX61" fmla="*/ 275720 w 470138"/>
                    <a:gd name="connsiteY61" fmla="*/ 120186 h 298698"/>
                    <a:gd name="connsiteX62" fmla="*/ 309302 w 470138"/>
                    <a:gd name="connsiteY62" fmla="*/ 107814 h 298698"/>
                    <a:gd name="connsiteX63" fmla="*/ 314604 w 470138"/>
                    <a:gd name="connsiteY63" fmla="*/ 107814 h 298698"/>
                    <a:gd name="connsiteX64" fmla="*/ 319906 w 470138"/>
                    <a:gd name="connsiteY64" fmla="*/ 113116 h 298698"/>
                    <a:gd name="connsiteX65" fmla="*/ 323441 w 470138"/>
                    <a:gd name="connsiteY65" fmla="*/ 116651 h 298698"/>
                    <a:gd name="connsiteX66" fmla="*/ 330511 w 470138"/>
                    <a:gd name="connsiteY66" fmla="*/ 120186 h 298698"/>
                    <a:gd name="connsiteX67" fmla="*/ 330511 w 470138"/>
                    <a:gd name="connsiteY67" fmla="*/ 116651 h 298698"/>
                    <a:gd name="connsiteX68" fmla="*/ 339348 w 470138"/>
                    <a:gd name="connsiteY68" fmla="*/ 116651 h 298698"/>
                    <a:gd name="connsiteX69" fmla="*/ 344650 w 470138"/>
                    <a:gd name="connsiteY69" fmla="*/ 116651 h 298698"/>
                    <a:gd name="connsiteX70" fmla="*/ 351720 w 470138"/>
                    <a:gd name="connsiteY70" fmla="*/ 121954 h 298698"/>
                    <a:gd name="connsiteX71" fmla="*/ 364092 w 470138"/>
                    <a:gd name="connsiteY71" fmla="*/ 130791 h 298698"/>
                    <a:gd name="connsiteX72" fmla="*/ 364092 w 470138"/>
                    <a:gd name="connsiteY72" fmla="*/ 139628 h 298698"/>
                    <a:gd name="connsiteX73" fmla="*/ 358789 w 470138"/>
                    <a:gd name="connsiteY73" fmla="*/ 144930 h 298698"/>
                    <a:gd name="connsiteX74" fmla="*/ 353487 w 470138"/>
                    <a:gd name="connsiteY74" fmla="*/ 144930 h 298698"/>
                    <a:gd name="connsiteX75" fmla="*/ 348185 w 470138"/>
                    <a:gd name="connsiteY75" fmla="*/ 144930 h 298698"/>
                    <a:gd name="connsiteX76" fmla="*/ 348185 w 470138"/>
                    <a:gd name="connsiteY76" fmla="*/ 146698 h 298698"/>
                    <a:gd name="connsiteX77" fmla="*/ 335813 w 470138"/>
                    <a:gd name="connsiteY77" fmla="*/ 146698 h 298698"/>
                    <a:gd name="connsiteX78" fmla="*/ 330511 w 470138"/>
                    <a:gd name="connsiteY78" fmla="*/ 146698 h 298698"/>
                    <a:gd name="connsiteX79" fmla="*/ 328743 w 470138"/>
                    <a:gd name="connsiteY79" fmla="*/ 146698 h 298698"/>
                    <a:gd name="connsiteX80" fmla="*/ 325209 w 470138"/>
                    <a:gd name="connsiteY80" fmla="*/ 141396 h 298698"/>
                    <a:gd name="connsiteX81" fmla="*/ 323441 w 470138"/>
                    <a:gd name="connsiteY81" fmla="*/ 134326 h 298698"/>
                    <a:gd name="connsiteX82" fmla="*/ 325209 w 470138"/>
                    <a:gd name="connsiteY82" fmla="*/ 127256 h 298698"/>
                    <a:gd name="connsiteX83" fmla="*/ 316371 w 470138"/>
                    <a:gd name="connsiteY83" fmla="*/ 127256 h 298698"/>
                    <a:gd name="connsiteX84" fmla="*/ 309302 w 470138"/>
                    <a:gd name="connsiteY84" fmla="*/ 125488 h 298698"/>
                    <a:gd name="connsiteX85" fmla="*/ 309302 w 470138"/>
                    <a:gd name="connsiteY85" fmla="*/ 120186 h 298698"/>
                    <a:gd name="connsiteX86" fmla="*/ 309302 w 470138"/>
                    <a:gd name="connsiteY86" fmla="*/ 116651 h 298698"/>
                    <a:gd name="connsiteX87" fmla="*/ 309302 w 470138"/>
                    <a:gd name="connsiteY87" fmla="*/ 111349 h 298698"/>
                    <a:gd name="connsiteX88" fmla="*/ 258045 w 470138"/>
                    <a:gd name="connsiteY88" fmla="*/ 93675 h 298698"/>
                    <a:gd name="connsiteX89" fmla="*/ 261580 w 470138"/>
                    <a:gd name="connsiteY89" fmla="*/ 93675 h 298698"/>
                    <a:gd name="connsiteX90" fmla="*/ 272184 w 470138"/>
                    <a:gd name="connsiteY90" fmla="*/ 93675 h 298698"/>
                    <a:gd name="connsiteX91" fmla="*/ 281021 w 470138"/>
                    <a:gd name="connsiteY91" fmla="*/ 93675 h 298698"/>
                    <a:gd name="connsiteX92" fmla="*/ 282788 w 470138"/>
                    <a:gd name="connsiteY92" fmla="*/ 100745 h 298698"/>
                    <a:gd name="connsiteX93" fmla="*/ 302230 w 470138"/>
                    <a:gd name="connsiteY93" fmla="*/ 100745 h 298698"/>
                    <a:gd name="connsiteX94" fmla="*/ 293393 w 470138"/>
                    <a:gd name="connsiteY94" fmla="*/ 106047 h 298698"/>
                    <a:gd name="connsiteX95" fmla="*/ 291625 w 470138"/>
                    <a:gd name="connsiteY95" fmla="*/ 107815 h 298698"/>
                    <a:gd name="connsiteX96" fmla="*/ 291625 w 470138"/>
                    <a:gd name="connsiteY96" fmla="*/ 104280 h 298698"/>
                    <a:gd name="connsiteX97" fmla="*/ 286323 w 470138"/>
                    <a:gd name="connsiteY97" fmla="*/ 104280 h 298698"/>
                    <a:gd name="connsiteX98" fmla="*/ 282788 w 470138"/>
                    <a:gd name="connsiteY98" fmla="*/ 104280 h 298698"/>
                    <a:gd name="connsiteX99" fmla="*/ 277486 w 470138"/>
                    <a:gd name="connsiteY99" fmla="*/ 104280 h 298698"/>
                    <a:gd name="connsiteX100" fmla="*/ 273951 w 470138"/>
                    <a:gd name="connsiteY100" fmla="*/ 104280 h 298698"/>
                    <a:gd name="connsiteX101" fmla="*/ 270417 w 470138"/>
                    <a:gd name="connsiteY101" fmla="*/ 104280 h 298698"/>
                    <a:gd name="connsiteX102" fmla="*/ 265114 w 470138"/>
                    <a:gd name="connsiteY102" fmla="*/ 104280 h 298698"/>
                    <a:gd name="connsiteX103" fmla="*/ 258045 w 470138"/>
                    <a:gd name="connsiteY103" fmla="*/ 102512 h 298698"/>
                    <a:gd name="connsiteX104" fmla="*/ 258045 w 470138"/>
                    <a:gd name="connsiteY104" fmla="*/ 100745 h 298698"/>
                    <a:gd name="connsiteX105" fmla="*/ 258045 w 470138"/>
                    <a:gd name="connsiteY105" fmla="*/ 97210 h 298698"/>
                    <a:gd name="connsiteX106" fmla="*/ 187348 w 470138"/>
                    <a:gd name="connsiteY106" fmla="*/ 51256 h 298698"/>
                    <a:gd name="connsiteX107" fmla="*/ 194417 w 470138"/>
                    <a:gd name="connsiteY107" fmla="*/ 51256 h 298698"/>
                    <a:gd name="connsiteX108" fmla="*/ 197952 w 470138"/>
                    <a:gd name="connsiteY108" fmla="*/ 51256 h 298698"/>
                    <a:gd name="connsiteX109" fmla="*/ 201487 w 470138"/>
                    <a:gd name="connsiteY109" fmla="*/ 53023 h 298698"/>
                    <a:gd name="connsiteX110" fmla="*/ 203254 w 470138"/>
                    <a:gd name="connsiteY110" fmla="*/ 56558 h 298698"/>
                    <a:gd name="connsiteX111" fmla="*/ 208557 w 470138"/>
                    <a:gd name="connsiteY111" fmla="*/ 65395 h 298698"/>
                    <a:gd name="connsiteX112" fmla="*/ 213859 w 470138"/>
                    <a:gd name="connsiteY112" fmla="*/ 65395 h 298698"/>
                    <a:gd name="connsiteX113" fmla="*/ 217394 w 470138"/>
                    <a:gd name="connsiteY113" fmla="*/ 74233 h 298698"/>
                    <a:gd name="connsiteX114" fmla="*/ 217394 w 470138"/>
                    <a:gd name="connsiteY114" fmla="*/ 81303 h 298698"/>
                    <a:gd name="connsiteX115" fmla="*/ 217394 w 470138"/>
                    <a:gd name="connsiteY115" fmla="*/ 86605 h 298698"/>
                    <a:gd name="connsiteX116" fmla="*/ 212092 w 470138"/>
                    <a:gd name="connsiteY116" fmla="*/ 86605 h 298698"/>
                    <a:gd name="connsiteX117" fmla="*/ 206789 w 470138"/>
                    <a:gd name="connsiteY117" fmla="*/ 81303 h 298698"/>
                    <a:gd name="connsiteX118" fmla="*/ 203254 w 470138"/>
                    <a:gd name="connsiteY118" fmla="*/ 77768 h 298698"/>
                    <a:gd name="connsiteX119" fmla="*/ 194417 w 470138"/>
                    <a:gd name="connsiteY119" fmla="*/ 81303 h 298698"/>
                    <a:gd name="connsiteX120" fmla="*/ 187348 w 470138"/>
                    <a:gd name="connsiteY120" fmla="*/ 83070 h 298698"/>
                    <a:gd name="connsiteX121" fmla="*/ 182046 w 470138"/>
                    <a:gd name="connsiteY121" fmla="*/ 79535 h 298698"/>
                    <a:gd name="connsiteX122" fmla="*/ 178511 w 470138"/>
                    <a:gd name="connsiteY122" fmla="*/ 74233 h 298698"/>
                    <a:gd name="connsiteX123" fmla="*/ 169674 w 470138"/>
                    <a:gd name="connsiteY123" fmla="*/ 68930 h 298698"/>
                    <a:gd name="connsiteX124" fmla="*/ 169674 w 470138"/>
                    <a:gd name="connsiteY124" fmla="*/ 63628 h 298698"/>
                    <a:gd name="connsiteX125" fmla="*/ 169674 w 470138"/>
                    <a:gd name="connsiteY125" fmla="*/ 56558 h 298698"/>
                    <a:gd name="connsiteX126" fmla="*/ 174976 w 470138"/>
                    <a:gd name="connsiteY126" fmla="*/ 56558 h 298698"/>
                    <a:gd name="connsiteX127" fmla="*/ 180278 w 470138"/>
                    <a:gd name="connsiteY127" fmla="*/ 56558 h 298698"/>
                    <a:gd name="connsiteX128" fmla="*/ 180278 w 470138"/>
                    <a:gd name="connsiteY128" fmla="*/ 53023 h 298698"/>
                    <a:gd name="connsiteX129" fmla="*/ 12372 w 470138"/>
                    <a:gd name="connsiteY129" fmla="*/ 15908 h 298698"/>
                    <a:gd name="connsiteX130" fmla="*/ 12372 w 470138"/>
                    <a:gd name="connsiteY130" fmla="*/ 21210 h 298698"/>
                    <a:gd name="connsiteX131" fmla="*/ 12372 w 470138"/>
                    <a:gd name="connsiteY131" fmla="*/ 24745 h 298698"/>
                    <a:gd name="connsiteX132" fmla="*/ 8837 w 470138"/>
                    <a:gd name="connsiteY132" fmla="*/ 28280 h 298698"/>
                    <a:gd name="connsiteX133" fmla="*/ 7069 w 470138"/>
                    <a:gd name="connsiteY133" fmla="*/ 31815 h 298698"/>
                    <a:gd name="connsiteX134" fmla="*/ 7069 w 470138"/>
                    <a:gd name="connsiteY134" fmla="*/ 38885 h 298698"/>
                    <a:gd name="connsiteX135" fmla="*/ 0 w 470138"/>
                    <a:gd name="connsiteY135" fmla="*/ 35350 h 298698"/>
                    <a:gd name="connsiteX136" fmla="*/ 0 w 470138"/>
                    <a:gd name="connsiteY136" fmla="*/ 31815 h 298698"/>
                    <a:gd name="connsiteX137" fmla="*/ 0 w 470138"/>
                    <a:gd name="connsiteY137" fmla="*/ 28280 h 298698"/>
                    <a:gd name="connsiteX138" fmla="*/ 7069 w 470138"/>
                    <a:gd name="connsiteY138" fmla="*/ 21210 h 298698"/>
                    <a:gd name="connsiteX139" fmla="*/ 58325 w 470138"/>
                    <a:gd name="connsiteY139" fmla="*/ 0 h 298698"/>
                    <a:gd name="connsiteX140" fmla="*/ 63627 w 470138"/>
                    <a:gd name="connsiteY140" fmla="*/ 0 h 298698"/>
                    <a:gd name="connsiteX141" fmla="*/ 77767 w 470138"/>
                    <a:gd name="connsiteY141" fmla="*/ 0 h 298698"/>
                    <a:gd name="connsiteX142" fmla="*/ 83069 w 470138"/>
                    <a:gd name="connsiteY142" fmla="*/ 0 h 298698"/>
                    <a:gd name="connsiteX143" fmla="*/ 88372 w 470138"/>
                    <a:gd name="connsiteY143" fmla="*/ 8837 h 298698"/>
                    <a:gd name="connsiteX144" fmla="*/ 88372 w 470138"/>
                    <a:gd name="connsiteY144" fmla="*/ 10604 h 298698"/>
                    <a:gd name="connsiteX145" fmla="*/ 88372 w 470138"/>
                    <a:gd name="connsiteY145" fmla="*/ 15907 h 298698"/>
                    <a:gd name="connsiteX146" fmla="*/ 86604 w 470138"/>
                    <a:gd name="connsiteY146" fmla="*/ 21209 h 298698"/>
                    <a:gd name="connsiteX147" fmla="*/ 86604 w 470138"/>
                    <a:gd name="connsiteY147" fmla="*/ 22977 h 298698"/>
                    <a:gd name="connsiteX148" fmla="*/ 81302 w 470138"/>
                    <a:gd name="connsiteY148" fmla="*/ 28279 h 298698"/>
                    <a:gd name="connsiteX149" fmla="*/ 77767 w 470138"/>
                    <a:gd name="connsiteY149" fmla="*/ 28279 h 298698"/>
                    <a:gd name="connsiteX150" fmla="*/ 72465 w 470138"/>
                    <a:gd name="connsiteY150" fmla="*/ 28279 h 298698"/>
                    <a:gd name="connsiteX151" fmla="*/ 68930 w 470138"/>
                    <a:gd name="connsiteY151" fmla="*/ 28279 h 298698"/>
                    <a:gd name="connsiteX152" fmla="*/ 60092 w 470138"/>
                    <a:gd name="connsiteY152" fmla="*/ 22977 h 298698"/>
                    <a:gd name="connsiteX153" fmla="*/ 58325 w 470138"/>
                    <a:gd name="connsiteY153" fmla="*/ 22977 h 298698"/>
                    <a:gd name="connsiteX154" fmla="*/ 49488 w 470138"/>
                    <a:gd name="connsiteY154" fmla="*/ 15907 h 298698"/>
                    <a:gd name="connsiteX155" fmla="*/ 49488 w 470138"/>
                    <a:gd name="connsiteY155" fmla="*/ 7070 h 298698"/>
                    <a:gd name="connsiteX156" fmla="*/ 49488 w 470138"/>
                    <a:gd name="connsiteY156" fmla="*/ 3535 h 29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</a:cxnLst>
                  <a:rect l="l" t="t" r="r" b="b"/>
                  <a:pathLst>
                    <a:path w="470138" h="298698">
                      <a:moveTo>
                        <a:pt x="373837" y="178512"/>
                      </a:moveTo>
                      <a:cubicBezTo>
                        <a:pt x="376847" y="178512"/>
                        <a:pt x="376847" y="178512"/>
                        <a:pt x="376847" y="178512"/>
                      </a:cubicBezTo>
                      <a:cubicBezTo>
                        <a:pt x="382865" y="178512"/>
                        <a:pt x="382865" y="178512"/>
                        <a:pt x="382865" y="178512"/>
                      </a:cubicBezTo>
                      <a:cubicBezTo>
                        <a:pt x="391894" y="184447"/>
                        <a:pt x="391894" y="184447"/>
                        <a:pt x="391894" y="184447"/>
                      </a:cubicBezTo>
                      <a:cubicBezTo>
                        <a:pt x="399417" y="191866"/>
                        <a:pt x="399417" y="191866"/>
                        <a:pt x="399417" y="191866"/>
                      </a:cubicBezTo>
                      <a:cubicBezTo>
                        <a:pt x="399417" y="191866"/>
                        <a:pt x="403931" y="193350"/>
                        <a:pt x="405436" y="193350"/>
                      </a:cubicBezTo>
                      <a:cubicBezTo>
                        <a:pt x="406941" y="193350"/>
                        <a:pt x="408445" y="193350"/>
                        <a:pt x="409950" y="193350"/>
                      </a:cubicBezTo>
                      <a:cubicBezTo>
                        <a:pt x="411455" y="193350"/>
                        <a:pt x="417474" y="193350"/>
                        <a:pt x="417474" y="193350"/>
                      </a:cubicBezTo>
                      <a:cubicBezTo>
                        <a:pt x="432521" y="199285"/>
                        <a:pt x="432521" y="199285"/>
                        <a:pt x="432521" y="199285"/>
                      </a:cubicBezTo>
                      <a:cubicBezTo>
                        <a:pt x="441549" y="206704"/>
                        <a:pt x="441549" y="206704"/>
                        <a:pt x="441549" y="206704"/>
                      </a:cubicBezTo>
                      <a:cubicBezTo>
                        <a:pt x="441549" y="212639"/>
                        <a:pt x="441549" y="212639"/>
                        <a:pt x="441549" y="212639"/>
                      </a:cubicBezTo>
                      <a:cubicBezTo>
                        <a:pt x="444558" y="225993"/>
                        <a:pt x="444558" y="225993"/>
                        <a:pt x="444558" y="225993"/>
                      </a:cubicBezTo>
                      <a:cubicBezTo>
                        <a:pt x="449072" y="225993"/>
                        <a:pt x="449072" y="225993"/>
                        <a:pt x="449072" y="225993"/>
                      </a:cubicBezTo>
                      <a:cubicBezTo>
                        <a:pt x="452082" y="225993"/>
                        <a:pt x="452082" y="225993"/>
                        <a:pt x="452082" y="225993"/>
                      </a:cubicBezTo>
                      <a:cubicBezTo>
                        <a:pt x="452082" y="234896"/>
                        <a:pt x="452082" y="234896"/>
                        <a:pt x="452082" y="234896"/>
                      </a:cubicBezTo>
                      <a:cubicBezTo>
                        <a:pt x="456596" y="234896"/>
                        <a:pt x="456596" y="234896"/>
                        <a:pt x="456596" y="234896"/>
                      </a:cubicBezTo>
                      <a:cubicBezTo>
                        <a:pt x="462615" y="240831"/>
                        <a:pt x="462615" y="240831"/>
                        <a:pt x="462615" y="240831"/>
                      </a:cubicBezTo>
                      <a:cubicBezTo>
                        <a:pt x="470138" y="240831"/>
                        <a:pt x="470138" y="240831"/>
                        <a:pt x="470138" y="240831"/>
                      </a:cubicBezTo>
                      <a:cubicBezTo>
                        <a:pt x="462615" y="251217"/>
                        <a:pt x="462615" y="251217"/>
                        <a:pt x="462615" y="251217"/>
                      </a:cubicBezTo>
                      <a:cubicBezTo>
                        <a:pt x="456596" y="254185"/>
                        <a:pt x="456596" y="254185"/>
                        <a:pt x="456596" y="254185"/>
                      </a:cubicBezTo>
                      <a:cubicBezTo>
                        <a:pt x="449072" y="267539"/>
                        <a:pt x="449072" y="267539"/>
                        <a:pt x="449072" y="267539"/>
                      </a:cubicBezTo>
                      <a:cubicBezTo>
                        <a:pt x="440044" y="270506"/>
                        <a:pt x="440044" y="270506"/>
                        <a:pt x="440044" y="270506"/>
                      </a:cubicBezTo>
                      <a:cubicBezTo>
                        <a:pt x="421988" y="270506"/>
                        <a:pt x="421988" y="270506"/>
                        <a:pt x="421988" y="270506"/>
                      </a:cubicBezTo>
                      <a:cubicBezTo>
                        <a:pt x="418978" y="274958"/>
                        <a:pt x="418978" y="274958"/>
                        <a:pt x="418978" y="274958"/>
                      </a:cubicBezTo>
                      <a:cubicBezTo>
                        <a:pt x="406941" y="274958"/>
                        <a:pt x="406941" y="274958"/>
                        <a:pt x="406941" y="274958"/>
                      </a:cubicBezTo>
                      <a:cubicBezTo>
                        <a:pt x="403931" y="285344"/>
                        <a:pt x="403931" y="285344"/>
                        <a:pt x="403931" y="285344"/>
                      </a:cubicBezTo>
                      <a:cubicBezTo>
                        <a:pt x="402427" y="292763"/>
                        <a:pt x="402427" y="292763"/>
                        <a:pt x="402427" y="292763"/>
                      </a:cubicBezTo>
                      <a:cubicBezTo>
                        <a:pt x="399417" y="295731"/>
                        <a:pt x="399417" y="295731"/>
                        <a:pt x="399417" y="295731"/>
                      </a:cubicBezTo>
                      <a:cubicBezTo>
                        <a:pt x="396408" y="298698"/>
                        <a:pt x="396408" y="298698"/>
                        <a:pt x="396408" y="298698"/>
                      </a:cubicBezTo>
                      <a:cubicBezTo>
                        <a:pt x="391894" y="298698"/>
                        <a:pt x="391894" y="298698"/>
                        <a:pt x="391894" y="298698"/>
                      </a:cubicBezTo>
                      <a:cubicBezTo>
                        <a:pt x="387380" y="291279"/>
                        <a:pt x="387380" y="291279"/>
                        <a:pt x="387380" y="291279"/>
                      </a:cubicBezTo>
                      <a:cubicBezTo>
                        <a:pt x="376847" y="286828"/>
                        <a:pt x="376847" y="286828"/>
                        <a:pt x="376847" y="286828"/>
                      </a:cubicBezTo>
                      <a:cubicBezTo>
                        <a:pt x="370828" y="280893"/>
                        <a:pt x="370828" y="280893"/>
                        <a:pt x="370828" y="280893"/>
                      </a:cubicBezTo>
                      <a:cubicBezTo>
                        <a:pt x="370828" y="277925"/>
                        <a:pt x="370828" y="277925"/>
                        <a:pt x="370828" y="277925"/>
                      </a:cubicBezTo>
                      <a:cubicBezTo>
                        <a:pt x="370828" y="273474"/>
                        <a:pt x="370828" y="273474"/>
                        <a:pt x="370828" y="273474"/>
                      </a:cubicBezTo>
                      <a:cubicBezTo>
                        <a:pt x="370828" y="267539"/>
                        <a:pt x="370828" y="267539"/>
                        <a:pt x="370828" y="267539"/>
                      </a:cubicBezTo>
                      <a:cubicBezTo>
                        <a:pt x="370828" y="264571"/>
                        <a:pt x="370828" y="264571"/>
                        <a:pt x="370828" y="264571"/>
                      </a:cubicBezTo>
                      <a:cubicBezTo>
                        <a:pt x="370828" y="252701"/>
                        <a:pt x="370828" y="252701"/>
                        <a:pt x="370828" y="252701"/>
                      </a:cubicBezTo>
                      <a:cubicBezTo>
                        <a:pt x="370828" y="249733"/>
                        <a:pt x="370828" y="249733"/>
                        <a:pt x="370828" y="249733"/>
                      </a:cubicBezTo>
                      <a:cubicBezTo>
                        <a:pt x="370828" y="242315"/>
                        <a:pt x="370828" y="242315"/>
                        <a:pt x="370828" y="242315"/>
                      </a:cubicBezTo>
                      <a:cubicBezTo>
                        <a:pt x="363304" y="231928"/>
                        <a:pt x="363304" y="231928"/>
                        <a:pt x="363304" y="231928"/>
                      </a:cubicBezTo>
                      <a:cubicBezTo>
                        <a:pt x="358790" y="227477"/>
                        <a:pt x="358790" y="227477"/>
                        <a:pt x="358790" y="227477"/>
                      </a:cubicBezTo>
                      <a:cubicBezTo>
                        <a:pt x="358790" y="223025"/>
                        <a:pt x="358790" y="223025"/>
                        <a:pt x="358790" y="223025"/>
                      </a:cubicBezTo>
                      <a:cubicBezTo>
                        <a:pt x="358790" y="220058"/>
                        <a:pt x="358790" y="220058"/>
                        <a:pt x="358790" y="220058"/>
                      </a:cubicBezTo>
                      <a:cubicBezTo>
                        <a:pt x="363304" y="214123"/>
                        <a:pt x="363304" y="214123"/>
                        <a:pt x="363304" y="214123"/>
                      </a:cubicBezTo>
                      <a:cubicBezTo>
                        <a:pt x="370828" y="212639"/>
                        <a:pt x="370828" y="212639"/>
                        <a:pt x="370828" y="212639"/>
                      </a:cubicBezTo>
                      <a:cubicBezTo>
                        <a:pt x="376847" y="206704"/>
                        <a:pt x="376847" y="206704"/>
                        <a:pt x="376847" y="206704"/>
                      </a:cubicBezTo>
                      <a:lnTo>
                        <a:pt x="376847" y="199285"/>
                      </a:lnTo>
                      <a:cubicBezTo>
                        <a:pt x="373837" y="185931"/>
                        <a:pt x="373837" y="185931"/>
                        <a:pt x="373837" y="185931"/>
                      </a:cubicBezTo>
                      <a:cubicBezTo>
                        <a:pt x="373837" y="182963"/>
                        <a:pt x="373837" y="182963"/>
                        <a:pt x="373837" y="182963"/>
                      </a:cubicBezTo>
                      <a:cubicBezTo>
                        <a:pt x="373837" y="178512"/>
                        <a:pt x="373837" y="178512"/>
                        <a:pt x="373837" y="178512"/>
                      </a:cubicBezTo>
                      <a:close/>
                      <a:moveTo>
                        <a:pt x="275720" y="116651"/>
                      </a:moveTo>
                      <a:lnTo>
                        <a:pt x="281022" y="116651"/>
                      </a:lnTo>
                      <a:lnTo>
                        <a:pt x="284556" y="116651"/>
                      </a:lnTo>
                      <a:lnTo>
                        <a:pt x="288091" y="120186"/>
                      </a:lnTo>
                      <a:lnTo>
                        <a:pt x="291626" y="125488"/>
                      </a:lnTo>
                      <a:lnTo>
                        <a:pt x="291626" y="130790"/>
                      </a:lnTo>
                      <a:lnTo>
                        <a:pt x="284556" y="134325"/>
                      </a:lnTo>
                      <a:lnTo>
                        <a:pt x="281022" y="130790"/>
                      </a:lnTo>
                      <a:lnTo>
                        <a:pt x="281022" y="125488"/>
                      </a:lnTo>
                      <a:lnTo>
                        <a:pt x="275720" y="121953"/>
                      </a:lnTo>
                      <a:lnTo>
                        <a:pt x="275720" y="120186"/>
                      </a:lnTo>
                      <a:close/>
                      <a:moveTo>
                        <a:pt x="309302" y="107814"/>
                      </a:moveTo>
                      <a:lnTo>
                        <a:pt x="314604" y="107814"/>
                      </a:lnTo>
                      <a:lnTo>
                        <a:pt x="319906" y="113116"/>
                      </a:lnTo>
                      <a:lnTo>
                        <a:pt x="323441" y="116651"/>
                      </a:lnTo>
                      <a:lnTo>
                        <a:pt x="330511" y="120186"/>
                      </a:lnTo>
                      <a:lnTo>
                        <a:pt x="330511" y="116651"/>
                      </a:lnTo>
                      <a:lnTo>
                        <a:pt x="339348" y="116651"/>
                      </a:lnTo>
                      <a:lnTo>
                        <a:pt x="344650" y="116651"/>
                      </a:lnTo>
                      <a:lnTo>
                        <a:pt x="351720" y="121954"/>
                      </a:lnTo>
                      <a:lnTo>
                        <a:pt x="364092" y="130791"/>
                      </a:lnTo>
                      <a:lnTo>
                        <a:pt x="364092" y="139628"/>
                      </a:lnTo>
                      <a:lnTo>
                        <a:pt x="358789" y="144930"/>
                      </a:lnTo>
                      <a:lnTo>
                        <a:pt x="353487" y="144930"/>
                      </a:lnTo>
                      <a:lnTo>
                        <a:pt x="348185" y="144930"/>
                      </a:lnTo>
                      <a:lnTo>
                        <a:pt x="348185" y="146698"/>
                      </a:lnTo>
                      <a:lnTo>
                        <a:pt x="335813" y="146698"/>
                      </a:lnTo>
                      <a:lnTo>
                        <a:pt x="330511" y="146698"/>
                      </a:lnTo>
                      <a:lnTo>
                        <a:pt x="328743" y="146698"/>
                      </a:lnTo>
                      <a:lnTo>
                        <a:pt x="325209" y="141396"/>
                      </a:lnTo>
                      <a:lnTo>
                        <a:pt x="323441" y="134326"/>
                      </a:lnTo>
                      <a:lnTo>
                        <a:pt x="325209" y="127256"/>
                      </a:lnTo>
                      <a:lnTo>
                        <a:pt x="316371" y="127256"/>
                      </a:lnTo>
                      <a:lnTo>
                        <a:pt x="309302" y="125488"/>
                      </a:lnTo>
                      <a:lnTo>
                        <a:pt x="309302" y="120186"/>
                      </a:lnTo>
                      <a:lnTo>
                        <a:pt x="309302" y="116651"/>
                      </a:lnTo>
                      <a:lnTo>
                        <a:pt x="309302" y="111349"/>
                      </a:lnTo>
                      <a:close/>
                      <a:moveTo>
                        <a:pt x="258045" y="93675"/>
                      </a:moveTo>
                      <a:lnTo>
                        <a:pt x="261580" y="93675"/>
                      </a:lnTo>
                      <a:lnTo>
                        <a:pt x="272184" y="93675"/>
                      </a:lnTo>
                      <a:lnTo>
                        <a:pt x="281021" y="93675"/>
                      </a:lnTo>
                      <a:lnTo>
                        <a:pt x="282788" y="100745"/>
                      </a:lnTo>
                      <a:lnTo>
                        <a:pt x="302230" y="100745"/>
                      </a:lnTo>
                      <a:lnTo>
                        <a:pt x="293393" y="106047"/>
                      </a:lnTo>
                      <a:lnTo>
                        <a:pt x="291625" y="107815"/>
                      </a:lnTo>
                      <a:lnTo>
                        <a:pt x="291625" y="104280"/>
                      </a:lnTo>
                      <a:lnTo>
                        <a:pt x="286323" y="104280"/>
                      </a:lnTo>
                      <a:lnTo>
                        <a:pt x="282788" y="104280"/>
                      </a:lnTo>
                      <a:lnTo>
                        <a:pt x="277486" y="104280"/>
                      </a:lnTo>
                      <a:lnTo>
                        <a:pt x="273951" y="104280"/>
                      </a:lnTo>
                      <a:lnTo>
                        <a:pt x="270417" y="104280"/>
                      </a:lnTo>
                      <a:lnTo>
                        <a:pt x="265114" y="104280"/>
                      </a:lnTo>
                      <a:lnTo>
                        <a:pt x="258045" y="102512"/>
                      </a:lnTo>
                      <a:lnTo>
                        <a:pt x="258045" y="100745"/>
                      </a:lnTo>
                      <a:lnTo>
                        <a:pt x="258045" y="97210"/>
                      </a:lnTo>
                      <a:close/>
                      <a:moveTo>
                        <a:pt x="187348" y="51256"/>
                      </a:moveTo>
                      <a:lnTo>
                        <a:pt x="194417" y="51256"/>
                      </a:lnTo>
                      <a:lnTo>
                        <a:pt x="197952" y="51256"/>
                      </a:lnTo>
                      <a:lnTo>
                        <a:pt x="201487" y="53023"/>
                      </a:lnTo>
                      <a:lnTo>
                        <a:pt x="203254" y="56558"/>
                      </a:lnTo>
                      <a:lnTo>
                        <a:pt x="208557" y="65395"/>
                      </a:lnTo>
                      <a:lnTo>
                        <a:pt x="213859" y="65395"/>
                      </a:lnTo>
                      <a:lnTo>
                        <a:pt x="217394" y="74233"/>
                      </a:lnTo>
                      <a:lnTo>
                        <a:pt x="217394" y="81303"/>
                      </a:lnTo>
                      <a:lnTo>
                        <a:pt x="217394" y="86605"/>
                      </a:lnTo>
                      <a:lnTo>
                        <a:pt x="212092" y="86605"/>
                      </a:lnTo>
                      <a:lnTo>
                        <a:pt x="206789" y="81303"/>
                      </a:lnTo>
                      <a:lnTo>
                        <a:pt x="203254" y="77768"/>
                      </a:lnTo>
                      <a:lnTo>
                        <a:pt x="194417" y="81303"/>
                      </a:lnTo>
                      <a:lnTo>
                        <a:pt x="187348" y="83070"/>
                      </a:lnTo>
                      <a:lnTo>
                        <a:pt x="182046" y="79535"/>
                      </a:lnTo>
                      <a:lnTo>
                        <a:pt x="178511" y="74233"/>
                      </a:lnTo>
                      <a:lnTo>
                        <a:pt x="169674" y="68930"/>
                      </a:lnTo>
                      <a:lnTo>
                        <a:pt x="169674" y="63628"/>
                      </a:lnTo>
                      <a:lnTo>
                        <a:pt x="169674" y="56558"/>
                      </a:lnTo>
                      <a:lnTo>
                        <a:pt x="174976" y="56558"/>
                      </a:lnTo>
                      <a:lnTo>
                        <a:pt x="180278" y="56558"/>
                      </a:lnTo>
                      <a:lnTo>
                        <a:pt x="180278" y="53023"/>
                      </a:lnTo>
                      <a:close/>
                      <a:moveTo>
                        <a:pt x="12372" y="15908"/>
                      </a:moveTo>
                      <a:lnTo>
                        <a:pt x="12372" y="21210"/>
                      </a:lnTo>
                      <a:lnTo>
                        <a:pt x="12372" y="24745"/>
                      </a:lnTo>
                      <a:lnTo>
                        <a:pt x="8837" y="28280"/>
                      </a:lnTo>
                      <a:lnTo>
                        <a:pt x="7069" y="31815"/>
                      </a:lnTo>
                      <a:lnTo>
                        <a:pt x="7069" y="38885"/>
                      </a:lnTo>
                      <a:lnTo>
                        <a:pt x="0" y="35350"/>
                      </a:lnTo>
                      <a:lnTo>
                        <a:pt x="0" y="31815"/>
                      </a:lnTo>
                      <a:lnTo>
                        <a:pt x="0" y="28280"/>
                      </a:lnTo>
                      <a:lnTo>
                        <a:pt x="7069" y="21210"/>
                      </a:lnTo>
                      <a:close/>
                      <a:moveTo>
                        <a:pt x="58325" y="0"/>
                      </a:moveTo>
                      <a:lnTo>
                        <a:pt x="63627" y="0"/>
                      </a:lnTo>
                      <a:lnTo>
                        <a:pt x="77767" y="0"/>
                      </a:lnTo>
                      <a:lnTo>
                        <a:pt x="83069" y="0"/>
                      </a:lnTo>
                      <a:lnTo>
                        <a:pt x="88372" y="8837"/>
                      </a:lnTo>
                      <a:lnTo>
                        <a:pt x="88372" y="10604"/>
                      </a:lnTo>
                      <a:lnTo>
                        <a:pt x="88372" y="15907"/>
                      </a:lnTo>
                      <a:lnTo>
                        <a:pt x="86604" y="21209"/>
                      </a:lnTo>
                      <a:lnTo>
                        <a:pt x="86604" y="22977"/>
                      </a:lnTo>
                      <a:lnTo>
                        <a:pt x="81302" y="28279"/>
                      </a:lnTo>
                      <a:lnTo>
                        <a:pt x="77767" y="28279"/>
                      </a:lnTo>
                      <a:lnTo>
                        <a:pt x="72465" y="28279"/>
                      </a:lnTo>
                      <a:lnTo>
                        <a:pt x="68930" y="28279"/>
                      </a:lnTo>
                      <a:lnTo>
                        <a:pt x="60092" y="22977"/>
                      </a:lnTo>
                      <a:lnTo>
                        <a:pt x="58325" y="22977"/>
                      </a:lnTo>
                      <a:lnTo>
                        <a:pt x="49488" y="15907"/>
                      </a:lnTo>
                      <a:lnTo>
                        <a:pt x="49488" y="7070"/>
                      </a:lnTo>
                      <a:lnTo>
                        <a:pt x="49488" y="3535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899BCF1-F43C-DC48-B230-5D67C862A3D8}"/>
              </a:ext>
            </a:extLst>
          </p:cNvPr>
          <p:cNvGrpSpPr/>
          <p:nvPr/>
        </p:nvGrpSpPr>
        <p:grpSpPr>
          <a:xfrm>
            <a:off x="1233592" y="4551205"/>
            <a:ext cx="5411574" cy="6459658"/>
            <a:chOff x="1233592" y="3817706"/>
            <a:chExt cx="5411574" cy="6459658"/>
          </a:xfrm>
        </p:grpSpPr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06346834-9A7D-1544-AA59-9E4FEF58D5E2}"/>
                </a:ext>
              </a:extLst>
            </p:cNvPr>
            <p:cNvGrpSpPr/>
            <p:nvPr/>
          </p:nvGrpSpPr>
          <p:grpSpPr>
            <a:xfrm>
              <a:off x="1642728" y="3817706"/>
              <a:ext cx="4522530" cy="4383737"/>
              <a:chOff x="3716158" y="4640353"/>
              <a:chExt cx="5213688" cy="5053684"/>
            </a:xfrm>
          </p:grpSpPr>
          <p:graphicFrame>
            <p:nvGraphicFramePr>
              <p:cNvPr id="520" name="Chart 519">
                <a:extLst>
                  <a:ext uri="{FF2B5EF4-FFF2-40B4-BE49-F238E27FC236}">
                    <a16:creationId xmlns:a16="http://schemas.microsoft.com/office/drawing/2014/main" id="{141409E8-66DE-9440-BA5A-DD5AFDA816C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71852787"/>
                  </p:ext>
                </p:extLst>
              </p:nvPr>
            </p:nvGraphicFramePr>
            <p:xfrm>
              <a:off x="3716158" y="4640353"/>
              <a:ext cx="5213688" cy="505368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D48918B6-5540-5843-A1FA-34811DF6A06C}"/>
                  </a:ext>
                </a:extLst>
              </p:cNvPr>
              <p:cNvSpPr txBox="1"/>
              <p:nvPr/>
            </p:nvSpPr>
            <p:spPr>
              <a:xfrm>
                <a:off x="4949367" y="6644907"/>
                <a:ext cx="2747270" cy="1170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6000" b="1" dirty="0">
                    <a:solidFill>
                      <a:schemeClr val="bg1"/>
                    </a:solidFill>
                    <a:latin typeface="Montserrat SemiBold" pitchFamily="2" charset="77"/>
                    <a:cs typeface="Cairo" pitchFamily="2" charset="-78"/>
                  </a:rPr>
                  <a:t>25%</a:t>
                </a:r>
              </a:p>
            </p:txBody>
          </p:sp>
        </p:grpSp>
        <p:sp>
          <p:nvSpPr>
            <p:cNvPr id="522" name="Rectángulo 23">
              <a:extLst>
                <a:ext uri="{FF2B5EF4-FFF2-40B4-BE49-F238E27FC236}">
                  <a16:creationId xmlns:a16="http://schemas.microsoft.com/office/drawing/2014/main" id="{2BC2FB1D-786B-CF4F-B89B-A6E6542F55B8}"/>
                </a:ext>
              </a:extLst>
            </p:cNvPr>
            <p:cNvSpPr/>
            <p:nvPr/>
          </p:nvSpPr>
          <p:spPr>
            <a:xfrm>
              <a:off x="1233592" y="8523038"/>
              <a:ext cx="5411574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dirty="0">
                  <a:solidFill>
                    <a:schemeClr val="bg1"/>
                  </a:solidFill>
                  <a:latin typeface="Muli Light" pitchFamily="2" charset="77"/>
                </a:rPr>
                <a:t>Take care of your health and protect yourself from viruses diseases.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4736FF2-6E0D-E547-BBA5-97A9CAB93C31}"/>
              </a:ext>
            </a:extLst>
          </p:cNvPr>
          <p:cNvGrpSpPr/>
          <p:nvPr/>
        </p:nvGrpSpPr>
        <p:grpSpPr>
          <a:xfrm>
            <a:off x="17767869" y="4497564"/>
            <a:ext cx="5411574" cy="6513299"/>
            <a:chOff x="17767869" y="3764065"/>
            <a:chExt cx="5411574" cy="6513299"/>
          </a:xfrm>
        </p:grpSpPr>
        <p:grpSp>
          <p:nvGrpSpPr>
            <p:cNvPr id="517" name="Group 516">
              <a:extLst>
                <a:ext uri="{FF2B5EF4-FFF2-40B4-BE49-F238E27FC236}">
                  <a16:creationId xmlns:a16="http://schemas.microsoft.com/office/drawing/2014/main" id="{515AE822-3BFB-2549-A786-E6CEE55C9536}"/>
                </a:ext>
              </a:extLst>
            </p:cNvPr>
            <p:cNvGrpSpPr/>
            <p:nvPr/>
          </p:nvGrpSpPr>
          <p:grpSpPr>
            <a:xfrm>
              <a:off x="18212392" y="3764065"/>
              <a:ext cx="4522530" cy="4383737"/>
              <a:chOff x="15342021" y="4640353"/>
              <a:chExt cx="5213688" cy="5053684"/>
            </a:xfrm>
          </p:grpSpPr>
          <p:graphicFrame>
            <p:nvGraphicFramePr>
              <p:cNvPr id="518" name="Chart 517">
                <a:extLst>
                  <a:ext uri="{FF2B5EF4-FFF2-40B4-BE49-F238E27FC236}">
                    <a16:creationId xmlns:a16="http://schemas.microsoft.com/office/drawing/2014/main" id="{87B5C093-2C5B-4349-9AD9-65BE3514143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03199949"/>
                  </p:ext>
                </p:extLst>
              </p:nvPr>
            </p:nvGraphicFramePr>
            <p:xfrm>
              <a:off x="15342021" y="4640353"/>
              <a:ext cx="5213688" cy="505368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9FC0A791-4FD1-2D4C-A546-48F78C4C3714}"/>
                  </a:ext>
                </a:extLst>
              </p:cNvPr>
              <p:cNvSpPr txBox="1"/>
              <p:nvPr/>
            </p:nvSpPr>
            <p:spPr>
              <a:xfrm>
                <a:off x="16575230" y="6644907"/>
                <a:ext cx="2747270" cy="1170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6000" b="1" dirty="0">
                    <a:solidFill>
                      <a:schemeClr val="bg1"/>
                    </a:solidFill>
                    <a:latin typeface="Montserrat SemiBold" pitchFamily="2" charset="77"/>
                    <a:cs typeface="Cairo" pitchFamily="2" charset="-78"/>
                  </a:rPr>
                  <a:t>40%</a:t>
                </a:r>
              </a:p>
            </p:txBody>
          </p:sp>
        </p:grpSp>
        <p:sp>
          <p:nvSpPr>
            <p:cNvPr id="523" name="Rectángulo 23">
              <a:extLst>
                <a:ext uri="{FF2B5EF4-FFF2-40B4-BE49-F238E27FC236}">
                  <a16:creationId xmlns:a16="http://schemas.microsoft.com/office/drawing/2014/main" id="{682CFAD0-F747-4240-AB5D-EBD95A286B7C}"/>
                </a:ext>
              </a:extLst>
            </p:cNvPr>
            <p:cNvSpPr/>
            <p:nvPr/>
          </p:nvSpPr>
          <p:spPr>
            <a:xfrm>
              <a:off x="17767869" y="8523038"/>
              <a:ext cx="5411574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dirty="0">
                  <a:solidFill>
                    <a:schemeClr val="bg1"/>
                  </a:solidFill>
                  <a:latin typeface="Muli Light" pitchFamily="2" charset="77"/>
                </a:rPr>
                <a:t>Take care of your health and protect yourself from viruses diseases.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6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9CBD74F8-65C6-4D47-AF07-D0A5B1B2D2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2" name="Rectángulo 19">
            <a:extLst>
              <a:ext uri="{FF2B5EF4-FFF2-40B4-BE49-F238E27FC236}">
                <a16:creationId xmlns:a16="http://schemas.microsoft.com/office/drawing/2014/main" id="{21C0BC84-6BAC-D948-9E3C-7DF9B6480D62}"/>
              </a:ext>
            </a:extLst>
          </p:cNvPr>
          <p:cNvSpPr/>
          <p:nvPr/>
        </p:nvSpPr>
        <p:spPr>
          <a:xfrm>
            <a:off x="7441402" y="1065715"/>
            <a:ext cx="949490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6600" b="1" dirty="0">
                <a:solidFill>
                  <a:schemeClr val="accent5"/>
                </a:solidFill>
                <a:latin typeface="Montserrat" pitchFamily="2" charset="77"/>
              </a:rPr>
              <a:t>UNITED STATES MAP</a:t>
            </a:r>
          </a:p>
        </p:txBody>
      </p:sp>
      <p:sp>
        <p:nvSpPr>
          <p:cNvPr id="44" name="Rectángulo 20">
            <a:extLst>
              <a:ext uri="{FF2B5EF4-FFF2-40B4-BE49-F238E27FC236}">
                <a16:creationId xmlns:a16="http://schemas.microsoft.com/office/drawing/2014/main" id="{6B0D78D3-1E63-9341-93C4-1D3261604B2C}"/>
              </a:ext>
            </a:extLst>
          </p:cNvPr>
          <p:cNvSpPr/>
          <p:nvPr/>
        </p:nvSpPr>
        <p:spPr>
          <a:xfrm>
            <a:off x="7823687" y="2167719"/>
            <a:ext cx="87302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pc="3000" dirty="0">
                <a:solidFill>
                  <a:schemeClr val="bg1"/>
                </a:solidFill>
                <a:latin typeface="Montserrat Light" pitchFamily="2" charset="77"/>
              </a:rPr>
              <a:t>STOP COVID-19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728389E-60F9-8B48-9434-88E3EFCCFBA3}"/>
              </a:ext>
            </a:extLst>
          </p:cNvPr>
          <p:cNvGrpSpPr/>
          <p:nvPr/>
        </p:nvGrpSpPr>
        <p:grpSpPr>
          <a:xfrm flipH="1">
            <a:off x="15326258" y="3837676"/>
            <a:ext cx="7260871" cy="8043490"/>
            <a:chOff x="546538" y="4480245"/>
            <a:chExt cx="7260871" cy="8043490"/>
          </a:xfrm>
        </p:grpSpPr>
        <p:sp>
          <p:nvSpPr>
            <p:cNvPr id="79" name="Rectángulo 8">
              <a:extLst>
                <a:ext uri="{FF2B5EF4-FFF2-40B4-BE49-F238E27FC236}">
                  <a16:creationId xmlns:a16="http://schemas.microsoft.com/office/drawing/2014/main" id="{1E0C08B4-2360-DA4B-AA5C-C469A09CA3B5}"/>
                </a:ext>
              </a:extLst>
            </p:cNvPr>
            <p:cNvSpPr/>
            <p:nvPr/>
          </p:nvSpPr>
          <p:spPr>
            <a:xfrm>
              <a:off x="546538" y="6398981"/>
              <a:ext cx="7176839" cy="6124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solidFill>
                    <a:schemeClr val="bg1"/>
                  </a:solidFill>
                  <a:latin typeface="Raleway Light" panose="020B0403030101060003" pitchFamily="34" charset="77"/>
                </a:rPr>
                <a:t>The disease causes respiratory illness with symptoms such as a cough, fever, and in more severe cases, difficulty breathing.</a:t>
              </a:r>
            </a:p>
            <a:p>
              <a:endParaRPr lang="es-MX" sz="2800" dirty="0">
                <a:solidFill>
                  <a:schemeClr val="bg1"/>
                </a:solidFill>
                <a:latin typeface="Raleway Light" panose="020B0403030101060003" pitchFamily="34" charset="77"/>
              </a:endParaRPr>
            </a:p>
            <a:p>
              <a:r>
                <a:rPr lang="es-MX" sz="2800" dirty="0">
                  <a:solidFill>
                    <a:schemeClr val="bg1"/>
                  </a:solidFill>
                  <a:latin typeface="Raleway Light" panose="020B0403030101060003" pitchFamily="34" charset="77"/>
                </a:rPr>
                <a:t>The disease causes respiratory illness with symptoms such as a cough, fever, and in more severe cases, difficulty breathing. Disease causes respiratory illness with symptoms such as a cough.</a:t>
              </a:r>
            </a:p>
            <a:p>
              <a:endParaRPr lang="es-MX" sz="2800" dirty="0">
                <a:solidFill>
                  <a:schemeClr val="bg1"/>
                </a:solidFill>
                <a:latin typeface="Raleway Light" panose="020B0403030101060003" pitchFamily="34" charset="77"/>
              </a:endParaRPr>
            </a:p>
            <a:p>
              <a:r>
                <a:rPr lang="es-MX" sz="2800" dirty="0">
                  <a:solidFill>
                    <a:schemeClr val="bg1"/>
                  </a:solidFill>
                  <a:latin typeface="Raleway Light" panose="020B0403030101060003" pitchFamily="34" charset="77"/>
                </a:rPr>
                <a:t>Symptoms such as a cough, fever, and in more severe cases, difficulty breathing. Disease causes respiratory illness with symptoms such as a cough.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0FB9B8-4DEC-4549-BFE0-661B7EADE248}"/>
                </a:ext>
              </a:extLst>
            </p:cNvPr>
            <p:cNvSpPr txBox="1"/>
            <p:nvPr/>
          </p:nvSpPr>
          <p:spPr>
            <a:xfrm flipH="1">
              <a:off x="546538" y="4480245"/>
              <a:ext cx="7260871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bg1"/>
                  </a:solidFill>
                  <a:latin typeface="Montserrat SemiBold" pitchFamily="2" charset="77"/>
                </a:rPr>
                <a:t>THE DISEASE CAUSES RESPIRATORY ILLNESS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003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0B0652-C632-844F-AD55-D8CBB9009E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0758ED50-AEB9-0D4F-83FC-56EFBA8E930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2" name="Rectángulo 19">
            <a:extLst>
              <a:ext uri="{FF2B5EF4-FFF2-40B4-BE49-F238E27FC236}">
                <a16:creationId xmlns:a16="http://schemas.microsoft.com/office/drawing/2014/main" id="{21C0BC84-6BAC-D948-9E3C-7DF9B6480D62}"/>
              </a:ext>
            </a:extLst>
          </p:cNvPr>
          <p:cNvSpPr/>
          <p:nvPr/>
        </p:nvSpPr>
        <p:spPr>
          <a:xfrm>
            <a:off x="8458510" y="1065715"/>
            <a:ext cx="746069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6600" b="1" dirty="0">
                <a:solidFill>
                  <a:schemeClr val="accent5"/>
                </a:solidFill>
                <a:latin typeface="Montserrat" pitchFamily="2" charset="77"/>
              </a:rPr>
              <a:t>IMAGE GALLERY</a:t>
            </a:r>
          </a:p>
        </p:txBody>
      </p:sp>
      <p:sp>
        <p:nvSpPr>
          <p:cNvPr id="44" name="Rectángulo 20">
            <a:extLst>
              <a:ext uri="{FF2B5EF4-FFF2-40B4-BE49-F238E27FC236}">
                <a16:creationId xmlns:a16="http://schemas.microsoft.com/office/drawing/2014/main" id="{6B0D78D3-1E63-9341-93C4-1D3261604B2C}"/>
              </a:ext>
            </a:extLst>
          </p:cNvPr>
          <p:cNvSpPr/>
          <p:nvPr/>
        </p:nvSpPr>
        <p:spPr>
          <a:xfrm>
            <a:off x="7823687" y="2167719"/>
            <a:ext cx="87302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pc="3000" dirty="0">
                <a:solidFill>
                  <a:schemeClr val="bg1"/>
                </a:solidFill>
                <a:latin typeface="Montserrat Light" pitchFamily="2" charset="77"/>
              </a:rPr>
              <a:t>STOP COVID-19</a:t>
            </a:r>
          </a:p>
        </p:txBody>
      </p:sp>
    </p:spTree>
    <p:extLst>
      <p:ext uri="{BB962C8B-B14F-4D97-AF65-F5344CB8AC3E}">
        <p14:creationId xmlns:p14="http://schemas.microsoft.com/office/powerpoint/2010/main" val="33572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 19">
            <a:extLst>
              <a:ext uri="{FF2B5EF4-FFF2-40B4-BE49-F238E27FC236}">
                <a16:creationId xmlns:a16="http://schemas.microsoft.com/office/drawing/2014/main" id="{21C0BC84-6BAC-D948-9E3C-7DF9B6480D62}"/>
              </a:ext>
            </a:extLst>
          </p:cNvPr>
          <p:cNvSpPr/>
          <p:nvPr/>
        </p:nvSpPr>
        <p:spPr>
          <a:xfrm>
            <a:off x="7100773" y="1065715"/>
            <a:ext cx="1017618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6600" b="1" dirty="0">
                <a:solidFill>
                  <a:schemeClr val="accent5"/>
                </a:solidFill>
                <a:latin typeface="Montserrat" pitchFamily="2" charset="77"/>
              </a:rPr>
              <a:t>FOUR OPTIONS TABLE</a:t>
            </a:r>
          </a:p>
        </p:txBody>
      </p:sp>
      <p:sp>
        <p:nvSpPr>
          <p:cNvPr id="44" name="Rectángulo 20">
            <a:extLst>
              <a:ext uri="{FF2B5EF4-FFF2-40B4-BE49-F238E27FC236}">
                <a16:creationId xmlns:a16="http://schemas.microsoft.com/office/drawing/2014/main" id="{6B0D78D3-1E63-9341-93C4-1D3261604B2C}"/>
              </a:ext>
            </a:extLst>
          </p:cNvPr>
          <p:cNvSpPr/>
          <p:nvPr/>
        </p:nvSpPr>
        <p:spPr>
          <a:xfrm>
            <a:off x="7823687" y="2167719"/>
            <a:ext cx="87302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pc="3000" dirty="0">
                <a:solidFill>
                  <a:schemeClr val="bg1"/>
                </a:solidFill>
                <a:latin typeface="Montserrat Light" pitchFamily="2" charset="77"/>
              </a:rPr>
              <a:t>STOP COVID-19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1251DD-A00E-8D43-92C3-6CB865E1F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794176"/>
              </p:ext>
            </p:extLst>
          </p:nvPr>
        </p:nvGraphicFramePr>
        <p:xfrm>
          <a:off x="1334769" y="3680925"/>
          <a:ext cx="21708112" cy="8180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889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5394560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2655663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</a:tblGrid>
              <a:tr h="1667029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latin typeface="Montserrat SemiBold" pitchFamily="2" charset="77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YOUR TITLE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latin typeface="Montserrat SemiBold" pitchFamily="2" charset="77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YOUR TITLE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latin typeface="Montserrat SemiBold" pitchFamily="2" charset="77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1302624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Montserrat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USA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Montserrat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 process of creating relationships with and satisfying customers.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Montserrat Light" pitchFamily="2" charset="77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7200" marR="0" marT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Montserrat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1302624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Montserrat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CHINA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Montserrat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 process of creating relationships with and satisfying customers.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Montserrat Light" pitchFamily="2" charset="77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7200" marR="0" marT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Montserrat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1302624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Montserrat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SPAIN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Montserrat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 process of creating relationships with and satisfying customers.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Montserrat Light" pitchFamily="2" charset="77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7200" marR="0" marT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Montserrat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1302624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Montserrat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ITALY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Montserrat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 process of creating relationships with and satisfying customers.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Montserrat Light" pitchFamily="2" charset="77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7200" marR="0" marT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Montserrat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1302624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Montserrat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AUSTRALIA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Montserrat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 process of creating relationships with and satisfying customers.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Montserrat Light" pitchFamily="2" charset="77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7200" marR="0" marT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Montserrat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48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4E36491-C3AF-7244-807C-5556C4CE4529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638BAE-0516-4849-8142-835229651DCB}"/>
              </a:ext>
            </a:extLst>
          </p:cNvPr>
          <p:cNvGrpSpPr/>
          <p:nvPr/>
        </p:nvGrpSpPr>
        <p:grpSpPr>
          <a:xfrm>
            <a:off x="4737928" y="2173866"/>
            <a:ext cx="14901794" cy="10242922"/>
            <a:chOff x="4737928" y="1935324"/>
            <a:chExt cx="14901794" cy="10242922"/>
          </a:xfrm>
        </p:grpSpPr>
        <p:sp>
          <p:nvSpPr>
            <p:cNvPr id="23" name="Freeform 1213">
              <a:extLst>
                <a:ext uri="{FF2B5EF4-FFF2-40B4-BE49-F238E27FC236}">
                  <a16:creationId xmlns:a16="http://schemas.microsoft.com/office/drawing/2014/main" id="{B2859BF1-6314-D14F-BB58-74594C6B24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00000">
              <a:off x="4737928" y="1935324"/>
              <a:ext cx="14901794" cy="10242922"/>
            </a:xfrm>
            <a:custGeom>
              <a:avLst/>
              <a:gdLst>
                <a:gd name="T0" fmla="*/ 683 w 1990"/>
                <a:gd name="T1" fmla="*/ 0 h 1367"/>
                <a:gd name="T2" fmla="*/ 683 w 1990"/>
                <a:gd name="T3" fmla="*/ 0 h 1367"/>
                <a:gd name="T4" fmla="*/ 0 w 1990"/>
                <a:gd name="T5" fmla="*/ 683 h 1367"/>
                <a:gd name="T6" fmla="*/ 683 w 1990"/>
                <a:gd name="T7" fmla="*/ 1366 h 1367"/>
                <a:gd name="T8" fmla="*/ 1231 w 1990"/>
                <a:gd name="T9" fmla="*/ 1090 h 1367"/>
                <a:gd name="T10" fmla="*/ 1500 w 1990"/>
                <a:gd name="T11" fmla="*/ 1172 h 1367"/>
                <a:gd name="T12" fmla="*/ 1989 w 1990"/>
                <a:gd name="T13" fmla="*/ 683 h 1367"/>
                <a:gd name="T14" fmla="*/ 1500 w 1990"/>
                <a:gd name="T15" fmla="*/ 194 h 1367"/>
                <a:gd name="T16" fmla="*/ 1231 w 1990"/>
                <a:gd name="T17" fmla="*/ 276 h 1367"/>
                <a:gd name="T18" fmla="*/ 683 w 1990"/>
                <a:gd name="T19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0" h="1367">
                  <a:moveTo>
                    <a:pt x="683" y="0"/>
                  </a:moveTo>
                  <a:lnTo>
                    <a:pt x="683" y="0"/>
                  </a:lnTo>
                  <a:cubicBezTo>
                    <a:pt x="307" y="0"/>
                    <a:pt x="0" y="307"/>
                    <a:pt x="0" y="683"/>
                  </a:cubicBezTo>
                  <a:cubicBezTo>
                    <a:pt x="0" y="1059"/>
                    <a:pt x="307" y="1366"/>
                    <a:pt x="683" y="1366"/>
                  </a:cubicBezTo>
                  <a:cubicBezTo>
                    <a:pt x="909" y="1366"/>
                    <a:pt x="1105" y="1256"/>
                    <a:pt x="1231" y="1090"/>
                  </a:cubicBezTo>
                  <a:cubicBezTo>
                    <a:pt x="1309" y="1140"/>
                    <a:pt x="1400" y="1172"/>
                    <a:pt x="1500" y="1172"/>
                  </a:cubicBezTo>
                  <a:cubicBezTo>
                    <a:pt x="1769" y="1172"/>
                    <a:pt x="1989" y="952"/>
                    <a:pt x="1989" y="683"/>
                  </a:cubicBezTo>
                  <a:cubicBezTo>
                    <a:pt x="1989" y="414"/>
                    <a:pt x="1769" y="194"/>
                    <a:pt x="1500" y="194"/>
                  </a:cubicBezTo>
                  <a:cubicBezTo>
                    <a:pt x="1400" y="194"/>
                    <a:pt x="1309" y="223"/>
                    <a:pt x="1231" y="276"/>
                  </a:cubicBezTo>
                  <a:cubicBezTo>
                    <a:pt x="1105" y="110"/>
                    <a:pt x="909" y="0"/>
                    <a:pt x="68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7036281-C363-F047-A45D-C4F9429B17A2}"/>
                </a:ext>
              </a:extLst>
            </p:cNvPr>
            <p:cNvGrpSpPr/>
            <p:nvPr/>
          </p:nvGrpSpPr>
          <p:grpSpPr>
            <a:xfrm>
              <a:off x="5794791" y="4143084"/>
              <a:ext cx="8530482" cy="3683142"/>
              <a:chOff x="6219187" y="5010071"/>
              <a:chExt cx="8530482" cy="3683142"/>
            </a:xfrm>
          </p:grpSpPr>
          <p:sp>
            <p:nvSpPr>
              <p:cNvPr id="24" name="Rectángulo 19">
                <a:extLst>
                  <a:ext uri="{FF2B5EF4-FFF2-40B4-BE49-F238E27FC236}">
                    <a16:creationId xmlns:a16="http://schemas.microsoft.com/office/drawing/2014/main" id="{4B1AA121-E7F5-F54E-BE64-2031BD1E98B2}"/>
                  </a:ext>
                </a:extLst>
              </p:cNvPr>
              <p:cNvSpPr/>
              <p:nvPr/>
            </p:nvSpPr>
            <p:spPr>
              <a:xfrm>
                <a:off x="6219187" y="5010071"/>
                <a:ext cx="8530482" cy="2092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3000" b="1" dirty="0">
                    <a:solidFill>
                      <a:schemeClr val="accent5"/>
                    </a:solidFill>
                    <a:latin typeface="Montserrat" pitchFamily="2" charset="77"/>
                  </a:rPr>
                  <a:t>SECTION</a:t>
                </a:r>
              </a:p>
            </p:txBody>
          </p:sp>
          <p:sp>
            <p:nvSpPr>
              <p:cNvPr id="38" name="Rectángulo 19">
                <a:extLst>
                  <a:ext uri="{FF2B5EF4-FFF2-40B4-BE49-F238E27FC236}">
                    <a16:creationId xmlns:a16="http://schemas.microsoft.com/office/drawing/2014/main" id="{1FCFAB14-ADE2-D441-9E11-BEA0F443B5A2}"/>
                  </a:ext>
                </a:extLst>
              </p:cNvPr>
              <p:cNvSpPr/>
              <p:nvPr/>
            </p:nvSpPr>
            <p:spPr>
              <a:xfrm>
                <a:off x="6219187" y="6600332"/>
                <a:ext cx="8530482" cy="2092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3000" b="1" dirty="0">
                    <a:solidFill>
                      <a:schemeClr val="accent5"/>
                    </a:solidFill>
                    <a:latin typeface="Montserrat" pitchFamily="2" charset="77"/>
                  </a:rPr>
                  <a:t>BREAK</a:t>
                </a:r>
              </a:p>
            </p:txBody>
          </p:sp>
        </p:grpSp>
        <p:sp>
          <p:nvSpPr>
            <p:cNvPr id="25" name="Rectángulo 20">
              <a:extLst>
                <a:ext uri="{FF2B5EF4-FFF2-40B4-BE49-F238E27FC236}">
                  <a16:creationId xmlns:a16="http://schemas.microsoft.com/office/drawing/2014/main" id="{E97F453F-5D22-934D-A943-8EC72B80124E}"/>
                </a:ext>
              </a:extLst>
            </p:cNvPr>
            <p:cNvSpPr/>
            <p:nvPr/>
          </p:nvSpPr>
          <p:spPr>
            <a:xfrm>
              <a:off x="14022141" y="7732171"/>
              <a:ext cx="3554178" cy="2646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16600" spc="3000" dirty="0">
                  <a:solidFill>
                    <a:schemeClr val="bg1"/>
                  </a:solidFill>
                  <a:latin typeface="Montserrat Light" pitchFamily="2" charset="77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54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 19">
            <a:extLst>
              <a:ext uri="{FF2B5EF4-FFF2-40B4-BE49-F238E27FC236}">
                <a16:creationId xmlns:a16="http://schemas.microsoft.com/office/drawing/2014/main" id="{21C0BC84-6BAC-D948-9E3C-7DF9B6480D62}"/>
              </a:ext>
            </a:extLst>
          </p:cNvPr>
          <p:cNvSpPr/>
          <p:nvPr/>
        </p:nvSpPr>
        <p:spPr>
          <a:xfrm>
            <a:off x="6918036" y="1065715"/>
            <a:ext cx="1054166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6600" b="1" dirty="0">
                <a:solidFill>
                  <a:schemeClr val="accent5"/>
                </a:solidFill>
                <a:latin typeface="Montserrat" pitchFamily="2" charset="77"/>
              </a:rPr>
              <a:t>BAR CHARTS EXAMPLE</a:t>
            </a:r>
          </a:p>
        </p:txBody>
      </p:sp>
      <p:sp>
        <p:nvSpPr>
          <p:cNvPr id="44" name="Rectángulo 20">
            <a:extLst>
              <a:ext uri="{FF2B5EF4-FFF2-40B4-BE49-F238E27FC236}">
                <a16:creationId xmlns:a16="http://schemas.microsoft.com/office/drawing/2014/main" id="{6B0D78D3-1E63-9341-93C4-1D3261604B2C}"/>
              </a:ext>
            </a:extLst>
          </p:cNvPr>
          <p:cNvSpPr/>
          <p:nvPr/>
        </p:nvSpPr>
        <p:spPr>
          <a:xfrm>
            <a:off x="7823687" y="2167719"/>
            <a:ext cx="87302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pc="3000" dirty="0">
                <a:solidFill>
                  <a:schemeClr val="bg1"/>
                </a:solidFill>
                <a:latin typeface="Montserrat Light" pitchFamily="2" charset="77"/>
              </a:rPr>
              <a:t>STOP COVID-19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7E2E72-5C73-B549-AD26-5AAB18AD820F}"/>
              </a:ext>
            </a:extLst>
          </p:cNvPr>
          <p:cNvSpPr/>
          <p:nvPr/>
        </p:nvSpPr>
        <p:spPr>
          <a:xfrm flipH="1">
            <a:off x="16842390" y="4687718"/>
            <a:ext cx="33353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Montserrat" charset="0"/>
              </a:rPr>
              <a:t>WASH YOUR HANDS</a:t>
            </a:r>
            <a:endParaRPr lang="en-US" sz="5400" b="1" dirty="0">
              <a:solidFill>
                <a:schemeClr val="bg1"/>
              </a:solidFill>
              <a:latin typeface="Montserrat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F373A7-EE9B-4543-8C8B-89E10B44FBE0}"/>
              </a:ext>
            </a:extLst>
          </p:cNvPr>
          <p:cNvSpPr/>
          <p:nvPr/>
        </p:nvSpPr>
        <p:spPr>
          <a:xfrm flipH="1">
            <a:off x="9434932" y="4991755"/>
            <a:ext cx="3335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Montserrat" charset="0"/>
              </a:rPr>
              <a:t>DESINFECT</a:t>
            </a:r>
            <a:endParaRPr lang="en-US" sz="5400" b="1" dirty="0">
              <a:solidFill>
                <a:schemeClr val="bg1"/>
              </a:solidFill>
              <a:latin typeface="Montserrat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A14334-D57B-AD44-97A8-EEE1BE4A2807}"/>
              </a:ext>
            </a:extLst>
          </p:cNvPr>
          <p:cNvSpPr/>
          <p:nvPr/>
        </p:nvSpPr>
        <p:spPr>
          <a:xfrm flipH="1">
            <a:off x="1957823" y="4418341"/>
            <a:ext cx="33353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Montserrat" charset="0"/>
              </a:rPr>
              <a:t>WEAR A MOUTH COVER</a:t>
            </a:r>
            <a:endParaRPr lang="en-US" sz="5400" b="1" dirty="0">
              <a:solidFill>
                <a:schemeClr val="bg1"/>
              </a:solidFill>
              <a:latin typeface="Montserrat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8CA925-2C0A-994A-9534-50D488704BA5}"/>
              </a:ext>
            </a:extLst>
          </p:cNvPr>
          <p:cNvCxnSpPr/>
          <p:nvPr/>
        </p:nvCxnSpPr>
        <p:spPr>
          <a:xfrm>
            <a:off x="8522208" y="4174296"/>
            <a:ext cx="0" cy="79637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8F58D9A-1238-B541-BFD2-18663B72F328}"/>
              </a:ext>
            </a:extLst>
          </p:cNvPr>
          <p:cNvCxnSpPr/>
          <p:nvPr/>
        </p:nvCxnSpPr>
        <p:spPr>
          <a:xfrm>
            <a:off x="15947136" y="4174296"/>
            <a:ext cx="0" cy="79637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ABE56299-125D-B34A-A93F-9E2F84DBDB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8156178"/>
              </p:ext>
            </p:extLst>
          </p:nvPr>
        </p:nvGraphicFramePr>
        <p:xfrm>
          <a:off x="1957825" y="6703758"/>
          <a:ext cx="5469541" cy="5434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EB7BFF96-82CF-564A-B66B-093A7CAB4D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8848786"/>
              </p:ext>
            </p:extLst>
          </p:nvPr>
        </p:nvGraphicFramePr>
        <p:xfrm>
          <a:off x="9382752" y="6703758"/>
          <a:ext cx="5469541" cy="5434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485A741E-2AD2-134F-B132-9EB94F792B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615905"/>
              </p:ext>
            </p:extLst>
          </p:nvPr>
        </p:nvGraphicFramePr>
        <p:xfrm>
          <a:off x="16842391" y="6703758"/>
          <a:ext cx="5469541" cy="5434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14EA6404-7647-EF4A-8BCB-521B27D17A72}"/>
              </a:ext>
            </a:extLst>
          </p:cNvPr>
          <p:cNvGrpSpPr/>
          <p:nvPr/>
        </p:nvGrpSpPr>
        <p:grpSpPr>
          <a:xfrm>
            <a:off x="20157222" y="4263460"/>
            <a:ext cx="2034630" cy="2034630"/>
            <a:chOff x="5101851" y="34652386"/>
            <a:chExt cx="3493334" cy="3493332"/>
          </a:xfrm>
        </p:grpSpPr>
        <p:sp>
          <p:nvSpPr>
            <p:cNvPr id="46" name="Freeform 174">
              <a:extLst>
                <a:ext uri="{FF2B5EF4-FFF2-40B4-BE49-F238E27FC236}">
                  <a16:creationId xmlns:a16="http://schemas.microsoft.com/office/drawing/2014/main" id="{F6F4FB42-B73F-5D4D-BF4F-DA927D5C2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851" y="34652386"/>
              <a:ext cx="3493334" cy="3493332"/>
            </a:xfrm>
            <a:custGeom>
              <a:avLst/>
              <a:gdLst>
                <a:gd name="T0" fmla="*/ 1261 w 1262"/>
                <a:gd name="T1" fmla="*/ 632 h 1262"/>
                <a:gd name="T2" fmla="*/ 1261 w 1262"/>
                <a:gd name="T3" fmla="*/ 632 h 1262"/>
                <a:gd name="T4" fmla="*/ 632 w 1262"/>
                <a:gd name="T5" fmla="*/ 1261 h 1262"/>
                <a:gd name="T6" fmla="*/ 0 w 1262"/>
                <a:gd name="T7" fmla="*/ 632 h 1262"/>
                <a:gd name="T8" fmla="*/ 632 w 1262"/>
                <a:gd name="T9" fmla="*/ 0 h 1262"/>
                <a:gd name="T10" fmla="*/ 1261 w 1262"/>
                <a:gd name="T11" fmla="*/ 632 h 1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2">
                  <a:moveTo>
                    <a:pt x="1261" y="632"/>
                  </a:moveTo>
                  <a:lnTo>
                    <a:pt x="1261" y="632"/>
                  </a:lnTo>
                  <a:cubicBezTo>
                    <a:pt x="1261" y="979"/>
                    <a:pt x="979" y="1261"/>
                    <a:pt x="632" y="1261"/>
                  </a:cubicBezTo>
                  <a:cubicBezTo>
                    <a:pt x="281" y="1261"/>
                    <a:pt x="0" y="979"/>
                    <a:pt x="0" y="632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182">
              <a:extLst>
                <a:ext uri="{FF2B5EF4-FFF2-40B4-BE49-F238E27FC236}">
                  <a16:creationId xmlns:a16="http://schemas.microsoft.com/office/drawing/2014/main" id="{090D3BE4-6CBA-8E43-B5DC-8A55DCD79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4438" y="36118111"/>
              <a:ext cx="1783310" cy="1135948"/>
            </a:xfrm>
            <a:custGeom>
              <a:avLst/>
              <a:gdLst>
                <a:gd name="T0" fmla="*/ 633 w 644"/>
                <a:gd name="T1" fmla="*/ 192 h 410"/>
                <a:gd name="T2" fmla="*/ 633 w 644"/>
                <a:gd name="T3" fmla="*/ 192 h 410"/>
                <a:gd name="T4" fmla="*/ 591 w 644"/>
                <a:gd name="T5" fmla="*/ 192 h 410"/>
                <a:gd name="T6" fmla="*/ 529 w 644"/>
                <a:gd name="T7" fmla="*/ 172 h 410"/>
                <a:gd name="T8" fmla="*/ 306 w 644"/>
                <a:gd name="T9" fmla="*/ 13 h 410"/>
                <a:gd name="T10" fmla="*/ 265 w 644"/>
                <a:gd name="T11" fmla="*/ 13 h 410"/>
                <a:gd name="T12" fmla="*/ 278 w 644"/>
                <a:gd name="T13" fmla="*/ 62 h 410"/>
                <a:gd name="T14" fmla="*/ 333 w 644"/>
                <a:gd name="T15" fmla="*/ 113 h 410"/>
                <a:gd name="T16" fmla="*/ 320 w 644"/>
                <a:gd name="T17" fmla="*/ 148 h 410"/>
                <a:gd name="T18" fmla="*/ 82 w 644"/>
                <a:gd name="T19" fmla="*/ 148 h 410"/>
                <a:gd name="T20" fmla="*/ 55 w 644"/>
                <a:gd name="T21" fmla="*/ 165 h 410"/>
                <a:gd name="T22" fmla="*/ 82 w 644"/>
                <a:gd name="T23" fmla="*/ 196 h 410"/>
                <a:gd name="T24" fmla="*/ 275 w 644"/>
                <a:gd name="T25" fmla="*/ 196 h 410"/>
                <a:gd name="T26" fmla="*/ 285 w 644"/>
                <a:gd name="T27" fmla="*/ 209 h 410"/>
                <a:gd name="T28" fmla="*/ 285 w 644"/>
                <a:gd name="T29" fmla="*/ 209 h 410"/>
                <a:gd name="T30" fmla="*/ 275 w 644"/>
                <a:gd name="T31" fmla="*/ 223 h 410"/>
                <a:gd name="T32" fmla="*/ 31 w 644"/>
                <a:gd name="T33" fmla="*/ 223 h 410"/>
                <a:gd name="T34" fmla="*/ 3 w 644"/>
                <a:gd name="T35" fmla="*/ 240 h 410"/>
                <a:gd name="T36" fmla="*/ 27 w 644"/>
                <a:gd name="T37" fmla="*/ 271 h 410"/>
                <a:gd name="T38" fmla="*/ 278 w 644"/>
                <a:gd name="T39" fmla="*/ 271 h 410"/>
                <a:gd name="T40" fmla="*/ 285 w 644"/>
                <a:gd name="T41" fmla="*/ 282 h 410"/>
                <a:gd name="T42" fmla="*/ 285 w 644"/>
                <a:gd name="T43" fmla="*/ 282 h 410"/>
                <a:gd name="T44" fmla="*/ 278 w 644"/>
                <a:gd name="T45" fmla="*/ 292 h 410"/>
                <a:gd name="T46" fmla="*/ 82 w 644"/>
                <a:gd name="T47" fmla="*/ 292 h 410"/>
                <a:gd name="T48" fmla="*/ 55 w 644"/>
                <a:gd name="T49" fmla="*/ 313 h 410"/>
                <a:gd name="T50" fmla="*/ 82 w 644"/>
                <a:gd name="T51" fmla="*/ 343 h 410"/>
                <a:gd name="T52" fmla="*/ 278 w 644"/>
                <a:gd name="T53" fmla="*/ 343 h 410"/>
                <a:gd name="T54" fmla="*/ 285 w 644"/>
                <a:gd name="T55" fmla="*/ 350 h 410"/>
                <a:gd name="T56" fmla="*/ 285 w 644"/>
                <a:gd name="T57" fmla="*/ 350 h 410"/>
                <a:gd name="T58" fmla="*/ 278 w 644"/>
                <a:gd name="T59" fmla="*/ 361 h 410"/>
                <a:gd name="T60" fmla="*/ 182 w 644"/>
                <a:gd name="T61" fmla="*/ 364 h 410"/>
                <a:gd name="T62" fmla="*/ 158 w 644"/>
                <a:gd name="T63" fmla="*/ 381 h 410"/>
                <a:gd name="T64" fmla="*/ 182 w 644"/>
                <a:gd name="T65" fmla="*/ 405 h 410"/>
                <a:gd name="T66" fmla="*/ 340 w 644"/>
                <a:gd name="T67" fmla="*/ 409 h 410"/>
                <a:gd name="T68" fmla="*/ 371 w 644"/>
                <a:gd name="T69" fmla="*/ 409 h 410"/>
                <a:gd name="T70" fmla="*/ 437 w 644"/>
                <a:gd name="T71" fmla="*/ 409 h 410"/>
                <a:gd name="T72" fmla="*/ 536 w 644"/>
                <a:gd name="T73" fmla="*/ 392 h 410"/>
                <a:gd name="T74" fmla="*/ 567 w 644"/>
                <a:gd name="T75" fmla="*/ 388 h 410"/>
                <a:gd name="T76" fmla="*/ 633 w 644"/>
                <a:gd name="T77" fmla="*/ 388 h 410"/>
                <a:gd name="T78" fmla="*/ 643 w 644"/>
                <a:gd name="T79" fmla="*/ 378 h 410"/>
                <a:gd name="T80" fmla="*/ 643 w 644"/>
                <a:gd name="T81" fmla="*/ 203 h 410"/>
                <a:gd name="T82" fmla="*/ 633 w 644"/>
                <a:gd name="T83" fmla="*/ 192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44" h="410">
                  <a:moveTo>
                    <a:pt x="633" y="192"/>
                  </a:moveTo>
                  <a:lnTo>
                    <a:pt x="633" y="192"/>
                  </a:lnTo>
                  <a:cubicBezTo>
                    <a:pt x="591" y="192"/>
                    <a:pt x="591" y="192"/>
                    <a:pt x="591" y="192"/>
                  </a:cubicBezTo>
                  <a:cubicBezTo>
                    <a:pt x="567" y="192"/>
                    <a:pt x="547" y="185"/>
                    <a:pt x="529" y="172"/>
                  </a:cubicBezTo>
                  <a:cubicBezTo>
                    <a:pt x="450" y="110"/>
                    <a:pt x="306" y="13"/>
                    <a:pt x="306" y="13"/>
                  </a:cubicBezTo>
                  <a:cubicBezTo>
                    <a:pt x="296" y="3"/>
                    <a:pt x="275" y="0"/>
                    <a:pt x="265" y="13"/>
                  </a:cubicBezTo>
                  <a:cubicBezTo>
                    <a:pt x="254" y="31"/>
                    <a:pt x="265" y="48"/>
                    <a:pt x="278" y="62"/>
                  </a:cubicBezTo>
                  <a:cubicBezTo>
                    <a:pt x="278" y="62"/>
                    <a:pt x="316" y="96"/>
                    <a:pt x="333" y="113"/>
                  </a:cubicBezTo>
                  <a:cubicBezTo>
                    <a:pt x="344" y="127"/>
                    <a:pt x="337" y="148"/>
                    <a:pt x="320" y="148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69" y="148"/>
                    <a:pt x="58" y="154"/>
                    <a:pt x="55" y="165"/>
                  </a:cubicBezTo>
                  <a:cubicBezTo>
                    <a:pt x="52" y="182"/>
                    <a:pt x="65" y="196"/>
                    <a:pt x="82" y="196"/>
                  </a:cubicBezTo>
                  <a:cubicBezTo>
                    <a:pt x="275" y="196"/>
                    <a:pt x="275" y="196"/>
                    <a:pt x="275" y="196"/>
                  </a:cubicBezTo>
                  <a:cubicBezTo>
                    <a:pt x="282" y="196"/>
                    <a:pt x="285" y="203"/>
                    <a:pt x="285" y="209"/>
                  </a:cubicBezTo>
                  <a:lnTo>
                    <a:pt x="285" y="209"/>
                  </a:lnTo>
                  <a:cubicBezTo>
                    <a:pt x="285" y="216"/>
                    <a:pt x="282" y="223"/>
                    <a:pt x="275" y="223"/>
                  </a:cubicBezTo>
                  <a:cubicBezTo>
                    <a:pt x="31" y="223"/>
                    <a:pt x="31" y="223"/>
                    <a:pt x="31" y="223"/>
                  </a:cubicBezTo>
                  <a:cubicBezTo>
                    <a:pt x="17" y="223"/>
                    <a:pt x="7" y="230"/>
                    <a:pt x="3" y="240"/>
                  </a:cubicBezTo>
                  <a:cubicBezTo>
                    <a:pt x="0" y="258"/>
                    <a:pt x="14" y="271"/>
                    <a:pt x="27" y="271"/>
                  </a:cubicBezTo>
                  <a:cubicBezTo>
                    <a:pt x="278" y="271"/>
                    <a:pt x="278" y="271"/>
                    <a:pt x="278" y="271"/>
                  </a:cubicBezTo>
                  <a:cubicBezTo>
                    <a:pt x="282" y="271"/>
                    <a:pt x="285" y="275"/>
                    <a:pt x="285" y="282"/>
                  </a:cubicBezTo>
                  <a:lnTo>
                    <a:pt x="285" y="282"/>
                  </a:lnTo>
                  <a:cubicBezTo>
                    <a:pt x="285" y="288"/>
                    <a:pt x="282" y="292"/>
                    <a:pt x="278" y="292"/>
                  </a:cubicBezTo>
                  <a:cubicBezTo>
                    <a:pt x="82" y="292"/>
                    <a:pt x="82" y="292"/>
                    <a:pt x="82" y="292"/>
                  </a:cubicBezTo>
                  <a:cubicBezTo>
                    <a:pt x="69" y="292"/>
                    <a:pt x="58" y="299"/>
                    <a:pt x="55" y="313"/>
                  </a:cubicBezTo>
                  <a:cubicBezTo>
                    <a:pt x="52" y="326"/>
                    <a:pt x="65" y="343"/>
                    <a:pt x="82" y="343"/>
                  </a:cubicBezTo>
                  <a:cubicBezTo>
                    <a:pt x="278" y="343"/>
                    <a:pt x="278" y="343"/>
                    <a:pt x="278" y="343"/>
                  </a:cubicBezTo>
                  <a:cubicBezTo>
                    <a:pt x="282" y="343"/>
                    <a:pt x="285" y="347"/>
                    <a:pt x="285" y="350"/>
                  </a:cubicBezTo>
                  <a:lnTo>
                    <a:pt x="285" y="350"/>
                  </a:lnTo>
                  <a:cubicBezTo>
                    <a:pt x="285" y="357"/>
                    <a:pt x="282" y="361"/>
                    <a:pt x="278" y="361"/>
                  </a:cubicBezTo>
                  <a:cubicBezTo>
                    <a:pt x="182" y="364"/>
                    <a:pt x="182" y="364"/>
                    <a:pt x="182" y="364"/>
                  </a:cubicBezTo>
                  <a:cubicBezTo>
                    <a:pt x="172" y="364"/>
                    <a:pt x="158" y="371"/>
                    <a:pt x="158" y="381"/>
                  </a:cubicBezTo>
                  <a:cubicBezTo>
                    <a:pt x="158" y="395"/>
                    <a:pt x="168" y="405"/>
                    <a:pt x="182" y="405"/>
                  </a:cubicBezTo>
                  <a:cubicBezTo>
                    <a:pt x="340" y="409"/>
                    <a:pt x="340" y="409"/>
                    <a:pt x="340" y="409"/>
                  </a:cubicBezTo>
                  <a:cubicBezTo>
                    <a:pt x="371" y="409"/>
                    <a:pt x="371" y="409"/>
                    <a:pt x="371" y="409"/>
                  </a:cubicBezTo>
                  <a:cubicBezTo>
                    <a:pt x="437" y="409"/>
                    <a:pt x="437" y="409"/>
                    <a:pt x="437" y="409"/>
                  </a:cubicBezTo>
                  <a:cubicBezTo>
                    <a:pt x="450" y="409"/>
                    <a:pt x="502" y="402"/>
                    <a:pt x="536" y="392"/>
                  </a:cubicBezTo>
                  <a:cubicBezTo>
                    <a:pt x="547" y="392"/>
                    <a:pt x="557" y="388"/>
                    <a:pt x="567" y="388"/>
                  </a:cubicBezTo>
                  <a:cubicBezTo>
                    <a:pt x="633" y="388"/>
                    <a:pt x="633" y="388"/>
                    <a:pt x="633" y="388"/>
                  </a:cubicBezTo>
                  <a:cubicBezTo>
                    <a:pt x="639" y="388"/>
                    <a:pt x="643" y="385"/>
                    <a:pt x="643" y="378"/>
                  </a:cubicBezTo>
                  <a:cubicBezTo>
                    <a:pt x="643" y="203"/>
                    <a:pt x="643" y="203"/>
                    <a:pt x="643" y="203"/>
                  </a:cubicBezTo>
                  <a:cubicBezTo>
                    <a:pt x="643" y="196"/>
                    <a:pt x="639" y="192"/>
                    <a:pt x="633" y="192"/>
                  </a:cubicBezTo>
                </a:path>
              </a:pathLst>
            </a:custGeom>
            <a:solidFill>
              <a:srgbClr val="FFC8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183">
              <a:extLst>
                <a:ext uri="{FF2B5EF4-FFF2-40B4-BE49-F238E27FC236}">
                  <a16:creationId xmlns:a16="http://schemas.microsoft.com/office/drawing/2014/main" id="{4B53E301-CD14-0D40-9F06-B06D22094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803" y="35959327"/>
              <a:ext cx="134354" cy="183213"/>
            </a:xfrm>
            <a:custGeom>
              <a:avLst/>
              <a:gdLst>
                <a:gd name="T0" fmla="*/ 48 w 49"/>
                <a:gd name="T1" fmla="*/ 38 h 66"/>
                <a:gd name="T2" fmla="*/ 48 w 49"/>
                <a:gd name="T3" fmla="*/ 38 h 66"/>
                <a:gd name="T4" fmla="*/ 24 w 49"/>
                <a:gd name="T5" fmla="*/ 65 h 66"/>
                <a:gd name="T6" fmla="*/ 0 w 49"/>
                <a:gd name="T7" fmla="*/ 38 h 66"/>
                <a:gd name="T8" fmla="*/ 24 w 49"/>
                <a:gd name="T9" fmla="*/ 0 h 66"/>
                <a:gd name="T10" fmla="*/ 48 w 49"/>
                <a:gd name="T11" fmla="*/ 3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66">
                  <a:moveTo>
                    <a:pt x="48" y="38"/>
                  </a:moveTo>
                  <a:lnTo>
                    <a:pt x="48" y="38"/>
                  </a:lnTo>
                  <a:cubicBezTo>
                    <a:pt x="48" y="51"/>
                    <a:pt x="38" y="65"/>
                    <a:pt x="24" y="65"/>
                  </a:cubicBezTo>
                  <a:cubicBezTo>
                    <a:pt x="10" y="65"/>
                    <a:pt x="0" y="51"/>
                    <a:pt x="0" y="38"/>
                  </a:cubicBezTo>
                  <a:cubicBezTo>
                    <a:pt x="0" y="24"/>
                    <a:pt x="24" y="0"/>
                    <a:pt x="24" y="0"/>
                  </a:cubicBezTo>
                  <a:cubicBezTo>
                    <a:pt x="24" y="0"/>
                    <a:pt x="48" y="24"/>
                    <a:pt x="48" y="38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184">
              <a:extLst>
                <a:ext uri="{FF2B5EF4-FFF2-40B4-BE49-F238E27FC236}">
                  <a16:creationId xmlns:a16="http://schemas.microsoft.com/office/drawing/2014/main" id="{90A1FEA7-4431-F540-B454-8C8D2E999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803" y="36228044"/>
              <a:ext cx="134354" cy="183213"/>
            </a:xfrm>
            <a:custGeom>
              <a:avLst/>
              <a:gdLst>
                <a:gd name="T0" fmla="*/ 48 w 49"/>
                <a:gd name="T1" fmla="*/ 38 h 66"/>
                <a:gd name="T2" fmla="*/ 48 w 49"/>
                <a:gd name="T3" fmla="*/ 38 h 66"/>
                <a:gd name="T4" fmla="*/ 24 w 49"/>
                <a:gd name="T5" fmla="*/ 65 h 66"/>
                <a:gd name="T6" fmla="*/ 0 w 49"/>
                <a:gd name="T7" fmla="*/ 38 h 66"/>
                <a:gd name="T8" fmla="*/ 24 w 49"/>
                <a:gd name="T9" fmla="*/ 0 h 66"/>
                <a:gd name="T10" fmla="*/ 48 w 49"/>
                <a:gd name="T11" fmla="*/ 3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66">
                  <a:moveTo>
                    <a:pt x="48" y="38"/>
                  </a:moveTo>
                  <a:lnTo>
                    <a:pt x="48" y="38"/>
                  </a:lnTo>
                  <a:cubicBezTo>
                    <a:pt x="48" y="55"/>
                    <a:pt x="38" y="65"/>
                    <a:pt x="24" y="65"/>
                  </a:cubicBezTo>
                  <a:cubicBezTo>
                    <a:pt x="10" y="65"/>
                    <a:pt x="0" y="55"/>
                    <a:pt x="0" y="38"/>
                  </a:cubicBezTo>
                  <a:cubicBezTo>
                    <a:pt x="0" y="24"/>
                    <a:pt x="24" y="0"/>
                    <a:pt x="24" y="0"/>
                  </a:cubicBezTo>
                  <a:cubicBezTo>
                    <a:pt x="24" y="0"/>
                    <a:pt x="48" y="24"/>
                    <a:pt x="48" y="38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Freeform 185">
              <a:extLst>
                <a:ext uri="{FF2B5EF4-FFF2-40B4-BE49-F238E27FC236}">
                  <a16:creationId xmlns:a16="http://schemas.microsoft.com/office/drawing/2014/main" id="{51BE1F02-2E17-8C4E-BEF7-1B6554BA7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235" y="35959327"/>
              <a:ext cx="134354" cy="183213"/>
            </a:xfrm>
            <a:custGeom>
              <a:avLst/>
              <a:gdLst>
                <a:gd name="T0" fmla="*/ 48 w 49"/>
                <a:gd name="T1" fmla="*/ 38 h 66"/>
                <a:gd name="T2" fmla="*/ 48 w 49"/>
                <a:gd name="T3" fmla="*/ 38 h 66"/>
                <a:gd name="T4" fmla="*/ 24 w 49"/>
                <a:gd name="T5" fmla="*/ 65 h 66"/>
                <a:gd name="T6" fmla="*/ 0 w 49"/>
                <a:gd name="T7" fmla="*/ 38 h 66"/>
                <a:gd name="T8" fmla="*/ 24 w 49"/>
                <a:gd name="T9" fmla="*/ 0 h 66"/>
                <a:gd name="T10" fmla="*/ 48 w 49"/>
                <a:gd name="T11" fmla="*/ 3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66">
                  <a:moveTo>
                    <a:pt x="48" y="38"/>
                  </a:moveTo>
                  <a:lnTo>
                    <a:pt x="48" y="38"/>
                  </a:lnTo>
                  <a:cubicBezTo>
                    <a:pt x="48" y="51"/>
                    <a:pt x="38" y="65"/>
                    <a:pt x="24" y="65"/>
                  </a:cubicBezTo>
                  <a:cubicBezTo>
                    <a:pt x="10" y="65"/>
                    <a:pt x="0" y="51"/>
                    <a:pt x="0" y="38"/>
                  </a:cubicBezTo>
                  <a:cubicBezTo>
                    <a:pt x="0" y="24"/>
                    <a:pt x="24" y="0"/>
                    <a:pt x="24" y="0"/>
                  </a:cubicBezTo>
                  <a:cubicBezTo>
                    <a:pt x="24" y="0"/>
                    <a:pt x="48" y="24"/>
                    <a:pt x="48" y="38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186">
              <a:extLst>
                <a:ext uri="{FF2B5EF4-FFF2-40B4-BE49-F238E27FC236}">
                  <a16:creationId xmlns:a16="http://schemas.microsoft.com/office/drawing/2014/main" id="{D13C9BCC-45AA-D64F-AD1E-4BD85758C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235" y="36228053"/>
              <a:ext cx="134354" cy="183213"/>
            </a:xfrm>
            <a:custGeom>
              <a:avLst/>
              <a:gdLst>
                <a:gd name="T0" fmla="*/ 48 w 49"/>
                <a:gd name="T1" fmla="*/ 38 h 66"/>
                <a:gd name="T2" fmla="*/ 48 w 49"/>
                <a:gd name="T3" fmla="*/ 38 h 66"/>
                <a:gd name="T4" fmla="*/ 24 w 49"/>
                <a:gd name="T5" fmla="*/ 65 h 66"/>
                <a:gd name="T6" fmla="*/ 0 w 49"/>
                <a:gd name="T7" fmla="*/ 38 h 66"/>
                <a:gd name="T8" fmla="*/ 24 w 49"/>
                <a:gd name="T9" fmla="*/ 0 h 66"/>
                <a:gd name="T10" fmla="*/ 48 w 49"/>
                <a:gd name="T11" fmla="*/ 3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66">
                  <a:moveTo>
                    <a:pt x="48" y="38"/>
                  </a:moveTo>
                  <a:lnTo>
                    <a:pt x="48" y="38"/>
                  </a:lnTo>
                  <a:cubicBezTo>
                    <a:pt x="48" y="55"/>
                    <a:pt x="38" y="65"/>
                    <a:pt x="24" y="65"/>
                  </a:cubicBezTo>
                  <a:cubicBezTo>
                    <a:pt x="10" y="65"/>
                    <a:pt x="0" y="55"/>
                    <a:pt x="0" y="38"/>
                  </a:cubicBezTo>
                  <a:cubicBezTo>
                    <a:pt x="0" y="24"/>
                    <a:pt x="24" y="0"/>
                    <a:pt x="24" y="0"/>
                  </a:cubicBezTo>
                  <a:cubicBezTo>
                    <a:pt x="24" y="0"/>
                    <a:pt x="48" y="24"/>
                    <a:pt x="48" y="38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187">
              <a:extLst>
                <a:ext uri="{FF2B5EF4-FFF2-40B4-BE49-F238E27FC236}">
                  <a16:creationId xmlns:a16="http://schemas.microsoft.com/office/drawing/2014/main" id="{EE886BA0-8B37-DB42-BE2B-4646FA8DA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4232" y="35666189"/>
              <a:ext cx="293146" cy="232070"/>
            </a:xfrm>
            <a:custGeom>
              <a:avLst/>
              <a:gdLst>
                <a:gd name="T0" fmla="*/ 93 w 107"/>
                <a:gd name="T1" fmla="*/ 83 h 84"/>
                <a:gd name="T2" fmla="*/ 93 w 107"/>
                <a:gd name="T3" fmla="*/ 83 h 84"/>
                <a:gd name="T4" fmla="*/ 14 w 107"/>
                <a:gd name="T5" fmla="*/ 83 h 84"/>
                <a:gd name="T6" fmla="*/ 0 w 107"/>
                <a:gd name="T7" fmla="*/ 69 h 84"/>
                <a:gd name="T8" fmla="*/ 0 w 107"/>
                <a:gd name="T9" fmla="*/ 14 h 84"/>
                <a:gd name="T10" fmla="*/ 14 w 107"/>
                <a:gd name="T11" fmla="*/ 0 h 84"/>
                <a:gd name="T12" fmla="*/ 93 w 107"/>
                <a:gd name="T13" fmla="*/ 0 h 84"/>
                <a:gd name="T14" fmla="*/ 106 w 107"/>
                <a:gd name="T15" fmla="*/ 14 h 84"/>
                <a:gd name="T16" fmla="*/ 106 w 107"/>
                <a:gd name="T17" fmla="*/ 69 h 84"/>
                <a:gd name="T18" fmla="*/ 93 w 107"/>
                <a:gd name="T19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84">
                  <a:moveTo>
                    <a:pt x="93" y="83"/>
                  </a:moveTo>
                  <a:lnTo>
                    <a:pt x="93" y="83"/>
                  </a:lnTo>
                  <a:cubicBezTo>
                    <a:pt x="14" y="83"/>
                    <a:pt x="14" y="83"/>
                    <a:pt x="14" y="83"/>
                  </a:cubicBezTo>
                  <a:cubicBezTo>
                    <a:pt x="7" y="83"/>
                    <a:pt x="0" y="79"/>
                    <a:pt x="0" y="6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0" y="0"/>
                    <a:pt x="106" y="7"/>
                    <a:pt x="106" y="14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6" y="79"/>
                    <a:pt x="100" y="83"/>
                    <a:pt x="93" y="83"/>
                  </a:cubicBezTo>
                </a:path>
              </a:pathLst>
            </a:custGeom>
            <a:solidFill>
              <a:srgbClr val="53AB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Freeform 188">
              <a:extLst>
                <a:ext uri="{FF2B5EF4-FFF2-40B4-BE49-F238E27FC236}">
                  <a16:creationId xmlns:a16="http://schemas.microsoft.com/office/drawing/2014/main" id="{11CBB8F9-51D9-6648-A7E5-94D337E0C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9288" y="35556286"/>
              <a:ext cx="1368019" cy="549654"/>
            </a:xfrm>
            <a:custGeom>
              <a:avLst/>
              <a:gdLst>
                <a:gd name="T0" fmla="*/ 48 w 496"/>
                <a:gd name="T1" fmla="*/ 196 h 197"/>
                <a:gd name="T2" fmla="*/ 48 w 496"/>
                <a:gd name="T3" fmla="*/ 196 h 197"/>
                <a:gd name="T4" fmla="*/ 7 w 496"/>
                <a:gd name="T5" fmla="*/ 172 h 197"/>
                <a:gd name="T6" fmla="*/ 27 w 496"/>
                <a:gd name="T7" fmla="*/ 114 h 197"/>
                <a:gd name="T8" fmla="*/ 257 w 496"/>
                <a:gd name="T9" fmla="*/ 7 h 197"/>
                <a:gd name="T10" fmla="*/ 275 w 496"/>
                <a:gd name="T11" fmla="*/ 0 h 197"/>
                <a:gd name="T12" fmla="*/ 453 w 496"/>
                <a:gd name="T13" fmla="*/ 0 h 197"/>
                <a:gd name="T14" fmla="*/ 495 w 496"/>
                <a:gd name="T15" fmla="*/ 45 h 197"/>
                <a:gd name="T16" fmla="*/ 453 w 496"/>
                <a:gd name="T17" fmla="*/ 86 h 197"/>
                <a:gd name="T18" fmla="*/ 285 w 496"/>
                <a:gd name="T19" fmla="*/ 86 h 197"/>
                <a:gd name="T20" fmla="*/ 65 w 496"/>
                <a:gd name="T21" fmla="*/ 189 h 197"/>
                <a:gd name="T22" fmla="*/ 48 w 496"/>
                <a:gd name="T23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6" h="197">
                  <a:moveTo>
                    <a:pt x="48" y="196"/>
                  </a:moveTo>
                  <a:lnTo>
                    <a:pt x="48" y="196"/>
                  </a:lnTo>
                  <a:cubicBezTo>
                    <a:pt x="31" y="196"/>
                    <a:pt x="17" y="186"/>
                    <a:pt x="7" y="172"/>
                  </a:cubicBezTo>
                  <a:cubicBezTo>
                    <a:pt x="0" y="148"/>
                    <a:pt x="7" y="124"/>
                    <a:pt x="27" y="114"/>
                  </a:cubicBezTo>
                  <a:cubicBezTo>
                    <a:pt x="257" y="7"/>
                    <a:pt x="257" y="7"/>
                    <a:pt x="257" y="7"/>
                  </a:cubicBezTo>
                  <a:cubicBezTo>
                    <a:pt x="261" y="4"/>
                    <a:pt x="268" y="0"/>
                    <a:pt x="275" y="0"/>
                  </a:cubicBezTo>
                  <a:cubicBezTo>
                    <a:pt x="453" y="0"/>
                    <a:pt x="453" y="0"/>
                    <a:pt x="453" y="0"/>
                  </a:cubicBezTo>
                  <a:cubicBezTo>
                    <a:pt x="477" y="0"/>
                    <a:pt x="495" y="21"/>
                    <a:pt x="495" y="45"/>
                  </a:cubicBezTo>
                  <a:cubicBezTo>
                    <a:pt x="495" y="69"/>
                    <a:pt x="477" y="86"/>
                    <a:pt x="453" y="86"/>
                  </a:cubicBezTo>
                  <a:cubicBezTo>
                    <a:pt x="285" y="86"/>
                    <a:pt x="285" y="86"/>
                    <a:pt x="285" y="86"/>
                  </a:cubicBezTo>
                  <a:cubicBezTo>
                    <a:pt x="65" y="189"/>
                    <a:pt x="65" y="189"/>
                    <a:pt x="65" y="189"/>
                  </a:cubicBezTo>
                  <a:cubicBezTo>
                    <a:pt x="58" y="193"/>
                    <a:pt x="51" y="196"/>
                    <a:pt x="48" y="196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3608D61-26D8-E745-A8D2-294B01DC8FFE}"/>
              </a:ext>
            </a:extLst>
          </p:cNvPr>
          <p:cNvGrpSpPr/>
          <p:nvPr/>
        </p:nvGrpSpPr>
        <p:grpSpPr>
          <a:xfrm>
            <a:off x="12817662" y="4255373"/>
            <a:ext cx="2034630" cy="2041745"/>
            <a:chOff x="5101852" y="29522343"/>
            <a:chExt cx="3493335" cy="3505554"/>
          </a:xfrm>
        </p:grpSpPr>
        <p:sp>
          <p:nvSpPr>
            <p:cNvPr id="55" name="Freeform 154">
              <a:extLst>
                <a:ext uri="{FF2B5EF4-FFF2-40B4-BE49-F238E27FC236}">
                  <a16:creationId xmlns:a16="http://schemas.microsoft.com/office/drawing/2014/main" id="{83E52F6B-FB09-CF4A-9CCF-6334CFF9F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852" y="29522343"/>
              <a:ext cx="3493335" cy="3505554"/>
            </a:xfrm>
            <a:custGeom>
              <a:avLst/>
              <a:gdLst>
                <a:gd name="T0" fmla="*/ 1261 w 1262"/>
                <a:gd name="T1" fmla="*/ 632 h 1266"/>
                <a:gd name="T2" fmla="*/ 1261 w 1262"/>
                <a:gd name="T3" fmla="*/ 632 h 1266"/>
                <a:gd name="T4" fmla="*/ 632 w 1262"/>
                <a:gd name="T5" fmla="*/ 1265 h 1266"/>
                <a:gd name="T6" fmla="*/ 0 w 1262"/>
                <a:gd name="T7" fmla="*/ 632 h 1266"/>
                <a:gd name="T8" fmla="*/ 632 w 1262"/>
                <a:gd name="T9" fmla="*/ 0 h 1266"/>
                <a:gd name="T10" fmla="*/ 1261 w 1262"/>
                <a:gd name="T11" fmla="*/ 632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6">
                  <a:moveTo>
                    <a:pt x="1261" y="632"/>
                  </a:moveTo>
                  <a:lnTo>
                    <a:pt x="1261" y="632"/>
                  </a:lnTo>
                  <a:cubicBezTo>
                    <a:pt x="1261" y="983"/>
                    <a:pt x="979" y="1265"/>
                    <a:pt x="632" y="1265"/>
                  </a:cubicBezTo>
                  <a:cubicBezTo>
                    <a:pt x="281" y="1265"/>
                    <a:pt x="0" y="983"/>
                    <a:pt x="0" y="632"/>
                  </a:cubicBezTo>
                  <a:cubicBezTo>
                    <a:pt x="0" y="285"/>
                    <a:pt x="281" y="0"/>
                    <a:pt x="632" y="0"/>
                  </a:cubicBezTo>
                  <a:cubicBezTo>
                    <a:pt x="979" y="0"/>
                    <a:pt x="1261" y="285"/>
                    <a:pt x="1261" y="63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189">
              <a:extLst>
                <a:ext uri="{FF2B5EF4-FFF2-40B4-BE49-F238E27FC236}">
                  <a16:creationId xmlns:a16="http://schemas.microsoft.com/office/drawing/2014/main" id="{9BECCFB8-5FBE-564D-BA4E-44A54275B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9082" y="31733164"/>
              <a:ext cx="1758882" cy="684010"/>
            </a:xfrm>
            <a:custGeom>
              <a:avLst/>
              <a:gdLst>
                <a:gd name="T0" fmla="*/ 3 w 637"/>
                <a:gd name="T1" fmla="*/ 45 h 249"/>
                <a:gd name="T2" fmla="*/ 3 w 637"/>
                <a:gd name="T3" fmla="*/ 45 h 249"/>
                <a:gd name="T4" fmla="*/ 27 w 637"/>
                <a:gd name="T5" fmla="*/ 86 h 249"/>
                <a:gd name="T6" fmla="*/ 220 w 637"/>
                <a:gd name="T7" fmla="*/ 220 h 249"/>
                <a:gd name="T8" fmla="*/ 481 w 637"/>
                <a:gd name="T9" fmla="*/ 196 h 249"/>
                <a:gd name="T10" fmla="*/ 516 w 637"/>
                <a:gd name="T11" fmla="*/ 237 h 249"/>
                <a:gd name="T12" fmla="*/ 547 w 637"/>
                <a:gd name="T13" fmla="*/ 237 h 249"/>
                <a:gd name="T14" fmla="*/ 629 w 637"/>
                <a:gd name="T15" fmla="*/ 155 h 249"/>
                <a:gd name="T16" fmla="*/ 629 w 637"/>
                <a:gd name="T17" fmla="*/ 127 h 249"/>
                <a:gd name="T18" fmla="*/ 523 w 637"/>
                <a:gd name="T19" fmla="*/ 31 h 249"/>
                <a:gd name="T20" fmla="*/ 388 w 637"/>
                <a:gd name="T21" fmla="*/ 11 h 249"/>
                <a:gd name="T22" fmla="*/ 227 w 637"/>
                <a:gd name="T23" fmla="*/ 17 h 249"/>
                <a:gd name="T24" fmla="*/ 299 w 637"/>
                <a:gd name="T25" fmla="*/ 66 h 249"/>
                <a:gd name="T26" fmla="*/ 275 w 637"/>
                <a:gd name="T27" fmla="*/ 103 h 249"/>
                <a:gd name="T28" fmla="*/ 175 w 637"/>
                <a:gd name="T29" fmla="*/ 96 h 249"/>
                <a:gd name="T30" fmla="*/ 3 w 637"/>
                <a:gd name="T31" fmla="*/ 4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7" h="249">
                  <a:moveTo>
                    <a:pt x="3" y="45"/>
                  </a:moveTo>
                  <a:lnTo>
                    <a:pt x="3" y="45"/>
                  </a:lnTo>
                  <a:cubicBezTo>
                    <a:pt x="3" y="45"/>
                    <a:pt x="0" y="66"/>
                    <a:pt x="27" y="86"/>
                  </a:cubicBezTo>
                  <a:cubicBezTo>
                    <a:pt x="55" y="107"/>
                    <a:pt x="196" y="217"/>
                    <a:pt x="220" y="220"/>
                  </a:cubicBezTo>
                  <a:cubicBezTo>
                    <a:pt x="247" y="220"/>
                    <a:pt x="471" y="193"/>
                    <a:pt x="481" y="196"/>
                  </a:cubicBezTo>
                  <a:cubicBezTo>
                    <a:pt x="488" y="200"/>
                    <a:pt x="505" y="220"/>
                    <a:pt x="516" y="237"/>
                  </a:cubicBezTo>
                  <a:cubicBezTo>
                    <a:pt x="523" y="248"/>
                    <a:pt x="536" y="248"/>
                    <a:pt x="547" y="237"/>
                  </a:cubicBezTo>
                  <a:cubicBezTo>
                    <a:pt x="629" y="155"/>
                    <a:pt x="629" y="155"/>
                    <a:pt x="629" y="155"/>
                  </a:cubicBezTo>
                  <a:cubicBezTo>
                    <a:pt x="636" y="145"/>
                    <a:pt x="636" y="134"/>
                    <a:pt x="629" y="127"/>
                  </a:cubicBezTo>
                  <a:cubicBezTo>
                    <a:pt x="602" y="100"/>
                    <a:pt x="543" y="48"/>
                    <a:pt x="523" y="31"/>
                  </a:cubicBezTo>
                  <a:cubicBezTo>
                    <a:pt x="488" y="7"/>
                    <a:pt x="430" y="11"/>
                    <a:pt x="388" y="11"/>
                  </a:cubicBezTo>
                  <a:cubicBezTo>
                    <a:pt x="333" y="7"/>
                    <a:pt x="237" y="0"/>
                    <a:pt x="227" y="17"/>
                  </a:cubicBezTo>
                  <a:cubicBezTo>
                    <a:pt x="220" y="35"/>
                    <a:pt x="234" y="48"/>
                    <a:pt x="299" y="66"/>
                  </a:cubicBezTo>
                  <a:cubicBezTo>
                    <a:pt x="337" y="76"/>
                    <a:pt x="306" y="103"/>
                    <a:pt x="275" y="103"/>
                  </a:cubicBezTo>
                  <a:cubicBezTo>
                    <a:pt x="251" y="107"/>
                    <a:pt x="206" y="107"/>
                    <a:pt x="175" y="96"/>
                  </a:cubicBezTo>
                  <a:cubicBezTo>
                    <a:pt x="144" y="83"/>
                    <a:pt x="27" y="7"/>
                    <a:pt x="3" y="45"/>
                  </a:cubicBezTo>
                </a:path>
              </a:pathLst>
            </a:custGeom>
            <a:solidFill>
              <a:srgbClr val="FFC8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190">
              <a:extLst>
                <a:ext uri="{FF2B5EF4-FFF2-40B4-BE49-F238E27FC236}">
                  <a16:creationId xmlns:a16="http://schemas.microsoft.com/office/drawing/2014/main" id="{DB32C83B-254B-9546-B8CB-F76755162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9945" y="31195728"/>
              <a:ext cx="293147" cy="476360"/>
            </a:xfrm>
            <a:custGeom>
              <a:avLst/>
              <a:gdLst>
                <a:gd name="T0" fmla="*/ 106 w 107"/>
                <a:gd name="T1" fmla="*/ 117 h 173"/>
                <a:gd name="T2" fmla="*/ 106 w 107"/>
                <a:gd name="T3" fmla="*/ 117 h 173"/>
                <a:gd name="T4" fmla="*/ 55 w 107"/>
                <a:gd name="T5" fmla="*/ 172 h 173"/>
                <a:gd name="T6" fmla="*/ 0 w 107"/>
                <a:gd name="T7" fmla="*/ 117 h 173"/>
                <a:gd name="T8" fmla="*/ 55 w 107"/>
                <a:gd name="T9" fmla="*/ 0 h 173"/>
                <a:gd name="T10" fmla="*/ 106 w 107"/>
                <a:gd name="T11" fmla="*/ 11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173">
                  <a:moveTo>
                    <a:pt x="106" y="117"/>
                  </a:moveTo>
                  <a:lnTo>
                    <a:pt x="106" y="117"/>
                  </a:lnTo>
                  <a:cubicBezTo>
                    <a:pt x="106" y="148"/>
                    <a:pt x="82" y="172"/>
                    <a:pt x="55" y="172"/>
                  </a:cubicBezTo>
                  <a:cubicBezTo>
                    <a:pt x="24" y="172"/>
                    <a:pt x="0" y="148"/>
                    <a:pt x="0" y="117"/>
                  </a:cubicBezTo>
                  <a:cubicBezTo>
                    <a:pt x="0" y="89"/>
                    <a:pt x="55" y="0"/>
                    <a:pt x="55" y="0"/>
                  </a:cubicBezTo>
                  <a:cubicBezTo>
                    <a:pt x="55" y="0"/>
                    <a:pt x="106" y="89"/>
                    <a:pt x="106" y="117"/>
                  </a:cubicBezTo>
                </a:path>
              </a:pathLst>
            </a:custGeom>
            <a:solidFill>
              <a:srgbClr val="95E0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191">
              <a:extLst>
                <a:ext uri="{FF2B5EF4-FFF2-40B4-BE49-F238E27FC236}">
                  <a16:creationId xmlns:a16="http://schemas.microsoft.com/office/drawing/2014/main" id="{B44BB2B1-92F9-0947-8F3D-ADA57D4CE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4374" y="30853723"/>
              <a:ext cx="317576" cy="317576"/>
            </a:xfrm>
            <a:custGeom>
              <a:avLst/>
              <a:gdLst>
                <a:gd name="T0" fmla="*/ 4 w 115"/>
                <a:gd name="T1" fmla="*/ 69 h 114"/>
                <a:gd name="T2" fmla="*/ 4 w 115"/>
                <a:gd name="T3" fmla="*/ 69 h 114"/>
                <a:gd name="T4" fmla="*/ 45 w 115"/>
                <a:gd name="T5" fmla="*/ 107 h 114"/>
                <a:gd name="T6" fmla="*/ 62 w 115"/>
                <a:gd name="T7" fmla="*/ 107 h 114"/>
                <a:gd name="T8" fmla="*/ 107 w 115"/>
                <a:gd name="T9" fmla="*/ 65 h 114"/>
                <a:gd name="T10" fmla="*/ 107 w 115"/>
                <a:gd name="T11" fmla="*/ 48 h 114"/>
                <a:gd name="T12" fmla="*/ 66 w 115"/>
                <a:gd name="T13" fmla="*/ 7 h 114"/>
                <a:gd name="T14" fmla="*/ 48 w 115"/>
                <a:gd name="T15" fmla="*/ 7 h 114"/>
                <a:gd name="T16" fmla="*/ 4 w 115"/>
                <a:gd name="T17" fmla="*/ 52 h 114"/>
                <a:gd name="T18" fmla="*/ 4 w 115"/>
                <a:gd name="T19" fmla="*/ 6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4">
                  <a:moveTo>
                    <a:pt x="4" y="69"/>
                  </a:moveTo>
                  <a:lnTo>
                    <a:pt x="4" y="69"/>
                  </a:lnTo>
                  <a:cubicBezTo>
                    <a:pt x="45" y="107"/>
                    <a:pt x="45" y="107"/>
                    <a:pt x="45" y="107"/>
                  </a:cubicBezTo>
                  <a:cubicBezTo>
                    <a:pt x="52" y="113"/>
                    <a:pt x="59" y="113"/>
                    <a:pt x="62" y="107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14" y="58"/>
                    <a:pt x="114" y="52"/>
                    <a:pt x="107" y="48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2" y="0"/>
                    <a:pt x="55" y="0"/>
                    <a:pt x="48" y="7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5"/>
                    <a:pt x="0" y="62"/>
                    <a:pt x="4" y="69"/>
                  </a:cubicBezTo>
                </a:path>
              </a:pathLst>
            </a:custGeom>
            <a:solidFill>
              <a:srgbClr val="36BC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192">
              <a:extLst>
                <a:ext uri="{FF2B5EF4-FFF2-40B4-BE49-F238E27FC236}">
                  <a16:creationId xmlns:a16="http://schemas.microsoft.com/office/drawing/2014/main" id="{2673047B-B2E0-524F-98FD-F2EFE6207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4374" y="30133066"/>
              <a:ext cx="1050444" cy="1050443"/>
            </a:xfrm>
            <a:custGeom>
              <a:avLst/>
              <a:gdLst>
                <a:gd name="T0" fmla="*/ 175 w 379"/>
                <a:gd name="T1" fmla="*/ 13 h 379"/>
                <a:gd name="T2" fmla="*/ 175 w 379"/>
                <a:gd name="T3" fmla="*/ 13 h 379"/>
                <a:gd name="T4" fmla="*/ 20 w 379"/>
                <a:gd name="T5" fmla="*/ 168 h 379"/>
                <a:gd name="T6" fmla="*/ 24 w 379"/>
                <a:gd name="T7" fmla="*/ 240 h 379"/>
                <a:gd name="T8" fmla="*/ 137 w 379"/>
                <a:gd name="T9" fmla="*/ 354 h 379"/>
                <a:gd name="T10" fmla="*/ 209 w 379"/>
                <a:gd name="T11" fmla="*/ 357 h 379"/>
                <a:gd name="T12" fmla="*/ 361 w 379"/>
                <a:gd name="T13" fmla="*/ 203 h 379"/>
                <a:gd name="T14" fmla="*/ 361 w 379"/>
                <a:gd name="T15" fmla="*/ 144 h 379"/>
                <a:gd name="T16" fmla="*/ 234 w 379"/>
                <a:gd name="T17" fmla="*/ 17 h 379"/>
                <a:gd name="T18" fmla="*/ 175 w 379"/>
                <a:gd name="T19" fmla="*/ 13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9" h="379">
                  <a:moveTo>
                    <a:pt x="175" y="13"/>
                  </a:moveTo>
                  <a:lnTo>
                    <a:pt x="175" y="13"/>
                  </a:lnTo>
                  <a:cubicBezTo>
                    <a:pt x="20" y="168"/>
                    <a:pt x="20" y="168"/>
                    <a:pt x="20" y="168"/>
                  </a:cubicBezTo>
                  <a:cubicBezTo>
                    <a:pt x="0" y="192"/>
                    <a:pt x="0" y="216"/>
                    <a:pt x="24" y="240"/>
                  </a:cubicBezTo>
                  <a:cubicBezTo>
                    <a:pt x="137" y="354"/>
                    <a:pt x="137" y="354"/>
                    <a:pt x="137" y="354"/>
                  </a:cubicBezTo>
                  <a:cubicBezTo>
                    <a:pt x="161" y="378"/>
                    <a:pt x="185" y="378"/>
                    <a:pt x="209" y="357"/>
                  </a:cubicBezTo>
                  <a:cubicBezTo>
                    <a:pt x="361" y="203"/>
                    <a:pt x="361" y="203"/>
                    <a:pt x="361" y="203"/>
                  </a:cubicBezTo>
                  <a:cubicBezTo>
                    <a:pt x="378" y="189"/>
                    <a:pt x="378" y="161"/>
                    <a:pt x="361" y="144"/>
                  </a:cubicBezTo>
                  <a:cubicBezTo>
                    <a:pt x="234" y="17"/>
                    <a:pt x="234" y="17"/>
                    <a:pt x="234" y="17"/>
                  </a:cubicBezTo>
                  <a:cubicBezTo>
                    <a:pt x="216" y="0"/>
                    <a:pt x="189" y="0"/>
                    <a:pt x="175" y="13"/>
                  </a:cubicBezTo>
                </a:path>
              </a:pathLst>
            </a:custGeom>
            <a:solidFill>
              <a:srgbClr val="95E0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193">
              <a:extLst>
                <a:ext uri="{FF2B5EF4-FFF2-40B4-BE49-F238E27FC236}">
                  <a16:creationId xmlns:a16="http://schemas.microsoft.com/office/drawing/2014/main" id="{608BCB4C-362C-1543-91E0-7D42D598D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7587" y="30316287"/>
              <a:ext cx="671799" cy="671791"/>
            </a:xfrm>
            <a:custGeom>
              <a:avLst/>
              <a:gdLst>
                <a:gd name="T0" fmla="*/ 6 w 241"/>
                <a:gd name="T1" fmla="*/ 131 h 242"/>
                <a:gd name="T2" fmla="*/ 6 w 241"/>
                <a:gd name="T3" fmla="*/ 131 h 242"/>
                <a:gd name="T4" fmla="*/ 110 w 241"/>
                <a:gd name="T5" fmla="*/ 234 h 242"/>
                <a:gd name="T6" fmla="*/ 130 w 241"/>
                <a:gd name="T7" fmla="*/ 234 h 242"/>
                <a:gd name="T8" fmla="*/ 233 w 241"/>
                <a:gd name="T9" fmla="*/ 131 h 242"/>
                <a:gd name="T10" fmla="*/ 233 w 241"/>
                <a:gd name="T11" fmla="*/ 107 h 242"/>
                <a:gd name="T12" fmla="*/ 130 w 241"/>
                <a:gd name="T13" fmla="*/ 7 h 242"/>
                <a:gd name="T14" fmla="*/ 110 w 241"/>
                <a:gd name="T15" fmla="*/ 7 h 242"/>
                <a:gd name="T16" fmla="*/ 6 w 241"/>
                <a:gd name="T17" fmla="*/ 110 h 242"/>
                <a:gd name="T18" fmla="*/ 6 w 241"/>
                <a:gd name="T19" fmla="*/ 13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242">
                  <a:moveTo>
                    <a:pt x="6" y="131"/>
                  </a:moveTo>
                  <a:lnTo>
                    <a:pt x="6" y="131"/>
                  </a:lnTo>
                  <a:cubicBezTo>
                    <a:pt x="110" y="234"/>
                    <a:pt x="110" y="234"/>
                    <a:pt x="110" y="234"/>
                  </a:cubicBezTo>
                  <a:cubicBezTo>
                    <a:pt x="113" y="241"/>
                    <a:pt x="123" y="241"/>
                    <a:pt x="130" y="234"/>
                  </a:cubicBezTo>
                  <a:cubicBezTo>
                    <a:pt x="233" y="131"/>
                    <a:pt x="233" y="131"/>
                    <a:pt x="233" y="131"/>
                  </a:cubicBezTo>
                  <a:cubicBezTo>
                    <a:pt x="240" y="124"/>
                    <a:pt x="240" y="114"/>
                    <a:pt x="233" y="107"/>
                  </a:cubicBezTo>
                  <a:cubicBezTo>
                    <a:pt x="130" y="7"/>
                    <a:pt x="130" y="7"/>
                    <a:pt x="130" y="7"/>
                  </a:cubicBezTo>
                  <a:cubicBezTo>
                    <a:pt x="127" y="0"/>
                    <a:pt x="116" y="0"/>
                    <a:pt x="110" y="7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0" y="117"/>
                    <a:pt x="0" y="124"/>
                    <a:pt x="6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194">
              <a:extLst>
                <a:ext uri="{FF2B5EF4-FFF2-40B4-BE49-F238E27FC236}">
                  <a16:creationId xmlns:a16="http://schemas.microsoft.com/office/drawing/2014/main" id="{4280F9CC-5EF5-F546-8963-BFD691E13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237" y="30523929"/>
              <a:ext cx="268718" cy="268718"/>
            </a:xfrm>
            <a:custGeom>
              <a:avLst/>
              <a:gdLst>
                <a:gd name="T0" fmla="*/ 3 w 97"/>
                <a:gd name="T1" fmla="*/ 24 h 97"/>
                <a:gd name="T2" fmla="*/ 3 w 97"/>
                <a:gd name="T3" fmla="*/ 24 h 97"/>
                <a:gd name="T4" fmla="*/ 72 w 97"/>
                <a:gd name="T5" fmla="*/ 92 h 97"/>
                <a:gd name="T6" fmla="*/ 79 w 97"/>
                <a:gd name="T7" fmla="*/ 92 h 97"/>
                <a:gd name="T8" fmla="*/ 96 w 97"/>
                <a:gd name="T9" fmla="*/ 79 h 97"/>
                <a:gd name="T10" fmla="*/ 96 w 97"/>
                <a:gd name="T11" fmla="*/ 72 h 97"/>
                <a:gd name="T12" fmla="*/ 24 w 97"/>
                <a:gd name="T13" fmla="*/ 0 h 97"/>
                <a:gd name="T14" fmla="*/ 17 w 97"/>
                <a:gd name="T15" fmla="*/ 0 h 97"/>
                <a:gd name="T16" fmla="*/ 3 w 97"/>
                <a:gd name="T17" fmla="*/ 17 h 97"/>
                <a:gd name="T18" fmla="*/ 3 w 97"/>
                <a:gd name="T19" fmla="*/ 2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97">
                  <a:moveTo>
                    <a:pt x="3" y="24"/>
                  </a:moveTo>
                  <a:lnTo>
                    <a:pt x="3" y="24"/>
                  </a:lnTo>
                  <a:cubicBezTo>
                    <a:pt x="72" y="92"/>
                    <a:pt x="72" y="92"/>
                    <a:pt x="72" y="92"/>
                  </a:cubicBezTo>
                  <a:cubicBezTo>
                    <a:pt x="75" y="96"/>
                    <a:pt x="75" y="96"/>
                    <a:pt x="79" y="92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75"/>
                    <a:pt x="96" y="75"/>
                    <a:pt x="96" y="7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17" y="0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0" y="17"/>
                    <a:pt x="0" y="20"/>
                    <a:pt x="3" y="24"/>
                  </a:cubicBezTo>
                </a:path>
              </a:pathLst>
            </a:custGeom>
            <a:solidFill>
              <a:srgbClr val="F476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195">
              <a:extLst>
                <a:ext uri="{FF2B5EF4-FFF2-40B4-BE49-F238E27FC236}">
                  <a16:creationId xmlns:a16="http://schemas.microsoft.com/office/drawing/2014/main" id="{CC618622-ABFB-B647-9629-24F346656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237" y="30523929"/>
              <a:ext cx="268718" cy="268718"/>
            </a:xfrm>
            <a:custGeom>
              <a:avLst/>
              <a:gdLst>
                <a:gd name="T0" fmla="*/ 72 w 97"/>
                <a:gd name="T1" fmla="*/ 0 h 97"/>
                <a:gd name="T2" fmla="*/ 72 w 97"/>
                <a:gd name="T3" fmla="*/ 0 h 97"/>
                <a:gd name="T4" fmla="*/ 3 w 97"/>
                <a:gd name="T5" fmla="*/ 72 h 97"/>
                <a:gd name="T6" fmla="*/ 3 w 97"/>
                <a:gd name="T7" fmla="*/ 79 h 97"/>
                <a:gd name="T8" fmla="*/ 17 w 97"/>
                <a:gd name="T9" fmla="*/ 92 h 97"/>
                <a:gd name="T10" fmla="*/ 24 w 97"/>
                <a:gd name="T11" fmla="*/ 92 h 97"/>
                <a:gd name="T12" fmla="*/ 96 w 97"/>
                <a:gd name="T13" fmla="*/ 24 h 97"/>
                <a:gd name="T14" fmla="*/ 96 w 97"/>
                <a:gd name="T15" fmla="*/ 17 h 97"/>
                <a:gd name="T16" fmla="*/ 79 w 97"/>
                <a:gd name="T17" fmla="*/ 0 h 97"/>
                <a:gd name="T18" fmla="*/ 72 w 97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97">
                  <a:moveTo>
                    <a:pt x="72" y="0"/>
                  </a:moveTo>
                  <a:lnTo>
                    <a:pt x="72" y="0"/>
                  </a:lnTo>
                  <a:cubicBezTo>
                    <a:pt x="3" y="72"/>
                    <a:pt x="3" y="72"/>
                    <a:pt x="3" y="72"/>
                  </a:cubicBezTo>
                  <a:cubicBezTo>
                    <a:pt x="0" y="75"/>
                    <a:pt x="0" y="75"/>
                    <a:pt x="3" y="79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20" y="96"/>
                    <a:pt x="20" y="96"/>
                    <a:pt x="24" y="92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20"/>
                    <a:pt x="96" y="17"/>
                    <a:pt x="96" y="17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5" y="0"/>
                    <a:pt x="75" y="0"/>
                    <a:pt x="72" y="0"/>
                  </a:cubicBezTo>
                </a:path>
              </a:pathLst>
            </a:custGeom>
            <a:solidFill>
              <a:srgbClr val="F476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C8F6E0E-08A4-7A49-88A0-B66980C21C6B}"/>
              </a:ext>
            </a:extLst>
          </p:cNvPr>
          <p:cNvGrpSpPr/>
          <p:nvPr/>
        </p:nvGrpSpPr>
        <p:grpSpPr>
          <a:xfrm>
            <a:off x="5392735" y="4262488"/>
            <a:ext cx="2034630" cy="2034630"/>
            <a:chOff x="5101852" y="24465557"/>
            <a:chExt cx="3493335" cy="3493335"/>
          </a:xfrm>
        </p:grpSpPr>
        <p:sp>
          <p:nvSpPr>
            <p:cNvPr id="64" name="Freeform 153">
              <a:extLst>
                <a:ext uri="{FF2B5EF4-FFF2-40B4-BE49-F238E27FC236}">
                  <a16:creationId xmlns:a16="http://schemas.microsoft.com/office/drawing/2014/main" id="{01D23616-3D78-A54D-BDB2-F7C234A8F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852" y="24465557"/>
              <a:ext cx="3493335" cy="3493335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196">
              <a:extLst>
                <a:ext uri="{FF2B5EF4-FFF2-40B4-BE49-F238E27FC236}">
                  <a16:creationId xmlns:a16="http://schemas.microsoft.com/office/drawing/2014/main" id="{8ACCFECE-DC80-C341-BA38-339F39388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3372" y="25809147"/>
              <a:ext cx="1258085" cy="842802"/>
            </a:xfrm>
            <a:custGeom>
              <a:avLst/>
              <a:gdLst>
                <a:gd name="T0" fmla="*/ 454 w 455"/>
                <a:gd name="T1" fmla="*/ 275 h 303"/>
                <a:gd name="T2" fmla="*/ 454 w 455"/>
                <a:gd name="T3" fmla="*/ 275 h 303"/>
                <a:gd name="T4" fmla="*/ 224 w 455"/>
                <a:gd name="T5" fmla="*/ 299 h 303"/>
                <a:gd name="T6" fmla="*/ 0 w 455"/>
                <a:gd name="T7" fmla="*/ 275 h 303"/>
                <a:gd name="T8" fmla="*/ 0 w 455"/>
                <a:gd name="T9" fmla="*/ 31 h 303"/>
                <a:gd name="T10" fmla="*/ 224 w 455"/>
                <a:gd name="T11" fmla="*/ 0 h 303"/>
                <a:gd name="T12" fmla="*/ 454 w 455"/>
                <a:gd name="T13" fmla="*/ 31 h 303"/>
                <a:gd name="T14" fmla="*/ 454 w 455"/>
                <a:gd name="T15" fmla="*/ 2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5" h="303">
                  <a:moveTo>
                    <a:pt x="454" y="275"/>
                  </a:moveTo>
                  <a:lnTo>
                    <a:pt x="454" y="275"/>
                  </a:lnTo>
                  <a:cubicBezTo>
                    <a:pt x="454" y="275"/>
                    <a:pt x="351" y="302"/>
                    <a:pt x="224" y="299"/>
                  </a:cubicBezTo>
                  <a:cubicBezTo>
                    <a:pt x="121" y="295"/>
                    <a:pt x="0" y="275"/>
                    <a:pt x="0" y="27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14" y="0"/>
                    <a:pt x="224" y="0"/>
                  </a:cubicBezTo>
                  <a:cubicBezTo>
                    <a:pt x="351" y="3"/>
                    <a:pt x="454" y="31"/>
                    <a:pt x="454" y="31"/>
                  </a:cubicBezTo>
                  <a:lnTo>
                    <a:pt x="454" y="275"/>
                  </a:lnTo>
                </a:path>
              </a:pathLst>
            </a:custGeom>
            <a:solidFill>
              <a:srgbClr val="8EEF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197">
              <a:extLst>
                <a:ext uri="{FF2B5EF4-FFF2-40B4-BE49-F238E27FC236}">
                  <a16:creationId xmlns:a16="http://schemas.microsoft.com/office/drawing/2014/main" id="{D0DAEA77-83F3-784F-8816-8CB9E68E2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8943" y="25833576"/>
              <a:ext cx="85497" cy="793944"/>
            </a:xfrm>
            <a:custGeom>
              <a:avLst/>
              <a:gdLst>
                <a:gd name="T0" fmla="*/ 21 w 29"/>
                <a:gd name="T1" fmla="*/ 285 h 286"/>
                <a:gd name="T2" fmla="*/ 21 w 29"/>
                <a:gd name="T3" fmla="*/ 285 h 286"/>
                <a:gd name="T4" fmla="*/ 7 w 29"/>
                <a:gd name="T5" fmla="*/ 285 h 286"/>
                <a:gd name="T6" fmla="*/ 0 w 29"/>
                <a:gd name="T7" fmla="*/ 279 h 286"/>
                <a:gd name="T8" fmla="*/ 0 w 29"/>
                <a:gd name="T9" fmla="*/ 7 h 286"/>
                <a:gd name="T10" fmla="*/ 7 w 29"/>
                <a:gd name="T11" fmla="*/ 0 h 286"/>
                <a:gd name="T12" fmla="*/ 21 w 29"/>
                <a:gd name="T13" fmla="*/ 0 h 286"/>
                <a:gd name="T14" fmla="*/ 28 w 29"/>
                <a:gd name="T15" fmla="*/ 7 h 286"/>
                <a:gd name="T16" fmla="*/ 28 w 29"/>
                <a:gd name="T17" fmla="*/ 279 h 286"/>
                <a:gd name="T18" fmla="*/ 21 w 29"/>
                <a:gd name="T19" fmla="*/ 28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86">
                  <a:moveTo>
                    <a:pt x="21" y="285"/>
                  </a:moveTo>
                  <a:lnTo>
                    <a:pt x="21" y="285"/>
                  </a:lnTo>
                  <a:cubicBezTo>
                    <a:pt x="7" y="285"/>
                    <a:pt x="7" y="285"/>
                    <a:pt x="7" y="285"/>
                  </a:cubicBezTo>
                  <a:cubicBezTo>
                    <a:pt x="3" y="285"/>
                    <a:pt x="0" y="282"/>
                    <a:pt x="0" y="2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8" y="4"/>
                    <a:pt x="28" y="7"/>
                  </a:cubicBezTo>
                  <a:cubicBezTo>
                    <a:pt x="28" y="279"/>
                    <a:pt x="28" y="279"/>
                    <a:pt x="28" y="279"/>
                  </a:cubicBezTo>
                  <a:cubicBezTo>
                    <a:pt x="28" y="282"/>
                    <a:pt x="24" y="285"/>
                    <a:pt x="21" y="285"/>
                  </a:cubicBezTo>
                </a:path>
              </a:pathLst>
            </a:custGeom>
            <a:solidFill>
              <a:srgbClr val="24BA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198">
              <a:extLst>
                <a:ext uri="{FF2B5EF4-FFF2-40B4-BE49-F238E27FC236}">
                  <a16:creationId xmlns:a16="http://schemas.microsoft.com/office/drawing/2014/main" id="{1038F589-0ED0-154A-A592-6B11F56F3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7028" y="25833576"/>
              <a:ext cx="73287" cy="793944"/>
            </a:xfrm>
            <a:custGeom>
              <a:avLst/>
              <a:gdLst>
                <a:gd name="T0" fmla="*/ 17 w 25"/>
                <a:gd name="T1" fmla="*/ 285 h 286"/>
                <a:gd name="T2" fmla="*/ 17 w 25"/>
                <a:gd name="T3" fmla="*/ 285 h 286"/>
                <a:gd name="T4" fmla="*/ 7 w 25"/>
                <a:gd name="T5" fmla="*/ 285 h 286"/>
                <a:gd name="T6" fmla="*/ 0 w 25"/>
                <a:gd name="T7" fmla="*/ 279 h 286"/>
                <a:gd name="T8" fmla="*/ 0 w 25"/>
                <a:gd name="T9" fmla="*/ 7 h 286"/>
                <a:gd name="T10" fmla="*/ 7 w 25"/>
                <a:gd name="T11" fmla="*/ 0 h 286"/>
                <a:gd name="T12" fmla="*/ 17 w 25"/>
                <a:gd name="T13" fmla="*/ 0 h 286"/>
                <a:gd name="T14" fmla="*/ 24 w 25"/>
                <a:gd name="T15" fmla="*/ 7 h 286"/>
                <a:gd name="T16" fmla="*/ 24 w 25"/>
                <a:gd name="T17" fmla="*/ 279 h 286"/>
                <a:gd name="T18" fmla="*/ 17 w 25"/>
                <a:gd name="T19" fmla="*/ 28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86">
                  <a:moveTo>
                    <a:pt x="17" y="285"/>
                  </a:moveTo>
                  <a:lnTo>
                    <a:pt x="17" y="285"/>
                  </a:lnTo>
                  <a:cubicBezTo>
                    <a:pt x="7" y="285"/>
                    <a:pt x="7" y="285"/>
                    <a:pt x="7" y="285"/>
                  </a:cubicBezTo>
                  <a:cubicBezTo>
                    <a:pt x="3" y="285"/>
                    <a:pt x="0" y="282"/>
                    <a:pt x="0" y="2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4" y="4"/>
                    <a:pt x="24" y="7"/>
                  </a:cubicBezTo>
                  <a:cubicBezTo>
                    <a:pt x="24" y="279"/>
                    <a:pt x="24" y="279"/>
                    <a:pt x="24" y="279"/>
                  </a:cubicBezTo>
                  <a:cubicBezTo>
                    <a:pt x="24" y="282"/>
                    <a:pt x="20" y="285"/>
                    <a:pt x="17" y="285"/>
                  </a:cubicBezTo>
                </a:path>
              </a:pathLst>
            </a:custGeom>
            <a:solidFill>
              <a:srgbClr val="24BA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199">
              <a:extLst>
                <a:ext uri="{FF2B5EF4-FFF2-40B4-BE49-F238E27FC236}">
                  <a16:creationId xmlns:a16="http://schemas.microsoft.com/office/drawing/2014/main" id="{4344FBFC-4C18-A246-9100-512F10FE7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8080" y="25748079"/>
              <a:ext cx="427502" cy="818365"/>
            </a:xfrm>
            <a:custGeom>
              <a:avLst/>
              <a:gdLst>
                <a:gd name="T0" fmla="*/ 141 w 156"/>
                <a:gd name="T1" fmla="*/ 296 h 297"/>
                <a:gd name="T2" fmla="*/ 141 w 156"/>
                <a:gd name="T3" fmla="*/ 296 h 297"/>
                <a:gd name="T4" fmla="*/ 4 w 156"/>
                <a:gd name="T5" fmla="*/ 79 h 297"/>
                <a:gd name="T6" fmla="*/ 31 w 156"/>
                <a:gd name="T7" fmla="*/ 24 h 297"/>
                <a:gd name="T8" fmla="*/ 155 w 156"/>
                <a:gd name="T9" fmla="*/ 59 h 297"/>
                <a:gd name="T10" fmla="*/ 141 w 156"/>
                <a:gd name="T11" fmla="*/ 76 h 297"/>
                <a:gd name="T12" fmla="*/ 41 w 156"/>
                <a:gd name="T13" fmla="*/ 41 h 297"/>
                <a:gd name="T14" fmla="*/ 24 w 156"/>
                <a:gd name="T15" fmla="*/ 79 h 297"/>
                <a:gd name="T16" fmla="*/ 155 w 156"/>
                <a:gd name="T17" fmla="*/ 275 h 297"/>
                <a:gd name="T18" fmla="*/ 141 w 156"/>
                <a:gd name="T19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297">
                  <a:moveTo>
                    <a:pt x="141" y="296"/>
                  </a:moveTo>
                  <a:lnTo>
                    <a:pt x="141" y="296"/>
                  </a:lnTo>
                  <a:cubicBezTo>
                    <a:pt x="134" y="289"/>
                    <a:pt x="7" y="210"/>
                    <a:pt x="4" y="79"/>
                  </a:cubicBezTo>
                  <a:cubicBezTo>
                    <a:pt x="0" y="52"/>
                    <a:pt x="14" y="31"/>
                    <a:pt x="31" y="24"/>
                  </a:cubicBezTo>
                  <a:cubicBezTo>
                    <a:pt x="83" y="0"/>
                    <a:pt x="144" y="48"/>
                    <a:pt x="155" y="59"/>
                  </a:cubicBezTo>
                  <a:cubicBezTo>
                    <a:pt x="141" y="76"/>
                    <a:pt x="141" y="76"/>
                    <a:pt x="141" y="76"/>
                  </a:cubicBezTo>
                  <a:cubicBezTo>
                    <a:pt x="100" y="41"/>
                    <a:pt x="65" y="31"/>
                    <a:pt x="41" y="41"/>
                  </a:cubicBezTo>
                  <a:cubicBezTo>
                    <a:pt x="31" y="48"/>
                    <a:pt x="24" y="59"/>
                    <a:pt x="24" y="79"/>
                  </a:cubicBezTo>
                  <a:cubicBezTo>
                    <a:pt x="31" y="193"/>
                    <a:pt x="151" y="275"/>
                    <a:pt x="155" y="275"/>
                  </a:cubicBezTo>
                  <a:lnTo>
                    <a:pt x="141" y="296"/>
                  </a:lnTo>
                </a:path>
              </a:pathLst>
            </a:custGeom>
            <a:solidFill>
              <a:srgbClr val="24BA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200">
              <a:extLst>
                <a:ext uri="{FF2B5EF4-FFF2-40B4-BE49-F238E27FC236}">
                  <a16:creationId xmlns:a16="http://schemas.microsoft.com/office/drawing/2014/main" id="{697D9A88-025D-7443-AECE-AC85125E4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9246" y="25772508"/>
              <a:ext cx="451931" cy="806154"/>
            </a:xfrm>
            <a:custGeom>
              <a:avLst/>
              <a:gdLst>
                <a:gd name="T0" fmla="*/ 14 w 163"/>
                <a:gd name="T1" fmla="*/ 289 h 290"/>
                <a:gd name="T2" fmla="*/ 14 w 163"/>
                <a:gd name="T3" fmla="*/ 289 h 290"/>
                <a:gd name="T4" fmla="*/ 162 w 163"/>
                <a:gd name="T5" fmla="*/ 79 h 290"/>
                <a:gd name="T6" fmla="*/ 131 w 163"/>
                <a:gd name="T7" fmla="*/ 24 h 290"/>
                <a:gd name="T8" fmla="*/ 0 w 163"/>
                <a:gd name="T9" fmla="*/ 52 h 290"/>
                <a:gd name="T10" fmla="*/ 14 w 163"/>
                <a:gd name="T11" fmla="*/ 69 h 290"/>
                <a:gd name="T12" fmla="*/ 121 w 163"/>
                <a:gd name="T13" fmla="*/ 41 h 290"/>
                <a:gd name="T14" fmla="*/ 138 w 163"/>
                <a:gd name="T15" fmla="*/ 79 h 290"/>
                <a:gd name="T16" fmla="*/ 4 w 163"/>
                <a:gd name="T17" fmla="*/ 268 h 290"/>
                <a:gd name="T18" fmla="*/ 14 w 163"/>
                <a:gd name="T19" fmla="*/ 289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290">
                  <a:moveTo>
                    <a:pt x="14" y="289"/>
                  </a:moveTo>
                  <a:lnTo>
                    <a:pt x="14" y="289"/>
                  </a:lnTo>
                  <a:cubicBezTo>
                    <a:pt x="21" y="282"/>
                    <a:pt x="152" y="210"/>
                    <a:pt x="162" y="79"/>
                  </a:cubicBezTo>
                  <a:cubicBezTo>
                    <a:pt x="162" y="52"/>
                    <a:pt x="148" y="31"/>
                    <a:pt x="131" y="24"/>
                  </a:cubicBezTo>
                  <a:cubicBezTo>
                    <a:pt x="79" y="0"/>
                    <a:pt x="14" y="41"/>
                    <a:pt x="0" y="52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55" y="34"/>
                    <a:pt x="97" y="31"/>
                    <a:pt x="121" y="41"/>
                  </a:cubicBezTo>
                  <a:cubicBezTo>
                    <a:pt x="131" y="48"/>
                    <a:pt x="141" y="59"/>
                    <a:pt x="138" y="79"/>
                  </a:cubicBezTo>
                  <a:cubicBezTo>
                    <a:pt x="124" y="206"/>
                    <a:pt x="4" y="268"/>
                    <a:pt x="4" y="268"/>
                  </a:cubicBezTo>
                  <a:lnTo>
                    <a:pt x="14" y="289"/>
                  </a:lnTo>
                </a:path>
              </a:pathLst>
            </a:custGeom>
            <a:solidFill>
              <a:srgbClr val="24BA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39437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 19">
            <a:extLst>
              <a:ext uri="{FF2B5EF4-FFF2-40B4-BE49-F238E27FC236}">
                <a16:creationId xmlns:a16="http://schemas.microsoft.com/office/drawing/2014/main" id="{21C0BC84-6BAC-D948-9E3C-7DF9B6480D62}"/>
              </a:ext>
            </a:extLst>
          </p:cNvPr>
          <p:cNvSpPr/>
          <p:nvPr/>
        </p:nvSpPr>
        <p:spPr>
          <a:xfrm>
            <a:off x="7144860" y="1065715"/>
            <a:ext cx="1008801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6600" b="1" dirty="0">
                <a:solidFill>
                  <a:schemeClr val="accent5"/>
                </a:solidFill>
                <a:latin typeface="Montserrat" pitchFamily="2" charset="77"/>
              </a:rPr>
              <a:t>PIE CHARTS EXAMPLE</a:t>
            </a:r>
          </a:p>
        </p:txBody>
      </p:sp>
      <p:sp>
        <p:nvSpPr>
          <p:cNvPr id="44" name="Rectángulo 20">
            <a:extLst>
              <a:ext uri="{FF2B5EF4-FFF2-40B4-BE49-F238E27FC236}">
                <a16:creationId xmlns:a16="http://schemas.microsoft.com/office/drawing/2014/main" id="{6B0D78D3-1E63-9341-93C4-1D3261604B2C}"/>
              </a:ext>
            </a:extLst>
          </p:cNvPr>
          <p:cNvSpPr/>
          <p:nvPr/>
        </p:nvSpPr>
        <p:spPr>
          <a:xfrm>
            <a:off x="7823687" y="2167719"/>
            <a:ext cx="87302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pc="3000" dirty="0">
                <a:solidFill>
                  <a:schemeClr val="bg1"/>
                </a:solidFill>
                <a:latin typeface="Montserrat Light" pitchFamily="2" charset="77"/>
              </a:rPr>
              <a:t>STOP COVID-19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A3699E3-6223-1741-8B97-13571D3948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3716349"/>
              </p:ext>
            </p:extLst>
          </p:nvPr>
        </p:nvGraphicFramePr>
        <p:xfrm>
          <a:off x="2411781" y="3971807"/>
          <a:ext cx="4522530" cy="4383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E8AECA3-2A25-7645-95D1-E4B3278F3BFD}"/>
              </a:ext>
            </a:extLst>
          </p:cNvPr>
          <p:cNvSpPr txBox="1"/>
          <p:nvPr/>
        </p:nvSpPr>
        <p:spPr>
          <a:xfrm>
            <a:off x="3481508" y="8748819"/>
            <a:ext cx="2383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b="1" dirty="0">
                <a:solidFill>
                  <a:schemeClr val="bg1"/>
                </a:solidFill>
                <a:latin typeface="Montserrat SemiBold" pitchFamily="2" charset="77"/>
                <a:cs typeface="Cairo" pitchFamily="2" charset="-78"/>
              </a:rPr>
              <a:t>25%</a:t>
            </a:r>
          </a:p>
        </p:txBody>
      </p:sp>
      <p:sp>
        <p:nvSpPr>
          <p:cNvPr id="6" name="Rectángulo 23">
            <a:extLst>
              <a:ext uri="{FF2B5EF4-FFF2-40B4-BE49-F238E27FC236}">
                <a16:creationId xmlns:a16="http://schemas.microsoft.com/office/drawing/2014/main" id="{974F0F7D-10F2-F44D-BCAA-042341306C0C}"/>
              </a:ext>
            </a:extLst>
          </p:cNvPr>
          <p:cNvSpPr/>
          <p:nvPr/>
        </p:nvSpPr>
        <p:spPr>
          <a:xfrm>
            <a:off x="2002645" y="9793955"/>
            <a:ext cx="54115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Muli Light" pitchFamily="2" charset="77"/>
              </a:rPr>
              <a:t>Take care of your health and protect yourself from viruses diseases.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064F95B-928A-254F-8677-132A56FDA0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1683529"/>
              </p:ext>
            </p:extLst>
          </p:nvPr>
        </p:nvGraphicFramePr>
        <p:xfrm>
          <a:off x="17407954" y="3918166"/>
          <a:ext cx="4522530" cy="4383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1BA48A9-69A8-FC43-9AA9-0B4A7AD63E21}"/>
              </a:ext>
            </a:extLst>
          </p:cNvPr>
          <p:cNvSpPr txBox="1"/>
          <p:nvPr/>
        </p:nvSpPr>
        <p:spPr>
          <a:xfrm>
            <a:off x="18477681" y="8695178"/>
            <a:ext cx="2383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b="1" dirty="0">
                <a:solidFill>
                  <a:schemeClr val="bg1"/>
                </a:solidFill>
                <a:latin typeface="Montserrat SemiBold" pitchFamily="2" charset="77"/>
                <a:cs typeface="Cairo" pitchFamily="2" charset="-78"/>
              </a:rPr>
              <a:t>40%</a:t>
            </a:r>
          </a:p>
        </p:txBody>
      </p:sp>
      <p:sp>
        <p:nvSpPr>
          <p:cNvPr id="11" name="Rectángulo 23">
            <a:extLst>
              <a:ext uri="{FF2B5EF4-FFF2-40B4-BE49-F238E27FC236}">
                <a16:creationId xmlns:a16="http://schemas.microsoft.com/office/drawing/2014/main" id="{C4427D2F-CE5E-6248-8B00-B0FC1EDED062}"/>
              </a:ext>
            </a:extLst>
          </p:cNvPr>
          <p:cNvSpPr/>
          <p:nvPr/>
        </p:nvSpPr>
        <p:spPr>
          <a:xfrm>
            <a:off x="16963431" y="9793955"/>
            <a:ext cx="54115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Muli Light" pitchFamily="2" charset="77"/>
              </a:rPr>
              <a:t>Take care of your health and protect yourself from viruses diseases.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07E1778-A89E-3B49-9A6A-B64FC58098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2415496"/>
              </p:ext>
            </p:extLst>
          </p:nvPr>
        </p:nvGraphicFramePr>
        <p:xfrm>
          <a:off x="10096741" y="3971807"/>
          <a:ext cx="4522530" cy="4383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E736F73-A453-6945-9683-D1B6E9CB7F37}"/>
              </a:ext>
            </a:extLst>
          </p:cNvPr>
          <p:cNvSpPr txBox="1"/>
          <p:nvPr/>
        </p:nvSpPr>
        <p:spPr>
          <a:xfrm>
            <a:off x="11166468" y="8748819"/>
            <a:ext cx="2383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b="1" dirty="0">
                <a:solidFill>
                  <a:schemeClr val="bg1"/>
                </a:solidFill>
                <a:latin typeface="Montserrat SemiBold" pitchFamily="2" charset="77"/>
                <a:cs typeface="Cairo" pitchFamily="2" charset="-78"/>
              </a:rPr>
              <a:t>25%</a:t>
            </a:r>
          </a:p>
        </p:txBody>
      </p:sp>
      <p:sp>
        <p:nvSpPr>
          <p:cNvPr id="16" name="Rectángulo 23">
            <a:extLst>
              <a:ext uri="{FF2B5EF4-FFF2-40B4-BE49-F238E27FC236}">
                <a16:creationId xmlns:a16="http://schemas.microsoft.com/office/drawing/2014/main" id="{FA5759BE-72D0-1744-A3E8-D6F19F0E6F8B}"/>
              </a:ext>
            </a:extLst>
          </p:cNvPr>
          <p:cNvSpPr/>
          <p:nvPr/>
        </p:nvSpPr>
        <p:spPr>
          <a:xfrm>
            <a:off x="9687605" y="9793955"/>
            <a:ext cx="54115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Muli Light" pitchFamily="2" charset="77"/>
              </a:rPr>
              <a:t>Take care of your health and protect yourself from viruses diseases.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8329604-246F-C549-85AE-3F094BD2D304}"/>
              </a:ext>
            </a:extLst>
          </p:cNvPr>
          <p:cNvGrpSpPr/>
          <p:nvPr/>
        </p:nvGrpSpPr>
        <p:grpSpPr>
          <a:xfrm>
            <a:off x="18681433" y="5126624"/>
            <a:ext cx="2034630" cy="2034630"/>
            <a:chOff x="5101851" y="34652386"/>
            <a:chExt cx="3493334" cy="3493332"/>
          </a:xfrm>
        </p:grpSpPr>
        <p:sp>
          <p:nvSpPr>
            <p:cNvPr id="21" name="Freeform 174">
              <a:extLst>
                <a:ext uri="{FF2B5EF4-FFF2-40B4-BE49-F238E27FC236}">
                  <a16:creationId xmlns:a16="http://schemas.microsoft.com/office/drawing/2014/main" id="{4A973763-3B28-0A47-A6C4-EC050B9AE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851" y="34652386"/>
              <a:ext cx="3493334" cy="3493332"/>
            </a:xfrm>
            <a:custGeom>
              <a:avLst/>
              <a:gdLst>
                <a:gd name="T0" fmla="*/ 1261 w 1262"/>
                <a:gd name="T1" fmla="*/ 632 h 1262"/>
                <a:gd name="T2" fmla="*/ 1261 w 1262"/>
                <a:gd name="T3" fmla="*/ 632 h 1262"/>
                <a:gd name="T4" fmla="*/ 632 w 1262"/>
                <a:gd name="T5" fmla="*/ 1261 h 1262"/>
                <a:gd name="T6" fmla="*/ 0 w 1262"/>
                <a:gd name="T7" fmla="*/ 632 h 1262"/>
                <a:gd name="T8" fmla="*/ 632 w 1262"/>
                <a:gd name="T9" fmla="*/ 0 h 1262"/>
                <a:gd name="T10" fmla="*/ 1261 w 1262"/>
                <a:gd name="T11" fmla="*/ 632 h 1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2">
                  <a:moveTo>
                    <a:pt x="1261" y="632"/>
                  </a:moveTo>
                  <a:lnTo>
                    <a:pt x="1261" y="632"/>
                  </a:lnTo>
                  <a:cubicBezTo>
                    <a:pt x="1261" y="979"/>
                    <a:pt x="979" y="1261"/>
                    <a:pt x="632" y="1261"/>
                  </a:cubicBezTo>
                  <a:cubicBezTo>
                    <a:pt x="281" y="1261"/>
                    <a:pt x="0" y="979"/>
                    <a:pt x="0" y="632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" name="Freeform 182">
              <a:extLst>
                <a:ext uri="{FF2B5EF4-FFF2-40B4-BE49-F238E27FC236}">
                  <a16:creationId xmlns:a16="http://schemas.microsoft.com/office/drawing/2014/main" id="{BFEC1CE5-814A-F84D-90FF-F9FF85FF8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4438" y="36118111"/>
              <a:ext cx="1783310" cy="1135948"/>
            </a:xfrm>
            <a:custGeom>
              <a:avLst/>
              <a:gdLst>
                <a:gd name="T0" fmla="*/ 633 w 644"/>
                <a:gd name="T1" fmla="*/ 192 h 410"/>
                <a:gd name="T2" fmla="*/ 633 w 644"/>
                <a:gd name="T3" fmla="*/ 192 h 410"/>
                <a:gd name="T4" fmla="*/ 591 w 644"/>
                <a:gd name="T5" fmla="*/ 192 h 410"/>
                <a:gd name="T6" fmla="*/ 529 w 644"/>
                <a:gd name="T7" fmla="*/ 172 h 410"/>
                <a:gd name="T8" fmla="*/ 306 w 644"/>
                <a:gd name="T9" fmla="*/ 13 h 410"/>
                <a:gd name="T10" fmla="*/ 265 w 644"/>
                <a:gd name="T11" fmla="*/ 13 h 410"/>
                <a:gd name="T12" fmla="*/ 278 w 644"/>
                <a:gd name="T13" fmla="*/ 62 h 410"/>
                <a:gd name="T14" fmla="*/ 333 w 644"/>
                <a:gd name="T15" fmla="*/ 113 h 410"/>
                <a:gd name="T16" fmla="*/ 320 w 644"/>
                <a:gd name="T17" fmla="*/ 148 h 410"/>
                <a:gd name="T18" fmla="*/ 82 w 644"/>
                <a:gd name="T19" fmla="*/ 148 h 410"/>
                <a:gd name="T20" fmla="*/ 55 w 644"/>
                <a:gd name="T21" fmla="*/ 165 h 410"/>
                <a:gd name="T22" fmla="*/ 82 w 644"/>
                <a:gd name="T23" fmla="*/ 196 h 410"/>
                <a:gd name="T24" fmla="*/ 275 w 644"/>
                <a:gd name="T25" fmla="*/ 196 h 410"/>
                <a:gd name="T26" fmla="*/ 285 w 644"/>
                <a:gd name="T27" fmla="*/ 209 h 410"/>
                <a:gd name="T28" fmla="*/ 285 w 644"/>
                <a:gd name="T29" fmla="*/ 209 h 410"/>
                <a:gd name="T30" fmla="*/ 275 w 644"/>
                <a:gd name="T31" fmla="*/ 223 h 410"/>
                <a:gd name="T32" fmla="*/ 31 w 644"/>
                <a:gd name="T33" fmla="*/ 223 h 410"/>
                <a:gd name="T34" fmla="*/ 3 w 644"/>
                <a:gd name="T35" fmla="*/ 240 h 410"/>
                <a:gd name="T36" fmla="*/ 27 w 644"/>
                <a:gd name="T37" fmla="*/ 271 h 410"/>
                <a:gd name="T38" fmla="*/ 278 w 644"/>
                <a:gd name="T39" fmla="*/ 271 h 410"/>
                <a:gd name="T40" fmla="*/ 285 w 644"/>
                <a:gd name="T41" fmla="*/ 282 h 410"/>
                <a:gd name="T42" fmla="*/ 285 w 644"/>
                <a:gd name="T43" fmla="*/ 282 h 410"/>
                <a:gd name="T44" fmla="*/ 278 w 644"/>
                <a:gd name="T45" fmla="*/ 292 h 410"/>
                <a:gd name="T46" fmla="*/ 82 w 644"/>
                <a:gd name="T47" fmla="*/ 292 h 410"/>
                <a:gd name="T48" fmla="*/ 55 w 644"/>
                <a:gd name="T49" fmla="*/ 313 h 410"/>
                <a:gd name="T50" fmla="*/ 82 w 644"/>
                <a:gd name="T51" fmla="*/ 343 h 410"/>
                <a:gd name="T52" fmla="*/ 278 w 644"/>
                <a:gd name="T53" fmla="*/ 343 h 410"/>
                <a:gd name="T54" fmla="*/ 285 w 644"/>
                <a:gd name="T55" fmla="*/ 350 h 410"/>
                <a:gd name="T56" fmla="*/ 285 w 644"/>
                <a:gd name="T57" fmla="*/ 350 h 410"/>
                <a:gd name="T58" fmla="*/ 278 w 644"/>
                <a:gd name="T59" fmla="*/ 361 h 410"/>
                <a:gd name="T60" fmla="*/ 182 w 644"/>
                <a:gd name="T61" fmla="*/ 364 h 410"/>
                <a:gd name="T62" fmla="*/ 158 w 644"/>
                <a:gd name="T63" fmla="*/ 381 h 410"/>
                <a:gd name="T64" fmla="*/ 182 w 644"/>
                <a:gd name="T65" fmla="*/ 405 h 410"/>
                <a:gd name="T66" fmla="*/ 340 w 644"/>
                <a:gd name="T67" fmla="*/ 409 h 410"/>
                <a:gd name="T68" fmla="*/ 371 w 644"/>
                <a:gd name="T69" fmla="*/ 409 h 410"/>
                <a:gd name="T70" fmla="*/ 437 w 644"/>
                <a:gd name="T71" fmla="*/ 409 h 410"/>
                <a:gd name="T72" fmla="*/ 536 w 644"/>
                <a:gd name="T73" fmla="*/ 392 h 410"/>
                <a:gd name="T74" fmla="*/ 567 w 644"/>
                <a:gd name="T75" fmla="*/ 388 h 410"/>
                <a:gd name="T76" fmla="*/ 633 w 644"/>
                <a:gd name="T77" fmla="*/ 388 h 410"/>
                <a:gd name="T78" fmla="*/ 643 w 644"/>
                <a:gd name="T79" fmla="*/ 378 h 410"/>
                <a:gd name="T80" fmla="*/ 643 w 644"/>
                <a:gd name="T81" fmla="*/ 203 h 410"/>
                <a:gd name="T82" fmla="*/ 633 w 644"/>
                <a:gd name="T83" fmla="*/ 192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44" h="410">
                  <a:moveTo>
                    <a:pt x="633" y="192"/>
                  </a:moveTo>
                  <a:lnTo>
                    <a:pt x="633" y="192"/>
                  </a:lnTo>
                  <a:cubicBezTo>
                    <a:pt x="591" y="192"/>
                    <a:pt x="591" y="192"/>
                    <a:pt x="591" y="192"/>
                  </a:cubicBezTo>
                  <a:cubicBezTo>
                    <a:pt x="567" y="192"/>
                    <a:pt x="547" y="185"/>
                    <a:pt x="529" y="172"/>
                  </a:cubicBezTo>
                  <a:cubicBezTo>
                    <a:pt x="450" y="110"/>
                    <a:pt x="306" y="13"/>
                    <a:pt x="306" y="13"/>
                  </a:cubicBezTo>
                  <a:cubicBezTo>
                    <a:pt x="296" y="3"/>
                    <a:pt x="275" y="0"/>
                    <a:pt x="265" y="13"/>
                  </a:cubicBezTo>
                  <a:cubicBezTo>
                    <a:pt x="254" y="31"/>
                    <a:pt x="265" y="48"/>
                    <a:pt x="278" y="62"/>
                  </a:cubicBezTo>
                  <a:cubicBezTo>
                    <a:pt x="278" y="62"/>
                    <a:pt x="316" y="96"/>
                    <a:pt x="333" y="113"/>
                  </a:cubicBezTo>
                  <a:cubicBezTo>
                    <a:pt x="344" y="127"/>
                    <a:pt x="337" y="148"/>
                    <a:pt x="320" y="148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69" y="148"/>
                    <a:pt x="58" y="154"/>
                    <a:pt x="55" y="165"/>
                  </a:cubicBezTo>
                  <a:cubicBezTo>
                    <a:pt x="52" y="182"/>
                    <a:pt x="65" y="196"/>
                    <a:pt x="82" y="196"/>
                  </a:cubicBezTo>
                  <a:cubicBezTo>
                    <a:pt x="275" y="196"/>
                    <a:pt x="275" y="196"/>
                    <a:pt x="275" y="196"/>
                  </a:cubicBezTo>
                  <a:cubicBezTo>
                    <a:pt x="282" y="196"/>
                    <a:pt x="285" y="203"/>
                    <a:pt x="285" y="209"/>
                  </a:cubicBezTo>
                  <a:lnTo>
                    <a:pt x="285" y="209"/>
                  </a:lnTo>
                  <a:cubicBezTo>
                    <a:pt x="285" y="216"/>
                    <a:pt x="282" y="223"/>
                    <a:pt x="275" y="223"/>
                  </a:cubicBezTo>
                  <a:cubicBezTo>
                    <a:pt x="31" y="223"/>
                    <a:pt x="31" y="223"/>
                    <a:pt x="31" y="223"/>
                  </a:cubicBezTo>
                  <a:cubicBezTo>
                    <a:pt x="17" y="223"/>
                    <a:pt x="7" y="230"/>
                    <a:pt x="3" y="240"/>
                  </a:cubicBezTo>
                  <a:cubicBezTo>
                    <a:pt x="0" y="258"/>
                    <a:pt x="14" y="271"/>
                    <a:pt x="27" y="271"/>
                  </a:cubicBezTo>
                  <a:cubicBezTo>
                    <a:pt x="278" y="271"/>
                    <a:pt x="278" y="271"/>
                    <a:pt x="278" y="271"/>
                  </a:cubicBezTo>
                  <a:cubicBezTo>
                    <a:pt x="282" y="271"/>
                    <a:pt x="285" y="275"/>
                    <a:pt x="285" y="282"/>
                  </a:cubicBezTo>
                  <a:lnTo>
                    <a:pt x="285" y="282"/>
                  </a:lnTo>
                  <a:cubicBezTo>
                    <a:pt x="285" y="288"/>
                    <a:pt x="282" y="292"/>
                    <a:pt x="278" y="292"/>
                  </a:cubicBezTo>
                  <a:cubicBezTo>
                    <a:pt x="82" y="292"/>
                    <a:pt x="82" y="292"/>
                    <a:pt x="82" y="292"/>
                  </a:cubicBezTo>
                  <a:cubicBezTo>
                    <a:pt x="69" y="292"/>
                    <a:pt x="58" y="299"/>
                    <a:pt x="55" y="313"/>
                  </a:cubicBezTo>
                  <a:cubicBezTo>
                    <a:pt x="52" y="326"/>
                    <a:pt x="65" y="343"/>
                    <a:pt x="82" y="343"/>
                  </a:cubicBezTo>
                  <a:cubicBezTo>
                    <a:pt x="278" y="343"/>
                    <a:pt x="278" y="343"/>
                    <a:pt x="278" y="343"/>
                  </a:cubicBezTo>
                  <a:cubicBezTo>
                    <a:pt x="282" y="343"/>
                    <a:pt x="285" y="347"/>
                    <a:pt x="285" y="350"/>
                  </a:cubicBezTo>
                  <a:lnTo>
                    <a:pt x="285" y="350"/>
                  </a:lnTo>
                  <a:cubicBezTo>
                    <a:pt x="285" y="357"/>
                    <a:pt x="282" y="361"/>
                    <a:pt x="278" y="361"/>
                  </a:cubicBezTo>
                  <a:cubicBezTo>
                    <a:pt x="182" y="364"/>
                    <a:pt x="182" y="364"/>
                    <a:pt x="182" y="364"/>
                  </a:cubicBezTo>
                  <a:cubicBezTo>
                    <a:pt x="172" y="364"/>
                    <a:pt x="158" y="371"/>
                    <a:pt x="158" y="381"/>
                  </a:cubicBezTo>
                  <a:cubicBezTo>
                    <a:pt x="158" y="395"/>
                    <a:pt x="168" y="405"/>
                    <a:pt x="182" y="405"/>
                  </a:cubicBezTo>
                  <a:cubicBezTo>
                    <a:pt x="340" y="409"/>
                    <a:pt x="340" y="409"/>
                    <a:pt x="340" y="409"/>
                  </a:cubicBezTo>
                  <a:cubicBezTo>
                    <a:pt x="371" y="409"/>
                    <a:pt x="371" y="409"/>
                    <a:pt x="371" y="409"/>
                  </a:cubicBezTo>
                  <a:cubicBezTo>
                    <a:pt x="437" y="409"/>
                    <a:pt x="437" y="409"/>
                    <a:pt x="437" y="409"/>
                  </a:cubicBezTo>
                  <a:cubicBezTo>
                    <a:pt x="450" y="409"/>
                    <a:pt x="502" y="402"/>
                    <a:pt x="536" y="392"/>
                  </a:cubicBezTo>
                  <a:cubicBezTo>
                    <a:pt x="547" y="392"/>
                    <a:pt x="557" y="388"/>
                    <a:pt x="567" y="388"/>
                  </a:cubicBezTo>
                  <a:cubicBezTo>
                    <a:pt x="633" y="388"/>
                    <a:pt x="633" y="388"/>
                    <a:pt x="633" y="388"/>
                  </a:cubicBezTo>
                  <a:cubicBezTo>
                    <a:pt x="639" y="388"/>
                    <a:pt x="643" y="385"/>
                    <a:pt x="643" y="378"/>
                  </a:cubicBezTo>
                  <a:cubicBezTo>
                    <a:pt x="643" y="203"/>
                    <a:pt x="643" y="203"/>
                    <a:pt x="643" y="203"/>
                  </a:cubicBezTo>
                  <a:cubicBezTo>
                    <a:pt x="643" y="196"/>
                    <a:pt x="639" y="192"/>
                    <a:pt x="633" y="192"/>
                  </a:cubicBezTo>
                </a:path>
              </a:pathLst>
            </a:custGeom>
            <a:solidFill>
              <a:srgbClr val="FFC8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Freeform 183">
              <a:extLst>
                <a:ext uri="{FF2B5EF4-FFF2-40B4-BE49-F238E27FC236}">
                  <a16:creationId xmlns:a16="http://schemas.microsoft.com/office/drawing/2014/main" id="{84E30424-FF3F-E547-96CA-B6C3BCEE0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803" y="35959327"/>
              <a:ext cx="134354" cy="183213"/>
            </a:xfrm>
            <a:custGeom>
              <a:avLst/>
              <a:gdLst>
                <a:gd name="T0" fmla="*/ 48 w 49"/>
                <a:gd name="T1" fmla="*/ 38 h 66"/>
                <a:gd name="T2" fmla="*/ 48 w 49"/>
                <a:gd name="T3" fmla="*/ 38 h 66"/>
                <a:gd name="T4" fmla="*/ 24 w 49"/>
                <a:gd name="T5" fmla="*/ 65 h 66"/>
                <a:gd name="T6" fmla="*/ 0 w 49"/>
                <a:gd name="T7" fmla="*/ 38 h 66"/>
                <a:gd name="T8" fmla="*/ 24 w 49"/>
                <a:gd name="T9" fmla="*/ 0 h 66"/>
                <a:gd name="T10" fmla="*/ 48 w 49"/>
                <a:gd name="T11" fmla="*/ 3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66">
                  <a:moveTo>
                    <a:pt x="48" y="38"/>
                  </a:moveTo>
                  <a:lnTo>
                    <a:pt x="48" y="38"/>
                  </a:lnTo>
                  <a:cubicBezTo>
                    <a:pt x="48" y="51"/>
                    <a:pt x="38" y="65"/>
                    <a:pt x="24" y="65"/>
                  </a:cubicBezTo>
                  <a:cubicBezTo>
                    <a:pt x="10" y="65"/>
                    <a:pt x="0" y="51"/>
                    <a:pt x="0" y="38"/>
                  </a:cubicBezTo>
                  <a:cubicBezTo>
                    <a:pt x="0" y="24"/>
                    <a:pt x="24" y="0"/>
                    <a:pt x="24" y="0"/>
                  </a:cubicBezTo>
                  <a:cubicBezTo>
                    <a:pt x="24" y="0"/>
                    <a:pt x="48" y="24"/>
                    <a:pt x="48" y="38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" name="Freeform 184">
              <a:extLst>
                <a:ext uri="{FF2B5EF4-FFF2-40B4-BE49-F238E27FC236}">
                  <a16:creationId xmlns:a16="http://schemas.microsoft.com/office/drawing/2014/main" id="{3B0EAB48-4244-A649-8FFC-FC92E6B10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803" y="36228044"/>
              <a:ext cx="134354" cy="183213"/>
            </a:xfrm>
            <a:custGeom>
              <a:avLst/>
              <a:gdLst>
                <a:gd name="T0" fmla="*/ 48 w 49"/>
                <a:gd name="T1" fmla="*/ 38 h 66"/>
                <a:gd name="T2" fmla="*/ 48 w 49"/>
                <a:gd name="T3" fmla="*/ 38 h 66"/>
                <a:gd name="T4" fmla="*/ 24 w 49"/>
                <a:gd name="T5" fmla="*/ 65 h 66"/>
                <a:gd name="T6" fmla="*/ 0 w 49"/>
                <a:gd name="T7" fmla="*/ 38 h 66"/>
                <a:gd name="T8" fmla="*/ 24 w 49"/>
                <a:gd name="T9" fmla="*/ 0 h 66"/>
                <a:gd name="T10" fmla="*/ 48 w 49"/>
                <a:gd name="T11" fmla="*/ 3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66">
                  <a:moveTo>
                    <a:pt x="48" y="38"/>
                  </a:moveTo>
                  <a:lnTo>
                    <a:pt x="48" y="38"/>
                  </a:lnTo>
                  <a:cubicBezTo>
                    <a:pt x="48" y="55"/>
                    <a:pt x="38" y="65"/>
                    <a:pt x="24" y="65"/>
                  </a:cubicBezTo>
                  <a:cubicBezTo>
                    <a:pt x="10" y="65"/>
                    <a:pt x="0" y="55"/>
                    <a:pt x="0" y="38"/>
                  </a:cubicBezTo>
                  <a:cubicBezTo>
                    <a:pt x="0" y="24"/>
                    <a:pt x="24" y="0"/>
                    <a:pt x="24" y="0"/>
                  </a:cubicBezTo>
                  <a:cubicBezTo>
                    <a:pt x="24" y="0"/>
                    <a:pt x="48" y="24"/>
                    <a:pt x="48" y="38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Freeform 185">
              <a:extLst>
                <a:ext uri="{FF2B5EF4-FFF2-40B4-BE49-F238E27FC236}">
                  <a16:creationId xmlns:a16="http://schemas.microsoft.com/office/drawing/2014/main" id="{5BE33EE4-C716-A840-BE43-1C004BC48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235" y="35959327"/>
              <a:ext cx="134354" cy="183213"/>
            </a:xfrm>
            <a:custGeom>
              <a:avLst/>
              <a:gdLst>
                <a:gd name="T0" fmla="*/ 48 w 49"/>
                <a:gd name="T1" fmla="*/ 38 h 66"/>
                <a:gd name="T2" fmla="*/ 48 w 49"/>
                <a:gd name="T3" fmla="*/ 38 h 66"/>
                <a:gd name="T4" fmla="*/ 24 w 49"/>
                <a:gd name="T5" fmla="*/ 65 h 66"/>
                <a:gd name="T6" fmla="*/ 0 w 49"/>
                <a:gd name="T7" fmla="*/ 38 h 66"/>
                <a:gd name="T8" fmla="*/ 24 w 49"/>
                <a:gd name="T9" fmla="*/ 0 h 66"/>
                <a:gd name="T10" fmla="*/ 48 w 49"/>
                <a:gd name="T11" fmla="*/ 3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66">
                  <a:moveTo>
                    <a:pt x="48" y="38"/>
                  </a:moveTo>
                  <a:lnTo>
                    <a:pt x="48" y="38"/>
                  </a:lnTo>
                  <a:cubicBezTo>
                    <a:pt x="48" y="51"/>
                    <a:pt x="38" y="65"/>
                    <a:pt x="24" y="65"/>
                  </a:cubicBezTo>
                  <a:cubicBezTo>
                    <a:pt x="10" y="65"/>
                    <a:pt x="0" y="51"/>
                    <a:pt x="0" y="38"/>
                  </a:cubicBezTo>
                  <a:cubicBezTo>
                    <a:pt x="0" y="24"/>
                    <a:pt x="24" y="0"/>
                    <a:pt x="24" y="0"/>
                  </a:cubicBezTo>
                  <a:cubicBezTo>
                    <a:pt x="24" y="0"/>
                    <a:pt x="48" y="24"/>
                    <a:pt x="48" y="38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186">
              <a:extLst>
                <a:ext uri="{FF2B5EF4-FFF2-40B4-BE49-F238E27FC236}">
                  <a16:creationId xmlns:a16="http://schemas.microsoft.com/office/drawing/2014/main" id="{8D31A209-35F7-2849-BE94-367174DB1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235" y="36228053"/>
              <a:ext cx="134354" cy="183213"/>
            </a:xfrm>
            <a:custGeom>
              <a:avLst/>
              <a:gdLst>
                <a:gd name="T0" fmla="*/ 48 w 49"/>
                <a:gd name="T1" fmla="*/ 38 h 66"/>
                <a:gd name="T2" fmla="*/ 48 w 49"/>
                <a:gd name="T3" fmla="*/ 38 h 66"/>
                <a:gd name="T4" fmla="*/ 24 w 49"/>
                <a:gd name="T5" fmla="*/ 65 h 66"/>
                <a:gd name="T6" fmla="*/ 0 w 49"/>
                <a:gd name="T7" fmla="*/ 38 h 66"/>
                <a:gd name="T8" fmla="*/ 24 w 49"/>
                <a:gd name="T9" fmla="*/ 0 h 66"/>
                <a:gd name="T10" fmla="*/ 48 w 49"/>
                <a:gd name="T11" fmla="*/ 3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66">
                  <a:moveTo>
                    <a:pt x="48" y="38"/>
                  </a:moveTo>
                  <a:lnTo>
                    <a:pt x="48" y="38"/>
                  </a:lnTo>
                  <a:cubicBezTo>
                    <a:pt x="48" y="55"/>
                    <a:pt x="38" y="65"/>
                    <a:pt x="24" y="65"/>
                  </a:cubicBezTo>
                  <a:cubicBezTo>
                    <a:pt x="10" y="65"/>
                    <a:pt x="0" y="55"/>
                    <a:pt x="0" y="38"/>
                  </a:cubicBezTo>
                  <a:cubicBezTo>
                    <a:pt x="0" y="24"/>
                    <a:pt x="24" y="0"/>
                    <a:pt x="24" y="0"/>
                  </a:cubicBezTo>
                  <a:cubicBezTo>
                    <a:pt x="24" y="0"/>
                    <a:pt x="48" y="24"/>
                    <a:pt x="48" y="38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187">
              <a:extLst>
                <a:ext uri="{FF2B5EF4-FFF2-40B4-BE49-F238E27FC236}">
                  <a16:creationId xmlns:a16="http://schemas.microsoft.com/office/drawing/2014/main" id="{EB8991AE-0CE3-0044-BC3D-77CF31CBD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4232" y="35666189"/>
              <a:ext cx="293146" cy="232070"/>
            </a:xfrm>
            <a:custGeom>
              <a:avLst/>
              <a:gdLst>
                <a:gd name="T0" fmla="*/ 93 w 107"/>
                <a:gd name="T1" fmla="*/ 83 h 84"/>
                <a:gd name="T2" fmla="*/ 93 w 107"/>
                <a:gd name="T3" fmla="*/ 83 h 84"/>
                <a:gd name="T4" fmla="*/ 14 w 107"/>
                <a:gd name="T5" fmla="*/ 83 h 84"/>
                <a:gd name="T6" fmla="*/ 0 w 107"/>
                <a:gd name="T7" fmla="*/ 69 h 84"/>
                <a:gd name="T8" fmla="*/ 0 w 107"/>
                <a:gd name="T9" fmla="*/ 14 h 84"/>
                <a:gd name="T10" fmla="*/ 14 w 107"/>
                <a:gd name="T11" fmla="*/ 0 h 84"/>
                <a:gd name="T12" fmla="*/ 93 w 107"/>
                <a:gd name="T13" fmla="*/ 0 h 84"/>
                <a:gd name="T14" fmla="*/ 106 w 107"/>
                <a:gd name="T15" fmla="*/ 14 h 84"/>
                <a:gd name="T16" fmla="*/ 106 w 107"/>
                <a:gd name="T17" fmla="*/ 69 h 84"/>
                <a:gd name="T18" fmla="*/ 93 w 107"/>
                <a:gd name="T19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84">
                  <a:moveTo>
                    <a:pt x="93" y="83"/>
                  </a:moveTo>
                  <a:lnTo>
                    <a:pt x="93" y="83"/>
                  </a:lnTo>
                  <a:cubicBezTo>
                    <a:pt x="14" y="83"/>
                    <a:pt x="14" y="83"/>
                    <a:pt x="14" y="83"/>
                  </a:cubicBezTo>
                  <a:cubicBezTo>
                    <a:pt x="7" y="83"/>
                    <a:pt x="0" y="79"/>
                    <a:pt x="0" y="6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0" y="0"/>
                    <a:pt x="106" y="7"/>
                    <a:pt x="106" y="14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6" y="79"/>
                    <a:pt x="100" y="83"/>
                    <a:pt x="93" y="83"/>
                  </a:cubicBezTo>
                </a:path>
              </a:pathLst>
            </a:custGeom>
            <a:solidFill>
              <a:srgbClr val="53AB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188">
              <a:extLst>
                <a:ext uri="{FF2B5EF4-FFF2-40B4-BE49-F238E27FC236}">
                  <a16:creationId xmlns:a16="http://schemas.microsoft.com/office/drawing/2014/main" id="{B5222B0E-9E03-464A-A898-9C91844F8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9288" y="35556286"/>
              <a:ext cx="1368019" cy="549654"/>
            </a:xfrm>
            <a:custGeom>
              <a:avLst/>
              <a:gdLst>
                <a:gd name="T0" fmla="*/ 48 w 496"/>
                <a:gd name="T1" fmla="*/ 196 h 197"/>
                <a:gd name="T2" fmla="*/ 48 w 496"/>
                <a:gd name="T3" fmla="*/ 196 h 197"/>
                <a:gd name="T4" fmla="*/ 7 w 496"/>
                <a:gd name="T5" fmla="*/ 172 h 197"/>
                <a:gd name="T6" fmla="*/ 27 w 496"/>
                <a:gd name="T7" fmla="*/ 114 h 197"/>
                <a:gd name="T8" fmla="*/ 257 w 496"/>
                <a:gd name="T9" fmla="*/ 7 h 197"/>
                <a:gd name="T10" fmla="*/ 275 w 496"/>
                <a:gd name="T11" fmla="*/ 0 h 197"/>
                <a:gd name="T12" fmla="*/ 453 w 496"/>
                <a:gd name="T13" fmla="*/ 0 h 197"/>
                <a:gd name="T14" fmla="*/ 495 w 496"/>
                <a:gd name="T15" fmla="*/ 45 h 197"/>
                <a:gd name="T16" fmla="*/ 453 w 496"/>
                <a:gd name="T17" fmla="*/ 86 h 197"/>
                <a:gd name="T18" fmla="*/ 285 w 496"/>
                <a:gd name="T19" fmla="*/ 86 h 197"/>
                <a:gd name="T20" fmla="*/ 65 w 496"/>
                <a:gd name="T21" fmla="*/ 189 h 197"/>
                <a:gd name="T22" fmla="*/ 48 w 496"/>
                <a:gd name="T23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6" h="197">
                  <a:moveTo>
                    <a:pt x="48" y="196"/>
                  </a:moveTo>
                  <a:lnTo>
                    <a:pt x="48" y="196"/>
                  </a:lnTo>
                  <a:cubicBezTo>
                    <a:pt x="31" y="196"/>
                    <a:pt x="17" y="186"/>
                    <a:pt x="7" y="172"/>
                  </a:cubicBezTo>
                  <a:cubicBezTo>
                    <a:pt x="0" y="148"/>
                    <a:pt x="7" y="124"/>
                    <a:pt x="27" y="114"/>
                  </a:cubicBezTo>
                  <a:cubicBezTo>
                    <a:pt x="257" y="7"/>
                    <a:pt x="257" y="7"/>
                    <a:pt x="257" y="7"/>
                  </a:cubicBezTo>
                  <a:cubicBezTo>
                    <a:pt x="261" y="4"/>
                    <a:pt x="268" y="0"/>
                    <a:pt x="275" y="0"/>
                  </a:cubicBezTo>
                  <a:cubicBezTo>
                    <a:pt x="453" y="0"/>
                    <a:pt x="453" y="0"/>
                    <a:pt x="453" y="0"/>
                  </a:cubicBezTo>
                  <a:cubicBezTo>
                    <a:pt x="477" y="0"/>
                    <a:pt x="495" y="21"/>
                    <a:pt x="495" y="45"/>
                  </a:cubicBezTo>
                  <a:cubicBezTo>
                    <a:pt x="495" y="69"/>
                    <a:pt x="477" y="86"/>
                    <a:pt x="453" y="86"/>
                  </a:cubicBezTo>
                  <a:cubicBezTo>
                    <a:pt x="285" y="86"/>
                    <a:pt x="285" y="86"/>
                    <a:pt x="285" y="86"/>
                  </a:cubicBezTo>
                  <a:cubicBezTo>
                    <a:pt x="65" y="189"/>
                    <a:pt x="65" y="189"/>
                    <a:pt x="65" y="189"/>
                  </a:cubicBezTo>
                  <a:cubicBezTo>
                    <a:pt x="58" y="193"/>
                    <a:pt x="51" y="196"/>
                    <a:pt x="48" y="196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520F78-780E-AB44-940B-1E3FDA6AE189}"/>
              </a:ext>
            </a:extLst>
          </p:cNvPr>
          <p:cNvGrpSpPr/>
          <p:nvPr/>
        </p:nvGrpSpPr>
        <p:grpSpPr>
          <a:xfrm>
            <a:off x="11341873" y="5118537"/>
            <a:ext cx="2034630" cy="2041745"/>
            <a:chOff x="5101852" y="29522343"/>
            <a:chExt cx="3493335" cy="3505554"/>
          </a:xfrm>
        </p:grpSpPr>
        <p:sp>
          <p:nvSpPr>
            <p:cNvPr id="30" name="Freeform 154">
              <a:extLst>
                <a:ext uri="{FF2B5EF4-FFF2-40B4-BE49-F238E27FC236}">
                  <a16:creationId xmlns:a16="http://schemas.microsoft.com/office/drawing/2014/main" id="{27B96128-F052-B444-A72E-ADA94B860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852" y="29522343"/>
              <a:ext cx="3493335" cy="3505554"/>
            </a:xfrm>
            <a:custGeom>
              <a:avLst/>
              <a:gdLst>
                <a:gd name="T0" fmla="*/ 1261 w 1262"/>
                <a:gd name="T1" fmla="*/ 632 h 1266"/>
                <a:gd name="T2" fmla="*/ 1261 w 1262"/>
                <a:gd name="T3" fmla="*/ 632 h 1266"/>
                <a:gd name="T4" fmla="*/ 632 w 1262"/>
                <a:gd name="T5" fmla="*/ 1265 h 1266"/>
                <a:gd name="T6" fmla="*/ 0 w 1262"/>
                <a:gd name="T7" fmla="*/ 632 h 1266"/>
                <a:gd name="T8" fmla="*/ 632 w 1262"/>
                <a:gd name="T9" fmla="*/ 0 h 1266"/>
                <a:gd name="T10" fmla="*/ 1261 w 1262"/>
                <a:gd name="T11" fmla="*/ 632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6">
                  <a:moveTo>
                    <a:pt x="1261" y="632"/>
                  </a:moveTo>
                  <a:lnTo>
                    <a:pt x="1261" y="632"/>
                  </a:lnTo>
                  <a:cubicBezTo>
                    <a:pt x="1261" y="983"/>
                    <a:pt x="979" y="1265"/>
                    <a:pt x="632" y="1265"/>
                  </a:cubicBezTo>
                  <a:cubicBezTo>
                    <a:pt x="281" y="1265"/>
                    <a:pt x="0" y="983"/>
                    <a:pt x="0" y="632"/>
                  </a:cubicBezTo>
                  <a:cubicBezTo>
                    <a:pt x="0" y="285"/>
                    <a:pt x="281" y="0"/>
                    <a:pt x="632" y="0"/>
                  </a:cubicBezTo>
                  <a:cubicBezTo>
                    <a:pt x="979" y="0"/>
                    <a:pt x="1261" y="285"/>
                    <a:pt x="1261" y="63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189">
              <a:extLst>
                <a:ext uri="{FF2B5EF4-FFF2-40B4-BE49-F238E27FC236}">
                  <a16:creationId xmlns:a16="http://schemas.microsoft.com/office/drawing/2014/main" id="{129AB4DC-4EAB-2C4F-9F3A-791A1A58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9082" y="31733164"/>
              <a:ext cx="1758882" cy="684010"/>
            </a:xfrm>
            <a:custGeom>
              <a:avLst/>
              <a:gdLst>
                <a:gd name="T0" fmla="*/ 3 w 637"/>
                <a:gd name="T1" fmla="*/ 45 h 249"/>
                <a:gd name="T2" fmla="*/ 3 w 637"/>
                <a:gd name="T3" fmla="*/ 45 h 249"/>
                <a:gd name="T4" fmla="*/ 27 w 637"/>
                <a:gd name="T5" fmla="*/ 86 h 249"/>
                <a:gd name="T6" fmla="*/ 220 w 637"/>
                <a:gd name="T7" fmla="*/ 220 h 249"/>
                <a:gd name="T8" fmla="*/ 481 w 637"/>
                <a:gd name="T9" fmla="*/ 196 h 249"/>
                <a:gd name="T10" fmla="*/ 516 w 637"/>
                <a:gd name="T11" fmla="*/ 237 h 249"/>
                <a:gd name="T12" fmla="*/ 547 w 637"/>
                <a:gd name="T13" fmla="*/ 237 h 249"/>
                <a:gd name="T14" fmla="*/ 629 w 637"/>
                <a:gd name="T15" fmla="*/ 155 h 249"/>
                <a:gd name="T16" fmla="*/ 629 w 637"/>
                <a:gd name="T17" fmla="*/ 127 h 249"/>
                <a:gd name="T18" fmla="*/ 523 w 637"/>
                <a:gd name="T19" fmla="*/ 31 h 249"/>
                <a:gd name="T20" fmla="*/ 388 w 637"/>
                <a:gd name="T21" fmla="*/ 11 h 249"/>
                <a:gd name="T22" fmla="*/ 227 w 637"/>
                <a:gd name="T23" fmla="*/ 17 h 249"/>
                <a:gd name="T24" fmla="*/ 299 w 637"/>
                <a:gd name="T25" fmla="*/ 66 h 249"/>
                <a:gd name="T26" fmla="*/ 275 w 637"/>
                <a:gd name="T27" fmla="*/ 103 h 249"/>
                <a:gd name="T28" fmla="*/ 175 w 637"/>
                <a:gd name="T29" fmla="*/ 96 h 249"/>
                <a:gd name="T30" fmla="*/ 3 w 637"/>
                <a:gd name="T31" fmla="*/ 4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7" h="249">
                  <a:moveTo>
                    <a:pt x="3" y="45"/>
                  </a:moveTo>
                  <a:lnTo>
                    <a:pt x="3" y="45"/>
                  </a:lnTo>
                  <a:cubicBezTo>
                    <a:pt x="3" y="45"/>
                    <a:pt x="0" y="66"/>
                    <a:pt x="27" y="86"/>
                  </a:cubicBezTo>
                  <a:cubicBezTo>
                    <a:pt x="55" y="107"/>
                    <a:pt x="196" y="217"/>
                    <a:pt x="220" y="220"/>
                  </a:cubicBezTo>
                  <a:cubicBezTo>
                    <a:pt x="247" y="220"/>
                    <a:pt x="471" y="193"/>
                    <a:pt x="481" y="196"/>
                  </a:cubicBezTo>
                  <a:cubicBezTo>
                    <a:pt x="488" y="200"/>
                    <a:pt x="505" y="220"/>
                    <a:pt x="516" y="237"/>
                  </a:cubicBezTo>
                  <a:cubicBezTo>
                    <a:pt x="523" y="248"/>
                    <a:pt x="536" y="248"/>
                    <a:pt x="547" y="237"/>
                  </a:cubicBezTo>
                  <a:cubicBezTo>
                    <a:pt x="629" y="155"/>
                    <a:pt x="629" y="155"/>
                    <a:pt x="629" y="155"/>
                  </a:cubicBezTo>
                  <a:cubicBezTo>
                    <a:pt x="636" y="145"/>
                    <a:pt x="636" y="134"/>
                    <a:pt x="629" y="127"/>
                  </a:cubicBezTo>
                  <a:cubicBezTo>
                    <a:pt x="602" y="100"/>
                    <a:pt x="543" y="48"/>
                    <a:pt x="523" y="31"/>
                  </a:cubicBezTo>
                  <a:cubicBezTo>
                    <a:pt x="488" y="7"/>
                    <a:pt x="430" y="11"/>
                    <a:pt x="388" y="11"/>
                  </a:cubicBezTo>
                  <a:cubicBezTo>
                    <a:pt x="333" y="7"/>
                    <a:pt x="237" y="0"/>
                    <a:pt x="227" y="17"/>
                  </a:cubicBezTo>
                  <a:cubicBezTo>
                    <a:pt x="220" y="35"/>
                    <a:pt x="234" y="48"/>
                    <a:pt x="299" y="66"/>
                  </a:cubicBezTo>
                  <a:cubicBezTo>
                    <a:pt x="337" y="76"/>
                    <a:pt x="306" y="103"/>
                    <a:pt x="275" y="103"/>
                  </a:cubicBezTo>
                  <a:cubicBezTo>
                    <a:pt x="251" y="107"/>
                    <a:pt x="206" y="107"/>
                    <a:pt x="175" y="96"/>
                  </a:cubicBezTo>
                  <a:cubicBezTo>
                    <a:pt x="144" y="83"/>
                    <a:pt x="27" y="7"/>
                    <a:pt x="3" y="45"/>
                  </a:cubicBezTo>
                </a:path>
              </a:pathLst>
            </a:custGeom>
            <a:solidFill>
              <a:srgbClr val="FFC8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190">
              <a:extLst>
                <a:ext uri="{FF2B5EF4-FFF2-40B4-BE49-F238E27FC236}">
                  <a16:creationId xmlns:a16="http://schemas.microsoft.com/office/drawing/2014/main" id="{5822D82C-1491-254A-8F37-B1B1DBDF3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9945" y="31195728"/>
              <a:ext cx="293147" cy="476360"/>
            </a:xfrm>
            <a:custGeom>
              <a:avLst/>
              <a:gdLst>
                <a:gd name="T0" fmla="*/ 106 w 107"/>
                <a:gd name="T1" fmla="*/ 117 h 173"/>
                <a:gd name="T2" fmla="*/ 106 w 107"/>
                <a:gd name="T3" fmla="*/ 117 h 173"/>
                <a:gd name="T4" fmla="*/ 55 w 107"/>
                <a:gd name="T5" fmla="*/ 172 h 173"/>
                <a:gd name="T6" fmla="*/ 0 w 107"/>
                <a:gd name="T7" fmla="*/ 117 h 173"/>
                <a:gd name="T8" fmla="*/ 55 w 107"/>
                <a:gd name="T9" fmla="*/ 0 h 173"/>
                <a:gd name="T10" fmla="*/ 106 w 107"/>
                <a:gd name="T11" fmla="*/ 11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173">
                  <a:moveTo>
                    <a:pt x="106" y="117"/>
                  </a:moveTo>
                  <a:lnTo>
                    <a:pt x="106" y="117"/>
                  </a:lnTo>
                  <a:cubicBezTo>
                    <a:pt x="106" y="148"/>
                    <a:pt x="82" y="172"/>
                    <a:pt x="55" y="172"/>
                  </a:cubicBezTo>
                  <a:cubicBezTo>
                    <a:pt x="24" y="172"/>
                    <a:pt x="0" y="148"/>
                    <a:pt x="0" y="117"/>
                  </a:cubicBezTo>
                  <a:cubicBezTo>
                    <a:pt x="0" y="89"/>
                    <a:pt x="55" y="0"/>
                    <a:pt x="55" y="0"/>
                  </a:cubicBezTo>
                  <a:cubicBezTo>
                    <a:pt x="55" y="0"/>
                    <a:pt x="106" y="89"/>
                    <a:pt x="106" y="117"/>
                  </a:cubicBezTo>
                </a:path>
              </a:pathLst>
            </a:custGeom>
            <a:solidFill>
              <a:srgbClr val="95E0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191">
              <a:extLst>
                <a:ext uri="{FF2B5EF4-FFF2-40B4-BE49-F238E27FC236}">
                  <a16:creationId xmlns:a16="http://schemas.microsoft.com/office/drawing/2014/main" id="{89956D58-8B42-274B-BD2B-983F121F3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4374" y="30853723"/>
              <a:ext cx="317576" cy="317576"/>
            </a:xfrm>
            <a:custGeom>
              <a:avLst/>
              <a:gdLst>
                <a:gd name="T0" fmla="*/ 4 w 115"/>
                <a:gd name="T1" fmla="*/ 69 h 114"/>
                <a:gd name="T2" fmla="*/ 4 w 115"/>
                <a:gd name="T3" fmla="*/ 69 h 114"/>
                <a:gd name="T4" fmla="*/ 45 w 115"/>
                <a:gd name="T5" fmla="*/ 107 h 114"/>
                <a:gd name="T6" fmla="*/ 62 w 115"/>
                <a:gd name="T7" fmla="*/ 107 h 114"/>
                <a:gd name="T8" fmla="*/ 107 w 115"/>
                <a:gd name="T9" fmla="*/ 65 h 114"/>
                <a:gd name="T10" fmla="*/ 107 w 115"/>
                <a:gd name="T11" fmla="*/ 48 h 114"/>
                <a:gd name="T12" fmla="*/ 66 w 115"/>
                <a:gd name="T13" fmla="*/ 7 h 114"/>
                <a:gd name="T14" fmla="*/ 48 w 115"/>
                <a:gd name="T15" fmla="*/ 7 h 114"/>
                <a:gd name="T16" fmla="*/ 4 w 115"/>
                <a:gd name="T17" fmla="*/ 52 h 114"/>
                <a:gd name="T18" fmla="*/ 4 w 115"/>
                <a:gd name="T19" fmla="*/ 6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4">
                  <a:moveTo>
                    <a:pt x="4" y="69"/>
                  </a:moveTo>
                  <a:lnTo>
                    <a:pt x="4" y="69"/>
                  </a:lnTo>
                  <a:cubicBezTo>
                    <a:pt x="45" y="107"/>
                    <a:pt x="45" y="107"/>
                    <a:pt x="45" y="107"/>
                  </a:cubicBezTo>
                  <a:cubicBezTo>
                    <a:pt x="52" y="113"/>
                    <a:pt x="59" y="113"/>
                    <a:pt x="62" y="107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14" y="58"/>
                    <a:pt x="114" y="52"/>
                    <a:pt x="107" y="48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2" y="0"/>
                    <a:pt x="55" y="0"/>
                    <a:pt x="48" y="7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5"/>
                    <a:pt x="0" y="62"/>
                    <a:pt x="4" y="69"/>
                  </a:cubicBezTo>
                </a:path>
              </a:pathLst>
            </a:custGeom>
            <a:solidFill>
              <a:srgbClr val="36BC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192">
              <a:extLst>
                <a:ext uri="{FF2B5EF4-FFF2-40B4-BE49-F238E27FC236}">
                  <a16:creationId xmlns:a16="http://schemas.microsoft.com/office/drawing/2014/main" id="{89EF16A0-394F-BB4A-B44E-A99CBF108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4374" y="30133066"/>
              <a:ext cx="1050444" cy="1050443"/>
            </a:xfrm>
            <a:custGeom>
              <a:avLst/>
              <a:gdLst>
                <a:gd name="T0" fmla="*/ 175 w 379"/>
                <a:gd name="T1" fmla="*/ 13 h 379"/>
                <a:gd name="T2" fmla="*/ 175 w 379"/>
                <a:gd name="T3" fmla="*/ 13 h 379"/>
                <a:gd name="T4" fmla="*/ 20 w 379"/>
                <a:gd name="T5" fmla="*/ 168 h 379"/>
                <a:gd name="T6" fmla="*/ 24 w 379"/>
                <a:gd name="T7" fmla="*/ 240 h 379"/>
                <a:gd name="T8" fmla="*/ 137 w 379"/>
                <a:gd name="T9" fmla="*/ 354 h 379"/>
                <a:gd name="T10" fmla="*/ 209 w 379"/>
                <a:gd name="T11" fmla="*/ 357 h 379"/>
                <a:gd name="T12" fmla="*/ 361 w 379"/>
                <a:gd name="T13" fmla="*/ 203 h 379"/>
                <a:gd name="T14" fmla="*/ 361 w 379"/>
                <a:gd name="T15" fmla="*/ 144 h 379"/>
                <a:gd name="T16" fmla="*/ 234 w 379"/>
                <a:gd name="T17" fmla="*/ 17 h 379"/>
                <a:gd name="T18" fmla="*/ 175 w 379"/>
                <a:gd name="T19" fmla="*/ 13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9" h="379">
                  <a:moveTo>
                    <a:pt x="175" y="13"/>
                  </a:moveTo>
                  <a:lnTo>
                    <a:pt x="175" y="13"/>
                  </a:lnTo>
                  <a:cubicBezTo>
                    <a:pt x="20" y="168"/>
                    <a:pt x="20" y="168"/>
                    <a:pt x="20" y="168"/>
                  </a:cubicBezTo>
                  <a:cubicBezTo>
                    <a:pt x="0" y="192"/>
                    <a:pt x="0" y="216"/>
                    <a:pt x="24" y="240"/>
                  </a:cubicBezTo>
                  <a:cubicBezTo>
                    <a:pt x="137" y="354"/>
                    <a:pt x="137" y="354"/>
                    <a:pt x="137" y="354"/>
                  </a:cubicBezTo>
                  <a:cubicBezTo>
                    <a:pt x="161" y="378"/>
                    <a:pt x="185" y="378"/>
                    <a:pt x="209" y="357"/>
                  </a:cubicBezTo>
                  <a:cubicBezTo>
                    <a:pt x="361" y="203"/>
                    <a:pt x="361" y="203"/>
                    <a:pt x="361" y="203"/>
                  </a:cubicBezTo>
                  <a:cubicBezTo>
                    <a:pt x="378" y="189"/>
                    <a:pt x="378" y="161"/>
                    <a:pt x="361" y="144"/>
                  </a:cubicBezTo>
                  <a:cubicBezTo>
                    <a:pt x="234" y="17"/>
                    <a:pt x="234" y="17"/>
                    <a:pt x="234" y="17"/>
                  </a:cubicBezTo>
                  <a:cubicBezTo>
                    <a:pt x="216" y="0"/>
                    <a:pt x="189" y="0"/>
                    <a:pt x="175" y="13"/>
                  </a:cubicBezTo>
                </a:path>
              </a:pathLst>
            </a:custGeom>
            <a:solidFill>
              <a:srgbClr val="95E0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193">
              <a:extLst>
                <a:ext uri="{FF2B5EF4-FFF2-40B4-BE49-F238E27FC236}">
                  <a16:creationId xmlns:a16="http://schemas.microsoft.com/office/drawing/2014/main" id="{8F35DDA7-771B-2F4B-B93A-79ACD72C6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7587" y="30316287"/>
              <a:ext cx="671799" cy="671791"/>
            </a:xfrm>
            <a:custGeom>
              <a:avLst/>
              <a:gdLst>
                <a:gd name="T0" fmla="*/ 6 w 241"/>
                <a:gd name="T1" fmla="*/ 131 h 242"/>
                <a:gd name="T2" fmla="*/ 6 w 241"/>
                <a:gd name="T3" fmla="*/ 131 h 242"/>
                <a:gd name="T4" fmla="*/ 110 w 241"/>
                <a:gd name="T5" fmla="*/ 234 h 242"/>
                <a:gd name="T6" fmla="*/ 130 w 241"/>
                <a:gd name="T7" fmla="*/ 234 h 242"/>
                <a:gd name="T8" fmla="*/ 233 w 241"/>
                <a:gd name="T9" fmla="*/ 131 h 242"/>
                <a:gd name="T10" fmla="*/ 233 w 241"/>
                <a:gd name="T11" fmla="*/ 107 h 242"/>
                <a:gd name="T12" fmla="*/ 130 w 241"/>
                <a:gd name="T13" fmla="*/ 7 h 242"/>
                <a:gd name="T14" fmla="*/ 110 w 241"/>
                <a:gd name="T15" fmla="*/ 7 h 242"/>
                <a:gd name="T16" fmla="*/ 6 w 241"/>
                <a:gd name="T17" fmla="*/ 110 h 242"/>
                <a:gd name="T18" fmla="*/ 6 w 241"/>
                <a:gd name="T19" fmla="*/ 13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242">
                  <a:moveTo>
                    <a:pt x="6" y="131"/>
                  </a:moveTo>
                  <a:lnTo>
                    <a:pt x="6" y="131"/>
                  </a:lnTo>
                  <a:cubicBezTo>
                    <a:pt x="110" y="234"/>
                    <a:pt x="110" y="234"/>
                    <a:pt x="110" y="234"/>
                  </a:cubicBezTo>
                  <a:cubicBezTo>
                    <a:pt x="113" y="241"/>
                    <a:pt x="123" y="241"/>
                    <a:pt x="130" y="234"/>
                  </a:cubicBezTo>
                  <a:cubicBezTo>
                    <a:pt x="233" y="131"/>
                    <a:pt x="233" y="131"/>
                    <a:pt x="233" y="131"/>
                  </a:cubicBezTo>
                  <a:cubicBezTo>
                    <a:pt x="240" y="124"/>
                    <a:pt x="240" y="114"/>
                    <a:pt x="233" y="107"/>
                  </a:cubicBezTo>
                  <a:cubicBezTo>
                    <a:pt x="130" y="7"/>
                    <a:pt x="130" y="7"/>
                    <a:pt x="130" y="7"/>
                  </a:cubicBezTo>
                  <a:cubicBezTo>
                    <a:pt x="127" y="0"/>
                    <a:pt x="116" y="0"/>
                    <a:pt x="110" y="7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0" y="117"/>
                    <a:pt x="0" y="124"/>
                    <a:pt x="6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194">
              <a:extLst>
                <a:ext uri="{FF2B5EF4-FFF2-40B4-BE49-F238E27FC236}">
                  <a16:creationId xmlns:a16="http://schemas.microsoft.com/office/drawing/2014/main" id="{DACAA6AA-800E-CD45-A185-1BD27D251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237" y="30523929"/>
              <a:ext cx="268718" cy="268718"/>
            </a:xfrm>
            <a:custGeom>
              <a:avLst/>
              <a:gdLst>
                <a:gd name="T0" fmla="*/ 3 w 97"/>
                <a:gd name="T1" fmla="*/ 24 h 97"/>
                <a:gd name="T2" fmla="*/ 3 w 97"/>
                <a:gd name="T3" fmla="*/ 24 h 97"/>
                <a:gd name="T4" fmla="*/ 72 w 97"/>
                <a:gd name="T5" fmla="*/ 92 h 97"/>
                <a:gd name="T6" fmla="*/ 79 w 97"/>
                <a:gd name="T7" fmla="*/ 92 h 97"/>
                <a:gd name="T8" fmla="*/ 96 w 97"/>
                <a:gd name="T9" fmla="*/ 79 h 97"/>
                <a:gd name="T10" fmla="*/ 96 w 97"/>
                <a:gd name="T11" fmla="*/ 72 h 97"/>
                <a:gd name="T12" fmla="*/ 24 w 97"/>
                <a:gd name="T13" fmla="*/ 0 h 97"/>
                <a:gd name="T14" fmla="*/ 17 w 97"/>
                <a:gd name="T15" fmla="*/ 0 h 97"/>
                <a:gd name="T16" fmla="*/ 3 w 97"/>
                <a:gd name="T17" fmla="*/ 17 h 97"/>
                <a:gd name="T18" fmla="*/ 3 w 97"/>
                <a:gd name="T19" fmla="*/ 2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97">
                  <a:moveTo>
                    <a:pt x="3" y="24"/>
                  </a:moveTo>
                  <a:lnTo>
                    <a:pt x="3" y="24"/>
                  </a:lnTo>
                  <a:cubicBezTo>
                    <a:pt x="72" y="92"/>
                    <a:pt x="72" y="92"/>
                    <a:pt x="72" y="92"/>
                  </a:cubicBezTo>
                  <a:cubicBezTo>
                    <a:pt x="75" y="96"/>
                    <a:pt x="75" y="96"/>
                    <a:pt x="79" y="92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75"/>
                    <a:pt x="96" y="75"/>
                    <a:pt x="96" y="7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17" y="0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0" y="17"/>
                    <a:pt x="0" y="20"/>
                    <a:pt x="3" y="24"/>
                  </a:cubicBezTo>
                </a:path>
              </a:pathLst>
            </a:custGeom>
            <a:solidFill>
              <a:srgbClr val="F476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195">
              <a:extLst>
                <a:ext uri="{FF2B5EF4-FFF2-40B4-BE49-F238E27FC236}">
                  <a16:creationId xmlns:a16="http://schemas.microsoft.com/office/drawing/2014/main" id="{72F49B8A-C8EC-F14D-933B-F506B5E5A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237" y="30523929"/>
              <a:ext cx="268718" cy="268718"/>
            </a:xfrm>
            <a:custGeom>
              <a:avLst/>
              <a:gdLst>
                <a:gd name="T0" fmla="*/ 72 w 97"/>
                <a:gd name="T1" fmla="*/ 0 h 97"/>
                <a:gd name="T2" fmla="*/ 72 w 97"/>
                <a:gd name="T3" fmla="*/ 0 h 97"/>
                <a:gd name="T4" fmla="*/ 3 w 97"/>
                <a:gd name="T5" fmla="*/ 72 h 97"/>
                <a:gd name="T6" fmla="*/ 3 w 97"/>
                <a:gd name="T7" fmla="*/ 79 h 97"/>
                <a:gd name="T8" fmla="*/ 17 w 97"/>
                <a:gd name="T9" fmla="*/ 92 h 97"/>
                <a:gd name="T10" fmla="*/ 24 w 97"/>
                <a:gd name="T11" fmla="*/ 92 h 97"/>
                <a:gd name="T12" fmla="*/ 96 w 97"/>
                <a:gd name="T13" fmla="*/ 24 h 97"/>
                <a:gd name="T14" fmla="*/ 96 w 97"/>
                <a:gd name="T15" fmla="*/ 17 h 97"/>
                <a:gd name="T16" fmla="*/ 79 w 97"/>
                <a:gd name="T17" fmla="*/ 0 h 97"/>
                <a:gd name="T18" fmla="*/ 72 w 97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97">
                  <a:moveTo>
                    <a:pt x="72" y="0"/>
                  </a:moveTo>
                  <a:lnTo>
                    <a:pt x="72" y="0"/>
                  </a:lnTo>
                  <a:cubicBezTo>
                    <a:pt x="3" y="72"/>
                    <a:pt x="3" y="72"/>
                    <a:pt x="3" y="72"/>
                  </a:cubicBezTo>
                  <a:cubicBezTo>
                    <a:pt x="0" y="75"/>
                    <a:pt x="0" y="75"/>
                    <a:pt x="3" y="79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20" y="96"/>
                    <a:pt x="20" y="96"/>
                    <a:pt x="24" y="92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20"/>
                    <a:pt x="96" y="17"/>
                    <a:pt x="96" y="17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5" y="0"/>
                    <a:pt x="75" y="0"/>
                    <a:pt x="72" y="0"/>
                  </a:cubicBezTo>
                </a:path>
              </a:pathLst>
            </a:custGeom>
            <a:solidFill>
              <a:srgbClr val="F476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F306FCD-89BC-F541-89DD-E581294542EB}"/>
              </a:ext>
            </a:extLst>
          </p:cNvPr>
          <p:cNvGrpSpPr/>
          <p:nvPr/>
        </p:nvGrpSpPr>
        <p:grpSpPr>
          <a:xfrm>
            <a:off x="3661587" y="5125652"/>
            <a:ext cx="2034630" cy="2034630"/>
            <a:chOff x="5101852" y="24465557"/>
            <a:chExt cx="3493335" cy="3493335"/>
          </a:xfrm>
        </p:grpSpPr>
        <p:sp>
          <p:nvSpPr>
            <p:cNvPr id="39" name="Freeform 153">
              <a:extLst>
                <a:ext uri="{FF2B5EF4-FFF2-40B4-BE49-F238E27FC236}">
                  <a16:creationId xmlns:a16="http://schemas.microsoft.com/office/drawing/2014/main" id="{5FE98642-ADB4-BE4D-9B46-484B5034E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852" y="24465557"/>
              <a:ext cx="3493335" cy="3493335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196">
              <a:extLst>
                <a:ext uri="{FF2B5EF4-FFF2-40B4-BE49-F238E27FC236}">
                  <a16:creationId xmlns:a16="http://schemas.microsoft.com/office/drawing/2014/main" id="{ECD9EEDD-4B6A-7F4E-AEEE-E36AC4551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3372" y="25809147"/>
              <a:ext cx="1258085" cy="842802"/>
            </a:xfrm>
            <a:custGeom>
              <a:avLst/>
              <a:gdLst>
                <a:gd name="T0" fmla="*/ 454 w 455"/>
                <a:gd name="T1" fmla="*/ 275 h 303"/>
                <a:gd name="T2" fmla="*/ 454 w 455"/>
                <a:gd name="T3" fmla="*/ 275 h 303"/>
                <a:gd name="T4" fmla="*/ 224 w 455"/>
                <a:gd name="T5" fmla="*/ 299 h 303"/>
                <a:gd name="T6" fmla="*/ 0 w 455"/>
                <a:gd name="T7" fmla="*/ 275 h 303"/>
                <a:gd name="T8" fmla="*/ 0 w 455"/>
                <a:gd name="T9" fmla="*/ 31 h 303"/>
                <a:gd name="T10" fmla="*/ 224 w 455"/>
                <a:gd name="T11" fmla="*/ 0 h 303"/>
                <a:gd name="T12" fmla="*/ 454 w 455"/>
                <a:gd name="T13" fmla="*/ 31 h 303"/>
                <a:gd name="T14" fmla="*/ 454 w 455"/>
                <a:gd name="T15" fmla="*/ 2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5" h="303">
                  <a:moveTo>
                    <a:pt x="454" y="275"/>
                  </a:moveTo>
                  <a:lnTo>
                    <a:pt x="454" y="275"/>
                  </a:lnTo>
                  <a:cubicBezTo>
                    <a:pt x="454" y="275"/>
                    <a:pt x="351" y="302"/>
                    <a:pt x="224" y="299"/>
                  </a:cubicBezTo>
                  <a:cubicBezTo>
                    <a:pt x="121" y="295"/>
                    <a:pt x="0" y="275"/>
                    <a:pt x="0" y="27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14" y="0"/>
                    <a:pt x="224" y="0"/>
                  </a:cubicBezTo>
                  <a:cubicBezTo>
                    <a:pt x="351" y="3"/>
                    <a:pt x="454" y="31"/>
                    <a:pt x="454" y="31"/>
                  </a:cubicBezTo>
                  <a:lnTo>
                    <a:pt x="454" y="275"/>
                  </a:lnTo>
                </a:path>
              </a:pathLst>
            </a:custGeom>
            <a:solidFill>
              <a:srgbClr val="8EEF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197">
              <a:extLst>
                <a:ext uri="{FF2B5EF4-FFF2-40B4-BE49-F238E27FC236}">
                  <a16:creationId xmlns:a16="http://schemas.microsoft.com/office/drawing/2014/main" id="{B0C5EF9D-24A0-CC43-9E95-D723EE9FF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8943" y="25833576"/>
              <a:ext cx="85497" cy="793944"/>
            </a:xfrm>
            <a:custGeom>
              <a:avLst/>
              <a:gdLst>
                <a:gd name="T0" fmla="*/ 21 w 29"/>
                <a:gd name="T1" fmla="*/ 285 h 286"/>
                <a:gd name="T2" fmla="*/ 21 w 29"/>
                <a:gd name="T3" fmla="*/ 285 h 286"/>
                <a:gd name="T4" fmla="*/ 7 w 29"/>
                <a:gd name="T5" fmla="*/ 285 h 286"/>
                <a:gd name="T6" fmla="*/ 0 w 29"/>
                <a:gd name="T7" fmla="*/ 279 h 286"/>
                <a:gd name="T8" fmla="*/ 0 w 29"/>
                <a:gd name="T9" fmla="*/ 7 h 286"/>
                <a:gd name="T10" fmla="*/ 7 w 29"/>
                <a:gd name="T11" fmla="*/ 0 h 286"/>
                <a:gd name="T12" fmla="*/ 21 w 29"/>
                <a:gd name="T13" fmla="*/ 0 h 286"/>
                <a:gd name="T14" fmla="*/ 28 w 29"/>
                <a:gd name="T15" fmla="*/ 7 h 286"/>
                <a:gd name="T16" fmla="*/ 28 w 29"/>
                <a:gd name="T17" fmla="*/ 279 h 286"/>
                <a:gd name="T18" fmla="*/ 21 w 29"/>
                <a:gd name="T19" fmla="*/ 28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86">
                  <a:moveTo>
                    <a:pt x="21" y="285"/>
                  </a:moveTo>
                  <a:lnTo>
                    <a:pt x="21" y="285"/>
                  </a:lnTo>
                  <a:cubicBezTo>
                    <a:pt x="7" y="285"/>
                    <a:pt x="7" y="285"/>
                    <a:pt x="7" y="285"/>
                  </a:cubicBezTo>
                  <a:cubicBezTo>
                    <a:pt x="3" y="285"/>
                    <a:pt x="0" y="282"/>
                    <a:pt x="0" y="2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8" y="4"/>
                    <a:pt x="28" y="7"/>
                  </a:cubicBezTo>
                  <a:cubicBezTo>
                    <a:pt x="28" y="279"/>
                    <a:pt x="28" y="279"/>
                    <a:pt x="28" y="279"/>
                  </a:cubicBezTo>
                  <a:cubicBezTo>
                    <a:pt x="28" y="282"/>
                    <a:pt x="24" y="285"/>
                    <a:pt x="21" y="285"/>
                  </a:cubicBezTo>
                </a:path>
              </a:pathLst>
            </a:custGeom>
            <a:solidFill>
              <a:srgbClr val="24BA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198">
              <a:extLst>
                <a:ext uri="{FF2B5EF4-FFF2-40B4-BE49-F238E27FC236}">
                  <a16:creationId xmlns:a16="http://schemas.microsoft.com/office/drawing/2014/main" id="{CAF5D5E9-94B0-F544-9396-E363C85DF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7028" y="25833576"/>
              <a:ext cx="73287" cy="793944"/>
            </a:xfrm>
            <a:custGeom>
              <a:avLst/>
              <a:gdLst>
                <a:gd name="T0" fmla="*/ 17 w 25"/>
                <a:gd name="T1" fmla="*/ 285 h 286"/>
                <a:gd name="T2" fmla="*/ 17 w 25"/>
                <a:gd name="T3" fmla="*/ 285 h 286"/>
                <a:gd name="T4" fmla="*/ 7 w 25"/>
                <a:gd name="T5" fmla="*/ 285 h 286"/>
                <a:gd name="T6" fmla="*/ 0 w 25"/>
                <a:gd name="T7" fmla="*/ 279 h 286"/>
                <a:gd name="T8" fmla="*/ 0 w 25"/>
                <a:gd name="T9" fmla="*/ 7 h 286"/>
                <a:gd name="T10" fmla="*/ 7 w 25"/>
                <a:gd name="T11" fmla="*/ 0 h 286"/>
                <a:gd name="T12" fmla="*/ 17 w 25"/>
                <a:gd name="T13" fmla="*/ 0 h 286"/>
                <a:gd name="T14" fmla="*/ 24 w 25"/>
                <a:gd name="T15" fmla="*/ 7 h 286"/>
                <a:gd name="T16" fmla="*/ 24 w 25"/>
                <a:gd name="T17" fmla="*/ 279 h 286"/>
                <a:gd name="T18" fmla="*/ 17 w 25"/>
                <a:gd name="T19" fmla="*/ 28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86">
                  <a:moveTo>
                    <a:pt x="17" y="285"/>
                  </a:moveTo>
                  <a:lnTo>
                    <a:pt x="17" y="285"/>
                  </a:lnTo>
                  <a:cubicBezTo>
                    <a:pt x="7" y="285"/>
                    <a:pt x="7" y="285"/>
                    <a:pt x="7" y="285"/>
                  </a:cubicBezTo>
                  <a:cubicBezTo>
                    <a:pt x="3" y="285"/>
                    <a:pt x="0" y="282"/>
                    <a:pt x="0" y="2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4" y="4"/>
                    <a:pt x="24" y="7"/>
                  </a:cubicBezTo>
                  <a:cubicBezTo>
                    <a:pt x="24" y="279"/>
                    <a:pt x="24" y="279"/>
                    <a:pt x="24" y="279"/>
                  </a:cubicBezTo>
                  <a:cubicBezTo>
                    <a:pt x="24" y="282"/>
                    <a:pt x="20" y="285"/>
                    <a:pt x="17" y="285"/>
                  </a:cubicBezTo>
                </a:path>
              </a:pathLst>
            </a:custGeom>
            <a:solidFill>
              <a:srgbClr val="24BA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199">
              <a:extLst>
                <a:ext uri="{FF2B5EF4-FFF2-40B4-BE49-F238E27FC236}">
                  <a16:creationId xmlns:a16="http://schemas.microsoft.com/office/drawing/2014/main" id="{3430D3B1-B58A-5F4F-956E-A12D258DA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8080" y="25748079"/>
              <a:ext cx="427502" cy="818365"/>
            </a:xfrm>
            <a:custGeom>
              <a:avLst/>
              <a:gdLst>
                <a:gd name="T0" fmla="*/ 141 w 156"/>
                <a:gd name="T1" fmla="*/ 296 h 297"/>
                <a:gd name="T2" fmla="*/ 141 w 156"/>
                <a:gd name="T3" fmla="*/ 296 h 297"/>
                <a:gd name="T4" fmla="*/ 4 w 156"/>
                <a:gd name="T5" fmla="*/ 79 h 297"/>
                <a:gd name="T6" fmla="*/ 31 w 156"/>
                <a:gd name="T7" fmla="*/ 24 h 297"/>
                <a:gd name="T8" fmla="*/ 155 w 156"/>
                <a:gd name="T9" fmla="*/ 59 h 297"/>
                <a:gd name="T10" fmla="*/ 141 w 156"/>
                <a:gd name="T11" fmla="*/ 76 h 297"/>
                <a:gd name="T12" fmla="*/ 41 w 156"/>
                <a:gd name="T13" fmla="*/ 41 h 297"/>
                <a:gd name="T14" fmla="*/ 24 w 156"/>
                <a:gd name="T15" fmla="*/ 79 h 297"/>
                <a:gd name="T16" fmla="*/ 155 w 156"/>
                <a:gd name="T17" fmla="*/ 275 h 297"/>
                <a:gd name="T18" fmla="*/ 141 w 156"/>
                <a:gd name="T19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297">
                  <a:moveTo>
                    <a:pt x="141" y="296"/>
                  </a:moveTo>
                  <a:lnTo>
                    <a:pt x="141" y="296"/>
                  </a:lnTo>
                  <a:cubicBezTo>
                    <a:pt x="134" y="289"/>
                    <a:pt x="7" y="210"/>
                    <a:pt x="4" y="79"/>
                  </a:cubicBezTo>
                  <a:cubicBezTo>
                    <a:pt x="0" y="52"/>
                    <a:pt x="14" y="31"/>
                    <a:pt x="31" y="24"/>
                  </a:cubicBezTo>
                  <a:cubicBezTo>
                    <a:pt x="83" y="0"/>
                    <a:pt x="144" y="48"/>
                    <a:pt x="155" y="59"/>
                  </a:cubicBezTo>
                  <a:cubicBezTo>
                    <a:pt x="141" y="76"/>
                    <a:pt x="141" y="76"/>
                    <a:pt x="141" y="76"/>
                  </a:cubicBezTo>
                  <a:cubicBezTo>
                    <a:pt x="100" y="41"/>
                    <a:pt x="65" y="31"/>
                    <a:pt x="41" y="41"/>
                  </a:cubicBezTo>
                  <a:cubicBezTo>
                    <a:pt x="31" y="48"/>
                    <a:pt x="24" y="59"/>
                    <a:pt x="24" y="79"/>
                  </a:cubicBezTo>
                  <a:cubicBezTo>
                    <a:pt x="31" y="193"/>
                    <a:pt x="151" y="275"/>
                    <a:pt x="155" y="275"/>
                  </a:cubicBezTo>
                  <a:lnTo>
                    <a:pt x="141" y="296"/>
                  </a:lnTo>
                </a:path>
              </a:pathLst>
            </a:custGeom>
            <a:solidFill>
              <a:srgbClr val="24BA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200">
              <a:extLst>
                <a:ext uri="{FF2B5EF4-FFF2-40B4-BE49-F238E27FC236}">
                  <a16:creationId xmlns:a16="http://schemas.microsoft.com/office/drawing/2014/main" id="{2B56A564-D891-B549-BD6D-994420A60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9246" y="25772508"/>
              <a:ext cx="451931" cy="806154"/>
            </a:xfrm>
            <a:custGeom>
              <a:avLst/>
              <a:gdLst>
                <a:gd name="T0" fmla="*/ 14 w 163"/>
                <a:gd name="T1" fmla="*/ 289 h 290"/>
                <a:gd name="T2" fmla="*/ 14 w 163"/>
                <a:gd name="T3" fmla="*/ 289 h 290"/>
                <a:gd name="T4" fmla="*/ 162 w 163"/>
                <a:gd name="T5" fmla="*/ 79 h 290"/>
                <a:gd name="T6" fmla="*/ 131 w 163"/>
                <a:gd name="T7" fmla="*/ 24 h 290"/>
                <a:gd name="T8" fmla="*/ 0 w 163"/>
                <a:gd name="T9" fmla="*/ 52 h 290"/>
                <a:gd name="T10" fmla="*/ 14 w 163"/>
                <a:gd name="T11" fmla="*/ 69 h 290"/>
                <a:gd name="T12" fmla="*/ 121 w 163"/>
                <a:gd name="T13" fmla="*/ 41 h 290"/>
                <a:gd name="T14" fmla="*/ 138 w 163"/>
                <a:gd name="T15" fmla="*/ 79 h 290"/>
                <a:gd name="T16" fmla="*/ 4 w 163"/>
                <a:gd name="T17" fmla="*/ 268 h 290"/>
                <a:gd name="T18" fmla="*/ 14 w 163"/>
                <a:gd name="T19" fmla="*/ 289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290">
                  <a:moveTo>
                    <a:pt x="14" y="289"/>
                  </a:moveTo>
                  <a:lnTo>
                    <a:pt x="14" y="289"/>
                  </a:lnTo>
                  <a:cubicBezTo>
                    <a:pt x="21" y="282"/>
                    <a:pt x="152" y="210"/>
                    <a:pt x="162" y="79"/>
                  </a:cubicBezTo>
                  <a:cubicBezTo>
                    <a:pt x="162" y="52"/>
                    <a:pt x="148" y="31"/>
                    <a:pt x="131" y="24"/>
                  </a:cubicBezTo>
                  <a:cubicBezTo>
                    <a:pt x="79" y="0"/>
                    <a:pt x="14" y="41"/>
                    <a:pt x="0" y="52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55" y="34"/>
                    <a:pt x="97" y="31"/>
                    <a:pt x="121" y="41"/>
                  </a:cubicBezTo>
                  <a:cubicBezTo>
                    <a:pt x="131" y="48"/>
                    <a:pt x="141" y="59"/>
                    <a:pt x="138" y="79"/>
                  </a:cubicBezTo>
                  <a:cubicBezTo>
                    <a:pt x="124" y="206"/>
                    <a:pt x="4" y="268"/>
                    <a:pt x="4" y="268"/>
                  </a:cubicBezTo>
                  <a:lnTo>
                    <a:pt x="14" y="289"/>
                  </a:lnTo>
                </a:path>
              </a:pathLst>
            </a:custGeom>
            <a:solidFill>
              <a:srgbClr val="24BA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91454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44F6909A-BF7C-4C48-966C-3B37988656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14BDE29-D965-E24C-82A5-2D1CAFB5A3C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5D930EC3-965B-D049-B6BA-7F1FB6CBD67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12328FC7-418F-3240-BA14-D7F17A0D538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42" name="Rectángulo 19">
            <a:extLst>
              <a:ext uri="{FF2B5EF4-FFF2-40B4-BE49-F238E27FC236}">
                <a16:creationId xmlns:a16="http://schemas.microsoft.com/office/drawing/2014/main" id="{21C0BC84-6BAC-D948-9E3C-7DF9B6480D62}"/>
              </a:ext>
            </a:extLst>
          </p:cNvPr>
          <p:cNvSpPr/>
          <p:nvPr/>
        </p:nvSpPr>
        <p:spPr>
          <a:xfrm>
            <a:off x="9702452" y="1065715"/>
            <a:ext cx="497283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6600" b="1" dirty="0">
                <a:solidFill>
                  <a:schemeClr val="accent5"/>
                </a:solidFill>
                <a:latin typeface="Montserrat" pitchFamily="2" charset="77"/>
              </a:rPr>
              <a:t>OUR TEAM</a:t>
            </a:r>
          </a:p>
        </p:txBody>
      </p:sp>
      <p:sp>
        <p:nvSpPr>
          <p:cNvPr id="44" name="Rectángulo 20">
            <a:extLst>
              <a:ext uri="{FF2B5EF4-FFF2-40B4-BE49-F238E27FC236}">
                <a16:creationId xmlns:a16="http://schemas.microsoft.com/office/drawing/2014/main" id="{6B0D78D3-1E63-9341-93C4-1D3261604B2C}"/>
              </a:ext>
            </a:extLst>
          </p:cNvPr>
          <p:cNvSpPr/>
          <p:nvPr/>
        </p:nvSpPr>
        <p:spPr>
          <a:xfrm>
            <a:off x="7823687" y="2167719"/>
            <a:ext cx="87302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pc="3000" dirty="0">
                <a:solidFill>
                  <a:schemeClr val="bg1"/>
                </a:solidFill>
                <a:latin typeface="Montserrat Light" pitchFamily="2" charset="77"/>
              </a:rPr>
              <a:t>STOP COVID-19</a:t>
            </a:r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C0768C37-F0C0-D74A-A54D-C2AC13C0BB7B}"/>
              </a:ext>
            </a:extLst>
          </p:cNvPr>
          <p:cNvSpPr txBox="1"/>
          <p:nvPr/>
        </p:nvSpPr>
        <p:spPr>
          <a:xfrm>
            <a:off x="4964318" y="4644567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 SemiBold" pitchFamily="2" charset="77"/>
                <a:ea typeface="Lato Heavy" panose="020F0502020204030203" pitchFamily="34" charset="0"/>
                <a:cs typeface="Cairo" pitchFamily="2" charset="-78"/>
              </a:rPr>
              <a:t>MATT SMITH</a:t>
            </a:r>
          </a:p>
        </p:txBody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69203A35-08B1-354A-B783-3F963955ADEC}"/>
              </a:ext>
            </a:extLst>
          </p:cNvPr>
          <p:cNvSpPr/>
          <p:nvPr/>
        </p:nvSpPr>
        <p:spPr>
          <a:xfrm>
            <a:off x="4935750" y="5539375"/>
            <a:ext cx="72825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  <a:latin typeface="Montserrat Light" pitchFamily="2" charset="77"/>
                <a:ea typeface="Lato" panose="020F0502020204030203" pitchFamily="34" charset="0"/>
                <a:cs typeface="Cairo" pitchFamily="2" charset="-78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6FEEB153-462D-B74D-95E9-7D500CF69B56}"/>
              </a:ext>
            </a:extLst>
          </p:cNvPr>
          <p:cNvSpPr txBox="1"/>
          <p:nvPr/>
        </p:nvSpPr>
        <p:spPr>
          <a:xfrm>
            <a:off x="4964318" y="8866488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 SemiBold" pitchFamily="2" charset="77"/>
                <a:ea typeface="Lato Heavy" panose="020F0502020204030203" pitchFamily="34" charset="0"/>
                <a:cs typeface="Cairo" pitchFamily="2" charset="-78"/>
              </a:rPr>
              <a:t>JOHN WILLIAMS</a:t>
            </a:r>
          </a:p>
        </p:txBody>
      </p:sp>
      <p:sp>
        <p:nvSpPr>
          <p:cNvPr id="54" name="Rectangle 56">
            <a:extLst>
              <a:ext uri="{FF2B5EF4-FFF2-40B4-BE49-F238E27FC236}">
                <a16:creationId xmlns:a16="http://schemas.microsoft.com/office/drawing/2014/main" id="{E2AFCDE9-A3B9-0747-A43E-C1A26AE3C0D3}"/>
              </a:ext>
            </a:extLst>
          </p:cNvPr>
          <p:cNvSpPr/>
          <p:nvPr/>
        </p:nvSpPr>
        <p:spPr>
          <a:xfrm>
            <a:off x="4935750" y="9761296"/>
            <a:ext cx="72825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  <a:latin typeface="Montserrat Light" pitchFamily="2" charset="77"/>
                <a:ea typeface="Lato" panose="020F0502020204030203" pitchFamily="34" charset="0"/>
                <a:cs typeface="Cairo" pitchFamily="2" charset="-78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37C549EB-39E8-694A-8DF4-D851483A35CF}"/>
              </a:ext>
            </a:extLst>
          </p:cNvPr>
          <p:cNvSpPr txBox="1"/>
          <p:nvPr/>
        </p:nvSpPr>
        <p:spPr>
          <a:xfrm>
            <a:off x="15891198" y="4644567"/>
            <a:ext cx="5995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 SemiBold" pitchFamily="2" charset="77"/>
                <a:ea typeface="Lato Heavy" panose="020F0502020204030203" pitchFamily="34" charset="0"/>
                <a:cs typeface="Cairo" pitchFamily="2" charset="-78"/>
              </a:rPr>
              <a:t>MADDIE LITTELFIELD</a:t>
            </a: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id="{D76074E4-37FC-AA48-B467-B109FBA69E15}"/>
              </a:ext>
            </a:extLst>
          </p:cNvPr>
          <p:cNvSpPr/>
          <p:nvPr/>
        </p:nvSpPr>
        <p:spPr>
          <a:xfrm>
            <a:off x="15862631" y="5539375"/>
            <a:ext cx="72825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  <a:latin typeface="Montserrat Light" pitchFamily="2" charset="77"/>
                <a:ea typeface="Lato" panose="020F0502020204030203" pitchFamily="34" charset="0"/>
                <a:cs typeface="Cairo" pitchFamily="2" charset="-78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BB1D5660-5852-C14E-906B-014848661424}"/>
              </a:ext>
            </a:extLst>
          </p:cNvPr>
          <p:cNvSpPr txBox="1"/>
          <p:nvPr/>
        </p:nvSpPr>
        <p:spPr>
          <a:xfrm>
            <a:off x="15891199" y="8866488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 SemiBold" pitchFamily="2" charset="77"/>
                <a:ea typeface="Lato Heavy" panose="020F0502020204030203" pitchFamily="34" charset="0"/>
                <a:cs typeface="Cairo" pitchFamily="2" charset="-78"/>
              </a:rPr>
              <a:t>TYLER BROWN</a:t>
            </a: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578C4493-5595-0649-A1A1-F19BDB0A1E10}"/>
              </a:ext>
            </a:extLst>
          </p:cNvPr>
          <p:cNvSpPr/>
          <p:nvPr/>
        </p:nvSpPr>
        <p:spPr>
          <a:xfrm>
            <a:off x="15862631" y="9761296"/>
            <a:ext cx="72825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  <a:latin typeface="Montserrat Light" pitchFamily="2" charset="77"/>
                <a:ea typeface="Lato" panose="020F0502020204030203" pitchFamily="34" charset="0"/>
                <a:cs typeface="Cairo" pitchFamily="2" charset="-78"/>
              </a:rPr>
              <a:t>The disease causes respiratory illness with symptoms such as a cough, fever, and in more severe cases.</a:t>
            </a:r>
          </a:p>
        </p:txBody>
      </p:sp>
    </p:spTree>
    <p:extLst>
      <p:ext uri="{BB962C8B-B14F-4D97-AF65-F5344CB8AC3E}">
        <p14:creationId xmlns:p14="http://schemas.microsoft.com/office/powerpoint/2010/main" val="286598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687E26-B36C-544D-ACB4-98748237A58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42" name="Rectángulo 19">
            <a:extLst>
              <a:ext uri="{FF2B5EF4-FFF2-40B4-BE49-F238E27FC236}">
                <a16:creationId xmlns:a16="http://schemas.microsoft.com/office/drawing/2014/main" id="{21C0BC84-6BAC-D948-9E3C-7DF9B6480D62}"/>
              </a:ext>
            </a:extLst>
          </p:cNvPr>
          <p:cNvSpPr/>
          <p:nvPr/>
        </p:nvSpPr>
        <p:spPr>
          <a:xfrm>
            <a:off x="7338831" y="1065715"/>
            <a:ext cx="97000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6600" b="1" dirty="0">
                <a:solidFill>
                  <a:schemeClr val="accent5"/>
                </a:solidFill>
                <a:latin typeface="Montserrat" pitchFamily="2" charset="77"/>
              </a:rPr>
              <a:t>MICHAEL ANDERSON</a:t>
            </a:r>
          </a:p>
        </p:txBody>
      </p:sp>
      <p:sp>
        <p:nvSpPr>
          <p:cNvPr id="44" name="Rectángulo 20">
            <a:extLst>
              <a:ext uri="{FF2B5EF4-FFF2-40B4-BE49-F238E27FC236}">
                <a16:creationId xmlns:a16="http://schemas.microsoft.com/office/drawing/2014/main" id="{6B0D78D3-1E63-9341-93C4-1D3261604B2C}"/>
              </a:ext>
            </a:extLst>
          </p:cNvPr>
          <p:cNvSpPr/>
          <p:nvPr/>
        </p:nvSpPr>
        <p:spPr>
          <a:xfrm>
            <a:off x="7823687" y="2167719"/>
            <a:ext cx="87302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pc="3000" dirty="0">
                <a:solidFill>
                  <a:schemeClr val="bg1"/>
                </a:solidFill>
                <a:latin typeface="Montserrat Light" pitchFamily="2" charset="77"/>
              </a:rPr>
              <a:t>STOP COVID-19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F5D9CA-2167-3345-BE76-B5943D25936D}"/>
              </a:ext>
            </a:extLst>
          </p:cNvPr>
          <p:cNvGrpSpPr/>
          <p:nvPr/>
        </p:nvGrpSpPr>
        <p:grpSpPr>
          <a:xfrm>
            <a:off x="2203450" y="4736521"/>
            <a:ext cx="10505541" cy="5889054"/>
            <a:chOff x="15402458" y="3837676"/>
            <a:chExt cx="10505541" cy="5889054"/>
          </a:xfrm>
        </p:grpSpPr>
        <p:sp>
          <p:nvSpPr>
            <p:cNvPr id="17" name="Rectángulo 8">
              <a:extLst>
                <a:ext uri="{FF2B5EF4-FFF2-40B4-BE49-F238E27FC236}">
                  <a16:creationId xmlns:a16="http://schemas.microsoft.com/office/drawing/2014/main" id="{81EB4B1C-2195-0041-B7AE-BCB0D3985A36}"/>
                </a:ext>
              </a:extLst>
            </p:cNvPr>
            <p:cNvSpPr/>
            <p:nvPr/>
          </p:nvSpPr>
          <p:spPr>
            <a:xfrm flipH="1">
              <a:off x="15410288" y="5756412"/>
              <a:ext cx="10497711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solidFill>
                    <a:schemeClr val="bg1"/>
                  </a:solidFill>
                  <a:latin typeface="Raleway Light" panose="020B0403030101060003" pitchFamily="34" charset="77"/>
                </a:rPr>
                <a:t>The disease causes respiratory illness with symptoms such as a cough, fever, and in more severe cases, difficulty breathing.</a:t>
              </a:r>
            </a:p>
            <a:p>
              <a:endParaRPr lang="es-MX" sz="2800" dirty="0">
                <a:solidFill>
                  <a:schemeClr val="bg1"/>
                </a:solidFill>
                <a:latin typeface="Raleway Light" panose="020B0403030101060003" pitchFamily="34" charset="77"/>
              </a:endParaRPr>
            </a:p>
            <a:p>
              <a:r>
                <a:rPr lang="es-MX" sz="2800" dirty="0">
                  <a:solidFill>
                    <a:schemeClr val="bg1"/>
                  </a:solidFill>
                  <a:latin typeface="Raleway Light" panose="020B0403030101060003" pitchFamily="34" charset="77"/>
                </a:rPr>
                <a:t>The disease causes respiratory illness with symptoms such as a cough, fever, and in more severe cases, difficulty breathing. Disease causes respiratory illness with symptoms such as a cough. Symptoms such as a cough, fever, and in more severe cases, difficulty breathing. Disease causes respiratory illness with symptoms such as a cough.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3F22FD-DB4A-0B4D-92AA-6FF03899F0B0}"/>
                </a:ext>
              </a:extLst>
            </p:cNvPr>
            <p:cNvSpPr txBox="1"/>
            <p:nvPr/>
          </p:nvSpPr>
          <p:spPr>
            <a:xfrm>
              <a:off x="15402458" y="3837676"/>
              <a:ext cx="7260871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bg1"/>
                  </a:solidFill>
                  <a:latin typeface="Montserrat SemiBold" pitchFamily="2" charset="77"/>
                </a:rPr>
                <a:t>THE DISEASE CAUSES RESPIRATORY ILLNESS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502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 19">
            <a:extLst>
              <a:ext uri="{FF2B5EF4-FFF2-40B4-BE49-F238E27FC236}">
                <a16:creationId xmlns:a16="http://schemas.microsoft.com/office/drawing/2014/main" id="{21C0BC84-6BAC-D948-9E3C-7DF9B6480D62}"/>
              </a:ext>
            </a:extLst>
          </p:cNvPr>
          <p:cNvSpPr/>
          <p:nvPr/>
        </p:nvSpPr>
        <p:spPr>
          <a:xfrm>
            <a:off x="8743814" y="1065715"/>
            <a:ext cx="689002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6600" b="1" dirty="0">
                <a:solidFill>
                  <a:schemeClr val="accent5"/>
                </a:solidFill>
                <a:latin typeface="Montserrat" pitchFamily="2" charset="77"/>
              </a:rPr>
              <a:t>STAY AT HOME</a:t>
            </a:r>
          </a:p>
        </p:txBody>
      </p:sp>
      <p:sp>
        <p:nvSpPr>
          <p:cNvPr id="44" name="Rectángulo 20">
            <a:extLst>
              <a:ext uri="{FF2B5EF4-FFF2-40B4-BE49-F238E27FC236}">
                <a16:creationId xmlns:a16="http://schemas.microsoft.com/office/drawing/2014/main" id="{6B0D78D3-1E63-9341-93C4-1D3261604B2C}"/>
              </a:ext>
            </a:extLst>
          </p:cNvPr>
          <p:cNvSpPr/>
          <p:nvPr/>
        </p:nvSpPr>
        <p:spPr>
          <a:xfrm>
            <a:off x="7823687" y="2167719"/>
            <a:ext cx="87302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pc="3000" dirty="0">
                <a:solidFill>
                  <a:schemeClr val="bg1"/>
                </a:solidFill>
                <a:latin typeface="Montserrat Light" pitchFamily="2" charset="77"/>
              </a:rPr>
              <a:t>STOP COVID-19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4946769-3D9A-144E-A15C-BCD96F5441F2}"/>
              </a:ext>
            </a:extLst>
          </p:cNvPr>
          <p:cNvGrpSpPr/>
          <p:nvPr/>
        </p:nvGrpSpPr>
        <p:grpSpPr>
          <a:xfrm>
            <a:off x="13549799" y="4547390"/>
            <a:ext cx="8730275" cy="6000858"/>
            <a:chOff x="4841959" y="7957879"/>
            <a:chExt cx="6049086" cy="4157911"/>
          </a:xfrm>
        </p:grpSpPr>
        <p:sp>
          <p:nvSpPr>
            <p:cNvPr id="46" name="Freeform 1213">
              <a:extLst>
                <a:ext uri="{FF2B5EF4-FFF2-40B4-BE49-F238E27FC236}">
                  <a16:creationId xmlns:a16="http://schemas.microsoft.com/office/drawing/2014/main" id="{AA939231-D49E-7F41-A25D-C4DD18AC6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1959" y="7957879"/>
              <a:ext cx="6049086" cy="4157911"/>
            </a:xfrm>
            <a:custGeom>
              <a:avLst/>
              <a:gdLst>
                <a:gd name="T0" fmla="*/ 683 w 1990"/>
                <a:gd name="T1" fmla="*/ 0 h 1367"/>
                <a:gd name="T2" fmla="*/ 683 w 1990"/>
                <a:gd name="T3" fmla="*/ 0 h 1367"/>
                <a:gd name="T4" fmla="*/ 0 w 1990"/>
                <a:gd name="T5" fmla="*/ 683 h 1367"/>
                <a:gd name="T6" fmla="*/ 683 w 1990"/>
                <a:gd name="T7" fmla="*/ 1366 h 1367"/>
                <a:gd name="T8" fmla="*/ 1231 w 1990"/>
                <a:gd name="T9" fmla="*/ 1090 h 1367"/>
                <a:gd name="T10" fmla="*/ 1500 w 1990"/>
                <a:gd name="T11" fmla="*/ 1172 h 1367"/>
                <a:gd name="T12" fmla="*/ 1989 w 1990"/>
                <a:gd name="T13" fmla="*/ 683 h 1367"/>
                <a:gd name="T14" fmla="*/ 1500 w 1990"/>
                <a:gd name="T15" fmla="*/ 194 h 1367"/>
                <a:gd name="T16" fmla="*/ 1231 w 1990"/>
                <a:gd name="T17" fmla="*/ 276 h 1367"/>
                <a:gd name="T18" fmla="*/ 683 w 1990"/>
                <a:gd name="T19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0" h="1367">
                  <a:moveTo>
                    <a:pt x="683" y="0"/>
                  </a:moveTo>
                  <a:lnTo>
                    <a:pt x="683" y="0"/>
                  </a:lnTo>
                  <a:cubicBezTo>
                    <a:pt x="307" y="0"/>
                    <a:pt x="0" y="307"/>
                    <a:pt x="0" y="683"/>
                  </a:cubicBezTo>
                  <a:cubicBezTo>
                    <a:pt x="0" y="1059"/>
                    <a:pt x="307" y="1366"/>
                    <a:pt x="683" y="1366"/>
                  </a:cubicBezTo>
                  <a:cubicBezTo>
                    <a:pt x="909" y="1366"/>
                    <a:pt x="1105" y="1256"/>
                    <a:pt x="1231" y="1090"/>
                  </a:cubicBezTo>
                  <a:cubicBezTo>
                    <a:pt x="1309" y="1140"/>
                    <a:pt x="1400" y="1172"/>
                    <a:pt x="1500" y="1172"/>
                  </a:cubicBezTo>
                  <a:cubicBezTo>
                    <a:pt x="1769" y="1172"/>
                    <a:pt x="1989" y="952"/>
                    <a:pt x="1989" y="683"/>
                  </a:cubicBezTo>
                  <a:cubicBezTo>
                    <a:pt x="1989" y="414"/>
                    <a:pt x="1769" y="194"/>
                    <a:pt x="1500" y="194"/>
                  </a:cubicBezTo>
                  <a:cubicBezTo>
                    <a:pt x="1400" y="194"/>
                    <a:pt x="1309" y="223"/>
                    <a:pt x="1231" y="276"/>
                  </a:cubicBezTo>
                  <a:cubicBezTo>
                    <a:pt x="1105" y="110"/>
                    <a:pt x="909" y="0"/>
                    <a:pt x="68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47" name="Freeform 1214">
              <a:extLst>
                <a:ext uri="{FF2B5EF4-FFF2-40B4-BE49-F238E27FC236}">
                  <a16:creationId xmlns:a16="http://schemas.microsoft.com/office/drawing/2014/main" id="{22222C21-43A8-8E4F-9D00-D85559F34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609" y="9822229"/>
              <a:ext cx="1461971" cy="1301028"/>
            </a:xfrm>
            <a:custGeom>
              <a:avLst/>
              <a:gdLst>
                <a:gd name="T0" fmla="*/ 481 w 482"/>
                <a:gd name="T1" fmla="*/ 426 h 427"/>
                <a:gd name="T2" fmla="*/ 0 w 482"/>
                <a:gd name="T3" fmla="*/ 426 h 427"/>
                <a:gd name="T4" fmla="*/ 0 w 482"/>
                <a:gd name="T5" fmla="*/ 0 h 427"/>
                <a:gd name="T6" fmla="*/ 481 w 482"/>
                <a:gd name="T7" fmla="*/ 0 h 427"/>
                <a:gd name="T8" fmla="*/ 481 w 482"/>
                <a:gd name="T9" fmla="*/ 426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427">
                  <a:moveTo>
                    <a:pt x="481" y="426"/>
                  </a:moveTo>
                  <a:lnTo>
                    <a:pt x="0" y="426"/>
                  </a:lnTo>
                  <a:lnTo>
                    <a:pt x="0" y="0"/>
                  </a:lnTo>
                  <a:lnTo>
                    <a:pt x="481" y="0"/>
                  </a:lnTo>
                  <a:lnTo>
                    <a:pt x="481" y="42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1215">
              <a:extLst>
                <a:ext uri="{FF2B5EF4-FFF2-40B4-BE49-F238E27FC236}">
                  <a16:creationId xmlns:a16="http://schemas.microsoft.com/office/drawing/2014/main" id="{07C6952F-D989-604D-8AC4-49C96BBB2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6154" y="8507792"/>
              <a:ext cx="3138553" cy="2615465"/>
            </a:xfrm>
            <a:custGeom>
              <a:avLst/>
              <a:gdLst>
                <a:gd name="T0" fmla="*/ 533 w 1031"/>
                <a:gd name="T1" fmla="*/ 0 h 862"/>
                <a:gd name="T2" fmla="*/ 0 w 1031"/>
                <a:gd name="T3" fmla="*/ 335 h 862"/>
                <a:gd name="T4" fmla="*/ 0 w 1031"/>
                <a:gd name="T5" fmla="*/ 861 h 862"/>
                <a:gd name="T6" fmla="*/ 625 w 1031"/>
                <a:gd name="T7" fmla="*/ 861 h 862"/>
                <a:gd name="T8" fmla="*/ 625 w 1031"/>
                <a:gd name="T9" fmla="*/ 438 h 862"/>
                <a:gd name="T10" fmla="*/ 867 w 1031"/>
                <a:gd name="T11" fmla="*/ 438 h 862"/>
                <a:gd name="T12" fmla="*/ 867 w 1031"/>
                <a:gd name="T13" fmla="*/ 861 h 862"/>
                <a:gd name="T14" fmla="*/ 1030 w 1031"/>
                <a:gd name="T15" fmla="*/ 861 h 862"/>
                <a:gd name="T16" fmla="*/ 1030 w 1031"/>
                <a:gd name="T17" fmla="*/ 326 h 862"/>
                <a:gd name="T18" fmla="*/ 533 w 1031"/>
                <a:gd name="T19" fmla="*/ 0 h 862"/>
                <a:gd name="T20" fmla="*/ 304 w 1031"/>
                <a:gd name="T21" fmla="*/ 711 h 862"/>
                <a:gd name="T22" fmla="*/ 204 w 1031"/>
                <a:gd name="T23" fmla="*/ 711 h 862"/>
                <a:gd name="T24" fmla="*/ 204 w 1031"/>
                <a:gd name="T25" fmla="*/ 560 h 862"/>
                <a:gd name="T26" fmla="*/ 304 w 1031"/>
                <a:gd name="T27" fmla="*/ 560 h 862"/>
                <a:gd name="T28" fmla="*/ 304 w 1031"/>
                <a:gd name="T29" fmla="*/ 711 h 862"/>
                <a:gd name="T30" fmla="*/ 304 w 1031"/>
                <a:gd name="T31" fmla="*/ 545 h 862"/>
                <a:gd name="T32" fmla="*/ 204 w 1031"/>
                <a:gd name="T33" fmla="*/ 545 h 862"/>
                <a:gd name="T34" fmla="*/ 204 w 1031"/>
                <a:gd name="T35" fmla="*/ 441 h 862"/>
                <a:gd name="T36" fmla="*/ 304 w 1031"/>
                <a:gd name="T37" fmla="*/ 441 h 862"/>
                <a:gd name="T38" fmla="*/ 304 w 1031"/>
                <a:gd name="T39" fmla="*/ 545 h 862"/>
                <a:gd name="T40" fmla="*/ 420 w 1031"/>
                <a:gd name="T41" fmla="*/ 711 h 862"/>
                <a:gd name="T42" fmla="*/ 326 w 1031"/>
                <a:gd name="T43" fmla="*/ 711 h 862"/>
                <a:gd name="T44" fmla="*/ 326 w 1031"/>
                <a:gd name="T45" fmla="*/ 560 h 862"/>
                <a:gd name="T46" fmla="*/ 420 w 1031"/>
                <a:gd name="T47" fmla="*/ 560 h 862"/>
                <a:gd name="T48" fmla="*/ 420 w 1031"/>
                <a:gd name="T49" fmla="*/ 711 h 862"/>
                <a:gd name="T50" fmla="*/ 420 w 1031"/>
                <a:gd name="T51" fmla="*/ 545 h 862"/>
                <a:gd name="T52" fmla="*/ 326 w 1031"/>
                <a:gd name="T53" fmla="*/ 545 h 862"/>
                <a:gd name="T54" fmla="*/ 326 w 1031"/>
                <a:gd name="T55" fmla="*/ 441 h 862"/>
                <a:gd name="T56" fmla="*/ 420 w 1031"/>
                <a:gd name="T57" fmla="*/ 441 h 862"/>
                <a:gd name="T58" fmla="*/ 420 w 1031"/>
                <a:gd name="T59" fmla="*/ 545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1" h="862">
                  <a:moveTo>
                    <a:pt x="533" y="0"/>
                  </a:moveTo>
                  <a:lnTo>
                    <a:pt x="0" y="335"/>
                  </a:lnTo>
                  <a:lnTo>
                    <a:pt x="0" y="861"/>
                  </a:lnTo>
                  <a:lnTo>
                    <a:pt x="625" y="861"/>
                  </a:lnTo>
                  <a:lnTo>
                    <a:pt x="625" y="438"/>
                  </a:lnTo>
                  <a:lnTo>
                    <a:pt x="867" y="438"/>
                  </a:lnTo>
                  <a:lnTo>
                    <a:pt x="867" y="861"/>
                  </a:lnTo>
                  <a:lnTo>
                    <a:pt x="1030" y="861"/>
                  </a:lnTo>
                  <a:lnTo>
                    <a:pt x="1030" y="326"/>
                  </a:lnTo>
                  <a:lnTo>
                    <a:pt x="533" y="0"/>
                  </a:lnTo>
                  <a:close/>
                  <a:moveTo>
                    <a:pt x="304" y="711"/>
                  </a:moveTo>
                  <a:lnTo>
                    <a:pt x="204" y="711"/>
                  </a:lnTo>
                  <a:lnTo>
                    <a:pt x="204" y="560"/>
                  </a:lnTo>
                  <a:lnTo>
                    <a:pt x="304" y="560"/>
                  </a:lnTo>
                  <a:lnTo>
                    <a:pt x="304" y="711"/>
                  </a:lnTo>
                  <a:close/>
                  <a:moveTo>
                    <a:pt x="304" y="545"/>
                  </a:moveTo>
                  <a:lnTo>
                    <a:pt x="204" y="545"/>
                  </a:lnTo>
                  <a:lnTo>
                    <a:pt x="204" y="441"/>
                  </a:lnTo>
                  <a:lnTo>
                    <a:pt x="304" y="441"/>
                  </a:lnTo>
                  <a:lnTo>
                    <a:pt x="304" y="545"/>
                  </a:lnTo>
                  <a:close/>
                  <a:moveTo>
                    <a:pt x="420" y="711"/>
                  </a:moveTo>
                  <a:lnTo>
                    <a:pt x="326" y="711"/>
                  </a:lnTo>
                  <a:lnTo>
                    <a:pt x="326" y="560"/>
                  </a:lnTo>
                  <a:lnTo>
                    <a:pt x="420" y="560"/>
                  </a:lnTo>
                  <a:lnTo>
                    <a:pt x="420" y="711"/>
                  </a:lnTo>
                  <a:close/>
                  <a:moveTo>
                    <a:pt x="420" y="545"/>
                  </a:moveTo>
                  <a:lnTo>
                    <a:pt x="326" y="545"/>
                  </a:lnTo>
                  <a:lnTo>
                    <a:pt x="326" y="441"/>
                  </a:lnTo>
                  <a:lnTo>
                    <a:pt x="420" y="441"/>
                  </a:lnTo>
                  <a:lnTo>
                    <a:pt x="420" y="5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1216">
              <a:extLst>
                <a:ext uri="{FF2B5EF4-FFF2-40B4-BE49-F238E27FC236}">
                  <a16:creationId xmlns:a16="http://schemas.microsoft.com/office/drawing/2014/main" id="{D6129D7A-B671-0B4A-86C5-262D1EE0C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7192" y="8467559"/>
              <a:ext cx="3943310" cy="1435146"/>
            </a:xfrm>
            <a:custGeom>
              <a:avLst/>
              <a:gdLst>
                <a:gd name="T0" fmla="*/ 34 w 1296"/>
                <a:gd name="T1" fmla="*/ 470 h 474"/>
                <a:gd name="T2" fmla="*/ 34 w 1296"/>
                <a:gd name="T3" fmla="*/ 470 h 474"/>
                <a:gd name="T4" fmla="*/ 9 w 1296"/>
                <a:gd name="T5" fmla="*/ 455 h 474"/>
                <a:gd name="T6" fmla="*/ 18 w 1296"/>
                <a:gd name="T7" fmla="*/ 411 h 474"/>
                <a:gd name="T8" fmla="*/ 642 w 1296"/>
                <a:gd name="T9" fmla="*/ 7 h 474"/>
                <a:gd name="T10" fmla="*/ 676 w 1296"/>
                <a:gd name="T11" fmla="*/ 7 h 474"/>
                <a:gd name="T12" fmla="*/ 1277 w 1296"/>
                <a:gd name="T13" fmla="*/ 414 h 474"/>
                <a:gd name="T14" fmla="*/ 1286 w 1296"/>
                <a:gd name="T15" fmla="*/ 455 h 474"/>
                <a:gd name="T16" fmla="*/ 1242 w 1296"/>
                <a:gd name="T17" fmla="*/ 464 h 474"/>
                <a:gd name="T18" fmla="*/ 657 w 1296"/>
                <a:gd name="T19" fmla="*/ 69 h 474"/>
                <a:gd name="T20" fmla="*/ 53 w 1296"/>
                <a:gd name="T21" fmla="*/ 464 h 474"/>
                <a:gd name="T22" fmla="*/ 34 w 1296"/>
                <a:gd name="T23" fmla="*/ 47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6" h="474">
                  <a:moveTo>
                    <a:pt x="34" y="470"/>
                  </a:moveTo>
                  <a:lnTo>
                    <a:pt x="34" y="470"/>
                  </a:lnTo>
                  <a:cubicBezTo>
                    <a:pt x="25" y="470"/>
                    <a:pt x="15" y="464"/>
                    <a:pt x="9" y="455"/>
                  </a:cubicBezTo>
                  <a:cubicBezTo>
                    <a:pt x="0" y="442"/>
                    <a:pt x="3" y="420"/>
                    <a:pt x="18" y="411"/>
                  </a:cubicBezTo>
                  <a:cubicBezTo>
                    <a:pt x="642" y="7"/>
                    <a:pt x="642" y="7"/>
                    <a:pt x="642" y="7"/>
                  </a:cubicBezTo>
                  <a:cubicBezTo>
                    <a:pt x="651" y="0"/>
                    <a:pt x="667" y="0"/>
                    <a:pt x="676" y="7"/>
                  </a:cubicBezTo>
                  <a:cubicBezTo>
                    <a:pt x="1277" y="414"/>
                    <a:pt x="1277" y="414"/>
                    <a:pt x="1277" y="414"/>
                  </a:cubicBezTo>
                  <a:cubicBezTo>
                    <a:pt x="1292" y="423"/>
                    <a:pt x="1295" y="442"/>
                    <a:pt x="1286" y="455"/>
                  </a:cubicBezTo>
                  <a:cubicBezTo>
                    <a:pt x="1277" y="470"/>
                    <a:pt x="1255" y="473"/>
                    <a:pt x="1242" y="464"/>
                  </a:cubicBezTo>
                  <a:cubicBezTo>
                    <a:pt x="657" y="69"/>
                    <a:pt x="657" y="69"/>
                    <a:pt x="657" y="69"/>
                  </a:cubicBezTo>
                  <a:cubicBezTo>
                    <a:pt x="53" y="464"/>
                    <a:pt x="53" y="464"/>
                    <a:pt x="53" y="464"/>
                  </a:cubicBezTo>
                  <a:cubicBezTo>
                    <a:pt x="47" y="467"/>
                    <a:pt x="40" y="470"/>
                    <a:pt x="34" y="47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0403660-A925-C348-AFD5-E5C27823D20C}"/>
              </a:ext>
            </a:extLst>
          </p:cNvPr>
          <p:cNvGrpSpPr/>
          <p:nvPr/>
        </p:nvGrpSpPr>
        <p:grpSpPr>
          <a:xfrm>
            <a:off x="1381552" y="4455306"/>
            <a:ext cx="11468486" cy="5501920"/>
            <a:chOff x="10953772" y="5047768"/>
            <a:chExt cx="11468486" cy="5501920"/>
          </a:xfrm>
        </p:grpSpPr>
        <p:sp>
          <p:nvSpPr>
            <p:cNvPr id="52" name="Rectángulo 23">
              <a:extLst>
                <a:ext uri="{FF2B5EF4-FFF2-40B4-BE49-F238E27FC236}">
                  <a16:creationId xmlns:a16="http://schemas.microsoft.com/office/drawing/2014/main" id="{880445F5-30B3-084C-A07C-D57ADAAF9EE3}"/>
                </a:ext>
              </a:extLst>
            </p:cNvPr>
            <p:cNvSpPr/>
            <p:nvPr/>
          </p:nvSpPr>
          <p:spPr>
            <a:xfrm>
              <a:off x="12733634" y="6127745"/>
              <a:ext cx="8430941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Muli Light" pitchFamily="2" charset="77"/>
                </a:rPr>
                <a:t>Diseases can be prevented by taking the necessary measures. Take care of your health and protect yourself from viruses diseases.</a:t>
              </a:r>
            </a:p>
            <a:p>
              <a:endParaRPr lang="es-MX" dirty="0">
                <a:solidFill>
                  <a:schemeClr val="bg1"/>
                </a:solidFill>
                <a:latin typeface="Muli Light" pitchFamily="2" charset="77"/>
              </a:endParaRPr>
            </a:p>
            <a:p>
              <a:r>
                <a:rPr lang="es-MX" dirty="0">
                  <a:solidFill>
                    <a:schemeClr val="bg1"/>
                  </a:solidFill>
                  <a:latin typeface="Muli Light" pitchFamily="2" charset="77"/>
                </a:rPr>
                <a:t>Take care of your health and protect yourself from viruses diseases.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4333063-F018-504A-A1CC-0F608CB6E44D}"/>
                </a:ext>
              </a:extLst>
            </p:cNvPr>
            <p:cNvGrpSpPr/>
            <p:nvPr/>
          </p:nvGrpSpPr>
          <p:grpSpPr>
            <a:xfrm>
              <a:off x="10953772" y="5047768"/>
              <a:ext cx="11468486" cy="5501920"/>
              <a:chOff x="3037778" y="21303662"/>
              <a:chExt cx="11468486" cy="5501920"/>
            </a:xfrm>
          </p:grpSpPr>
          <p:sp>
            <p:nvSpPr>
              <p:cNvPr id="10" name="Rectángulo 619">
                <a:extLst>
                  <a:ext uri="{FF2B5EF4-FFF2-40B4-BE49-F238E27FC236}">
                    <a16:creationId xmlns:a16="http://schemas.microsoft.com/office/drawing/2014/main" id="{64A21319-4EF4-5544-B7FE-C366AD3A96DB}"/>
                  </a:ext>
                </a:extLst>
              </p:cNvPr>
              <p:cNvSpPr/>
              <p:nvPr/>
            </p:nvSpPr>
            <p:spPr>
              <a:xfrm>
                <a:off x="12875689" y="21327159"/>
                <a:ext cx="1630575" cy="5478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sz="35000" dirty="0">
                    <a:solidFill>
                      <a:schemeClr val="accent3"/>
                    </a:solidFill>
                    <a:latin typeface="Montserrat Light" pitchFamily="2" charset="77"/>
                  </a:rPr>
                  <a:t>)</a:t>
                </a:r>
              </a:p>
            </p:txBody>
          </p:sp>
          <p:sp>
            <p:nvSpPr>
              <p:cNvPr id="11" name="Rectángulo 620">
                <a:extLst>
                  <a:ext uri="{FF2B5EF4-FFF2-40B4-BE49-F238E27FC236}">
                    <a16:creationId xmlns:a16="http://schemas.microsoft.com/office/drawing/2014/main" id="{2230ACCC-E88B-F949-BD2C-0CCF40D18AC2}"/>
                  </a:ext>
                </a:extLst>
              </p:cNvPr>
              <p:cNvSpPr/>
              <p:nvPr/>
            </p:nvSpPr>
            <p:spPr>
              <a:xfrm>
                <a:off x="3037778" y="21303662"/>
                <a:ext cx="1625766" cy="5478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sz="35000" dirty="0">
                    <a:solidFill>
                      <a:schemeClr val="accent3"/>
                    </a:solidFill>
                    <a:latin typeface="Montserrat Light" pitchFamily="2" charset="77"/>
                  </a:rPr>
                  <a:t>(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859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E562BF4-A8CC-314E-A385-E3EA11E0A92E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048482-3361-474A-A223-B787E55D6494}"/>
              </a:ext>
            </a:extLst>
          </p:cNvPr>
          <p:cNvSpPr/>
          <p:nvPr/>
        </p:nvSpPr>
        <p:spPr>
          <a:xfrm>
            <a:off x="18440400" y="0"/>
            <a:ext cx="5937250" cy="137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2C19731B-254C-6141-ABC6-C21F2033F45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C62F52-EB99-4C4C-B74F-D4E98B94C61D}"/>
              </a:ext>
            </a:extLst>
          </p:cNvPr>
          <p:cNvGrpSpPr/>
          <p:nvPr/>
        </p:nvGrpSpPr>
        <p:grpSpPr>
          <a:xfrm>
            <a:off x="2472901" y="2808582"/>
            <a:ext cx="9715925" cy="8098836"/>
            <a:chOff x="1639568" y="3109737"/>
            <a:chExt cx="9715925" cy="809883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D9EDF2-28E5-A14B-A57E-B42E85F3F427}"/>
                </a:ext>
              </a:extLst>
            </p:cNvPr>
            <p:cNvSpPr txBox="1"/>
            <p:nvPr/>
          </p:nvSpPr>
          <p:spPr>
            <a:xfrm>
              <a:off x="1639569" y="3109737"/>
              <a:ext cx="9715924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6000" b="1" dirty="0">
                  <a:solidFill>
                    <a:schemeClr val="bg1"/>
                  </a:solidFill>
                  <a:latin typeface="Montserrat SemiBold" pitchFamily="2" charset="77"/>
                </a:rPr>
                <a:t>“THE DISEASE CAUSES RESPIRATORY ILLNESS WITH SYMOTOMS SUCH AS A COUGH, FEVER, AND IN MORE SEVERE CASES.”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FDF3F1-8263-D845-BC27-7870262383E4}"/>
                </a:ext>
              </a:extLst>
            </p:cNvPr>
            <p:cNvSpPr txBox="1"/>
            <p:nvPr/>
          </p:nvSpPr>
          <p:spPr>
            <a:xfrm flipH="1">
              <a:off x="1639568" y="10685353"/>
              <a:ext cx="6572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pc="600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Medium" panose="020F0502020204030203" pitchFamily="34" charset="0"/>
                </a:rPr>
                <a:t>TYLER LITTELFIELD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07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 19">
            <a:extLst>
              <a:ext uri="{FF2B5EF4-FFF2-40B4-BE49-F238E27FC236}">
                <a16:creationId xmlns:a16="http://schemas.microsoft.com/office/drawing/2014/main" id="{21C0BC84-6BAC-D948-9E3C-7DF9B6480D62}"/>
              </a:ext>
            </a:extLst>
          </p:cNvPr>
          <p:cNvSpPr/>
          <p:nvPr/>
        </p:nvSpPr>
        <p:spPr>
          <a:xfrm>
            <a:off x="10112828" y="1065715"/>
            <a:ext cx="41520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6600" b="1" dirty="0">
                <a:solidFill>
                  <a:schemeClr val="accent5"/>
                </a:solidFill>
                <a:latin typeface="Montserrat" pitchFamily="2" charset="77"/>
              </a:rPr>
              <a:t>BULLETS</a:t>
            </a:r>
          </a:p>
        </p:txBody>
      </p:sp>
      <p:sp>
        <p:nvSpPr>
          <p:cNvPr id="44" name="Rectángulo 20">
            <a:extLst>
              <a:ext uri="{FF2B5EF4-FFF2-40B4-BE49-F238E27FC236}">
                <a16:creationId xmlns:a16="http://schemas.microsoft.com/office/drawing/2014/main" id="{6B0D78D3-1E63-9341-93C4-1D3261604B2C}"/>
              </a:ext>
            </a:extLst>
          </p:cNvPr>
          <p:cNvSpPr/>
          <p:nvPr/>
        </p:nvSpPr>
        <p:spPr>
          <a:xfrm>
            <a:off x="7823687" y="2167719"/>
            <a:ext cx="87302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pc="3000" dirty="0">
                <a:solidFill>
                  <a:schemeClr val="bg1"/>
                </a:solidFill>
                <a:latin typeface="Montserrat Light" pitchFamily="2" charset="77"/>
              </a:rPr>
              <a:t>STOP COVID-19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224A57-5134-C24F-891B-AC13ED3BDAC0}"/>
              </a:ext>
            </a:extLst>
          </p:cNvPr>
          <p:cNvGrpSpPr/>
          <p:nvPr/>
        </p:nvGrpSpPr>
        <p:grpSpPr>
          <a:xfrm>
            <a:off x="2048282" y="4362249"/>
            <a:ext cx="20281084" cy="7061340"/>
            <a:chOff x="1820090" y="5304099"/>
            <a:chExt cx="20281084" cy="7061340"/>
          </a:xfrm>
        </p:grpSpPr>
        <p:sp>
          <p:nvSpPr>
            <p:cNvPr id="9" name="CuadroTexto 395">
              <a:extLst>
                <a:ext uri="{FF2B5EF4-FFF2-40B4-BE49-F238E27FC236}">
                  <a16:creationId xmlns:a16="http://schemas.microsoft.com/office/drawing/2014/main" id="{2E3084EB-7A63-9C41-AF54-ADBE4C36770D}"/>
                </a:ext>
              </a:extLst>
            </p:cNvPr>
            <p:cNvSpPr txBox="1"/>
            <p:nvPr/>
          </p:nvSpPr>
          <p:spPr>
            <a:xfrm>
              <a:off x="2276476" y="5304099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Cairo" pitchFamily="2" charset="-78"/>
                </a:rPr>
                <a:t>YOUR TITLE</a:t>
              </a:r>
            </a:p>
          </p:txBody>
        </p:sp>
        <p:sp>
          <p:nvSpPr>
            <p:cNvPr id="10" name="Rectangle 56">
              <a:extLst>
                <a:ext uri="{FF2B5EF4-FFF2-40B4-BE49-F238E27FC236}">
                  <a16:creationId xmlns:a16="http://schemas.microsoft.com/office/drawing/2014/main" id="{FDF855B8-0C65-5F4D-88FF-A1D8CA6F7711}"/>
                </a:ext>
              </a:extLst>
            </p:cNvPr>
            <p:cNvSpPr/>
            <p:nvPr/>
          </p:nvSpPr>
          <p:spPr>
            <a:xfrm>
              <a:off x="2295622" y="5934388"/>
              <a:ext cx="783635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Montserrat Light" pitchFamily="2" charset="77"/>
                  <a:ea typeface="Lato Light" panose="020F0502020204030203" pitchFamily="34" charset="0"/>
                  <a:cs typeface="Cairo" pitchFamily="2" charset="-78"/>
                </a:rPr>
                <a:t>Marketing is the study and management of exchange relationships marketing is the business process.</a:t>
              </a:r>
            </a:p>
          </p:txBody>
        </p:sp>
        <p:sp>
          <p:nvSpPr>
            <p:cNvPr id="11" name="CuadroTexto 395">
              <a:extLst>
                <a:ext uri="{FF2B5EF4-FFF2-40B4-BE49-F238E27FC236}">
                  <a16:creationId xmlns:a16="http://schemas.microsoft.com/office/drawing/2014/main" id="{BCC6572F-B334-094D-9BEF-81E418940120}"/>
                </a:ext>
              </a:extLst>
            </p:cNvPr>
            <p:cNvSpPr txBox="1"/>
            <p:nvPr/>
          </p:nvSpPr>
          <p:spPr>
            <a:xfrm>
              <a:off x="2276476" y="7827127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Cairo" pitchFamily="2" charset="-78"/>
                </a:rPr>
                <a:t>YOUR TITLE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601ED4-DD1D-634B-971F-864E67619A29}"/>
                </a:ext>
              </a:extLst>
            </p:cNvPr>
            <p:cNvSpPr/>
            <p:nvPr/>
          </p:nvSpPr>
          <p:spPr>
            <a:xfrm>
              <a:off x="2295622" y="8457416"/>
              <a:ext cx="783635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Montserrat Light" pitchFamily="2" charset="77"/>
                  <a:ea typeface="Lato Light" panose="020F0502020204030203" pitchFamily="34" charset="0"/>
                  <a:cs typeface="Cairo" pitchFamily="2" charset="-78"/>
                </a:rPr>
                <a:t>Marketing is the study and management of exchange relationships marketing is the business process.</a:t>
              </a:r>
            </a:p>
          </p:txBody>
        </p:sp>
        <p:sp>
          <p:nvSpPr>
            <p:cNvPr id="13" name="CuadroTexto 395">
              <a:extLst>
                <a:ext uri="{FF2B5EF4-FFF2-40B4-BE49-F238E27FC236}">
                  <a16:creationId xmlns:a16="http://schemas.microsoft.com/office/drawing/2014/main" id="{8188DB3C-02AC-BF43-A2F6-33D66A30A8DE}"/>
                </a:ext>
              </a:extLst>
            </p:cNvPr>
            <p:cNvSpPr txBox="1"/>
            <p:nvPr/>
          </p:nvSpPr>
          <p:spPr>
            <a:xfrm>
              <a:off x="2276476" y="10350155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Cairo" pitchFamily="2" charset="-78"/>
                </a:rPr>
                <a:t>YOUR TITLE</a:t>
              </a:r>
            </a:p>
          </p:txBody>
        </p:sp>
        <p:sp>
          <p:nvSpPr>
            <p:cNvPr id="14" name="Rectangle 56">
              <a:extLst>
                <a:ext uri="{FF2B5EF4-FFF2-40B4-BE49-F238E27FC236}">
                  <a16:creationId xmlns:a16="http://schemas.microsoft.com/office/drawing/2014/main" id="{3FEC6873-28F7-CC40-94D6-CAA2BDB34C81}"/>
                </a:ext>
              </a:extLst>
            </p:cNvPr>
            <p:cNvSpPr/>
            <p:nvPr/>
          </p:nvSpPr>
          <p:spPr>
            <a:xfrm>
              <a:off x="2295622" y="10980444"/>
              <a:ext cx="783635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Montserrat Light" pitchFamily="2" charset="77"/>
                  <a:ea typeface="Lato Light" panose="020F0502020204030203" pitchFamily="34" charset="0"/>
                  <a:cs typeface="Cairo" pitchFamily="2" charset="-78"/>
                </a:rPr>
                <a:t>Marketing is the study and management of exchange relationships marketing is the business process.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E108CF7-4432-3549-87AA-C1826D68F03D}"/>
                </a:ext>
              </a:extLst>
            </p:cNvPr>
            <p:cNvSpPr/>
            <p:nvPr/>
          </p:nvSpPr>
          <p:spPr>
            <a:xfrm flipH="1">
              <a:off x="1820090" y="5491422"/>
              <a:ext cx="178044" cy="17804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925585D-CC26-D846-80DC-4E6BA7D5FC8E}"/>
                </a:ext>
              </a:extLst>
            </p:cNvPr>
            <p:cNvSpPr/>
            <p:nvPr/>
          </p:nvSpPr>
          <p:spPr>
            <a:xfrm flipH="1">
              <a:off x="1820090" y="8014450"/>
              <a:ext cx="178044" cy="17804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2A190F4-8DCF-7749-8831-D42BD994741D}"/>
                </a:ext>
              </a:extLst>
            </p:cNvPr>
            <p:cNvSpPr/>
            <p:nvPr/>
          </p:nvSpPr>
          <p:spPr>
            <a:xfrm flipH="1">
              <a:off x="1820090" y="10537478"/>
              <a:ext cx="178044" cy="17804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CuadroTexto 395">
              <a:extLst>
                <a:ext uri="{FF2B5EF4-FFF2-40B4-BE49-F238E27FC236}">
                  <a16:creationId xmlns:a16="http://schemas.microsoft.com/office/drawing/2014/main" id="{7542FF9A-01F4-F847-82E3-E8F268174F7F}"/>
                </a:ext>
              </a:extLst>
            </p:cNvPr>
            <p:cNvSpPr txBox="1"/>
            <p:nvPr/>
          </p:nvSpPr>
          <p:spPr>
            <a:xfrm>
              <a:off x="14245676" y="5340309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Cairo" pitchFamily="2" charset="-78"/>
                </a:rPr>
                <a:t>YOUR TITLE</a:t>
              </a:r>
            </a:p>
          </p:txBody>
        </p:sp>
        <p:sp>
          <p:nvSpPr>
            <p:cNvPr id="22" name="Rectangle 56">
              <a:extLst>
                <a:ext uri="{FF2B5EF4-FFF2-40B4-BE49-F238E27FC236}">
                  <a16:creationId xmlns:a16="http://schemas.microsoft.com/office/drawing/2014/main" id="{6D5800BD-A984-CC4C-8DD4-8F082CD7E0D5}"/>
                </a:ext>
              </a:extLst>
            </p:cNvPr>
            <p:cNvSpPr/>
            <p:nvPr/>
          </p:nvSpPr>
          <p:spPr>
            <a:xfrm>
              <a:off x="14264822" y="5934388"/>
              <a:ext cx="783635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Montserrat Light" pitchFamily="2" charset="77"/>
                  <a:ea typeface="Lato Light" panose="020F0502020204030203" pitchFamily="34" charset="0"/>
                  <a:cs typeface="Cairo" pitchFamily="2" charset="-78"/>
                </a:rPr>
                <a:t>Marketing is the study and management of exchange relationships marketing is the business process.</a:t>
              </a:r>
            </a:p>
          </p:txBody>
        </p:sp>
        <p:sp>
          <p:nvSpPr>
            <p:cNvPr id="23" name="CuadroTexto 395">
              <a:extLst>
                <a:ext uri="{FF2B5EF4-FFF2-40B4-BE49-F238E27FC236}">
                  <a16:creationId xmlns:a16="http://schemas.microsoft.com/office/drawing/2014/main" id="{50BFE3E6-F6CF-1540-B808-140A6595659A}"/>
                </a:ext>
              </a:extLst>
            </p:cNvPr>
            <p:cNvSpPr txBox="1"/>
            <p:nvPr/>
          </p:nvSpPr>
          <p:spPr>
            <a:xfrm>
              <a:off x="14245676" y="7863337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Cairo" pitchFamily="2" charset="-78"/>
                </a:rPr>
                <a:t>YOUR TITLE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E1A3C3-F3BA-6E4C-AFE0-B40170ED18B2}"/>
                </a:ext>
              </a:extLst>
            </p:cNvPr>
            <p:cNvSpPr/>
            <p:nvPr/>
          </p:nvSpPr>
          <p:spPr>
            <a:xfrm>
              <a:off x="14264822" y="8457416"/>
              <a:ext cx="783635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Montserrat Light" pitchFamily="2" charset="77"/>
                  <a:ea typeface="Lato Light" panose="020F0502020204030203" pitchFamily="34" charset="0"/>
                  <a:cs typeface="Cairo" pitchFamily="2" charset="-78"/>
                </a:rPr>
                <a:t>Marketing is the study and management of exchange relationships marketing is the business process.</a:t>
              </a:r>
            </a:p>
          </p:txBody>
        </p:sp>
        <p:sp>
          <p:nvSpPr>
            <p:cNvPr id="25" name="CuadroTexto 395">
              <a:extLst>
                <a:ext uri="{FF2B5EF4-FFF2-40B4-BE49-F238E27FC236}">
                  <a16:creationId xmlns:a16="http://schemas.microsoft.com/office/drawing/2014/main" id="{FD289D97-34C0-D24D-8910-1F14667243E6}"/>
                </a:ext>
              </a:extLst>
            </p:cNvPr>
            <p:cNvSpPr txBox="1"/>
            <p:nvPr/>
          </p:nvSpPr>
          <p:spPr>
            <a:xfrm>
              <a:off x="14245676" y="10386365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Cairo" pitchFamily="2" charset="-78"/>
                </a:rPr>
                <a:t>YOUR TITLE</a:t>
              </a:r>
            </a:p>
          </p:txBody>
        </p:sp>
        <p:sp>
          <p:nvSpPr>
            <p:cNvPr id="26" name="Rectangle 56">
              <a:extLst>
                <a:ext uri="{FF2B5EF4-FFF2-40B4-BE49-F238E27FC236}">
                  <a16:creationId xmlns:a16="http://schemas.microsoft.com/office/drawing/2014/main" id="{B7AB5409-2B05-E148-9964-4A167B6276FA}"/>
                </a:ext>
              </a:extLst>
            </p:cNvPr>
            <p:cNvSpPr/>
            <p:nvPr/>
          </p:nvSpPr>
          <p:spPr>
            <a:xfrm>
              <a:off x="14264822" y="10980444"/>
              <a:ext cx="783635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Montserrat Light" pitchFamily="2" charset="77"/>
                  <a:ea typeface="Lato Light" panose="020F0502020204030203" pitchFamily="34" charset="0"/>
                  <a:cs typeface="Cairo" pitchFamily="2" charset="-78"/>
                </a:rPr>
                <a:t>Marketing is the study and management of exchange relationships marketing is the business process.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76E0905-BD0C-9547-89A3-70B4177985B6}"/>
                </a:ext>
              </a:extLst>
            </p:cNvPr>
            <p:cNvSpPr/>
            <p:nvPr/>
          </p:nvSpPr>
          <p:spPr>
            <a:xfrm flipH="1">
              <a:off x="13789290" y="5491422"/>
              <a:ext cx="178044" cy="17804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3BAFF1-5631-2840-B288-F78250B52309}"/>
                </a:ext>
              </a:extLst>
            </p:cNvPr>
            <p:cNvSpPr/>
            <p:nvPr/>
          </p:nvSpPr>
          <p:spPr>
            <a:xfrm flipH="1">
              <a:off x="13789290" y="8014450"/>
              <a:ext cx="178044" cy="17804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017EDFE-E74F-CE4C-A3E7-798815C7ADB5}"/>
                </a:ext>
              </a:extLst>
            </p:cNvPr>
            <p:cNvSpPr/>
            <p:nvPr/>
          </p:nvSpPr>
          <p:spPr>
            <a:xfrm flipH="1">
              <a:off x="13789290" y="10537478"/>
              <a:ext cx="178044" cy="17804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3614D2-45AC-D548-B382-E656C55EF5B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4505" y="5431250"/>
              <a:ext cx="0" cy="6934189"/>
            </a:xfrm>
            <a:prstGeom prst="line">
              <a:avLst/>
            </a:prstGeom>
            <a:ln w="3810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656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 19">
            <a:extLst>
              <a:ext uri="{FF2B5EF4-FFF2-40B4-BE49-F238E27FC236}">
                <a16:creationId xmlns:a16="http://schemas.microsoft.com/office/drawing/2014/main" id="{21C0BC84-6BAC-D948-9E3C-7DF9B6480D62}"/>
              </a:ext>
            </a:extLst>
          </p:cNvPr>
          <p:cNvSpPr/>
          <p:nvPr/>
        </p:nvSpPr>
        <p:spPr>
          <a:xfrm>
            <a:off x="9988596" y="1065715"/>
            <a:ext cx="440056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6600" b="1" dirty="0">
                <a:solidFill>
                  <a:schemeClr val="accent5"/>
                </a:solidFill>
                <a:latin typeface="Montserrat" pitchFamily="2" charset="77"/>
              </a:rPr>
              <a:t>TIMELINE</a:t>
            </a:r>
          </a:p>
        </p:txBody>
      </p:sp>
      <p:sp>
        <p:nvSpPr>
          <p:cNvPr id="44" name="Rectángulo 20">
            <a:extLst>
              <a:ext uri="{FF2B5EF4-FFF2-40B4-BE49-F238E27FC236}">
                <a16:creationId xmlns:a16="http://schemas.microsoft.com/office/drawing/2014/main" id="{6B0D78D3-1E63-9341-93C4-1D3261604B2C}"/>
              </a:ext>
            </a:extLst>
          </p:cNvPr>
          <p:cNvSpPr/>
          <p:nvPr/>
        </p:nvSpPr>
        <p:spPr>
          <a:xfrm>
            <a:off x="7823687" y="2167719"/>
            <a:ext cx="87302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pc="3000" dirty="0">
                <a:solidFill>
                  <a:schemeClr val="bg1"/>
                </a:solidFill>
                <a:latin typeface="Montserrat Light" pitchFamily="2" charset="77"/>
              </a:rPr>
              <a:t>STOP COVID-19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0F26294-053F-8E4E-AF06-95B631394A7C}"/>
              </a:ext>
            </a:extLst>
          </p:cNvPr>
          <p:cNvGrpSpPr/>
          <p:nvPr/>
        </p:nvGrpSpPr>
        <p:grpSpPr>
          <a:xfrm>
            <a:off x="1042721" y="3908336"/>
            <a:ext cx="22292208" cy="7883118"/>
            <a:chOff x="1443435" y="3908336"/>
            <a:chExt cx="22292208" cy="7883118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39CC9B12-A8DA-1B4E-9EE9-5C133D27EA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7214928" y="5554786"/>
              <a:ext cx="618180" cy="966855"/>
            </a:xfrm>
            <a:custGeom>
              <a:avLst/>
              <a:gdLst>
                <a:gd name="T0" fmla="*/ 5999 w 6375"/>
                <a:gd name="T1" fmla="*/ 8218 h 9969"/>
                <a:gd name="T2" fmla="*/ 5999 w 6375"/>
                <a:gd name="T3" fmla="*/ 8218 h 9969"/>
                <a:gd name="T4" fmla="*/ 2750 w 6375"/>
                <a:gd name="T5" fmla="*/ 4969 h 9969"/>
                <a:gd name="T6" fmla="*/ 5999 w 6375"/>
                <a:gd name="T7" fmla="*/ 1750 h 9969"/>
                <a:gd name="T8" fmla="*/ 5999 w 6375"/>
                <a:gd name="T9" fmla="*/ 375 h 9969"/>
                <a:gd name="T10" fmla="*/ 4624 w 6375"/>
                <a:gd name="T11" fmla="*/ 375 h 9969"/>
                <a:gd name="T12" fmla="*/ 0 w 6375"/>
                <a:gd name="T13" fmla="*/ 4969 h 9969"/>
                <a:gd name="T14" fmla="*/ 4624 w 6375"/>
                <a:gd name="T15" fmla="*/ 9593 h 9969"/>
                <a:gd name="T16" fmla="*/ 5999 w 6375"/>
                <a:gd name="T17" fmla="*/ 9593 h 9969"/>
                <a:gd name="T18" fmla="*/ 6280 w 6375"/>
                <a:gd name="T19" fmla="*/ 8905 h 9969"/>
                <a:gd name="T20" fmla="*/ 5999 w 6375"/>
                <a:gd name="T21" fmla="*/ 8218 h 9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75" h="9969">
                  <a:moveTo>
                    <a:pt x="5999" y="8218"/>
                  </a:moveTo>
                  <a:lnTo>
                    <a:pt x="5999" y="8218"/>
                  </a:lnTo>
                  <a:cubicBezTo>
                    <a:pt x="2750" y="4969"/>
                    <a:pt x="2750" y="4969"/>
                    <a:pt x="2750" y="4969"/>
                  </a:cubicBezTo>
                  <a:cubicBezTo>
                    <a:pt x="5999" y="1750"/>
                    <a:pt x="5999" y="1750"/>
                    <a:pt x="5999" y="1750"/>
                  </a:cubicBezTo>
                  <a:cubicBezTo>
                    <a:pt x="6374" y="1375"/>
                    <a:pt x="6374" y="750"/>
                    <a:pt x="5999" y="375"/>
                  </a:cubicBezTo>
                  <a:cubicBezTo>
                    <a:pt x="5624" y="0"/>
                    <a:pt x="4999" y="0"/>
                    <a:pt x="4624" y="375"/>
                  </a:cubicBezTo>
                  <a:cubicBezTo>
                    <a:pt x="0" y="4969"/>
                    <a:pt x="0" y="4969"/>
                    <a:pt x="0" y="4969"/>
                  </a:cubicBezTo>
                  <a:cubicBezTo>
                    <a:pt x="4624" y="9593"/>
                    <a:pt x="4624" y="9593"/>
                    <a:pt x="4624" y="9593"/>
                  </a:cubicBezTo>
                  <a:cubicBezTo>
                    <a:pt x="4999" y="9968"/>
                    <a:pt x="5624" y="9968"/>
                    <a:pt x="5999" y="9593"/>
                  </a:cubicBezTo>
                  <a:cubicBezTo>
                    <a:pt x="6186" y="9405"/>
                    <a:pt x="6280" y="9155"/>
                    <a:pt x="6280" y="8905"/>
                  </a:cubicBezTo>
                  <a:cubicBezTo>
                    <a:pt x="6280" y="8655"/>
                    <a:pt x="6186" y="8405"/>
                    <a:pt x="5999" y="82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852" tIns="121926" rIns="243852" bIns="121926" anchor="ctr"/>
            <a:lstStyle/>
            <a:p>
              <a:endParaRPr lang="en-US" dirty="0">
                <a:latin typeface="Roboto Light"/>
              </a:endParaRPr>
            </a:p>
          </p:txBody>
        </p:sp>
        <p:sp>
          <p:nvSpPr>
            <p:cNvPr id="6" name="Freeform 1">
              <a:extLst>
                <a:ext uri="{FF2B5EF4-FFF2-40B4-BE49-F238E27FC236}">
                  <a16:creationId xmlns:a16="http://schemas.microsoft.com/office/drawing/2014/main" id="{EE23476D-81B4-674D-8E93-761C1DF6FB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1892664" y="5554786"/>
              <a:ext cx="618180" cy="966855"/>
            </a:xfrm>
            <a:custGeom>
              <a:avLst/>
              <a:gdLst>
                <a:gd name="T0" fmla="*/ 5999 w 6375"/>
                <a:gd name="T1" fmla="*/ 8218 h 9969"/>
                <a:gd name="T2" fmla="*/ 5999 w 6375"/>
                <a:gd name="T3" fmla="*/ 8218 h 9969"/>
                <a:gd name="T4" fmla="*/ 2750 w 6375"/>
                <a:gd name="T5" fmla="*/ 4969 h 9969"/>
                <a:gd name="T6" fmla="*/ 5999 w 6375"/>
                <a:gd name="T7" fmla="*/ 1750 h 9969"/>
                <a:gd name="T8" fmla="*/ 5999 w 6375"/>
                <a:gd name="T9" fmla="*/ 375 h 9969"/>
                <a:gd name="T10" fmla="*/ 4624 w 6375"/>
                <a:gd name="T11" fmla="*/ 375 h 9969"/>
                <a:gd name="T12" fmla="*/ 0 w 6375"/>
                <a:gd name="T13" fmla="*/ 4969 h 9969"/>
                <a:gd name="T14" fmla="*/ 4624 w 6375"/>
                <a:gd name="T15" fmla="*/ 9593 h 9969"/>
                <a:gd name="T16" fmla="*/ 5999 w 6375"/>
                <a:gd name="T17" fmla="*/ 9593 h 9969"/>
                <a:gd name="T18" fmla="*/ 6280 w 6375"/>
                <a:gd name="T19" fmla="*/ 8905 h 9969"/>
                <a:gd name="T20" fmla="*/ 5999 w 6375"/>
                <a:gd name="T21" fmla="*/ 8218 h 9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75" h="9969">
                  <a:moveTo>
                    <a:pt x="5999" y="8218"/>
                  </a:moveTo>
                  <a:lnTo>
                    <a:pt x="5999" y="8218"/>
                  </a:lnTo>
                  <a:cubicBezTo>
                    <a:pt x="2750" y="4969"/>
                    <a:pt x="2750" y="4969"/>
                    <a:pt x="2750" y="4969"/>
                  </a:cubicBezTo>
                  <a:cubicBezTo>
                    <a:pt x="5999" y="1750"/>
                    <a:pt x="5999" y="1750"/>
                    <a:pt x="5999" y="1750"/>
                  </a:cubicBezTo>
                  <a:cubicBezTo>
                    <a:pt x="6374" y="1375"/>
                    <a:pt x="6374" y="750"/>
                    <a:pt x="5999" y="375"/>
                  </a:cubicBezTo>
                  <a:cubicBezTo>
                    <a:pt x="5624" y="0"/>
                    <a:pt x="4999" y="0"/>
                    <a:pt x="4624" y="375"/>
                  </a:cubicBezTo>
                  <a:cubicBezTo>
                    <a:pt x="0" y="4969"/>
                    <a:pt x="0" y="4969"/>
                    <a:pt x="0" y="4969"/>
                  </a:cubicBezTo>
                  <a:cubicBezTo>
                    <a:pt x="4624" y="9593"/>
                    <a:pt x="4624" y="9593"/>
                    <a:pt x="4624" y="9593"/>
                  </a:cubicBezTo>
                  <a:cubicBezTo>
                    <a:pt x="4999" y="9968"/>
                    <a:pt x="5624" y="9968"/>
                    <a:pt x="5999" y="9593"/>
                  </a:cubicBezTo>
                  <a:cubicBezTo>
                    <a:pt x="6186" y="9405"/>
                    <a:pt x="6280" y="9155"/>
                    <a:pt x="6280" y="8905"/>
                  </a:cubicBezTo>
                  <a:cubicBezTo>
                    <a:pt x="6280" y="8655"/>
                    <a:pt x="6186" y="8405"/>
                    <a:pt x="5999" y="82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852" tIns="121926" rIns="243852" bIns="121926" anchor="ctr"/>
            <a:lstStyle/>
            <a:p>
              <a:endParaRPr lang="en-US" dirty="0">
                <a:latin typeface="Roboto Light"/>
              </a:endParaRPr>
            </a:p>
          </p:txBody>
        </p:sp>
        <p:sp>
          <p:nvSpPr>
            <p:cNvPr id="7" name="Freeform 1">
              <a:extLst>
                <a:ext uri="{FF2B5EF4-FFF2-40B4-BE49-F238E27FC236}">
                  <a16:creationId xmlns:a16="http://schemas.microsoft.com/office/drawing/2014/main" id="{6B1DCE1B-A8ED-BA4F-BC70-4BAE54F931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8378130" y="5554788"/>
              <a:ext cx="618180" cy="966855"/>
            </a:xfrm>
            <a:custGeom>
              <a:avLst/>
              <a:gdLst>
                <a:gd name="T0" fmla="*/ 5999 w 6375"/>
                <a:gd name="T1" fmla="*/ 8218 h 9969"/>
                <a:gd name="T2" fmla="*/ 5999 w 6375"/>
                <a:gd name="T3" fmla="*/ 8218 h 9969"/>
                <a:gd name="T4" fmla="*/ 2750 w 6375"/>
                <a:gd name="T5" fmla="*/ 4969 h 9969"/>
                <a:gd name="T6" fmla="*/ 5999 w 6375"/>
                <a:gd name="T7" fmla="*/ 1750 h 9969"/>
                <a:gd name="T8" fmla="*/ 5999 w 6375"/>
                <a:gd name="T9" fmla="*/ 375 h 9969"/>
                <a:gd name="T10" fmla="*/ 4624 w 6375"/>
                <a:gd name="T11" fmla="*/ 375 h 9969"/>
                <a:gd name="T12" fmla="*/ 0 w 6375"/>
                <a:gd name="T13" fmla="*/ 4969 h 9969"/>
                <a:gd name="T14" fmla="*/ 4624 w 6375"/>
                <a:gd name="T15" fmla="*/ 9593 h 9969"/>
                <a:gd name="T16" fmla="*/ 5999 w 6375"/>
                <a:gd name="T17" fmla="*/ 9593 h 9969"/>
                <a:gd name="T18" fmla="*/ 6280 w 6375"/>
                <a:gd name="T19" fmla="*/ 8905 h 9969"/>
                <a:gd name="T20" fmla="*/ 5999 w 6375"/>
                <a:gd name="T21" fmla="*/ 8218 h 9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75" h="9969">
                  <a:moveTo>
                    <a:pt x="5999" y="8218"/>
                  </a:moveTo>
                  <a:lnTo>
                    <a:pt x="5999" y="8218"/>
                  </a:lnTo>
                  <a:cubicBezTo>
                    <a:pt x="2750" y="4969"/>
                    <a:pt x="2750" y="4969"/>
                    <a:pt x="2750" y="4969"/>
                  </a:cubicBezTo>
                  <a:cubicBezTo>
                    <a:pt x="5999" y="1750"/>
                    <a:pt x="5999" y="1750"/>
                    <a:pt x="5999" y="1750"/>
                  </a:cubicBezTo>
                  <a:cubicBezTo>
                    <a:pt x="6374" y="1375"/>
                    <a:pt x="6374" y="750"/>
                    <a:pt x="5999" y="375"/>
                  </a:cubicBezTo>
                  <a:cubicBezTo>
                    <a:pt x="5624" y="0"/>
                    <a:pt x="4999" y="0"/>
                    <a:pt x="4624" y="375"/>
                  </a:cubicBezTo>
                  <a:cubicBezTo>
                    <a:pt x="0" y="4969"/>
                    <a:pt x="0" y="4969"/>
                    <a:pt x="0" y="4969"/>
                  </a:cubicBezTo>
                  <a:cubicBezTo>
                    <a:pt x="4624" y="9593"/>
                    <a:pt x="4624" y="9593"/>
                    <a:pt x="4624" y="9593"/>
                  </a:cubicBezTo>
                  <a:cubicBezTo>
                    <a:pt x="4999" y="9968"/>
                    <a:pt x="5624" y="9968"/>
                    <a:pt x="5999" y="9593"/>
                  </a:cubicBezTo>
                  <a:cubicBezTo>
                    <a:pt x="6186" y="9405"/>
                    <a:pt x="6280" y="9155"/>
                    <a:pt x="6280" y="8905"/>
                  </a:cubicBezTo>
                  <a:cubicBezTo>
                    <a:pt x="6280" y="8655"/>
                    <a:pt x="6186" y="8405"/>
                    <a:pt x="5999" y="82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852" tIns="121926" rIns="243852" bIns="121926" anchor="ctr"/>
            <a:lstStyle/>
            <a:p>
              <a:endParaRPr lang="en-US" dirty="0">
                <a:latin typeface="Roboto Ligh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E91C81C-3692-E846-80D1-2BC90544775F}"/>
                </a:ext>
              </a:extLst>
            </p:cNvPr>
            <p:cNvSpPr/>
            <p:nvPr/>
          </p:nvSpPr>
          <p:spPr>
            <a:xfrm>
              <a:off x="2156115" y="3942675"/>
              <a:ext cx="4283812" cy="42849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dirty="0">
                <a:latin typeface="Roboto Ligh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38F19DC-85FE-F640-B251-A3006ABAF391}"/>
                </a:ext>
              </a:extLst>
            </p:cNvPr>
            <p:cNvSpPr/>
            <p:nvPr/>
          </p:nvSpPr>
          <p:spPr>
            <a:xfrm>
              <a:off x="8468423" y="4768219"/>
              <a:ext cx="2539325" cy="2539986"/>
            </a:xfrm>
            <a:prstGeom prst="ellipse">
              <a:avLst/>
            </a:prstGeom>
            <a:solidFill>
              <a:schemeClr val="accent2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dirty="0">
                <a:latin typeface="Roboto Ligh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D98F9A5-69E0-834F-A872-9A71E5C82F71}"/>
                </a:ext>
              </a:extLst>
            </p:cNvPr>
            <p:cNvSpPr/>
            <p:nvPr/>
          </p:nvSpPr>
          <p:spPr>
            <a:xfrm>
              <a:off x="13178084" y="3908336"/>
              <a:ext cx="4283812" cy="42849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dirty="0">
                <a:latin typeface="Roboto Light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8B3BF6A-03D9-5C49-94AD-D63629485B02}"/>
                </a:ext>
              </a:extLst>
            </p:cNvPr>
            <p:cNvSpPr/>
            <p:nvPr/>
          </p:nvSpPr>
          <p:spPr>
            <a:xfrm>
              <a:off x="19682207" y="4768219"/>
              <a:ext cx="2539325" cy="2539986"/>
            </a:xfrm>
            <a:prstGeom prst="ellipse">
              <a:avLst/>
            </a:prstGeom>
            <a:solidFill>
              <a:schemeClr val="accent2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dirty="0">
                <a:latin typeface="Roboto Light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EE06A7E-3379-554B-AAAF-83B7EAEEE834}"/>
                </a:ext>
              </a:extLst>
            </p:cNvPr>
            <p:cNvCxnSpPr/>
            <p:nvPr/>
          </p:nvCxnSpPr>
          <p:spPr>
            <a:xfrm>
              <a:off x="4329179" y="8248010"/>
              <a:ext cx="0" cy="1519446"/>
            </a:xfrm>
            <a:prstGeom prst="line">
              <a:avLst/>
            </a:prstGeom>
            <a:ln w="28575" cmpd="sng">
              <a:solidFill>
                <a:schemeClr val="bg1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A862830-9179-1143-A204-002CEEA415D3}"/>
                </a:ext>
              </a:extLst>
            </p:cNvPr>
            <p:cNvCxnSpPr/>
            <p:nvPr/>
          </p:nvCxnSpPr>
          <p:spPr>
            <a:xfrm>
              <a:off x="9707261" y="7374287"/>
              <a:ext cx="0" cy="885313"/>
            </a:xfrm>
            <a:prstGeom prst="line">
              <a:avLst/>
            </a:prstGeom>
            <a:ln w="28575" cmpd="sng">
              <a:solidFill>
                <a:schemeClr val="bg1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5C2BE7E-9984-D949-B4D0-F6F8DE698FA8}"/>
                </a:ext>
              </a:extLst>
            </p:cNvPr>
            <p:cNvCxnSpPr/>
            <p:nvPr/>
          </p:nvCxnSpPr>
          <p:spPr>
            <a:xfrm>
              <a:off x="15403237" y="8226615"/>
              <a:ext cx="0" cy="1519446"/>
            </a:xfrm>
            <a:prstGeom prst="line">
              <a:avLst/>
            </a:prstGeom>
            <a:ln w="28575" cmpd="sng">
              <a:solidFill>
                <a:schemeClr val="bg1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55F4587-3A25-EF4D-B02B-7D00063C37E0}"/>
                </a:ext>
              </a:extLst>
            </p:cNvPr>
            <p:cNvCxnSpPr/>
            <p:nvPr/>
          </p:nvCxnSpPr>
          <p:spPr>
            <a:xfrm>
              <a:off x="20993500" y="7374287"/>
              <a:ext cx="0" cy="885313"/>
            </a:xfrm>
            <a:prstGeom prst="line">
              <a:avLst/>
            </a:prstGeom>
            <a:ln w="28575" cmpd="sng">
              <a:solidFill>
                <a:schemeClr val="bg1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8B6F32-2F81-854B-9D70-B610B02EB81D}"/>
                </a:ext>
              </a:extLst>
            </p:cNvPr>
            <p:cNvSpPr txBox="1"/>
            <p:nvPr/>
          </p:nvSpPr>
          <p:spPr>
            <a:xfrm>
              <a:off x="3485266" y="5690644"/>
              <a:ext cx="15215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FEB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4B8DB3-AB7E-7F4C-B21C-30F64B9F212A}"/>
                </a:ext>
              </a:extLst>
            </p:cNvPr>
            <p:cNvSpPr txBox="1"/>
            <p:nvPr/>
          </p:nvSpPr>
          <p:spPr>
            <a:xfrm>
              <a:off x="14299405" y="5652933"/>
              <a:ext cx="21205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APR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0A9AA2C-480C-2A40-8249-AF6448546C10}"/>
                </a:ext>
              </a:extLst>
            </p:cNvPr>
            <p:cNvSpPr txBox="1"/>
            <p:nvPr/>
          </p:nvSpPr>
          <p:spPr>
            <a:xfrm>
              <a:off x="8727346" y="5690644"/>
              <a:ext cx="2054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MAR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3821C9E-4966-5D4D-9AEA-7B792A7E6D58}"/>
                </a:ext>
              </a:extLst>
            </p:cNvPr>
            <p:cNvSpPr txBox="1"/>
            <p:nvPr/>
          </p:nvSpPr>
          <p:spPr>
            <a:xfrm>
              <a:off x="19930736" y="5690644"/>
              <a:ext cx="2054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MAY</a:t>
              </a:r>
            </a:p>
          </p:txBody>
        </p:sp>
        <p:sp>
          <p:nvSpPr>
            <p:cNvPr id="38" name="Rectangle 56">
              <a:extLst>
                <a:ext uri="{FF2B5EF4-FFF2-40B4-BE49-F238E27FC236}">
                  <a16:creationId xmlns:a16="http://schemas.microsoft.com/office/drawing/2014/main" id="{5ECDC019-9817-794E-9D42-386B9FE88D8C}"/>
                </a:ext>
              </a:extLst>
            </p:cNvPr>
            <p:cNvSpPr/>
            <p:nvPr/>
          </p:nvSpPr>
          <p:spPr>
            <a:xfrm>
              <a:off x="1443435" y="9975572"/>
              <a:ext cx="5771488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solidFill>
                    <a:schemeClr val="bg1"/>
                  </a:solidFill>
                  <a:latin typeface="Montserrat Light" pitchFamily="2" charset="77"/>
                  <a:ea typeface="Lato" panose="020F0502020204030203" pitchFamily="34" charset="0"/>
                  <a:cs typeface="Cairo" pitchFamily="2" charset="-78"/>
                </a:rPr>
                <a:t>The disease causes respiratory illness with symptoms such as a cough, fever, and in more severe cases.</a:t>
              </a:r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62C609F3-5676-1349-98E9-E918F81AC3C6}"/>
                </a:ext>
              </a:extLst>
            </p:cNvPr>
            <p:cNvSpPr/>
            <p:nvPr/>
          </p:nvSpPr>
          <p:spPr>
            <a:xfrm>
              <a:off x="6852341" y="8467716"/>
              <a:ext cx="5771488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solidFill>
                    <a:schemeClr val="bg1"/>
                  </a:solidFill>
                  <a:latin typeface="Montserrat Light" pitchFamily="2" charset="77"/>
                  <a:ea typeface="Lato" panose="020F0502020204030203" pitchFamily="34" charset="0"/>
                  <a:cs typeface="Cairo" pitchFamily="2" charset="-78"/>
                </a:rPr>
                <a:t>The disease causes respiratory illness with symptoms such as a cough, fever, and in more severe cases.</a:t>
              </a:r>
            </a:p>
          </p:txBody>
        </p:sp>
        <p:sp>
          <p:nvSpPr>
            <p:cNvPr id="40" name="Rectangle 56">
              <a:extLst>
                <a:ext uri="{FF2B5EF4-FFF2-40B4-BE49-F238E27FC236}">
                  <a16:creationId xmlns:a16="http://schemas.microsoft.com/office/drawing/2014/main" id="{EBD0457F-83A2-7849-8485-378C5FE9DD75}"/>
                </a:ext>
              </a:extLst>
            </p:cNvPr>
            <p:cNvSpPr/>
            <p:nvPr/>
          </p:nvSpPr>
          <p:spPr>
            <a:xfrm>
              <a:off x="12555249" y="9975572"/>
              <a:ext cx="5771488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solidFill>
                    <a:schemeClr val="bg1"/>
                  </a:solidFill>
                  <a:latin typeface="Montserrat Light" pitchFamily="2" charset="77"/>
                  <a:ea typeface="Lato" panose="020F0502020204030203" pitchFamily="34" charset="0"/>
                  <a:cs typeface="Cairo" pitchFamily="2" charset="-78"/>
                </a:rPr>
                <a:t>The disease causes respiratory illness with symptoms such as a cough, fever, and in more severe cases.</a:t>
              </a:r>
            </a:p>
          </p:txBody>
        </p:sp>
        <p:sp>
          <p:nvSpPr>
            <p:cNvPr id="41" name="Rectangle 56">
              <a:extLst>
                <a:ext uri="{FF2B5EF4-FFF2-40B4-BE49-F238E27FC236}">
                  <a16:creationId xmlns:a16="http://schemas.microsoft.com/office/drawing/2014/main" id="{E3BEFD17-B64C-C346-AD7B-D0D0D56C4B43}"/>
                </a:ext>
              </a:extLst>
            </p:cNvPr>
            <p:cNvSpPr/>
            <p:nvPr/>
          </p:nvSpPr>
          <p:spPr>
            <a:xfrm>
              <a:off x="17964155" y="8467716"/>
              <a:ext cx="5771488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solidFill>
                    <a:schemeClr val="bg1"/>
                  </a:solidFill>
                  <a:latin typeface="Montserrat Light" pitchFamily="2" charset="77"/>
                  <a:ea typeface="Lato" panose="020F0502020204030203" pitchFamily="34" charset="0"/>
                  <a:cs typeface="Cairo" pitchFamily="2" charset="-78"/>
                </a:rPr>
                <a:t>The disease causes respiratory illness with symptoms such as a cough, fever, and in more severe cases.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38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F4AB15B-41C4-9142-98D7-2CEF725E6267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29E42E6-4C2E-A249-878E-7D1DB74368F6}"/>
              </a:ext>
            </a:extLst>
          </p:cNvPr>
          <p:cNvSpPr/>
          <p:nvPr/>
        </p:nvSpPr>
        <p:spPr>
          <a:xfrm>
            <a:off x="3689348" y="-1641476"/>
            <a:ext cx="16998952" cy="169989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ángulo 4">
            <a:extLst>
              <a:ext uri="{FF2B5EF4-FFF2-40B4-BE49-F238E27FC236}">
                <a16:creationId xmlns:a16="http://schemas.microsoft.com/office/drawing/2014/main" id="{B6B0F160-B119-2546-9A01-F63155EF9A03}"/>
              </a:ext>
            </a:extLst>
          </p:cNvPr>
          <p:cNvSpPr/>
          <p:nvPr/>
        </p:nvSpPr>
        <p:spPr>
          <a:xfrm>
            <a:off x="4718048" y="5503783"/>
            <a:ext cx="1494155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7000" b="1" dirty="0">
                <a:solidFill>
                  <a:schemeClr val="accent5"/>
                </a:solidFill>
                <a:latin typeface="Montserrat Black" pitchFamily="2" charset="77"/>
              </a:rPr>
              <a:t>1,230,570</a:t>
            </a: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8FE5E563-F414-AD46-AEC4-A11B67EF7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2940" y="11945827"/>
            <a:ext cx="1391798" cy="1382205"/>
          </a:xfrm>
          <a:custGeom>
            <a:avLst/>
            <a:gdLst>
              <a:gd name="T0" fmla="*/ 601 w 640"/>
              <a:gd name="T1" fmla="*/ 281 h 636"/>
              <a:gd name="T2" fmla="*/ 601 w 640"/>
              <a:gd name="T3" fmla="*/ 281 h 636"/>
              <a:gd name="T4" fmla="*/ 529 w 640"/>
              <a:gd name="T5" fmla="*/ 281 h 636"/>
              <a:gd name="T6" fmla="*/ 495 w 640"/>
              <a:gd name="T7" fmla="*/ 198 h 636"/>
              <a:gd name="T8" fmla="*/ 546 w 640"/>
              <a:gd name="T9" fmla="*/ 150 h 636"/>
              <a:gd name="T10" fmla="*/ 550 w 640"/>
              <a:gd name="T11" fmla="*/ 95 h 636"/>
              <a:gd name="T12" fmla="*/ 546 w 640"/>
              <a:gd name="T13" fmla="*/ 95 h 636"/>
              <a:gd name="T14" fmla="*/ 495 w 640"/>
              <a:gd name="T15" fmla="*/ 95 h 636"/>
              <a:gd name="T16" fmla="*/ 440 w 640"/>
              <a:gd name="T17" fmla="*/ 143 h 636"/>
              <a:gd name="T18" fmla="*/ 361 w 640"/>
              <a:gd name="T19" fmla="*/ 109 h 636"/>
              <a:gd name="T20" fmla="*/ 361 w 640"/>
              <a:gd name="T21" fmla="*/ 37 h 636"/>
              <a:gd name="T22" fmla="*/ 323 w 640"/>
              <a:gd name="T23" fmla="*/ 0 h 636"/>
              <a:gd name="T24" fmla="*/ 323 w 640"/>
              <a:gd name="T25" fmla="*/ 0 h 636"/>
              <a:gd name="T26" fmla="*/ 285 w 640"/>
              <a:gd name="T27" fmla="*/ 37 h 636"/>
              <a:gd name="T28" fmla="*/ 285 w 640"/>
              <a:gd name="T29" fmla="*/ 109 h 636"/>
              <a:gd name="T30" fmla="*/ 202 w 640"/>
              <a:gd name="T31" fmla="*/ 140 h 636"/>
              <a:gd name="T32" fmla="*/ 151 w 640"/>
              <a:gd name="T33" fmla="*/ 88 h 636"/>
              <a:gd name="T34" fmla="*/ 96 w 640"/>
              <a:gd name="T35" fmla="*/ 88 h 636"/>
              <a:gd name="T36" fmla="*/ 96 w 640"/>
              <a:gd name="T37" fmla="*/ 88 h 636"/>
              <a:gd name="T38" fmla="*/ 96 w 640"/>
              <a:gd name="T39" fmla="*/ 143 h 636"/>
              <a:gd name="T40" fmla="*/ 147 w 640"/>
              <a:gd name="T41" fmla="*/ 195 h 636"/>
              <a:gd name="T42" fmla="*/ 113 w 640"/>
              <a:gd name="T43" fmla="*/ 274 h 636"/>
              <a:gd name="T44" fmla="*/ 37 w 640"/>
              <a:gd name="T45" fmla="*/ 274 h 636"/>
              <a:gd name="T46" fmla="*/ 0 w 640"/>
              <a:gd name="T47" fmla="*/ 312 h 636"/>
              <a:gd name="T48" fmla="*/ 0 w 640"/>
              <a:gd name="T49" fmla="*/ 312 h 636"/>
              <a:gd name="T50" fmla="*/ 37 w 640"/>
              <a:gd name="T51" fmla="*/ 353 h 636"/>
              <a:gd name="T52" fmla="*/ 110 w 640"/>
              <a:gd name="T53" fmla="*/ 353 h 636"/>
              <a:gd name="T54" fmla="*/ 144 w 640"/>
              <a:gd name="T55" fmla="*/ 435 h 636"/>
              <a:gd name="T56" fmla="*/ 89 w 640"/>
              <a:gd name="T57" fmla="*/ 484 h 636"/>
              <a:gd name="T58" fmla="*/ 89 w 640"/>
              <a:gd name="T59" fmla="*/ 539 h 636"/>
              <a:gd name="T60" fmla="*/ 89 w 640"/>
              <a:gd name="T61" fmla="*/ 539 h 636"/>
              <a:gd name="T62" fmla="*/ 144 w 640"/>
              <a:gd name="T63" fmla="*/ 542 h 636"/>
              <a:gd name="T64" fmla="*/ 196 w 640"/>
              <a:gd name="T65" fmla="*/ 490 h 636"/>
              <a:gd name="T66" fmla="*/ 278 w 640"/>
              <a:gd name="T67" fmla="*/ 525 h 636"/>
              <a:gd name="T68" fmla="*/ 278 w 640"/>
              <a:gd name="T69" fmla="*/ 597 h 636"/>
              <a:gd name="T70" fmla="*/ 316 w 640"/>
              <a:gd name="T71" fmla="*/ 635 h 636"/>
              <a:gd name="T72" fmla="*/ 316 w 640"/>
              <a:gd name="T73" fmla="*/ 635 h 636"/>
              <a:gd name="T74" fmla="*/ 354 w 640"/>
              <a:gd name="T75" fmla="*/ 597 h 636"/>
              <a:gd name="T76" fmla="*/ 354 w 640"/>
              <a:gd name="T77" fmla="*/ 525 h 636"/>
              <a:gd name="T78" fmla="*/ 436 w 640"/>
              <a:gd name="T79" fmla="*/ 494 h 636"/>
              <a:gd name="T80" fmla="*/ 488 w 640"/>
              <a:gd name="T81" fmla="*/ 545 h 636"/>
              <a:gd name="T82" fmla="*/ 543 w 640"/>
              <a:gd name="T83" fmla="*/ 545 h 636"/>
              <a:gd name="T84" fmla="*/ 543 w 640"/>
              <a:gd name="T85" fmla="*/ 545 h 636"/>
              <a:gd name="T86" fmla="*/ 543 w 640"/>
              <a:gd name="T87" fmla="*/ 490 h 636"/>
              <a:gd name="T88" fmla="*/ 491 w 640"/>
              <a:gd name="T89" fmla="*/ 439 h 636"/>
              <a:gd name="T90" fmla="*/ 526 w 640"/>
              <a:gd name="T91" fmla="*/ 360 h 636"/>
              <a:gd name="T92" fmla="*/ 598 w 640"/>
              <a:gd name="T93" fmla="*/ 360 h 636"/>
              <a:gd name="T94" fmla="*/ 639 w 640"/>
              <a:gd name="T95" fmla="*/ 322 h 636"/>
              <a:gd name="T96" fmla="*/ 639 w 640"/>
              <a:gd name="T97" fmla="*/ 322 h 636"/>
              <a:gd name="T98" fmla="*/ 601 w 640"/>
              <a:gd name="T99" fmla="*/ 281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0" h="636">
                <a:moveTo>
                  <a:pt x="601" y="281"/>
                </a:moveTo>
                <a:lnTo>
                  <a:pt x="601" y="281"/>
                </a:lnTo>
                <a:cubicBezTo>
                  <a:pt x="529" y="281"/>
                  <a:pt x="529" y="281"/>
                  <a:pt x="529" y="281"/>
                </a:cubicBezTo>
                <a:cubicBezTo>
                  <a:pt x="522" y="250"/>
                  <a:pt x="512" y="222"/>
                  <a:pt x="495" y="198"/>
                </a:cubicBezTo>
                <a:cubicBezTo>
                  <a:pt x="546" y="150"/>
                  <a:pt x="546" y="150"/>
                  <a:pt x="546" y="150"/>
                </a:cubicBezTo>
                <a:cubicBezTo>
                  <a:pt x="563" y="133"/>
                  <a:pt x="563" y="109"/>
                  <a:pt x="550" y="95"/>
                </a:cubicBezTo>
                <a:lnTo>
                  <a:pt x="546" y="95"/>
                </a:lnTo>
                <a:cubicBezTo>
                  <a:pt x="532" y="78"/>
                  <a:pt x="508" y="78"/>
                  <a:pt x="495" y="95"/>
                </a:cubicBezTo>
                <a:cubicBezTo>
                  <a:pt x="440" y="143"/>
                  <a:pt x="440" y="143"/>
                  <a:pt x="440" y="143"/>
                </a:cubicBezTo>
                <a:cubicBezTo>
                  <a:pt x="419" y="126"/>
                  <a:pt x="391" y="116"/>
                  <a:pt x="361" y="109"/>
                </a:cubicBezTo>
                <a:cubicBezTo>
                  <a:pt x="361" y="37"/>
                  <a:pt x="361" y="37"/>
                  <a:pt x="361" y="37"/>
                </a:cubicBezTo>
                <a:cubicBezTo>
                  <a:pt x="361" y="16"/>
                  <a:pt x="343" y="0"/>
                  <a:pt x="323" y="0"/>
                </a:cubicBezTo>
                <a:lnTo>
                  <a:pt x="323" y="0"/>
                </a:lnTo>
                <a:cubicBezTo>
                  <a:pt x="302" y="0"/>
                  <a:pt x="285" y="16"/>
                  <a:pt x="285" y="37"/>
                </a:cubicBezTo>
                <a:cubicBezTo>
                  <a:pt x="285" y="109"/>
                  <a:pt x="285" y="109"/>
                  <a:pt x="285" y="109"/>
                </a:cubicBezTo>
                <a:cubicBezTo>
                  <a:pt x="254" y="112"/>
                  <a:pt x="226" y="126"/>
                  <a:pt x="202" y="140"/>
                </a:cubicBezTo>
                <a:cubicBezTo>
                  <a:pt x="151" y="88"/>
                  <a:pt x="151" y="88"/>
                  <a:pt x="151" y="88"/>
                </a:cubicBezTo>
                <a:cubicBezTo>
                  <a:pt x="137" y="74"/>
                  <a:pt x="113" y="74"/>
                  <a:pt x="96" y="88"/>
                </a:cubicBezTo>
                <a:lnTo>
                  <a:pt x="96" y="88"/>
                </a:lnTo>
                <a:cubicBezTo>
                  <a:pt x="82" y="102"/>
                  <a:pt x="82" y="126"/>
                  <a:pt x="96" y="143"/>
                </a:cubicBezTo>
                <a:cubicBezTo>
                  <a:pt x="147" y="195"/>
                  <a:pt x="147" y="195"/>
                  <a:pt x="147" y="195"/>
                </a:cubicBezTo>
                <a:cubicBezTo>
                  <a:pt x="130" y="219"/>
                  <a:pt x="116" y="246"/>
                  <a:pt x="113" y="274"/>
                </a:cubicBezTo>
                <a:cubicBezTo>
                  <a:pt x="37" y="274"/>
                  <a:pt x="37" y="274"/>
                  <a:pt x="37" y="274"/>
                </a:cubicBezTo>
                <a:cubicBezTo>
                  <a:pt x="17" y="274"/>
                  <a:pt x="0" y="291"/>
                  <a:pt x="0" y="312"/>
                </a:cubicBezTo>
                <a:lnTo>
                  <a:pt x="0" y="312"/>
                </a:lnTo>
                <a:cubicBezTo>
                  <a:pt x="0" y="336"/>
                  <a:pt x="17" y="353"/>
                  <a:pt x="37" y="353"/>
                </a:cubicBezTo>
                <a:cubicBezTo>
                  <a:pt x="110" y="353"/>
                  <a:pt x="110" y="353"/>
                  <a:pt x="110" y="353"/>
                </a:cubicBezTo>
                <a:cubicBezTo>
                  <a:pt x="116" y="384"/>
                  <a:pt x="127" y="411"/>
                  <a:pt x="144" y="435"/>
                </a:cubicBezTo>
                <a:cubicBezTo>
                  <a:pt x="89" y="484"/>
                  <a:pt x="89" y="484"/>
                  <a:pt x="89" y="484"/>
                </a:cubicBezTo>
                <a:cubicBezTo>
                  <a:pt x="75" y="501"/>
                  <a:pt x="75" y="525"/>
                  <a:pt x="89" y="539"/>
                </a:cubicBezTo>
                <a:lnTo>
                  <a:pt x="89" y="539"/>
                </a:lnTo>
                <a:cubicBezTo>
                  <a:pt x="106" y="556"/>
                  <a:pt x="130" y="556"/>
                  <a:pt x="144" y="542"/>
                </a:cubicBezTo>
                <a:cubicBezTo>
                  <a:pt x="196" y="490"/>
                  <a:pt x="196" y="490"/>
                  <a:pt x="196" y="490"/>
                </a:cubicBezTo>
                <a:cubicBezTo>
                  <a:pt x="220" y="507"/>
                  <a:pt x="247" y="518"/>
                  <a:pt x="278" y="525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5" y="618"/>
                  <a:pt x="292" y="635"/>
                  <a:pt x="316" y="635"/>
                </a:cubicBezTo>
                <a:lnTo>
                  <a:pt x="316" y="635"/>
                </a:lnTo>
                <a:cubicBezTo>
                  <a:pt x="336" y="635"/>
                  <a:pt x="354" y="621"/>
                  <a:pt x="354" y="597"/>
                </a:cubicBezTo>
                <a:cubicBezTo>
                  <a:pt x="354" y="525"/>
                  <a:pt x="354" y="525"/>
                  <a:pt x="354" y="525"/>
                </a:cubicBezTo>
                <a:cubicBezTo>
                  <a:pt x="385" y="521"/>
                  <a:pt x="412" y="507"/>
                  <a:pt x="436" y="494"/>
                </a:cubicBezTo>
                <a:cubicBezTo>
                  <a:pt x="488" y="545"/>
                  <a:pt x="488" y="545"/>
                  <a:pt x="488" y="545"/>
                </a:cubicBezTo>
                <a:cubicBezTo>
                  <a:pt x="502" y="559"/>
                  <a:pt x="526" y="559"/>
                  <a:pt x="543" y="545"/>
                </a:cubicBezTo>
                <a:lnTo>
                  <a:pt x="543" y="545"/>
                </a:lnTo>
                <a:cubicBezTo>
                  <a:pt x="557" y="532"/>
                  <a:pt x="557" y="507"/>
                  <a:pt x="543" y="490"/>
                </a:cubicBezTo>
                <a:cubicBezTo>
                  <a:pt x="491" y="439"/>
                  <a:pt x="491" y="439"/>
                  <a:pt x="491" y="439"/>
                </a:cubicBezTo>
                <a:cubicBezTo>
                  <a:pt x="508" y="415"/>
                  <a:pt x="522" y="387"/>
                  <a:pt x="526" y="360"/>
                </a:cubicBezTo>
                <a:cubicBezTo>
                  <a:pt x="598" y="360"/>
                  <a:pt x="598" y="360"/>
                  <a:pt x="598" y="360"/>
                </a:cubicBezTo>
                <a:cubicBezTo>
                  <a:pt x="622" y="360"/>
                  <a:pt x="639" y="342"/>
                  <a:pt x="639" y="322"/>
                </a:cubicBezTo>
                <a:lnTo>
                  <a:pt x="639" y="322"/>
                </a:lnTo>
                <a:cubicBezTo>
                  <a:pt x="639" y="301"/>
                  <a:pt x="622" y="281"/>
                  <a:pt x="601" y="281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809A8DE0-27BD-2949-A18F-61318C5B1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5133" y="9700397"/>
            <a:ext cx="1123045" cy="1123036"/>
          </a:xfrm>
          <a:custGeom>
            <a:avLst/>
            <a:gdLst>
              <a:gd name="T0" fmla="*/ 485 w 517"/>
              <a:gd name="T1" fmla="*/ 230 h 517"/>
              <a:gd name="T2" fmla="*/ 485 w 517"/>
              <a:gd name="T3" fmla="*/ 230 h 517"/>
              <a:gd name="T4" fmla="*/ 426 w 517"/>
              <a:gd name="T5" fmla="*/ 230 h 517"/>
              <a:gd name="T6" fmla="*/ 399 w 517"/>
              <a:gd name="T7" fmla="*/ 165 h 517"/>
              <a:gd name="T8" fmla="*/ 444 w 517"/>
              <a:gd name="T9" fmla="*/ 124 h 517"/>
              <a:gd name="T10" fmla="*/ 444 w 517"/>
              <a:gd name="T11" fmla="*/ 79 h 517"/>
              <a:gd name="T12" fmla="*/ 444 w 517"/>
              <a:gd name="T13" fmla="*/ 79 h 517"/>
              <a:gd name="T14" fmla="*/ 399 w 517"/>
              <a:gd name="T15" fmla="*/ 79 h 517"/>
              <a:gd name="T16" fmla="*/ 358 w 517"/>
              <a:gd name="T17" fmla="*/ 120 h 517"/>
              <a:gd name="T18" fmla="*/ 292 w 517"/>
              <a:gd name="T19" fmla="*/ 93 h 517"/>
              <a:gd name="T20" fmla="*/ 292 w 517"/>
              <a:gd name="T21" fmla="*/ 34 h 517"/>
              <a:gd name="T22" fmla="*/ 261 w 517"/>
              <a:gd name="T23" fmla="*/ 0 h 517"/>
              <a:gd name="T24" fmla="*/ 261 w 517"/>
              <a:gd name="T25" fmla="*/ 0 h 517"/>
              <a:gd name="T26" fmla="*/ 230 w 517"/>
              <a:gd name="T27" fmla="*/ 31 h 517"/>
              <a:gd name="T28" fmla="*/ 230 w 517"/>
              <a:gd name="T29" fmla="*/ 89 h 517"/>
              <a:gd name="T30" fmla="*/ 165 w 517"/>
              <a:gd name="T31" fmla="*/ 117 h 517"/>
              <a:gd name="T32" fmla="*/ 124 w 517"/>
              <a:gd name="T33" fmla="*/ 75 h 517"/>
              <a:gd name="T34" fmla="*/ 79 w 517"/>
              <a:gd name="T35" fmla="*/ 75 h 517"/>
              <a:gd name="T36" fmla="*/ 79 w 517"/>
              <a:gd name="T37" fmla="*/ 75 h 517"/>
              <a:gd name="T38" fmla="*/ 79 w 517"/>
              <a:gd name="T39" fmla="*/ 117 h 517"/>
              <a:gd name="T40" fmla="*/ 120 w 517"/>
              <a:gd name="T41" fmla="*/ 161 h 517"/>
              <a:gd name="T42" fmla="*/ 93 w 517"/>
              <a:gd name="T43" fmla="*/ 223 h 517"/>
              <a:gd name="T44" fmla="*/ 34 w 517"/>
              <a:gd name="T45" fmla="*/ 223 h 517"/>
              <a:gd name="T46" fmla="*/ 0 w 517"/>
              <a:gd name="T47" fmla="*/ 254 h 517"/>
              <a:gd name="T48" fmla="*/ 0 w 517"/>
              <a:gd name="T49" fmla="*/ 254 h 517"/>
              <a:gd name="T50" fmla="*/ 31 w 517"/>
              <a:gd name="T51" fmla="*/ 285 h 517"/>
              <a:gd name="T52" fmla="*/ 90 w 517"/>
              <a:gd name="T53" fmla="*/ 289 h 517"/>
              <a:gd name="T54" fmla="*/ 117 w 517"/>
              <a:gd name="T55" fmla="*/ 354 h 517"/>
              <a:gd name="T56" fmla="*/ 76 w 517"/>
              <a:gd name="T57" fmla="*/ 395 h 517"/>
              <a:gd name="T58" fmla="*/ 76 w 517"/>
              <a:gd name="T59" fmla="*/ 436 h 517"/>
              <a:gd name="T60" fmla="*/ 76 w 517"/>
              <a:gd name="T61" fmla="*/ 436 h 517"/>
              <a:gd name="T62" fmla="*/ 117 w 517"/>
              <a:gd name="T63" fmla="*/ 436 h 517"/>
              <a:gd name="T64" fmla="*/ 162 w 517"/>
              <a:gd name="T65" fmla="*/ 399 h 517"/>
              <a:gd name="T66" fmla="*/ 224 w 517"/>
              <a:gd name="T67" fmla="*/ 426 h 517"/>
              <a:gd name="T68" fmla="*/ 224 w 517"/>
              <a:gd name="T69" fmla="*/ 485 h 517"/>
              <a:gd name="T70" fmla="*/ 255 w 517"/>
              <a:gd name="T71" fmla="*/ 516 h 517"/>
              <a:gd name="T72" fmla="*/ 255 w 517"/>
              <a:gd name="T73" fmla="*/ 516 h 517"/>
              <a:gd name="T74" fmla="*/ 285 w 517"/>
              <a:gd name="T75" fmla="*/ 485 h 517"/>
              <a:gd name="T76" fmla="*/ 289 w 517"/>
              <a:gd name="T77" fmla="*/ 426 h 517"/>
              <a:gd name="T78" fmla="*/ 354 w 517"/>
              <a:gd name="T79" fmla="*/ 399 h 517"/>
              <a:gd name="T80" fmla="*/ 395 w 517"/>
              <a:gd name="T81" fmla="*/ 443 h 517"/>
              <a:gd name="T82" fmla="*/ 437 w 517"/>
              <a:gd name="T83" fmla="*/ 443 h 517"/>
              <a:gd name="T84" fmla="*/ 437 w 517"/>
              <a:gd name="T85" fmla="*/ 443 h 517"/>
              <a:gd name="T86" fmla="*/ 440 w 517"/>
              <a:gd name="T87" fmla="*/ 399 h 517"/>
              <a:gd name="T88" fmla="*/ 399 w 517"/>
              <a:gd name="T89" fmla="*/ 357 h 517"/>
              <a:gd name="T90" fmla="*/ 426 w 517"/>
              <a:gd name="T91" fmla="*/ 292 h 517"/>
              <a:gd name="T92" fmla="*/ 485 w 517"/>
              <a:gd name="T93" fmla="*/ 292 h 517"/>
              <a:gd name="T94" fmla="*/ 516 w 517"/>
              <a:gd name="T95" fmla="*/ 261 h 517"/>
              <a:gd name="T96" fmla="*/ 516 w 517"/>
              <a:gd name="T97" fmla="*/ 261 h 517"/>
              <a:gd name="T98" fmla="*/ 485 w 517"/>
              <a:gd name="T99" fmla="*/ 23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17" h="517">
                <a:moveTo>
                  <a:pt x="485" y="230"/>
                </a:moveTo>
                <a:lnTo>
                  <a:pt x="485" y="230"/>
                </a:lnTo>
                <a:cubicBezTo>
                  <a:pt x="426" y="230"/>
                  <a:pt x="426" y="230"/>
                  <a:pt x="426" y="230"/>
                </a:cubicBezTo>
                <a:cubicBezTo>
                  <a:pt x="423" y="206"/>
                  <a:pt x="413" y="182"/>
                  <a:pt x="399" y="165"/>
                </a:cubicBezTo>
                <a:cubicBezTo>
                  <a:pt x="444" y="124"/>
                  <a:pt x="444" y="124"/>
                  <a:pt x="444" y="124"/>
                </a:cubicBezTo>
                <a:cubicBezTo>
                  <a:pt x="454" y="110"/>
                  <a:pt x="454" y="93"/>
                  <a:pt x="444" y="79"/>
                </a:cubicBezTo>
                <a:lnTo>
                  <a:pt x="444" y="79"/>
                </a:lnTo>
                <a:cubicBezTo>
                  <a:pt x="430" y="65"/>
                  <a:pt x="413" y="65"/>
                  <a:pt x="399" y="79"/>
                </a:cubicBezTo>
                <a:cubicBezTo>
                  <a:pt x="358" y="120"/>
                  <a:pt x="358" y="120"/>
                  <a:pt x="358" y="120"/>
                </a:cubicBezTo>
                <a:cubicBezTo>
                  <a:pt x="337" y="106"/>
                  <a:pt x="316" y="96"/>
                  <a:pt x="292" y="93"/>
                </a:cubicBezTo>
                <a:cubicBezTo>
                  <a:pt x="292" y="34"/>
                  <a:pt x="292" y="34"/>
                  <a:pt x="292" y="34"/>
                </a:cubicBezTo>
                <a:cubicBezTo>
                  <a:pt x="292" y="17"/>
                  <a:pt x="279" y="0"/>
                  <a:pt x="261" y="0"/>
                </a:cubicBezTo>
                <a:lnTo>
                  <a:pt x="261" y="0"/>
                </a:lnTo>
                <a:cubicBezTo>
                  <a:pt x="244" y="0"/>
                  <a:pt x="230" y="14"/>
                  <a:pt x="230" y="31"/>
                </a:cubicBezTo>
                <a:cubicBezTo>
                  <a:pt x="230" y="89"/>
                  <a:pt x="230" y="89"/>
                  <a:pt x="230" y="89"/>
                </a:cubicBezTo>
                <a:cubicBezTo>
                  <a:pt x="206" y="96"/>
                  <a:pt x="182" y="103"/>
                  <a:pt x="165" y="117"/>
                </a:cubicBezTo>
                <a:cubicBezTo>
                  <a:pt x="124" y="75"/>
                  <a:pt x="124" y="75"/>
                  <a:pt x="124" y="75"/>
                </a:cubicBezTo>
                <a:cubicBezTo>
                  <a:pt x="110" y="62"/>
                  <a:pt x="93" y="62"/>
                  <a:pt x="79" y="75"/>
                </a:cubicBezTo>
                <a:lnTo>
                  <a:pt x="79" y="75"/>
                </a:lnTo>
                <a:cubicBezTo>
                  <a:pt x="65" y="86"/>
                  <a:pt x="65" y="106"/>
                  <a:pt x="79" y="117"/>
                </a:cubicBezTo>
                <a:cubicBezTo>
                  <a:pt x="120" y="161"/>
                  <a:pt x="120" y="161"/>
                  <a:pt x="120" y="161"/>
                </a:cubicBezTo>
                <a:cubicBezTo>
                  <a:pt x="107" y="179"/>
                  <a:pt x="96" y="199"/>
                  <a:pt x="93" y="223"/>
                </a:cubicBezTo>
                <a:cubicBezTo>
                  <a:pt x="34" y="223"/>
                  <a:pt x="34" y="223"/>
                  <a:pt x="34" y="223"/>
                </a:cubicBezTo>
                <a:cubicBezTo>
                  <a:pt x="17" y="223"/>
                  <a:pt x="0" y="237"/>
                  <a:pt x="0" y="254"/>
                </a:cubicBezTo>
                <a:lnTo>
                  <a:pt x="0" y="254"/>
                </a:lnTo>
                <a:cubicBezTo>
                  <a:pt x="0" y="271"/>
                  <a:pt x="14" y="285"/>
                  <a:pt x="31" y="285"/>
                </a:cubicBezTo>
                <a:cubicBezTo>
                  <a:pt x="90" y="289"/>
                  <a:pt x="90" y="289"/>
                  <a:pt x="90" y="289"/>
                </a:cubicBezTo>
                <a:cubicBezTo>
                  <a:pt x="96" y="313"/>
                  <a:pt x="103" y="333"/>
                  <a:pt x="117" y="354"/>
                </a:cubicBezTo>
                <a:cubicBezTo>
                  <a:pt x="76" y="395"/>
                  <a:pt x="76" y="395"/>
                  <a:pt x="76" y="395"/>
                </a:cubicBezTo>
                <a:cubicBezTo>
                  <a:pt x="62" y="406"/>
                  <a:pt x="62" y="426"/>
                  <a:pt x="76" y="436"/>
                </a:cubicBezTo>
                <a:lnTo>
                  <a:pt x="76" y="436"/>
                </a:lnTo>
                <a:cubicBezTo>
                  <a:pt x="86" y="450"/>
                  <a:pt x="107" y="450"/>
                  <a:pt x="117" y="436"/>
                </a:cubicBezTo>
                <a:cubicBezTo>
                  <a:pt x="162" y="399"/>
                  <a:pt x="162" y="399"/>
                  <a:pt x="162" y="399"/>
                </a:cubicBezTo>
                <a:cubicBezTo>
                  <a:pt x="179" y="412"/>
                  <a:pt x="203" y="419"/>
                  <a:pt x="224" y="426"/>
                </a:cubicBezTo>
                <a:cubicBezTo>
                  <a:pt x="224" y="485"/>
                  <a:pt x="224" y="485"/>
                  <a:pt x="224" y="485"/>
                </a:cubicBezTo>
                <a:cubicBezTo>
                  <a:pt x="224" y="502"/>
                  <a:pt x="237" y="516"/>
                  <a:pt x="255" y="516"/>
                </a:cubicBezTo>
                <a:lnTo>
                  <a:pt x="255" y="516"/>
                </a:lnTo>
                <a:cubicBezTo>
                  <a:pt x="272" y="516"/>
                  <a:pt x="285" y="502"/>
                  <a:pt x="285" y="485"/>
                </a:cubicBezTo>
                <a:cubicBezTo>
                  <a:pt x="289" y="426"/>
                  <a:pt x="289" y="426"/>
                  <a:pt x="289" y="426"/>
                </a:cubicBezTo>
                <a:cubicBezTo>
                  <a:pt x="313" y="423"/>
                  <a:pt x="334" y="412"/>
                  <a:pt x="354" y="399"/>
                </a:cubicBezTo>
                <a:cubicBezTo>
                  <a:pt x="395" y="443"/>
                  <a:pt x="395" y="443"/>
                  <a:pt x="395" y="443"/>
                </a:cubicBezTo>
                <a:cubicBezTo>
                  <a:pt x="406" y="454"/>
                  <a:pt x="426" y="454"/>
                  <a:pt x="437" y="443"/>
                </a:cubicBezTo>
                <a:lnTo>
                  <a:pt x="437" y="443"/>
                </a:lnTo>
                <a:cubicBezTo>
                  <a:pt x="450" y="430"/>
                  <a:pt x="450" y="412"/>
                  <a:pt x="440" y="399"/>
                </a:cubicBezTo>
                <a:cubicBezTo>
                  <a:pt x="399" y="357"/>
                  <a:pt x="399" y="357"/>
                  <a:pt x="399" y="357"/>
                </a:cubicBezTo>
                <a:cubicBezTo>
                  <a:pt x="413" y="337"/>
                  <a:pt x="420" y="316"/>
                  <a:pt x="426" y="292"/>
                </a:cubicBezTo>
                <a:cubicBezTo>
                  <a:pt x="485" y="292"/>
                  <a:pt x="485" y="292"/>
                  <a:pt x="485" y="292"/>
                </a:cubicBezTo>
                <a:cubicBezTo>
                  <a:pt x="502" y="292"/>
                  <a:pt x="516" y="278"/>
                  <a:pt x="516" y="261"/>
                </a:cubicBezTo>
                <a:lnTo>
                  <a:pt x="516" y="261"/>
                </a:lnTo>
                <a:cubicBezTo>
                  <a:pt x="516" y="244"/>
                  <a:pt x="502" y="230"/>
                  <a:pt x="485" y="230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60D8171F-7BE8-6544-AF84-DD0F96CD8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839" y="-67440"/>
            <a:ext cx="1727756" cy="1727756"/>
          </a:xfrm>
          <a:custGeom>
            <a:avLst/>
            <a:gdLst>
              <a:gd name="T0" fmla="*/ 48 w 795"/>
              <a:gd name="T1" fmla="*/ 440 h 794"/>
              <a:gd name="T2" fmla="*/ 48 w 795"/>
              <a:gd name="T3" fmla="*/ 440 h 794"/>
              <a:gd name="T4" fmla="*/ 138 w 795"/>
              <a:gd name="T5" fmla="*/ 440 h 794"/>
              <a:gd name="T6" fmla="*/ 179 w 795"/>
              <a:gd name="T7" fmla="*/ 543 h 794"/>
              <a:gd name="T8" fmla="*/ 114 w 795"/>
              <a:gd name="T9" fmla="*/ 605 h 794"/>
              <a:gd name="T10" fmla="*/ 114 w 795"/>
              <a:gd name="T11" fmla="*/ 673 h 794"/>
              <a:gd name="T12" fmla="*/ 114 w 795"/>
              <a:gd name="T13" fmla="*/ 673 h 794"/>
              <a:gd name="T14" fmla="*/ 182 w 795"/>
              <a:gd name="T15" fmla="*/ 673 h 794"/>
              <a:gd name="T16" fmla="*/ 244 w 795"/>
              <a:gd name="T17" fmla="*/ 611 h 794"/>
              <a:gd name="T18" fmla="*/ 344 w 795"/>
              <a:gd name="T19" fmla="*/ 652 h 794"/>
              <a:gd name="T20" fmla="*/ 344 w 795"/>
              <a:gd name="T21" fmla="*/ 745 h 794"/>
              <a:gd name="T22" fmla="*/ 392 w 795"/>
              <a:gd name="T23" fmla="*/ 793 h 794"/>
              <a:gd name="T24" fmla="*/ 392 w 795"/>
              <a:gd name="T25" fmla="*/ 793 h 794"/>
              <a:gd name="T26" fmla="*/ 440 w 795"/>
              <a:gd name="T27" fmla="*/ 745 h 794"/>
              <a:gd name="T28" fmla="*/ 440 w 795"/>
              <a:gd name="T29" fmla="*/ 656 h 794"/>
              <a:gd name="T30" fmla="*/ 543 w 795"/>
              <a:gd name="T31" fmla="*/ 615 h 794"/>
              <a:gd name="T32" fmla="*/ 605 w 795"/>
              <a:gd name="T33" fmla="*/ 680 h 794"/>
              <a:gd name="T34" fmla="*/ 674 w 795"/>
              <a:gd name="T35" fmla="*/ 680 h 794"/>
              <a:gd name="T36" fmla="*/ 674 w 795"/>
              <a:gd name="T37" fmla="*/ 680 h 794"/>
              <a:gd name="T38" fmla="*/ 674 w 795"/>
              <a:gd name="T39" fmla="*/ 611 h 794"/>
              <a:gd name="T40" fmla="*/ 612 w 795"/>
              <a:gd name="T41" fmla="*/ 550 h 794"/>
              <a:gd name="T42" fmla="*/ 653 w 795"/>
              <a:gd name="T43" fmla="*/ 451 h 794"/>
              <a:gd name="T44" fmla="*/ 743 w 795"/>
              <a:gd name="T45" fmla="*/ 451 h 794"/>
              <a:gd name="T46" fmla="*/ 794 w 795"/>
              <a:gd name="T47" fmla="*/ 402 h 794"/>
              <a:gd name="T48" fmla="*/ 794 w 795"/>
              <a:gd name="T49" fmla="*/ 402 h 794"/>
              <a:gd name="T50" fmla="*/ 746 w 795"/>
              <a:gd name="T51" fmla="*/ 354 h 794"/>
              <a:gd name="T52" fmla="*/ 657 w 795"/>
              <a:gd name="T53" fmla="*/ 354 h 794"/>
              <a:gd name="T54" fmla="*/ 616 w 795"/>
              <a:gd name="T55" fmla="*/ 251 h 794"/>
              <a:gd name="T56" fmla="*/ 681 w 795"/>
              <a:gd name="T57" fmla="*/ 189 h 794"/>
              <a:gd name="T58" fmla="*/ 681 w 795"/>
              <a:gd name="T59" fmla="*/ 121 h 794"/>
              <a:gd name="T60" fmla="*/ 681 w 795"/>
              <a:gd name="T61" fmla="*/ 121 h 794"/>
              <a:gd name="T62" fmla="*/ 612 w 795"/>
              <a:gd name="T63" fmla="*/ 121 h 794"/>
              <a:gd name="T64" fmla="*/ 550 w 795"/>
              <a:gd name="T65" fmla="*/ 182 h 794"/>
              <a:gd name="T66" fmla="*/ 447 w 795"/>
              <a:gd name="T67" fmla="*/ 141 h 794"/>
              <a:gd name="T68" fmla="*/ 451 w 795"/>
              <a:gd name="T69" fmla="*/ 52 h 794"/>
              <a:gd name="T70" fmla="*/ 402 w 795"/>
              <a:gd name="T71" fmla="*/ 0 h 794"/>
              <a:gd name="T72" fmla="*/ 402 w 795"/>
              <a:gd name="T73" fmla="*/ 0 h 794"/>
              <a:gd name="T74" fmla="*/ 354 w 795"/>
              <a:gd name="T75" fmla="*/ 48 h 794"/>
              <a:gd name="T76" fmla="*/ 354 w 795"/>
              <a:gd name="T77" fmla="*/ 138 h 794"/>
              <a:gd name="T78" fmla="*/ 251 w 795"/>
              <a:gd name="T79" fmla="*/ 179 h 794"/>
              <a:gd name="T80" fmla="*/ 189 w 795"/>
              <a:gd name="T81" fmla="*/ 114 h 794"/>
              <a:gd name="T82" fmla="*/ 120 w 795"/>
              <a:gd name="T83" fmla="*/ 114 h 794"/>
              <a:gd name="T84" fmla="*/ 120 w 795"/>
              <a:gd name="T85" fmla="*/ 114 h 794"/>
              <a:gd name="T86" fmla="*/ 120 w 795"/>
              <a:gd name="T87" fmla="*/ 182 h 794"/>
              <a:gd name="T88" fmla="*/ 182 w 795"/>
              <a:gd name="T89" fmla="*/ 248 h 794"/>
              <a:gd name="T90" fmla="*/ 141 w 795"/>
              <a:gd name="T91" fmla="*/ 347 h 794"/>
              <a:gd name="T92" fmla="*/ 48 w 795"/>
              <a:gd name="T93" fmla="*/ 344 h 794"/>
              <a:gd name="T94" fmla="*/ 0 w 795"/>
              <a:gd name="T95" fmla="*/ 392 h 794"/>
              <a:gd name="T96" fmla="*/ 0 w 795"/>
              <a:gd name="T97" fmla="*/ 392 h 794"/>
              <a:gd name="T98" fmla="*/ 48 w 795"/>
              <a:gd name="T99" fmla="*/ 44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95" h="794">
                <a:moveTo>
                  <a:pt x="48" y="440"/>
                </a:moveTo>
                <a:lnTo>
                  <a:pt x="48" y="440"/>
                </a:lnTo>
                <a:cubicBezTo>
                  <a:pt x="138" y="440"/>
                  <a:pt x="138" y="440"/>
                  <a:pt x="138" y="440"/>
                </a:cubicBezTo>
                <a:cubicBezTo>
                  <a:pt x="144" y="478"/>
                  <a:pt x="158" y="512"/>
                  <a:pt x="179" y="543"/>
                </a:cubicBezTo>
                <a:cubicBezTo>
                  <a:pt x="114" y="605"/>
                  <a:pt x="114" y="605"/>
                  <a:pt x="114" y="605"/>
                </a:cubicBezTo>
                <a:cubicBezTo>
                  <a:pt x="96" y="625"/>
                  <a:pt x="96" y="652"/>
                  <a:pt x="114" y="673"/>
                </a:cubicBezTo>
                <a:lnTo>
                  <a:pt x="114" y="673"/>
                </a:lnTo>
                <a:cubicBezTo>
                  <a:pt x="131" y="690"/>
                  <a:pt x="162" y="690"/>
                  <a:pt x="182" y="673"/>
                </a:cubicBezTo>
                <a:cubicBezTo>
                  <a:pt x="244" y="611"/>
                  <a:pt x="244" y="611"/>
                  <a:pt x="244" y="611"/>
                </a:cubicBezTo>
                <a:cubicBezTo>
                  <a:pt x="275" y="632"/>
                  <a:pt x="309" y="646"/>
                  <a:pt x="344" y="652"/>
                </a:cubicBezTo>
                <a:cubicBezTo>
                  <a:pt x="344" y="745"/>
                  <a:pt x="344" y="745"/>
                  <a:pt x="344" y="745"/>
                </a:cubicBezTo>
                <a:cubicBezTo>
                  <a:pt x="344" y="769"/>
                  <a:pt x="364" y="793"/>
                  <a:pt x="392" y="793"/>
                </a:cubicBezTo>
                <a:lnTo>
                  <a:pt x="392" y="793"/>
                </a:lnTo>
                <a:cubicBezTo>
                  <a:pt x="419" y="793"/>
                  <a:pt x="440" y="773"/>
                  <a:pt x="440" y="745"/>
                </a:cubicBezTo>
                <a:cubicBezTo>
                  <a:pt x="440" y="656"/>
                  <a:pt x="440" y="656"/>
                  <a:pt x="440" y="656"/>
                </a:cubicBezTo>
                <a:cubicBezTo>
                  <a:pt x="478" y="649"/>
                  <a:pt x="512" y="635"/>
                  <a:pt x="543" y="615"/>
                </a:cubicBezTo>
                <a:cubicBezTo>
                  <a:pt x="605" y="680"/>
                  <a:pt x="605" y="680"/>
                  <a:pt x="605" y="680"/>
                </a:cubicBezTo>
                <a:cubicBezTo>
                  <a:pt x="622" y="697"/>
                  <a:pt x="653" y="701"/>
                  <a:pt x="674" y="680"/>
                </a:cubicBezTo>
                <a:lnTo>
                  <a:pt x="674" y="680"/>
                </a:lnTo>
                <a:cubicBezTo>
                  <a:pt x="691" y="663"/>
                  <a:pt x="691" y="632"/>
                  <a:pt x="674" y="611"/>
                </a:cubicBezTo>
                <a:cubicBezTo>
                  <a:pt x="612" y="550"/>
                  <a:pt x="612" y="550"/>
                  <a:pt x="612" y="550"/>
                </a:cubicBezTo>
                <a:cubicBezTo>
                  <a:pt x="633" y="519"/>
                  <a:pt x="646" y="485"/>
                  <a:pt x="653" y="451"/>
                </a:cubicBezTo>
                <a:cubicBezTo>
                  <a:pt x="743" y="451"/>
                  <a:pt x="743" y="451"/>
                  <a:pt x="743" y="451"/>
                </a:cubicBezTo>
                <a:cubicBezTo>
                  <a:pt x="770" y="451"/>
                  <a:pt x="794" y="430"/>
                  <a:pt x="794" y="402"/>
                </a:cubicBezTo>
                <a:lnTo>
                  <a:pt x="794" y="402"/>
                </a:lnTo>
                <a:cubicBezTo>
                  <a:pt x="794" y="375"/>
                  <a:pt x="770" y="354"/>
                  <a:pt x="746" y="354"/>
                </a:cubicBezTo>
                <a:cubicBezTo>
                  <a:pt x="657" y="354"/>
                  <a:pt x="657" y="354"/>
                  <a:pt x="657" y="354"/>
                </a:cubicBezTo>
                <a:cubicBezTo>
                  <a:pt x="650" y="316"/>
                  <a:pt x="636" y="282"/>
                  <a:pt x="616" y="251"/>
                </a:cubicBezTo>
                <a:cubicBezTo>
                  <a:pt x="681" y="189"/>
                  <a:pt x="681" y="189"/>
                  <a:pt x="681" y="189"/>
                </a:cubicBezTo>
                <a:cubicBezTo>
                  <a:pt x="698" y="172"/>
                  <a:pt x="698" y="141"/>
                  <a:pt x="681" y="121"/>
                </a:cubicBezTo>
                <a:lnTo>
                  <a:pt x="681" y="121"/>
                </a:lnTo>
                <a:cubicBezTo>
                  <a:pt x="664" y="103"/>
                  <a:pt x="633" y="103"/>
                  <a:pt x="612" y="121"/>
                </a:cubicBezTo>
                <a:cubicBezTo>
                  <a:pt x="550" y="182"/>
                  <a:pt x="550" y="182"/>
                  <a:pt x="550" y="182"/>
                </a:cubicBezTo>
                <a:cubicBezTo>
                  <a:pt x="519" y="162"/>
                  <a:pt x="485" y="148"/>
                  <a:pt x="447" y="141"/>
                </a:cubicBezTo>
                <a:cubicBezTo>
                  <a:pt x="451" y="52"/>
                  <a:pt x="451" y="52"/>
                  <a:pt x="451" y="52"/>
                </a:cubicBezTo>
                <a:cubicBezTo>
                  <a:pt x="451" y="24"/>
                  <a:pt x="430" y="4"/>
                  <a:pt x="402" y="0"/>
                </a:cubicBezTo>
                <a:lnTo>
                  <a:pt x="402" y="0"/>
                </a:lnTo>
                <a:cubicBezTo>
                  <a:pt x="375" y="0"/>
                  <a:pt x="354" y="24"/>
                  <a:pt x="354" y="48"/>
                </a:cubicBezTo>
                <a:cubicBezTo>
                  <a:pt x="354" y="138"/>
                  <a:pt x="354" y="138"/>
                  <a:pt x="354" y="138"/>
                </a:cubicBezTo>
                <a:cubicBezTo>
                  <a:pt x="316" y="145"/>
                  <a:pt x="282" y="158"/>
                  <a:pt x="251" y="179"/>
                </a:cubicBezTo>
                <a:cubicBezTo>
                  <a:pt x="189" y="114"/>
                  <a:pt x="189" y="114"/>
                  <a:pt x="189" y="114"/>
                </a:cubicBezTo>
                <a:cubicBezTo>
                  <a:pt x="172" y="96"/>
                  <a:pt x="141" y="96"/>
                  <a:pt x="120" y="114"/>
                </a:cubicBezTo>
                <a:lnTo>
                  <a:pt x="120" y="114"/>
                </a:lnTo>
                <a:cubicBezTo>
                  <a:pt x="103" y="134"/>
                  <a:pt x="103" y="162"/>
                  <a:pt x="120" y="182"/>
                </a:cubicBezTo>
                <a:cubicBezTo>
                  <a:pt x="182" y="248"/>
                  <a:pt x="182" y="248"/>
                  <a:pt x="182" y="248"/>
                </a:cubicBezTo>
                <a:cubicBezTo>
                  <a:pt x="162" y="275"/>
                  <a:pt x="148" y="310"/>
                  <a:pt x="141" y="347"/>
                </a:cubicBezTo>
                <a:cubicBezTo>
                  <a:pt x="48" y="344"/>
                  <a:pt x="48" y="344"/>
                  <a:pt x="48" y="344"/>
                </a:cubicBezTo>
                <a:cubicBezTo>
                  <a:pt x="24" y="344"/>
                  <a:pt x="0" y="365"/>
                  <a:pt x="0" y="392"/>
                </a:cubicBezTo>
                <a:lnTo>
                  <a:pt x="0" y="392"/>
                </a:lnTo>
                <a:cubicBezTo>
                  <a:pt x="0" y="420"/>
                  <a:pt x="24" y="440"/>
                  <a:pt x="48" y="440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1FC3DA0B-B20C-0042-AB88-761C71556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835" y="2623800"/>
            <a:ext cx="1391803" cy="1391803"/>
          </a:xfrm>
          <a:custGeom>
            <a:avLst/>
            <a:gdLst>
              <a:gd name="T0" fmla="*/ 38 w 640"/>
              <a:gd name="T1" fmla="*/ 354 h 641"/>
              <a:gd name="T2" fmla="*/ 38 w 640"/>
              <a:gd name="T3" fmla="*/ 354 h 641"/>
              <a:gd name="T4" fmla="*/ 110 w 640"/>
              <a:gd name="T5" fmla="*/ 354 h 641"/>
              <a:gd name="T6" fmla="*/ 144 w 640"/>
              <a:gd name="T7" fmla="*/ 437 h 641"/>
              <a:gd name="T8" fmla="*/ 93 w 640"/>
              <a:gd name="T9" fmla="*/ 488 h 641"/>
              <a:gd name="T10" fmla="*/ 89 w 640"/>
              <a:gd name="T11" fmla="*/ 543 h 641"/>
              <a:gd name="T12" fmla="*/ 93 w 640"/>
              <a:gd name="T13" fmla="*/ 543 h 641"/>
              <a:gd name="T14" fmla="*/ 144 w 640"/>
              <a:gd name="T15" fmla="*/ 543 h 641"/>
              <a:gd name="T16" fmla="*/ 196 w 640"/>
              <a:gd name="T17" fmla="*/ 492 h 641"/>
              <a:gd name="T18" fmla="*/ 279 w 640"/>
              <a:gd name="T19" fmla="*/ 526 h 641"/>
              <a:gd name="T20" fmla="*/ 279 w 640"/>
              <a:gd name="T21" fmla="*/ 598 h 641"/>
              <a:gd name="T22" fmla="*/ 316 w 640"/>
              <a:gd name="T23" fmla="*/ 640 h 641"/>
              <a:gd name="T24" fmla="*/ 316 w 640"/>
              <a:gd name="T25" fmla="*/ 640 h 641"/>
              <a:gd name="T26" fmla="*/ 354 w 640"/>
              <a:gd name="T27" fmla="*/ 602 h 641"/>
              <a:gd name="T28" fmla="*/ 354 w 640"/>
              <a:gd name="T29" fmla="*/ 530 h 641"/>
              <a:gd name="T30" fmla="*/ 437 w 640"/>
              <a:gd name="T31" fmla="*/ 495 h 641"/>
              <a:gd name="T32" fmla="*/ 488 w 640"/>
              <a:gd name="T33" fmla="*/ 547 h 641"/>
              <a:gd name="T34" fmla="*/ 543 w 640"/>
              <a:gd name="T35" fmla="*/ 550 h 641"/>
              <a:gd name="T36" fmla="*/ 543 w 640"/>
              <a:gd name="T37" fmla="*/ 547 h 641"/>
              <a:gd name="T38" fmla="*/ 543 w 640"/>
              <a:gd name="T39" fmla="*/ 495 h 641"/>
              <a:gd name="T40" fmla="*/ 492 w 640"/>
              <a:gd name="T41" fmla="*/ 440 h 641"/>
              <a:gd name="T42" fmla="*/ 526 w 640"/>
              <a:gd name="T43" fmla="*/ 361 h 641"/>
              <a:gd name="T44" fmla="*/ 602 w 640"/>
              <a:gd name="T45" fmla="*/ 361 h 641"/>
              <a:gd name="T46" fmla="*/ 639 w 640"/>
              <a:gd name="T47" fmla="*/ 323 h 641"/>
              <a:gd name="T48" fmla="*/ 639 w 640"/>
              <a:gd name="T49" fmla="*/ 323 h 641"/>
              <a:gd name="T50" fmla="*/ 602 w 640"/>
              <a:gd name="T51" fmla="*/ 286 h 641"/>
              <a:gd name="T52" fmla="*/ 529 w 640"/>
              <a:gd name="T53" fmla="*/ 286 h 641"/>
              <a:gd name="T54" fmla="*/ 495 w 640"/>
              <a:gd name="T55" fmla="*/ 203 h 641"/>
              <a:gd name="T56" fmla="*/ 547 w 640"/>
              <a:gd name="T57" fmla="*/ 152 h 641"/>
              <a:gd name="T58" fmla="*/ 550 w 640"/>
              <a:gd name="T59" fmla="*/ 96 h 641"/>
              <a:gd name="T60" fmla="*/ 550 w 640"/>
              <a:gd name="T61" fmla="*/ 96 h 641"/>
              <a:gd name="T62" fmla="*/ 495 w 640"/>
              <a:gd name="T63" fmla="*/ 96 h 641"/>
              <a:gd name="T64" fmla="*/ 444 w 640"/>
              <a:gd name="T65" fmla="*/ 148 h 641"/>
              <a:gd name="T66" fmla="*/ 361 w 640"/>
              <a:gd name="T67" fmla="*/ 114 h 641"/>
              <a:gd name="T68" fmla="*/ 361 w 640"/>
              <a:gd name="T69" fmla="*/ 38 h 641"/>
              <a:gd name="T70" fmla="*/ 323 w 640"/>
              <a:gd name="T71" fmla="*/ 0 h 641"/>
              <a:gd name="T72" fmla="*/ 323 w 640"/>
              <a:gd name="T73" fmla="*/ 0 h 641"/>
              <a:gd name="T74" fmla="*/ 285 w 640"/>
              <a:gd name="T75" fmla="*/ 38 h 641"/>
              <a:gd name="T76" fmla="*/ 285 w 640"/>
              <a:gd name="T77" fmla="*/ 110 h 641"/>
              <a:gd name="T78" fmla="*/ 203 w 640"/>
              <a:gd name="T79" fmla="*/ 145 h 641"/>
              <a:gd name="T80" fmla="*/ 151 w 640"/>
              <a:gd name="T81" fmla="*/ 90 h 641"/>
              <a:gd name="T82" fmla="*/ 96 w 640"/>
              <a:gd name="T83" fmla="*/ 90 h 641"/>
              <a:gd name="T84" fmla="*/ 96 w 640"/>
              <a:gd name="T85" fmla="*/ 90 h 641"/>
              <a:gd name="T86" fmla="*/ 96 w 640"/>
              <a:gd name="T87" fmla="*/ 145 h 641"/>
              <a:gd name="T88" fmla="*/ 148 w 640"/>
              <a:gd name="T89" fmla="*/ 196 h 641"/>
              <a:gd name="T90" fmla="*/ 114 w 640"/>
              <a:gd name="T91" fmla="*/ 279 h 641"/>
              <a:gd name="T92" fmla="*/ 41 w 640"/>
              <a:gd name="T93" fmla="*/ 279 h 641"/>
              <a:gd name="T94" fmla="*/ 0 w 640"/>
              <a:gd name="T95" fmla="*/ 317 h 641"/>
              <a:gd name="T96" fmla="*/ 0 w 640"/>
              <a:gd name="T97" fmla="*/ 317 h 641"/>
              <a:gd name="T98" fmla="*/ 38 w 640"/>
              <a:gd name="T99" fmla="*/ 354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0" h="641">
                <a:moveTo>
                  <a:pt x="38" y="354"/>
                </a:moveTo>
                <a:lnTo>
                  <a:pt x="38" y="354"/>
                </a:lnTo>
                <a:cubicBezTo>
                  <a:pt x="110" y="354"/>
                  <a:pt x="110" y="354"/>
                  <a:pt x="110" y="354"/>
                </a:cubicBezTo>
                <a:cubicBezTo>
                  <a:pt x="117" y="385"/>
                  <a:pt x="127" y="413"/>
                  <a:pt x="144" y="437"/>
                </a:cubicBezTo>
                <a:cubicBezTo>
                  <a:pt x="93" y="488"/>
                  <a:pt x="93" y="488"/>
                  <a:pt x="93" y="488"/>
                </a:cubicBezTo>
                <a:cubicBezTo>
                  <a:pt x="76" y="502"/>
                  <a:pt x="76" y="526"/>
                  <a:pt x="89" y="543"/>
                </a:cubicBezTo>
                <a:cubicBezTo>
                  <a:pt x="89" y="543"/>
                  <a:pt x="89" y="543"/>
                  <a:pt x="93" y="543"/>
                </a:cubicBezTo>
                <a:cubicBezTo>
                  <a:pt x="107" y="557"/>
                  <a:pt x="131" y="557"/>
                  <a:pt x="144" y="543"/>
                </a:cubicBezTo>
                <a:cubicBezTo>
                  <a:pt x="196" y="492"/>
                  <a:pt x="196" y="492"/>
                  <a:pt x="196" y="492"/>
                </a:cubicBezTo>
                <a:cubicBezTo>
                  <a:pt x="220" y="509"/>
                  <a:pt x="248" y="523"/>
                  <a:pt x="279" y="526"/>
                </a:cubicBezTo>
                <a:cubicBezTo>
                  <a:pt x="279" y="598"/>
                  <a:pt x="279" y="598"/>
                  <a:pt x="279" y="598"/>
                </a:cubicBezTo>
                <a:cubicBezTo>
                  <a:pt x="279" y="623"/>
                  <a:pt x="296" y="640"/>
                  <a:pt x="316" y="640"/>
                </a:cubicBezTo>
                <a:lnTo>
                  <a:pt x="316" y="640"/>
                </a:lnTo>
                <a:cubicBezTo>
                  <a:pt x="337" y="640"/>
                  <a:pt x="354" y="623"/>
                  <a:pt x="354" y="602"/>
                </a:cubicBezTo>
                <a:cubicBezTo>
                  <a:pt x="354" y="530"/>
                  <a:pt x="354" y="530"/>
                  <a:pt x="354" y="530"/>
                </a:cubicBezTo>
                <a:cubicBezTo>
                  <a:pt x="385" y="523"/>
                  <a:pt x="413" y="513"/>
                  <a:pt x="437" y="495"/>
                </a:cubicBezTo>
                <a:cubicBezTo>
                  <a:pt x="488" y="547"/>
                  <a:pt x="488" y="547"/>
                  <a:pt x="488" y="547"/>
                </a:cubicBezTo>
                <a:cubicBezTo>
                  <a:pt x="502" y="564"/>
                  <a:pt x="526" y="564"/>
                  <a:pt x="543" y="550"/>
                </a:cubicBezTo>
                <a:lnTo>
                  <a:pt x="543" y="547"/>
                </a:lnTo>
                <a:cubicBezTo>
                  <a:pt x="557" y="533"/>
                  <a:pt x="557" y="509"/>
                  <a:pt x="543" y="495"/>
                </a:cubicBezTo>
                <a:cubicBezTo>
                  <a:pt x="492" y="440"/>
                  <a:pt x="492" y="440"/>
                  <a:pt x="492" y="440"/>
                </a:cubicBezTo>
                <a:cubicBezTo>
                  <a:pt x="509" y="420"/>
                  <a:pt x="523" y="392"/>
                  <a:pt x="526" y="361"/>
                </a:cubicBezTo>
                <a:cubicBezTo>
                  <a:pt x="602" y="361"/>
                  <a:pt x="602" y="361"/>
                  <a:pt x="602" y="361"/>
                </a:cubicBezTo>
                <a:cubicBezTo>
                  <a:pt x="622" y="361"/>
                  <a:pt x="639" y="344"/>
                  <a:pt x="639" y="323"/>
                </a:cubicBezTo>
                <a:lnTo>
                  <a:pt x="639" y="323"/>
                </a:lnTo>
                <a:cubicBezTo>
                  <a:pt x="639" y="303"/>
                  <a:pt x="622" y="286"/>
                  <a:pt x="602" y="286"/>
                </a:cubicBezTo>
                <a:cubicBezTo>
                  <a:pt x="529" y="286"/>
                  <a:pt x="529" y="286"/>
                  <a:pt x="529" y="286"/>
                </a:cubicBezTo>
                <a:cubicBezTo>
                  <a:pt x="523" y="255"/>
                  <a:pt x="512" y="227"/>
                  <a:pt x="495" y="203"/>
                </a:cubicBezTo>
                <a:cubicBezTo>
                  <a:pt x="547" y="152"/>
                  <a:pt x="547" y="152"/>
                  <a:pt x="547" y="152"/>
                </a:cubicBezTo>
                <a:cubicBezTo>
                  <a:pt x="564" y="138"/>
                  <a:pt x="564" y="114"/>
                  <a:pt x="550" y="96"/>
                </a:cubicBezTo>
                <a:lnTo>
                  <a:pt x="550" y="96"/>
                </a:lnTo>
                <a:cubicBezTo>
                  <a:pt x="533" y="83"/>
                  <a:pt x="509" y="83"/>
                  <a:pt x="495" y="96"/>
                </a:cubicBezTo>
                <a:cubicBezTo>
                  <a:pt x="444" y="148"/>
                  <a:pt x="444" y="148"/>
                  <a:pt x="444" y="148"/>
                </a:cubicBezTo>
                <a:cubicBezTo>
                  <a:pt x="419" y="131"/>
                  <a:pt x="392" y="117"/>
                  <a:pt x="361" y="114"/>
                </a:cubicBezTo>
                <a:cubicBezTo>
                  <a:pt x="361" y="38"/>
                  <a:pt x="361" y="38"/>
                  <a:pt x="361" y="38"/>
                </a:cubicBezTo>
                <a:cubicBezTo>
                  <a:pt x="364" y="18"/>
                  <a:pt x="347" y="0"/>
                  <a:pt x="323" y="0"/>
                </a:cubicBezTo>
                <a:lnTo>
                  <a:pt x="323" y="0"/>
                </a:lnTo>
                <a:cubicBezTo>
                  <a:pt x="303" y="0"/>
                  <a:pt x="285" y="18"/>
                  <a:pt x="285" y="38"/>
                </a:cubicBezTo>
                <a:cubicBezTo>
                  <a:pt x="285" y="110"/>
                  <a:pt x="285" y="110"/>
                  <a:pt x="285" y="110"/>
                </a:cubicBezTo>
                <a:cubicBezTo>
                  <a:pt x="254" y="117"/>
                  <a:pt x="227" y="128"/>
                  <a:pt x="203" y="145"/>
                </a:cubicBezTo>
                <a:cubicBezTo>
                  <a:pt x="151" y="90"/>
                  <a:pt x="151" y="90"/>
                  <a:pt x="151" y="90"/>
                </a:cubicBezTo>
                <a:cubicBezTo>
                  <a:pt x="138" y="76"/>
                  <a:pt x="114" y="76"/>
                  <a:pt x="96" y="90"/>
                </a:cubicBezTo>
                <a:lnTo>
                  <a:pt x="96" y="90"/>
                </a:lnTo>
                <a:cubicBezTo>
                  <a:pt x="83" y="107"/>
                  <a:pt x="83" y="131"/>
                  <a:pt x="96" y="145"/>
                </a:cubicBezTo>
                <a:cubicBezTo>
                  <a:pt x="148" y="196"/>
                  <a:pt x="148" y="196"/>
                  <a:pt x="148" y="196"/>
                </a:cubicBezTo>
                <a:cubicBezTo>
                  <a:pt x="131" y="220"/>
                  <a:pt x="117" y="248"/>
                  <a:pt x="114" y="279"/>
                </a:cubicBezTo>
                <a:cubicBezTo>
                  <a:pt x="41" y="279"/>
                  <a:pt x="41" y="279"/>
                  <a:pt x="41" y="279"/>
                </a:cubicBezTo>
                <a:cubicBezTo>
                  <a:pt x="17" y="275"/>
                  <a:pt x="0" y="293"/>
                  <a:pt x="0" y="317"/>
                </a:cubicBezTo>
                <a:lnTo>
                  <a:pt x="0" y="317"/>
                </a:lnTo>
                <a:cubicBezTo>
                  <a:pt x="0" y="337"/>
                  <a:pt x="17" y="354"/>
                  <a:pt x="38" y="354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2193A720-F5EF-4A47-B06D-5CFAD9B02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835" y="9021811"/>
            <a:ext cx="1123040" cy="1123049"/>
          </a:xfrm>
          <a:custGeom>
            <a:avLst/>
            <a:gdLst>
              <a:gd name="T0" fmla="*/ 31 w 517"/>
              <a:gd name="T1" fmla="*/ 286 h 517"/>
              <a:gd name="T2" fmla="*/ 31 w 517"/>
              <a:gd name="T3" fmla="*/ 286 h 517"/>
              <a:gd name="T4" fmla="*/ 90 w 517"/>
              <a:gd name="T5" fmla="*/ 289 h 517"/>
              <a:gd name="T6" fmla="*/ 117 w 517"/>
              <a:gd name="T7" fmla="*/ 355 h 517"/>
              <a:gd name="T8" fmla="*/ 72 w 517"/>
              <a:gd name="T9" fmla="*/ 396 h 517"/>
              <a:gd name="T10" fmla="*/ 72 w 517"/>
              <a:gd name="T11" fmla="*/ 437 h 517"/>
              <a:gd name="T12" fmla="*/ 72 w 517"/>
              <a:gd name="T13" fmla="*/ 441 h 517"/>
              <a:gd name="T14" fmla="*/ 117 w 517"/>
              <a:gd name="T15" fmla="*/ 441 h 517"/>
              <a:gd name="T16" fmla="*/ 158 w 517"/>
              <a:gd name="T17" fmla="*/ 399 h 517"/>
              <a:gd name="T18" fmla="*/ 224 w 517"/>
              <a:gd name="T19" fmla="*/ 427 h 517"/>
              <a:gd name="T20" fmla="*/ 224 w 517"/>
              <a:gd name="T21" fmla="*/ 485 h 517"/>
              <a:gd name="T22" fmla="*/ 255 w 517"/>
              <a:gd name="T23" fmla="*/ 516 h 517"/>
              <a:gd name="T24" fmla="*/ 255 w 517"/>
              <a:gd name="T25" fmla="*/ 516 h 517"/>
              <a:gd name="T26" fmla="*/ 286 w 517"/>
              <a:gd name="T27" fmla="*/ 485 h 517"/>
              <a:gd name="T28" fmla="*/ 286 w 517"/>
              <a:gd name="T29" fmla="*/ 427 h 517"/>
              <a:gd name="T30" fmla="*/ 351 w 517"/>
              <a:gd name="T31" fmla="*/ 403 h 517"/>
              <a:gd name="T32" fmla="*/ 392 w 517"/>
              <a:gd name="T33" fmla="*/ 444 h 517"/>
              <a:gd name="T34" fmla="*/ 437 w 517"/>
              <a:gd name="T35" fmla="*/ 444 h 517"/>
              <a:gd name="T36" fmla="*/ 437 w 517"/>
              <a:gd name="T37" fmla="*/ 444 h 517"/>
              <a:gd name="T38" fmla="*/ 437 w 517"/>
              <a:gd name="T39" fmla="*/ 399 h 517"/>
              <a:gd name="T40" fmla="*/ 396 w 517"/>
              <a:gd name="T41" fmla="*/ 358 h 517"/>
              <a:gd name="T42" fmla="*/ 423 w 517"/>
              <a:gd name="T43" fmla="*/ 293 h 517"/>
              <a:gd name="T44" fmla="*/ 482 w 517"/>
              <a:gd name="T45" fmla="*/ 293 h 517"/>
              <a:gd name="T46" fmla="*/ 516 w 517"/>
              <a:gd name="T47" fmla="*/ 262 h 517"/>
              <a:gd name="T48" fmla="*/ 516 w 517"/>
              <a:gd name="T49" fmla="*/ 262 h 517"/>
              <a:gd name="T50" fmla="*/ 485 w 517"/>
              <a:gd name="T51" fmla="*/ 231 h 517"/>
              <a:gd name="T52" fmla="*/ 427 w 517"/>
              <a:gd name="T53" fmla="*/ 231 h 517"/>
              <a:gd name="T54" fmla="*/ 399 w 517"/>
              <a:gd name="T55" fmla="*/ 165 h 517"/>
              <a:gd name="T56" fmla="*/ 440 w 517"/>
              <a:gd name="T57" fmla="*/ 124 h 517"/>
              <a:gd name="T58" fmla="*/ 440 w 517"/>
              <a:gd name="T59" fmla="*/ 80 h 517"/>
              <a:gd name="T60" fmla="*/ 440 w 517"/>
              <a:gd name="T61" fmla="*/ 80 h 517"/>
              <a:gd name="T62" fmla="*/ 399 w 517"/>
              <a:gd name="T63" fmla="*/ 80 h 517"/>
              <a:gd name="T64" fmla="*/ 354 w 517"/>
              <a:gd name="T65" fmla="*/ 121 h 517"/>
              <a:gd name="T66" fmla="*/ 292 w 517"/>
              <a:gd name="T67" fmla="*/ 93 h 517"/>
              <a:gd name="T68" fmla="*/ 292 w 517"/>
              <a:gd name="T69" fmla="*/ 35 h 517"/>
              <a:gd name="T70" fmla="*/ 262 w 517"/>
              <a:gd name="T71" fmla="*/ 0 h 517"/>
              <a:gd name="T72" fmla="*/ 262 w 517"/>
              <a:gd name="T73" fmla="*/ 0 h 517"/>
              <a:gd name="T74" fmla="*/ 231 w 517"/>
              <a:gd name="T75" fmla="*/ 31 h 517"/>
              <a:gd name="T76" fmla="*/ 227 w 517"/>
              <a:gd name="T77" fmla="*/ 90 h 517"/>
              <a:gd name="T78" fmla="*/ 162 w 517"/>
              <a:gd name="T79" fmla="*/ 117 h 517"/>
              <a:gd name="T80" fmla="*/ 121 w 517"/>
              <a:gd name="T81" fmla="*/ 76 h 517"/>
              <a:gd name="T82" fmla="*/ 79 w 517"/>
              <a:gd name="T83" fmla="*/ 76 h 517"/>
              <a:gd name="T84" fmla="*/ 79 w 517"/>
              <a:gd name="T85" fmla="*/ 76 h 517"/>
              <a:gd name="T86" fmla="*/ 76 w 517"/>
              <a:gd name="T87" fmla="*/ 117 h 517"/>
              <a:gd name="T88" fmla="*/ 117 w 517"/>
              <a:gd name="T89" fmla="*/ 162 h 517"/>
              <a:gd name="T90" fmla="*/ 90 w 517"/>
              <a:gd name="T91" fmla="*/ 227 h 517"/>
              <a:gd name="T92" fmla="*/ 31 w 517"/>
              <a:gd name="T93" fmla="*/ 224 h 517"/>
              <a:gd name="T94" fmla="*/ 0 w 517"/>
              <a:gd name="T95" fmla="*/ 255 h 517"/>
              <a:gd name="T96" fmla="*/ 0 w 517"/>
              <a:gd name="T97" fmla="*/ 255 h 517"/>
              <a:gd name="T98" fmla="*/ 31 w 517"/>
              <a:gd name="T99" fmla="*/ 28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17" h="517">
                <a:moveTo>
                  <a:pt x="31" y="286"/>
                </a:moveTo>
                <a:lnTo>
                  <a:pt x="31" y="286"/>
                </a:lnTo>
                <a:cubicBezTo>
                  <a:pt x="90" y="289"/>
                  <a:pt x="90" y="289"/>
                  <a:pt x="90" y="289"/>
                </a:cubicBezTo>
                <a:cubicBezTo>
                  <a:pt x="93" y="313"/>
                  <a:pt x="103" y="334"/>
                  <a:pt x="117" y="355"/>
                </a:cubicBezTo>
                <a:cubicBezTo>
                  <a:pt x="72" y="396"/>
                  <a:pt x="72" y="396"/>
                  <a:pt x="72" y="396"/>
                </a:cubicBezTo>
                <a:cubicBezTo>
                  <a:pt x="62" y="406"/>
                  <a:pt x="62" y="427"/>
                  <a:pt x="72" y="437"/>
                </a:cubicBezTo>
                <a:cubicBezTo>
                  <a:pt x="72" y="437"/>
                  <a:pt x="72" y="437"/>
                  <a:pt x="72" y="441"/>
                </a:cubicBezTo>
                <a:cubicBezTo>
                  <a:pt x="86" y="451"/>
                  <a:pt x="103" y="451"/>
                  <a:pt x="117" y="441"/>
                </a:cubicBezTo>
                <a:cubicBezTo>
                  <a:pt x="158" y="399"/>
                  <a:pt x="158" y="399"/>
                  <a:pt x="158" y="399"/>
                </a:cubicBezTo>
                <a:cubicBezTo>
                  <a:pt x="179" y="413"/>
                  <a:pt x="200" y="423"/>
                  <a:pt x="224" y="427"/>
                </a:cubicBezTo>
                <a:cubicBezTo>
                  <a:pt x="224" y="485"/>
                  <a:pt x="224" y="485"/>
                  <a:pt x="224" y="485"/>
                </a:cubicBezTo>
                <a:cubicBezTo>
                  <a:pt x="224" y="502"/>
                  <a:pt x="237" y="516"/>
                  <a:pt x="255" y="516"/>
                </a:cubicBezTo>
                <a:lnTo>
                  <a:pt x="255" y="516"/>
                </a:lnTo>
                <a:cubicBezTo>
                  <a:pt x="272" y="516"/>
                  <a:pt x="286" y="502"/>
                  <a:pt x="286" y="485"/>
                </a:cubicBezTo>
                <a:cubicBezTo>
                  <a:pt x="286" y="427"/>
                  <a:pt x="286" y="427"/>
                  <a:pt x="286" y="427"/>
                </a:cubicBezTo>
                <a:cubicBezTo>
                  <a:pt x="310" y="423"/>
                  <a:pt x="334" y="413"/>
                  <a:pt x="351" y="403"/>
                </a:cubicBezTo>
                <a:cubicBezTo>
                  <a:pt x="392" y="444"/>
                  <a:pt x="392" y="444"/>
                  <a:pt x="392" y="444"/>
                </a:cubicBezTo>
                <a:cubicBezTo>
                  <a:pt x="406" y="454"/>
                  <a:pt x="423" y="454"/>
                  <a:pt x="437" y="444"/>
                </a:cubicBezTo>
                <a:lnTo>
                  <a:pt x="437" y="444"/>
                </a:lnTo>
                <a:cubicBezTo>
                  <a:pt x="451" y="430"/>
                  <a:pt x="451" y="413"/>
                  <a:pt x="437" y="399"/>
                </a:cubicBezTo>
                <a:cubicBezTo>
                  <a:pt x="396" y="358"/>
                  <a:pt x="396" y="358"/>
                  <a:pt x="396" y="358"/>
                </a:cubicBezTo>
                <a:cubicBezTo>
                  <a:pt x="409" y="337"/>
                  <a:pt x="420" y="317"/>
                  <a:pt x="423" y="293"/>
                </a:cubicBezTo>
                <a:cubicBezTo>
                  <a:pt x="482" y="293"/>
                  <a:pt x="482" y="293"/>
                  <a:pt x="482" y="293"/>
                </a:cubicBezTo>
                <a:cubicBezTo>
                  <a:pt x="499" y="293"/>
                  <a:pt x="513" y="279"/>
                  <a:pt x="516" y="262"/>
                </a:cubicBezTo>
                <a:lnTo>
                  <a:pt x="516" y="262"/>
                </a:lnTo>
                <a:cubicBezTo>
                  <a:pt x="516" y="245"/>
                  <a:pt x="502" y="231"/>
                  <a:pt x="485" y="231"/>
                </a:cubicBezTo>
                <a:cubicBezTo>
                  <a:pt x="427" y="231"/>
                  <a:pt x="427" y="231"/>
                  <a:pt x="427" y="231"/>
                </a:cubicBezTo>
                <a:cubicBezTo>
                  <a:pt x="420" y="207"/>
                  <a:pt x="413" y="183"/>
                  <a:pt x="399" y="165"/>
                </a:cubicBezTo>
                <a:cubicBezTo>
                  <a:pt x="440" y="124"/>
                  <a:pt x="440" y="124"/>
                  <a:pt x="440" y="124"/>
                </a:cubicBezTo>
                <a:cubicBezTo>
                  <a:pt x="454" y="110"/>
                  <a:pt x="454" y="93"/>
                  <a:pt x="440" y="80"/>
                </a:cubicBezTo>
                <a:lnTo>
                  <a:pt x="440" y="80"/>
                </a:lnTo>
                <a:cubicBezTo>
                  <a:pt x="430" y="69"/>
                  <a:pt x="409" y="66"/>
                  <a:pt x="399" y="80"/>
                </a:cubicBezTo>
                <a:cubicBezTo>
                  <a:pt x="354" y="121"/>
                  <a:pt x="354" y="121"/>
                  <a:pt x="354" y="121"/>
                </a:cubicBezTo>
                <a:cubicBezTo>
                  <a:pt x="337" y="107"/>
                  <a:pt x="313" y="97"/>
                  <a:pt x="292" y="93"/>
                </a:cubicBezTo>
                <a:cubicBezTo>
                  <a:pt x="292" y="35"/>
                  <a:pt x="292" y="35"/>
                  <a:pt x="292" y="35"/>
                </a:cubicBezTo>
                <a:cubicBezTo>
                  <a:pt x="292" y="18"/>
                  <a:pt x="279" y="4"/>
                  <a:pt x="262" y="0"/>
                </a:cubicBezTo>
                <a:lnTo>
                  <a:pt x="262" y="0"/>
                </a:lnTo>
                <a:cubicBezTo>
                  <a:pt x="244" y="0"/>
                  <a:pt x="231" y="14"/>
                  <a:pt x="231" y="31"/>
                </a:cubicBezTo>
                <a:cubicBezTo>
                  <a:pt x="227" y="90"/>
                  <a:pt x="227" y="90"/>
                  <a:pt x="227" y="90"/>
                </a:cubicBezTo>
                <a:cubicBezTo>
                  <a:pt x="203" y="97"/>
                  <a:pt x="182" y="104"/>
                  <a:pt x="162" y="117"/>
                </a:cubicBezTo>
                <a:cubicBezTo>
                  <a:pt x="121" y="76"/>
                  <a:pt x="121" y="76"/>
                  <a:pt x="121" y="76"/>
                </a:cubicBezTo>
                <a:cubicBezTo>
                  <a:pt x="110" y="62"/>
                  <a:pt x="90" y="62"/>
                  <a:pt x="79" y="76"/>
                </a:cubicBezTo>
                <a:lnTo>
                  <a:pt x="79" y="76"/>
                </a:lnTo>
                <a:cubicBezTo>
                  <a:pt x="66" y="86"/>
                  <a:pt x="66" y="107"/>
                  <a:pt x="76" y="117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03" y="179"/>
                  <a:pt x="97" y="203"/>
                  <a:pt x="90" y="227"/>
                </a:cubicBezTo>
                <a:cubicBezTo>
                  <a:pt x="31" y="224"/>
                  <a:pt x="31" y="224"/>
                  <a:pt x="31" y="224"/>
                </a:cubicBezTo>
                <a:cubicBezTo>
                  <a:pt x="14" y="224"/>
                  <a:pt x="0" y="238"/>
                  <a:pt x="0" y="255"/>
                </a:cubicBezTo>
                <a:lnTo>
                  <a:pt x="0" y="255"/>
                </a:lnTo>
                <a:cubicBezTo>
                  <a:pt x="0" y="272"/>
                  <a:pt x="14" y="286"/>
                  <a:pt x="31" y="286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055BBD5A-2D29-0440-851D-690672C6D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5756" y="1843383"/>
            <a:ext cx="1727756" cy="1727756"/>
          </a:xfrm>
          <a:custGeom>
            <a:avLst/>
            <a:gdLst>
              <a:gd name="T0" fmla="*/ 48 w 795"/>
              <a:gd name="T1" fmla="*/ 440 h 794"/>
              <a:gd name="T2" fmla="*/ 48 w 795"/>
              <a:gd name="T3" fmla="*/ 440 h 794"/>
              <a:gd name="T4" fmla="*/ 138 w 795"/>
              <a:gd name="T5" fmla="*/ 440 h 794"/>
              <a:gd name="T6" fmla="*/ 179 w 795"/>
              <a:gd name="T7" fmla="*/ 543 h 794"/>
              <a:gd name="T8" fmla="*/ 114 w 795"/>
              <a:gd name="T9" fmla="*/ 605 h 794"/>
              <a:gd name="T10" fmla="*/ 114 w 795"/>
              <a:gd name="T11" fmla="*/ 673 h 794"/>
              <a:gd name="T12" fmla="*/ 114 w 795"/>
              <a:gd name="T13" fmla="*/ 673 h 794"/>
              <a:gd name="T14" fmla="*/ 182 w 795"/>
              <a:gd name="T15" fmla="*/ 673 h 794"/>
              <a:gd name="T16" fmla="*/ 244 w 795"/>
              <a:gd name="T17" fmla="*/ 611 h 794"/>
              <a:gd name="T18" fmla="*/ 344 w 795"/>
              <a:gd name="T19" fmla="*/ 652 h 794"/>
              <a:gd name="T20" fmla="*/ 344 w 795"/>
              <a:gd name="T21" fmla="*/ 745 h 794"/>
              <a:gd name="T22" fmla="*/ 392 w 795"/>
              <a:gd name="T23" fmla="*/ 793 h 794"/>
              <a:gd name="T24" fmla="*/ 392 w 795"/>
              <a:gd name="T25" fmla="*/ 793 h 794"/>
              <a:gd name="T26" fmla="*/ 440 w 795"/>
              <a:gd name="T27" fmla="*/ 745 h 794"/>
              <a:gd name="T28" fmla="*/ 440 w 795"/>
              <a:gd name="T29" fmla="*/ 656 h 794"/>
              <a:gd name="T30" fmla="*/ 543 w 795"/>
              <a:gd name="T31" fmla="*/ 615 h 794"/>
              <a:gd name="T32" fmla="*/ 605 w 795"/>
              <a:gd name="T33" fmla="*/ 680 h 794"/>
              <a:gd name="T34" fmla="*/ 674 w 795"/>
              <a:gd name="T35" fmla="*/ 680 h 794"/>
              <a:gd name="T36" fmla="*/ 674 w 795"/>
              <a:gd name="T37" fmla="*/ 680 h 794"/>
              <a:gd name="T38" fmla="*/ 674 w 795"/>
              <a:gd name="T39" fmla="*/ 611 h 794"/>
              <a:gd name="T40" fmla="*/ 612 w 795"/>
              <a:gd name="T41" fmla="*/ 550 h 794"/>
              <a:gd name="T42" fmla="*/ 653 w 795"/>
              <a:gd name="T43" fmla="*/ 451 h 794"/>
              <a:gd name="T44" fmla="*/ 743 w 795"/>
              <a:gd name="T45" fmla="*/ 451 h 794"/>
              <a:gd name="T46" fmla="*/ 794 w 795"/>
              <a:gd name="T47" fmla="*/ 402 h 794"/>
              <a:gd name="T48" fmla="*/ 794 w 795"/>
              <a:gd name="T49" fmla="*/ 402 h 794"/>
              <a:gd name="T50" fmla="*/ 746 w 795"/>
              <a:gd name="T51" fmla="*/ 354 h 794"/>
              <a:gd name="T52" fmla="*/ 657 w 795"/>
              <a:gd name="T53" fmla="*/ 354 h 794"/>
              <a:gd name="T54" fmla="*/ 616 w 795"/>
              <a:gd name="T55" fmla="*/ 251 h 794"/>
              <a:gd name="T56" fmla="*/ 681 w 795"/>
              <a:gd name="T57" fmla="*/ 189 h 794"/>
              <a:gd name="T58" fmla="*/ 681 w 795"/>
              <a:gd name="T59" fmla="*/ 121 h 794"/>
              <a:gd name="T60" fmla="*/ 681 w 795"/>
              <a:gd name="T61" fmla="*/ 121 h 794"/>
              <a:gd name="T62" fmla="*/ 612 w 795"/>
              <a:gd name="T63" fmla="*/ 121 h 794"/>
              <a:gd name="T64" fmla="*/ 550 w 795"/>
              <a:gd name="T65" fmla="*/ 182 h 794"/>
              <a:gd name="T66" fmla="*/ 447 w 795"/>
              <a:gd name="T67" fmla="*/ 141 h 794"/>
              <a:gd name="T68" fmla="*/ 451 w 795"/>
              <a:gd name="T69" fmla="*/ 52 h 794"/>
              <a:gd name="T70" fmla="*/ 402 w 795"/>
              <a:gd name="T71" fmla="*/ 0 h 794"/>
              <a:gd name="T72" fmla="*/ 402 w 795"/>
              <a:gd name="T73" fmla="*/ 0 h 794"/>
              <a:gd name="T74" fmla="*/ 354 w 795"/>
              <a:gd name="T75" fmla="*/ 48 h 794"/>
              <a:gd name="T76" fmla="*/ 354 w 795"/>
              <a:gd name="T77" fmla="*/ 138 h 794"/>
              <a:gd name="T78" fmla="*/ 251 w 795"/>
              <a:gd name="T79" fmla="*/ 179 h 794"/>
              <a:gd name="T80" fmla="*/ 189 w 795"/>
              <a:gd name="T81" fmla="*/ 114 h 794"/>
              <a:gd name="T82" fmla="*/ 120 w 795"/>
              <a:gd name="T83" fmla="*/ 114 h 794"/>
              <a:gd name="T84" fmla="*/ 120 w 795"/>
              <a:gd name="T85" fmla="*/ 114 h 794"/>
              <a:gd name="T86" fmla="*/ 120 w 795"/>
              <a:gd name="T87" fmla="*/ 182 h 794"/>
              <a:gd name="T88" fmla="*/ 182 w 795"/>
              <a:gd name="T89" fmla="*/ 248 h 794"/>
              <a:gd name="T90" fmla="*/ 141 w 795"/>
              <a:gd name="T91" fmla="*/ 347 h 794"/>
              <a:gd name="T92" fmla="*/ 48 w 795"/>
              <a:gd name="T93" fmla="*/ 344 h 794"/>
              <a:gd name="T94" fmla="*/ 0 w 795"/>
              <a:gd name="T95" fmla="*/ 392 h 794"/>
              <a:gd name="T96" fmla="*/ 0 w 795"/>
              <a:gd name="T97" fmla="*/ 392 h 794"/>
              <a:gd name="T98" fmla="*/ 48 w 795"/>
              <a:gd name="T99" fmla="*/ 44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95" h="794">
                <a:moveTo>
                  <a:pt x="48" y="440"/>
                </a:moveTo>
                <a:lnTo>
                  <a:pt x="48" y="440"/>
                </a:lnTo>
                <a:cubicBezTo>
                  <a:pt x="138" y="440"/>
                  <a:pt x="138" y="440"/>
                  <a:pt x="138" y="440"/>
                </a:cubicBezTo>
                <a:cubicBezTo>
                  <a:pt x="144" y="478"/>
                  <a:pt x="158" y="512"/>
                  <a:pt x="179" y="543"/>
                </a:cubicBezTo>
                <a:cubicBezTo>
                  <a:pt x="114" y="605"/>
                  <a:pt x="114" y="605"/>
                  <a:pt x="114" y="605"/>
                </a:cubicBezTo>
                <a:cubicBezTo>
                  <a:pt x="96" y="625"/>
                  <a:pt x="96" y="652"/>
                  <a:pt x="114" y="673"/>
                </a:cubicBezTo>
                <a:lnTo>
                  <a:pt x="114" y="673"/>
                </a:lnTo>
                <a:cubicBezTo>
                  <a:pt x="131" y="690"/>
                  <a:pt x="162" y="690"/>
                  <a:pt x="182" y="673"/>
                </a:cubicBezTo>
                <a:cubicBezTo>
                  <a:pt x="244" y="611"/>
                  <a:pt x="244" y="611"/>
                  <a:pt x="244" y="611"/>
                </a:cubicBezTo>
                <a:cubicBezTo>
                  <a:pt x="275" y="632"/>
                  <a:pt x="309" y="646"/>
                  <a:pt x="344" y="652"/>
                </a:cubicBezTo>
                <a:cubicBezTo>
                  <a:pt x="344" y="745"/>
                  <a:pt x="344" y="745"/>
                  <a:pt x="344" y="745"/>
                </a:cubicBezTo>
                <a:cubicBezTo>
                  <a:pt x="344" y="769"/>
                  <a:pt x="364" y="793"/>
                  <a:pt x="392" y="793"/>
                </a:cubicBezTo>
                <a:lnTo>
                  <a:pt x="392" y="793"/>
                </a:lnTo>
                <a:cubicBezTo>
                  <a:pt x="419" y="793"/>
                  <a:pt x="440" y="773"/>
                  <a:pt x="440" y="745"/>
                </a:cubicBezTo>
                <a:cubicBezTo>
                  <a:pt x="440" y="656"/>
                  <a:pt x="440" y="656"/>
                  <a:pt x="440" y="656"/>
                </a:cubicBezTo>
                <a:cubicBezTo>
                  <a:pt x="478" y="649"/>
                  <a:pt x="512" y="635"/>
                  <a:pt x="543" y="615"/>
                </a:cubicBezTo>
                <a:cubicBezTo>
                  <a:pt x="605" y="680"/>
                  <a:pt x="605" y="680"/>
                  <a:pt x="605" y="680"/>
                </a:cubicBezTo>
                <a:cubicBezTo>
                  <a:pt x="622" y="697"/>
                  <a:pt x="653" y="701"/>
                  <a:pt x="674" y="680"/>
                </a:cubicBezTo>
                <a:lnTo>
                  <a:pt x="674" y="680"/>
                </a:lnTo>
                <a:cubicBezTo>
                  <a:pt x="691" y="663"/>
                  <a:pt x="691" y="632"/>
                  <a:pt x="674" y="611"/>
                </a:cubicBezTo>
                <a:cubicBezTo>
                  <a:pt x="612" y="550"/>
                  <a:pt x="612" y="550"/>
                  <a:pt x="612" y="550"/>
                </a:cubicBezTo>
                <a:cubicBezTo>
                  <a:pt x="633" y="519"/>
                  <a:pt x="646" y="485"/>
                  <a:pt x="653" y="451"/>
                </a:cubicBezTo>
                <a:cubicBezTo>
                  <a:pt x="743" y="451"/>
                  <a:pt x="743" y="451"/>
                  <a:pt x="743" y="451"/>
                </a:cubicBezTo>
                <a:cubicBezTo>
                  <a:pt x="770" y="451"/>
                  <a:pt x="794" y="430"/>
                  <a:pt x="794" y="402"/>
                </a:cubicBezTo>
                <a:lnTo>
                  <a:pt x="794" y="402"/>
                </a:lnTo>
                <a:cubicBezTo>
                  <a:pt x="794" y="375"/>
                  <a:pt x="770" y="354"/>
                  <a:pt x="746" y="354"/>
                </a:cubicBezTo>
                <a:cubicBezTo>
                  <a:pt x="657" y="354"/>
                  <a:pt x="657" y="354"/>
                  <a:pt x="657" y="354"/>
                </a:cubicBezTo>
                <a:cubicBezTo>
                  <a:pt x="650" y="316"/>
                  <a:pt x="636" y="282"/>
                  <a:pt x="616" y="251"/>
                </a:cubicBezTo>
                <a:cubicBezTo>
                  <a:pt x="681" y="189"/>
                  <a:pt x="681" y="189"/>
                  <a:pt x="681" y="189"/>
                </a:cubicBezTo>
                <a:cubicBezTo>
                  <a:pt x="698" y="172"/>
                  <a:pt x="698" y="141"/>
                  <a:pt x="681" y="121"/>
                </a:cubicBezTo>
                <a:lnTo>
                  <a:pt x="681" y="121"/>
                </a:lnTo>
                <a:cubicBezTo>
                  <a:pt x="664" y="103"/>
                  <a:pt x="633" y="103"/>
                  <a:pt x="612" y="121"/>
                </a:cubicBezTo>
                <a:cubicBezTo>
                  <a:pt x="550" y="182"/>
                  <a:pt x="550" y="182"/>
                  <a:pt x="550" y="182"/>
                </a:cubicBezTo>
                <a:cubicBezTo>
                  <a:pt x="519" y="162"/>
                  <a:pt x="485" y="148"/>
                  <a:pt x="447" y="141"/>
                </a:cubicBezTo>
                <a:cubicBezTo>
                  <a:pt x="451" y="52"/>
                  <a:pt x="451" y="52"/>
                  <a:pt x="451" y="52"/>
                </a:cubicBezTo>
                <a:cubicBezTo>
                  <a:pt x="451" y="24"/>
                  <a:pt x="430" y="4"/>
                  <a:pt x="402" y="0"/>
                </a:cubicBezTo>
                <a:lnTo>
                  <a:pt x="402" y="0"/>
                </a:lnTo>
                <a:cubicBezTo>
                  <a:pt x="375" y="0"/>
                  <a:pt x="354" y="24"/>
                  <a:pt x="354" y="48"/>
                </a:cubicBezTo>
                <a:cubicBezTo>
                  <a:pt x="354" y="138"/>
                  <a:pt x="354" y="138"/>
                  <a:pt x="354" y="138"/>
                </a:cubicBezTo>
                <a:cubicBezTo>
                  <a:pt x="316" y="145"/>
                  <a:pt x="282" y="158"/>
                  <a:pt x="251" y="179"/>
                </a:cubicBezTo>
                <a:cubicBezTo>
                  <a:pt x="189" y="114"/>
                  <a:pt x="189" y="114"/>
                  <a:pt x="189" y="114"/>
                </a:cubicBezTo>
                <a:cubicBezTo>
                  <a:pt x="172" y="96"/>
                  <a:pt x="141" y="96"/>
                  <a:pt x="120" y="114"/>
                </a:cubicBezTo>
                <a:lnTo>
                  <a:pt x="120" y="114"/>
                </a:lnTo>
                <a:cubicBezTo>
                  <a:pt x="103" y="134"/>
                  <a:pt x="103" y="162"/>
                  <a:pt x="120" y="182"/>
                </a:cubicBezTo>
                <a:cubicBezTo>
                  <a:pt x="182" y="248"/>
                  <a:pt x="182" y="248"/>
                  <a:pt x="182" y="248"/>
                </a:cubicBezTo>
                <a:cubicBezTo>
                  <a:pt x="162" y="275"/>
                  <a:pt x="148" y="310"/>
                  <a:pt x="141" y="347"/>
                </a:cubicBezTo>
                <a:cubicBezTo>
                  <a:pt x="48" y="344"/>
                  <a:pt x="48" y="344"/>
                  <a:pt x="48" y="344"/>
                </a:cubicBezTo>
                <a:cubicBezTo>
                  <a:pt x="24" y="344"/>
                  <a:pt x="0" y="365"/>
                  <a:pt x="0" y="392"/>
                </a:cubicBezTo>
                <a:lnTo>
                  <a:pt x="0" y="392"/>
                </a:lnTo>
                <a:cubicBezTo>
                  <a:pt x="0" y="420"/>
                  <a:pt x="24" y="440"/>
                  <a:pt x="48" y="440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38FA9004-1A48-9941-8AD2-F22A3CC5F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9448" y="3261896"/>
            <a:ext cx="1123040" cy="1123049"/>
          </a:xfrm>
          <a:custGeom>
            <a:avLst/>
            <a:gdLst>
              <a:gd name="T0" fmla="*/ 31 w 517"/>
              <a:gd name="T1" fmla="*/ 286 h 517"/>
              <a:gd name="T2" fmla="*/ 31 w 517"/>
              <a:gd name="T3" fmla="*/ 286 h 517"/>
              <a:gd name="T4" fmla="*/ 90 w 517"/>
              <a:gd name="T5" fmla="*/ 289 h 517"/>
              <a:gd name="T6" fmla="*/ 117 w 517"/>
              <a:gd name="T7" fmla="*/ 355 h 517"/>
              <a:gd name="T8" fmla="*/ 72 w 517"/>
              <a:gd name="T9" fmla="*/ 396 h 517"/>
              <a:gd name="T10" fmla="*/ 72 w 517"/>
              <a:gd name="T11" fmla="*/ 437 h 517"/>
              <a:gd name="T12" fmla="*/ 72 w 517"/>
              <a:gd name="T13" fmla="*/ 441 h 517"/>
              <a:gd name="T14" fmla="*/ 117 w 517"/>
              <a:gd name="T15" fmla="*/ 441 h 517"/>
              <a:gd name="T16" fmla="*/ 158 w 517"/>
              <a:gd name="T17" fmla="*/ 399 h 517"/>
              <a:gd name="T18" fmla="*/ 224 w 517"/>
              <a:gd name="T19" fmla="*/ 427 h 517"/>
              <a:gd name="T20" fmla="*/ 224 w 517"/>
              <a:gd name="T21" fmla="*/ 485 h 517"/>
              <a:gd name="T22" fmla="*/ 255 w 517"/>
              <a:gd name="T23" fmla="*/ 516 h 517"/>
              <a:gd name="T24" fmla="*/ 255 w 517"/>
              <a:gd name="T25" fmla="*/ 516 h 517"/>
              <a:gd name="T26" fmla="*/ 286 w 517"/>
              <a:gd name="T27" fmla="*/ 485 h 517"/>
              <a:gd name="T28" fmla="*/ 286 w 517"/>
              <a:gd name="T29" fmla="*/ 427 h 517"/>
              <a:gd name="T30" fmla="*/ 351 w 517"/>
              <a:gd name="T31" fmla="*/ 403 h 517"/>
              <a:gd name="T32" fmla="*/ 392 w 517"/>
              <a:gd name="T33" fmla="*/ 444 h 517"/>
              <a:gd name="T34" fmla="*/ 437 w 517"/>
              <a:gd name="T35" fmla="*/ 444 h 517"/>
              <a:gd name="T36" fmla="*/ 437 w 517"/>
              <a:gd name="T37" fmla="*/ 444 h 517"/>
              <a:gd name="T38" fmla="*/ 437 w 517"/>
              <a:gd name="T39" fmla="*/ 399 h 517"/>
              <a:gd name="T40" fmla="*/ 396 w 517"/>
              <a:gd name="T41" fmla="*/ 358 h 517"/>
              <a:gd name="T42" fmla="*/ 423 w 517"/>
              <a:gd name="T43" fmla="*/ 293 h 517"/>
              <a:gd name="T44" fmla="*/ 482 w 517"/>
              <a:gd name="T45" fmla="*/ 293 h 517"/>
              <a:gd name="T46" fmla="*/ 516 w 517"/>
              <a:gd name="T47" fmla="*/ 262 h 517"/>
              <a:gd name="T48" fmla="*/ 516 w 517"/>
              <a:gd name="T49" fmla="*/ 262 h 517"/>
              <a:gd name="T50" fmla="*/ 485 w 517"/>
              <a:gd name="T51" fmla="*/ 231 h 517"/>
              <a:gd name="T52" fmla="*/ 427 w 517"/>
              <a:gd name="T53" fmla="*/ 231 h 517"/>
              <a:gd name="T54" fmla="*/ 399 w 517"/>
              <a:gd name="T55" fmla="*/ 165 h 517"/>
              <a:gd name="T56" fmla="*/ 440 w 517"/>
              <a:gd name="T57" fmla="*/ 124 h 517"/>
              <a:gd name="T58" fmla="*/ 440 w 517"/>
              <a:gd name="T59" fmla="*/ 80 h 517"/>
              <a:gd name="T60" fmla="*/ 440 w 517"/>
              <a:gd name="T61" fmla="*/ 80 h 517"/>
              <a:gd name="T62" fmla="*/ 399 w 517"/>
              <a:gd name="T63" fmla="*/ 80 h 517"/>
              <a:gd name="T64" fmla="*/ 354 w 517"/>
              <a:gd name="T65" fmla="*/ 121 h 517"/>
              <a:gd name="T66" fmla="*/ 292 w 517"/>
              <a:gd name="T67" fmla="*/ 93 h 517"/>
              <a:gd name="T68" fmla="*/ 292 w 517"/>
              <a:gd name="T69" fmla="*/ 35 h 517"/>
              <a:gd name="T70" fmla="*/ 262 w 517"/>
              <a:gd name="T71" fmla="*/ 0 h 517"/>
              <a:gd name="T72" fmla="*/ 262 w 517"/>
              <a:gd name="T73" fmla="*/ 0 h 517"/>
              <a:gd name="T74" fmla="*/ 231 w 517"/>
              <a:gd name="T75" fmla="*/ 31 h 517"/>
              <a:gd name="T76" fmla="*/ 227 w 517"/>
              <a:gd name="T77" fmla="*/ 90 h 517"/>
              <a:gd name="T78" fmla="*/ 162 w 517"/>
              <a:gd name="T79" fmla="*/ 117 h 517"/>
              <a:gd name="T80" fmla="*/ 121 w 517"/>
              <a:gd name="T81" fmla="*/ 76 h 517"/>
              <a:gd name="T82" fmla="*/ 79 w 517"/>
              <a:gd name="T83" fmla="*/ 76 h 517"/>
              <a:gd name="T84" fmla="*/ 79 w 517"/>
              <a:gd name="T85" fmla="*/ 76 h 517"/>
              <a:gd name="T86" fmla="*/ 76 w 517"/>
              <a:gd name="T87" fmla="*/ 117 h 517"/>
              <a:gd name="T88" fmla="*/ 117 w 517"/>
              <a:gd name="T89" fmla="*/ 162 h 517"/>
              <a:gd name="T90" fmla="*/ 90 w 517"/>
              <a:gd name="T91" fmla="*/ 227 h 517"/>
              <a:gd name="T92" fmla="*/ 31 w 517"/>
              <a:gd name="T93" fmla="*/ 224 h 517"/>
              <a:gd name="T94" fmla="*/ 0 w 517"/>
              <a:gd name="T95" fmla="*/ 255 h 517"/>
              <a:gd name="T96" fmla="*/ 0 w 517"/>
              <a:gd name="T97" fmla="*/ 255 h 517"/>
              <a:gd name="T98" fmla="*/ 31 w 517"/>
              <a:gd name="T99" fmla="*/ 28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17" h="517">
                <a:moveTo>
                  <a:pt x="31" y="286"/>
                </a:moveTo>
                <a:lnTo>
                  <a:pt x="31" y="286"/>
                </a:lnTo>
                <a:cubicBezTo>
                  <a:pt x="90" y="289"/>
                  <a:pt x="90" y="289"/>
                  <a:pt x="90" y="289"/>
                </a:cubicBezTo>
                <a:cubicBezTo>
                  <a:pt x="93" y="313"/>
                  <a:pt x="103" y="334"/>
                  <a:pt x="117" y="355"/>
                </a:cubicBezTo>
                <a:cubicBezTo>
                  <a:pt x="72" y="396"/>
                  <a:pt x="72" y="396"/>
                  <a:pt x="72" y="396"/>
                </a:cubicBezTo>
                <a:cubicBezTo>
                  <a:pt x="62" y="406"/>
                  <a:pt x="62" y="427"/>
                  <a:pt x="72" y="437"/>
                </a:cubicBezTo>
                <a:cubicBezTo>
                  <a:pt x="72" y="437"/>
                  <a:pt x="72" y="437"/>
                  <a:pt x="72" y="441"/>
                </a:cubicBezTo>
                <a:cubicBezTo>
                  <a:pt x="86" y="451"/>
                  <a:pt x="103" y="451"/>
                  <a:pt x="117" y="441"/>
                </a:cubicBezTo>
                <a:cubicBezTo>
                  <a:pt x="158" y="399"/>
                  <a:pt x="158" y="399"/>
                  <a:pt x="158" y="399"/>
                </a:cubicBezTo>
                <a:cubicBezTo>
                  <a:pt x="179" y="413"/>
                  <a:pt x="200" y="423"/>
                  <a:pt x="224" y="427"/>
                </a:cubicBezTo>
                <a:cubicBezTo>
                  <a:pt x="224" y="485"/>
                  <a:pt x="224" y="485"/>
                  <a:pt x="224" y="485"/>
                </a:cubicBezTo>
                <a:cubicBezTo>
                  <a:pt x="224" y="502"/>
                  <a:pt x="237" y="516"/>
                  <a:pt x="255" y="516"/>
                </a:cubicBezTo>
                <a:lnTo>
                  <a:pt x="255" y="516"/>
                </a:lnTo>
                <a:cubicBezTo>
                  <a:pt x="272" y="516"/>
                  <a:pt x="286" y="502"/>
                  <a:pt x="286" y="485"/>
                </a:cubicBezTo>
                <a:cubicBezTo>
                  <a:pt x="286" y="427"/>
                  <a:pt x="286" y="427"/>
                  <a:pt x="286" y="427"/>
                </a:cubicBezTo>
                <a:cubicBezTo>
                  <a:pt x="310" y="423"/>
                  <a:pt x="334" y="413"/>
                  <a:pt x="351" y="403"/>
                </a:cubicBezTo>
                <a:cubicBezTo>
                  <a:pt x="392" y="444"/>
                  <a:pt x="392" y="444"/>
                  <a:pt x="392" y="444"/>
                </a:cubicBezTo>
                <a:cubicBezTo>
                  <a:pt x="406" y="454"/>
                  <a:pt x="423" y="454"/>
                  <a:pt x="437" y="444"/>
                </a:cubicBezTo>
                <a:lnTo>
                  <a:pt x="437" y="444"/>
                </a:lnTo>
                <a:cubicBezTo>
                  <a:pt x="451" y="430"/>
                  <a:pt x="451" y="413"/>
                  <a:pt x="437" y="399"/>
                </a:cubicBezTo>
                <a:cubicBezTo>
                  <a:pt x="396" y="358"/>
                  <a:pt x="396" y="358"/>
                  <a:pt x="396" y="358"/>
                </a:cubicBezTo>
                <a:cubicBezTo>
                  <a:pt x="409" y="337"/>
                  <a:pt x="420" y="317"/>
                  <a:pt x="423" y="293"/>
                </a:cubicBezTo>
                <a:cubicBezTo>
                  <a:pt x="482" y="293"/>
                  <a:pt x="482" y="293"/>
                  <a:pt x="482" y="293"/>
                </a:cubicBezTo>
                <a:cubicBezTo>
                  <a:pt x="499" y="293"/>
                  <a:pt x="513" y="279"/>
                  <a:pt x="516" y="262"/>
                </a:cubicBezTo>
                <a:lnTo>
                  <a:pt x="516" y="262"/>
                </a:lnTo>
                <a:cubicBezTo>
                  <a:pt x="516" y="245"/>
                  <a:pt x="502" y="231"/>
                  <a:pt x="485" y="231"/>
                </a:cubicBezTo>
                <a:cubicBezTo>
                  <a:pt x="427" y="231"/>
                  <a:pt x="427" y="231"/>
                  <a:pt x="427" y="231"/>
                </a:cubicBezTo>
                <a:cubicBezTo>
                  <a:pt x="420" y="207"/>
                  <a:pt x="413" y="183"/>
                  <a:pt x="399" y="165"/>
                </a:cubicBezTo>
                <a:cubicBezTo>
                  <a:pt x="440" y="124"/>
                  <a:pt x="440" y="124"/>
                  <a:pt x="440" y="124"/>
                </a:cubicBezTo>
                <a:cubicBezTo>
                  <a:pt x="454" y="110"/>
                  <a:pt x="454" y="93"/>
                  <a:pt x="440" y="80"/>
                </a:cubicBezTo>
                <a:lnTo>
                  <a:pt x="440" y="80"/>
                </a:lnTo>
                <a:cubicBezTo>
                  <a:pt x="430" y="69"/>
                  <a:pt x="409" y="66"/>
                  <a:pt x="399" y="80"/>
                </a:cubicBezTo>
                <a:cubicBezTo>
                  <a:pt x="354" y="121"/>
                  <a:pt x="354" y="121"/>
                  <a:pt x="354" y="121"/>
                </a:cubicBezTo>
                <a:cubicBezTo>
                  <a:pt x="337" y="107"/>
                  <a:pt x="313" y="97"/>
                  <a:pt x="292" y="93"/>
                </a:cubicBezTo>
                <a:cubicBezTo>
                  <a:pt x="292" y="35"/>
                  <a:pt x="292" y="35"/>
                  <a:pt x="292" y="35"/>
                </a:cubicBezTo>
                <a:cubicBezTo>
                  <a:pt x="292" y="18"/>
                  <a:pt x="279" y="4"/>
                  <a:pt x="262" y="0"/>
                </a:cubicBezTo>
                <a:lnTo>
                  <a:pt x="262" y="0"/>
                </a:lnTo>
                <a:cubicBezTo>
                  <a:pt x="244" y="0"/>
                  <a:pt x="231" y="14"/>
                  <a:pt x="231" y="31"/>
                </a:cubicBezTo>
                <a:cubicBezTo>
                  <a:pt x="227" y="90"/>
                  <a:pt x="227" y="90"/>
                  <a:pt x="227" y="90"/>
                </a:cubicBezTo>
                <a:cubicBezTo>
                  <a:pt x="203" y="97"/>
                  <a:pt x="182" y="104"/>
                  <a:pt x="162" y="117"/>
                </a:cubicBezTo>
                <a:cubicBezTo>
                  <a:pt x="121" y="76"/>
                  <a:pt x="121" y="76"/>
                  <a:pt x="121" y="76"/>
                </a:cubicBezTo>
                <a:cubicBezTo>
                  <a:pt x="110" y="62"/>
                  <a:pt x="90" y="62"/>
                  <a:pt x="79" y="76"/>
                </a:cubicBezTo>
                <a:lnTo>
                  <a:pt x="79" y="76"/>
                </a:lnTo>
                <a:cubicBezTo>
                  <a:pt x="66" y="86"/>
                  <a:pt x="66" y="107"/>
                  <a:pt x="76" y="117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03" y="179"/>
                  <a:pt x="97" y="203"/>
                  <a:pt x="90" y="227"/>
                </a:cubicBezTo>
                <a:cubicBezTo>
                  <a:pt x="31" y="224"/>
                  <a:pt x="31" y="224"/>
                  <a:pt x="31" y="224"/>
                </a:cubicBezTo>
                <a:cubicBezTo>
                  <a:pt x="14" y="224"/>
                  <a:pt x="0" y="238"/>
                  <a:pt x="0" y="255"/>
                </a:cubicBezTo>
                <a:lnTo>
                  <a:pt x="0" y="255"/>
                </a:lnTo>
                <a:cubicBezTo>
                  <a:pt x="0" y="272"/>
                  <a:pt x="14" y="286"/>
                  <a:pt x="31" y="286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A4FA9B40-FCCE-184A-B9E3-F957B7EEE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0472" y="10144860"/>
            <a:ext cx="1123040" cy="1123049"/>
          </a:xfrm>
          <a:custGeom>
            <a:avLst/>
            <a:gdLst>
              <a:gd name="T0" fmla="*/ 31 w 517"/>
              <a:gd name="T1" fmla="*/ 286 h 517"/>
              <a:gd name="T2" fmla="*/ 31 w 517"/>
              <a:gd name="T3" fmla="*/ 286 h 517"/>
              <a:gd name="T4" fmla="*/ 90 w 517"/>
              <a:gd name="T5" fmla="*/ 289 h 517"/>
              <a:gd name="T6" fmla="*/ 117 w 517"/>
              <a:gd name="T7" fmla="*/ 355 h 517"/>
              <a:gd name="T8" fmla="*/ 72 w 517"/>
              <a:gd name="T9" fmla="*/ 396 h 517"/>
              <a:gd name="T10" fmla="*/ 72 w 517"/>
              <a:gd name="T11" fmla="*/ 437 h 517"/>
              <a:gd name="T12" fmla="*/ 72 w 517"/>
              <a:gd name="T13" fmla="*/ 441 h 517"/>
              <a:gd name="T14" fmla="*/ 117 w 517"/>
              <a:gd name="T15" fmla="*/ 441 h 517"/>
              <a:gd name="T16" fmla="*/ 158 w 517"/>
              <a:gd name="T17" fmla="*/ 399 h 517"/>
              <a:gd name="T18" fmla="*/ 224 w 517"/>
              <a:gd name="T19" fmla="*/ 427 h 517"/>
              <a:gd name="T20" fmla="*/ 224 w 517"/>
              <a:gd name="T21" fmla="*/ 485 h 517"/>
              <a:gd name="T22" fmla="*/ 255 w 517"/>
              <a:gd name="T23" fmla="*/ 516 h 517"/>
              <a:gd name="T24" fmla="*/ 255 w 517"/>
              <a:gd name="T25" fmla="*/ 516 h 517"/>
              <a:gd name="T26" fmla="*/ 286 w 517"/>
              <a:gd name="T27" fmla="*/ 485 h 517"/>
              <a:gd name="T28" fmla="*/ 286 w 517"/>
              <a:gd name="T29" fmla="*/ 427 h 517"/>
              <a:gd name="T30" fmla="*/ 351 w 517"/>
              <a:gd name="T31" fmla="*/ 403 h 517"/>
              <a:gd name="T32" fmla="*/ 392 w 517"/>
              <a:gd name="T33" fmla="*/ 444 h 517"/>
              <a:gd name="T34" fmla="*/ 437 w 517"/>
              <a:gd name="T35" fmla="*/ 444 h 517"/>
              <a:gd name="T36" fmla="*/ 437 w 517"/>
              <a:gd name="T37" fmla="*/ 444 h 517"/>
              <a:gd name="T38" fmla="*/ 437 w 517"/>
              <a:gd name="T39" fmla="*/ 399 h 517"/>
              <a:gd name="T40" fmla="*/ 396 w 517"/>
              <a:gd name="T41" fmla="*/ 358 h 517"/>
              <a:gd name="T42" fmla="*/ 423 w 517"/>
              <a:gd name="T43" fmla="*/ 293 h 517"/>
              <a:gd name="T44" fmla="*/ 482 w 517"/>
              <a:gd name="T45" fmla="*/ 293 h 517"/>
              <a:gd name="T46" fmla="*/ 516 w 517"/>
              <a:gd name="T47" fmla="*/ 262 h 517"/>
              <a:gd name="T48" fmla="*/ 516 w 517"/>
              <a:gd name="T49" fmla="*/ 262 h 517"/>
              <a:gd name="T50" fmla="*/ 485 w 517"/>
              <a:gd name="T51" fmla="*/ 231 h 517"/>
              <a:gd name="T52" fmla="*/ 427 w 517"/>
              <a:gd name="T53" fmla="*/ 231 h 517"/>
              <a:gd name="T54" fmla="*/ 399 w 517"/>
              <a:gd name="T55" fmla="*/ 165 h 517"/>
              <a:gd name="T56" fmla="*/ 440 w 517"/>
              <a:gd name="T57" fmla="*/ 124 h 517"/>
              <a:gd name="T58" fmla="*/ 440 w 517"/>
              <a:gd name="T59" fmla="*/ 80 h 517"/>
              <a:gd name="T60" fmla="*/ 440 w 517"/>
              <a:gd name="T61" fmla="*/ 80 h 517"/>
              <a:gd name="T62" fmla="*/ 399 w 517"/>
              <a:gd name="T63" fmla="*/ 80 h 517"/>
              <a:gd name="T64" fmla="*/ 354 w 517"/>
              <a:gd name="T65" fmla="*/ 121 h 517"/>
              <a:gd name="T66" fmla="*/ 292 w 517"/>
              <a:gd name="T67" fmla="*/ 93 h 517"/>
              <a:gd name="T68" fmla="*/ 292 w 517"/>
              <a:gd name="T69" fmla="*/ 35 h 517"/>
              <a:gd name="T70" fmla="*/ 262 w 517"/>
              <a:gd name="T71" fmla="*/ 0 h 517"/>
              <a:gd name="T72" fmla="*/ 262 w 517"/>
              <a:gd name="T73" fmla="*/ 0 h 517"/>
              <a:gd name="T74" fmla="*/ 231 w 517"/>
              <a:gd name="T75" fmla="*/ 31 h 517"/>
              <a:gd name="T76" fmla="*/ 227 w 517"/>
              <a:gd name="T77" fmla="*/ 90 h 517"/>
              <a:gd name="T78" fmla="*/ 162 w 517"/>
              <a:gd name="T79" fmla="*/ 117 h 517"/>
              <a:gd name="T80" fmla="*/ 121 w 517"/>
              <a:gd name="T81" fmla="*/ 76 h 517"/>
              <a:gd name="T82" fmla="*/ 79 w 517"/>
              <a:gd name="T83" fmla="*/ 76 h 517"/>
              <a:gd name="T84" fmla="*/ 79 w 517"/>
              <a:gd name="T85" fmla="*/ 76 h 517"/>
              <a:gd name="T86" fmla="*/ 76 w 517"/>
              <a:gd name="T87" fmla="*/ 117 h 517"/>
              <a:gd name="T88" fmla="*/ 117 w 517"/>
              <a:gd name="T89" fmla="*/ 162 h 517"/>
              <a:gd name="T90" fmla="*/ 90 w 517"/>
              <a:gd name="T91" fmla="*/ 227 h 517"/>
              <a:gd name="T92" fmla="*/ 31 w 517"/>
              <a:gd name="T93" fmla="*/ 224 h 517"/>
              <a:gd name="T94" fmla="*/ 0 w 517"/>
              <a:gd name="T95" fmla="*/ 255 h 517"/>
              <a:gd name="T96" fmla="*/ 0 w 517"/>
              <a:gd name="T97" fmla="*/ 255 h 517"/>
              <a:gd name="T98" fmla="*/ 31 w 517"/>
              <a:gd name="T99" fmla="*/ 28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17" h="517">
                <a:moveTo>
                  <a:pt x="31" y="286"/>
                </a:moveTo>
                <a:lnTo>
                  <a:pt x="31" y="286"/>
                </a:lnTo>
                <a:cubicBezTo>
                  <a:pt x="90" y="289"/>
                  <a:pt x="90" y="289"/>
                  <a:pt x="90" y="289"/>
                </a:cubicBezTo>
                <a:cubicBezTo>
                  <a:pt x="93" y="313"/>
                  <a:pt x="103" y="334"/>
                  <a:pt x="117" y="355"/>
                </a:cubicBezTo>
                <a:cubicBezTo>
                  <a:pt x="72" y="396"/>
                  <a:pt x="72" y="396"/>
                  <a:pt x="72" y="396"/>
                </a:cubicBezTo>
                <a:cubicBezTo>
                  <a:pt x="62" y="406"/>
                  <a:pt x="62" y="427"/>
                  <a:pt x="72" y="437"/>
                </a:cubicBezTo>
                <a:cubicBezTo>
                  <a:pt x="72" y="437"/>
                  <a:pt x="72" y="437"/>
                  <a:pt x="72" y="441"/>
                </a:cubicBezTo>
                <a:cubicBezTo>
                  <a:pt x="86" y="451"/>
                  <a:pt x="103" y="451"/>
                  <a:pt x="117" y="441"/>
                </a:cubicBezTo>
                <a:cubicBezTo>
                  <a:pt x="158" y="399"/>
                  <a:pt x="158" y="399"/>
                  <a:pt x="158" y="399"/>
                </a:cubicBezTo>
                <a:cubicBezTo>
                  <a:pt x="179" y="413"/>
                  <a:pt x="200" y="423"/>
                  <a:pt x="224" y="427"/>
                </a:cubicBezTo>
                <a:cubicBezTo>
                  <a:pt x="224" y="485"/>
                  <a:pt x="224" y="485"/>
                  <a:pt x="224" y="485"/>
                </a:cubicBezTo>
                <a:cubicBezTo>
                  <a:pt x="224" y="502"/>
                  <a:pt x="237" y="516"/>
                  <a:pt x="255" y="516"/>
                </a:cubicBezTo>
                <a:lnTo>
                  <a:pt x="255" y="516"/>
                </a:lnTo>
                <a:cubicBezTo>
                  <a:pt x="272" y="516"/>
                  <a:pt x="286" y="502"/>
                  <a:pt x="286" y="485"/>
                </a:cubicBezTo>
                <a:cubicBezTo>
                  <a:pt x="286" y="427"/>
                  <a:pt x="286" y="427"/>
                  <a:pt x="286" y="427"/>
                </a:cubicBezTo>
                <a:cubicBezTo>
                  <a:pt x="310" y="423"/>
                  <a:pt x="334" y="413"/>
                  <a:pt x="351" y="403"/>
                </a:cubicBezTo>
                <a:cubicBezTo>
                  <a:pt x="392" y="444"/>
                  <a:pt x="392" y="444"/>
                  <a:pt x="392" y="444"/>
                </a:cubicBezTo>
                <a:cubicBezTo>
                  <a:pt x="406" y="454"/>
                  <a:pt x="423" y="454"/>
                  <a:pt x="437" y="444"/>
                </a:cubicBezTo>
                <a:lnTo>
                  <a:pt x="437" y="444"/>
                </a:lnTo>
                <a:cubicBezTo>
                  <a:pt x="451" y="430"/>
                  <a:pt x="451" y="413"/>
                  <a:pt x="437" y="399"/>
                </a:cubicBezTo>
                <a:cubicBezTo>
                  <a:pt x="396" y="358"/>
                  <a:pt x="396" y="358"/>
                  <a:pt x="396" y="358"/>
                </a:cubicBezTo>
                <a:cubicBezTo>
                  <a:pt x="409" y="337"/>
                  <a:pt x="420" y="317"/>
                  <a:pt x="423" y="293"/>
                </a:cubicBezTo>
                <a:cubicBezTo>
                  <a:pt x="482" y="293"/>
                  <a:pt x="482" y="293"/>
                  <a:pt x="482" y="293"/>
                </a:cubicBezTo>
                <a:cubicBezTo>
                  <a:pt x="499" y="293"/>
                  <a:pt x="513" y="279"/>
                  <a:pt x="516" y="262"/>
                </a:cubicBezTo>
                <a:lnTo>
                  <a:pt x="516" y="262"/>
                </a:lnTo>
                <a:cubicBezTo>
                  <a:pt x="516" y="245"/>
                  <a:pt x="502" y="231"/>
                  <a:pt x="485" y="231"/>
                </a:cubicBezTo>
                <a:cubicBezTo>
                  <a:pt x="427" y="231"/>
                  <a:pt x="427" y="231"/>
                  <a:pt x="427" y="231"/>
                </a:cubicBezTo>
                <a:cubicBezTo>
                  <a:pt x="420" y="207"/>
                  <a:pt x="413" y="183"/>
                  <a:pt x="399" y="165"/>
                </a:cubicBezTo>
                <a:cubicBezTo>
                  <a:pt x="440" y="124"/>
                  <a:pt x="440" y="124"/>
                  <a:pt x="440" y="124"/>
                </a:cubicBezTo>
                <a:cubicBezTo>
                  <a:pt x="454" y="110"/>
                  <a:pt x="454" y="93"/>
                  <a:pt x="440" y="80"/>
                </a:cubicBezTo>
                <a:lnTo>
                  <a:pt x="440" y="80"/>
                </a:lnTo>
                <a:cubicBezTo>
                  <a:pt x="430" y="69"/>
                  <a:pt x="409" y="66"/>
                  <a:pt x="399" y="80"/>
                </a:cubicBezTo>
                <a:cubicBezTo>
                  <a:pt x="354" y="121"/>
                  <a:pt x="354" y="121"/>
                  <a:pt x="354" y="121"/>
                </a:cubicBezTo>
                <a:cubicBezTo>
                  <a:pt x="337" y="107"/>
                  <a:pt x="313" y="97"/>
                  <a:pt x="292" y="93"/>
                </a:cubicBezTo>
                <a:cubicBezTo>
                  <a:pt x="292" y="35"/>
                  <a:pt x="292" y="35"/>
                  <a:pt x="292" y="35"/>
                </a:cubicBezTo>
                <a:cubicBezTo>
                  <a:pt x="292" y="18"/>
                  <a:pt x="279" y="4"/>
                  <a:pt x="262" y="0"/>
                </a:cubicBezTo>
                <a:lnTo>
                  <a:pt x="262" y="0"/>
                </a:lnTo>
                <a:cubicBezTo>
                  <a:pt x="244" y="0"/>
                  <a:pt x="231" y="14"/>
                  <a:pt x="231" y="31"/>
                </a:cubicBezTo>
                <a:cubicBezTo>
                  <a:pt x="227" y="90"/>
                  <a:pt x="227" y="90"/>
                  <a:pt x="227" y="90"/>
                </a:cubicBezTo>
                <a:cubicBezTo>
                  <a:pt x="203" y="97"/>
                  <a:pt x="182" y="104"/>
                  <a:pt x="162" y="117"/>
                </a:cubicBezTo>
                <a:cubicBezTo>
                  <a:pt x="121" y="76"/>
                  <a:pt x="121" y="76"/>
                  <a:pt x="121" y="76"/>
                </a:cubicBezTo>
                <a:cubicBezTo>
                  <a:pt x="110" y="62"/>
                  <a:pt x="90" y="62"/>
                  <a:pt x="79" y="76"/>
                </a:cubicBezTo>
                <a:lnTo>
                  <a:pt x="79" y="76"/>
                </a:lnTo>
                <a:cubicBezTo>
                  <a:pt x="66" y="86"/>
                  <a:pt x="66" y="107"/>
                  <a:pt x="76" y="117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03" y="179"/>
                  <a:pt x="97" y="203"/>
                  <a:pt x="90" y="227"/>
                </a:cubicBezTo>
                <a:cubicBezTo>
                  <a:pt x="31" y="224"/>
                  <a:pt x="31" y="224"/>
                  <a:pt x="31" y="224"/>
                </a:cubicBezTo>
                <a:cubicBezTo>
                  <a:pt x="14" y="224"/>
                  <a:pt x="0" y="238"/>
                  <a:pt x="0" y="255"/>
                </a:cubicBezTo>
                <a:lnTo>
                  <a:pt x="0" y="255"/>
                </a:lnTo>
                <a:cubicBezTo>
                  <a:pt x="0" y="272"/>
                  <a:pt x="14" y="286"/>
                  <a:pt x="31" y="286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421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9106FE-B339-E44C-9582-09E6B9E7A4A1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AB4ECB1-D82D-6740-8409-EAF951416D59}"/>
              </a:ext>
            </a:extLst>
          </p:cNvPr>
          <p:cNvGrpSpPr/>
          <p:nvPr/>
        </p:nvGrpSpPr>
        <p:grpSpPr>
          <a:xfrm>
            <a:off x="5308250" y="4584888"/>
            <a:ext cx="13532871" cy="4681307"/>
            <a:chOff x="1106771" y="2421568"/>
            <a:chExt cx="13532871" cy="4681307"/>
          </a:xfrm>
        </p:grpSpPr>
        <p:sp>
          <p:nvSpPr>
            <p:cNvPr id="46" name="Rectángulo 19">
              <a:extLst>
                <a:ext uri="{FF2B5EF4-FFF2-40B4-BE49-F238E27FC236}">
                  <a16:creationId xmlns:a16="http://schemas.microsoft.com/office/drawing/2014/main" id="{8A2C5A2D-EA0F-A44F-BF4E-B63952CEEB4E}"/>
                </a:ext>
              </a:extLst>
            </p:cNvPr>
            <p:cNvSpPr/>
            <p:nvPr/>
          </p:nvSpPr>
          <p:spPr>
            <a:xfrm>
              <a:off x="4130837" y="2421568"/>
              <a:ext cx="7484741" cy="20928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13000" b="1" dirty="0">
                  <a:solidFill>
                    <a:schemeClr val="accent5"/>
                  </a:solidFill>
                  <a:latin typeface="Montserrat" pitchFamily="2" charset="77"/>
                </a:rPr>
                <a:t>THANKS</a:t>
              </a:r>
            </a:p>
          </p:txBody>
        </p:sp>
        <p:sp>
          <p:nvSpPr>
            <p:cNvPr id="47" name="Rectángulo 20">
              <a:extLst>
                <a:ext uri="{FF2B5EF4-FFF2-40B4-BE49-F238E27FC236}">
                  <a16:creationId xmlns:a16="http://schemas.microsoft.com/office/drawing/2014/main" id="{B162FBF9-0CAB-AD47-B26A-2840A6EC4B58}"/>
                </a:ext>
              </a:extLst>
            </p:cNvPr>
            <p:cNvSpPr/>
            <p:nvPr/>
          </p:nvSpPr>
          <p:spPr>
            <a:xfrm>
              <a:off x="3140831" y="4282485"/>
              <a:ext cx="9818714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6600" spc="3000" dirty="0">
                  <a:solidFill>
                    <a:schemeClr val="bg1"/>
                  </a:solidFill>
                  <a:latin typeface="Montserrat Light" pitchFamily="2" charset="77"/>
                </a:rPr>
                <a:t>FOR COMING</a:t>
              </a:r>
            </a:p>
          </p:txBody>
        </p:sp>
        <p:sp>
          <p:nvSpPr>
            <p:cNvPr id="48" name="Rectángulo 21">
              <a:extLst>
                <a:ext uri="{FF2B5EF4-FFF2-40B4-BE49-F238E27FC236}">
                  <a16:creationId xmlns:a16="http://schemas.microsoft.com/office/drawing/2014/main" id="{FFAAC3E5-26C5-F14E-AA83-7AD57C4E81EA}"/>
                </a:ext>
              </a:extLst>
            </p:cNvPr>
            <p:cNvSpPr/>
            <p:nvPr/>
          </p:nvSpPr>
          <p:spPr>
            <a:xfrm>
              <a:off x="1106771" y="5625547"/>
              <a:ext cx="13532871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3000" dirty="0">
                  <a:solidFill>
                    <a:schemeClr val="bg1"/>
                  </a:solidFill>
                  <a:latin typeface="Muli Light" pitchFamily="2" charset="77"/>
                </a:rPr>
                <a:t>Diseases can be prevented by taking the necessary measures. Take care of your health and protect yourself from viruses diseases can be prevented by taking the necessary measures. 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B36F78F-A48B-7540-8766-CA7B63C78CC5}"/>
              </a:ext>
            </a:extLst>
          </p:cNvPr>
          <p:cNvGrpSpPr/>
          <p:nvPr/>
        </p:nvGrpSpPr>
        <p:grpSpPr>
          <a:xfrm flipV="1">
            <a:off x="9393949" y="10301093"/>
            <a:ext cx="5589751" cy="5313405"/>
            <a:chOff x="4976085" y="-3134360"/>
            <a:chExt cx="5968611" cy="5673541"/>
          </a:xfrm>
        </p:grpSpPr>
        <p:sp>
          <p:nvSpPr>
            <p:cNvPr id="115" name="Freeform 1192">
              <a:extLst>
                <a:ext uri="{FF2B5EF4-FFF2-40B4-BE49-F238E27FC236}">
                  <a16:creationId xmlns:a16="http://schemas.microsoft.com/office/drawing/2014/main" id="{CB7FA127-5938-8B4D-882B-69CDCC863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5998" y="-2718565"/>
              <a:ext cx="4815134" cy="4801717"/>
            </a:xfrm>
            <a:custGeom>
              <a:avLst/>
              <a:gdLst>
                <a:gd name="T0" fmla="*/ 1581 w 1582"/>
                <a:gd name="T1" fmla="*/ 789 h 1580"/>
                <a:gd name="T2" fmla="*/ 1581 w 1582"/>
                <a:gd name="T3" fmla="*/ 789 h 1580"/>
                <a:gd name="T4" fmla="*/ 792 w 1582"/>
                <a:gd name="T5" fmla="*/ 1579 h 1580"/>
                <a:gd name="T6" fmla="*/ 0 w 1582"/>
                <a:gd name="T7" fmla="*/ 789 h 1580"/>
                <a:gd name="T8" fmla="*/ 792 w 1582"/>
                <a:gd name="T9" fmla="*/ 0 h 1580"/>
                <a:gd name="T10" fmla="*/ 1581 w 1582"/>
                <a:gd name="T11" fmla="*/ 789 h 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2" h="1580">
                  <a:moveTo>
                    <a:pt x="1581" y="789"/>
                  </a:moveTo>
                  <a:lnTo>
                    <a:pt x="1581" y="789"/>
                  </a:lnTo>
                  <a:cubicBezTo>
                    <a:pt x="1581" y="1225"/>
                    <a:pt x="1227" y="1579"/>
                    <a:pt x="792" y="1579"/>
                  </a:cubicBezTo>
                  <a:cubicBezTo>
                    <a:pt x="354" y="1579"/>
                    <a:pt x="0" y="1225"/>
                    <a:pt x="0" y="789"/>
                  </a:cubicBezTo>
                  <a:cubicBezTo>
                    <a:pt x="0" y="354"/>
                    <a:pt x="354" y="0"/>
                    <a:pt x="792" y="0"/>
                  </a:cubicBezTo>
                  <a:cubicBezTo>
                    <a:pt x="1227" y="0"/>
                    <a:pt x="1581" y="354"/>
                    <a:pt x="1581" y="78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1193">
              <a:extLst>
                <a:ext uri="{FF2B5EF4-FFF2-40B4-BE49-F238E27FC236}">
                  <a16:creationId xmlns:a16="http://schemas.microsoft.com/office/drawing/2014/main" id="{3CDCD266-36A2-C048-82E2-8230274E4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6706" y="-733497"/>
              <a:ext cx="724281" cy="724281"/>
            </a:xfrm>
            <a:custGeom>
              <a:avLst/>
              <a:gdLst>
                <a:gd name="T0" fmla="*/ 237 w 238"/>
                <a:gd name="T1" fmla="*/ 119 h 239"/>
                <a:gd name="T2" fmla="*/ 237 w 238"/>
                <a:gd name="T3" fmla="*/ 119 h 239"/>
                <a:gd name="T4" fmla="*/ 119 w 238"/>
                <a:gd name="T5" fmla="*/ 238 h 239"/>
                <a:gd name="T6" fmla="*/ 0 w 238"/>
                <a:gd name="T7" fmla="*/ 119 h 239"/>
                <a:gd name="T8" fmla="*/ 119 w 238"/>
                <a:gd name="T9" fmla="*/ 0 h 239"/>
                <a:gd name="T10" fmla="*/ 237 w 238"/>
                <a:gd name="T11" fmla="*/ 11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" h="239">
                  <a:moveTo>
                    <a:pt x="237" y="119"/>
                  </a:moveTo>
                  <a:lnTo>
                    <a:pt x="237" y="119"/>
                  </a:lnTo>
                  <a:cubicBezTo>
                    <a:pt x="237" y="185"/>
                    <a:pt x="184" y="238"/>
                    <a:pt x="119" y="238"/>
                  </a:cubicBezTo>
                  <a:cubicBezTo>
                    <a:pt x="53" y="238"/>
                    <a:pt x="0" y="185"/>
                    <a:pt x="0" y="119"/>
                  </a:cubicBezTo>
                  <a:cubicBezTo>
                    <a:pt x="0" y="54"/>
                    <a:pt x="53" y="0"/>
                    <a:pt x="119" y="0"/>
                  </a:cubicBezTo>
                  <a:cubicBezTo>
                    <a:pt x="184" y="0"/>
                    <a:pt x="237" y="54"/>
                    <a:pt x="237" y="11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1194">
              <a:extLst>
                <a:ext uri="{FF2B5EF4-FFF2-40B4-BE49-F238E27FC236}">
                  <a16:creationId xmlns:a16="http://schemas.microsoft.com/office/drawing/2014/main" id="{42B78E3B-C264-FD4C-9A5E-2ED102771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085" y="-679847"/>
              <a:ext cx="657214" cy="643806"/>
            </a:xfrm>
            <a:custGeom>
              <a:avLst/>
              <a:gdLst>
                <a:gd name="T0" fmla="*/ 213 w 214"/>
                <a:gd name="T1" fmla="*/ 103 h 211"/>
                <a:gd name="T2" fmla="*/ 213 w 214"/>
                <a:gd name="T3" fmla="*/ 103 h 211"/>
                <a:gd name="T4" fmla="*/ 107 w 214"/>
                <a:gd name="T5" fmla="*/ 210 h 211"/>
                <a:gd name="T6" fmla="*/ 0 w 214"/>
                <a:gd name="T7" fmla="*/ 103 h 211"/>
                <a:gd name="T8" fmla="*/ 107 w 214"/>
                <a:gd name="T9" fmla="*/ 0 h 211"/>
                <a:gd name="T10" fmla="*/ 213 w 214"/>
                <a:gd name="T11" fmla="*/ 10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4" h="211">
                  <a:moveTo>
                    <a:pt x="213" y="103"/>
                  </a:moveTo>
                  <a:lnTo>
                    <a:pt x="213" y="103"/>
                  </a:lnTo>
                  <a:cubicBezTo>
                    <a:pt x="213" y="163"/>
                    <a:pt x="166" y="210"/>
                    <a:pt x="107" y="210"/>
                  </a:cubicBezTo>
                  <a:cubicBezTo>
                    <a:pt x="47" y="210"/>
                    <a:pt x="0" y="163"/>
                    <a:pt x="0" y="103"/>
                  </a:cubicBezTo>
                  <a:cubicBezTo>
                    <a:pt x="0" y="47"/>
                    <a:pt x="47" y="0"/>
                    <a:pt x="107" y="0"/>
                  </a:cubicBezTo>
                  <a:cubicBezTo>
                    <a:pt x="166" y="0"/>
                    <a:pt x="213" y="47"/>
                    <a:pt x="213" y="1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1195">
              <a:extLst>
                <a:ext uri="{FF2B5EF4-FFF2-40B4-BE49-F238E27FC236}">
                  <a16:creationId xmlns:a16="http://schemas.microsoft.com/office/drawing/2014/main" id="{EAF7FAE5-74B2-1E4B-83D1-A366C21B7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6309" y="-2866108"/>
              <a:ext cx="496271" cy="482854"/>
            </a:xfrm>
            <a:custGeom>
              <a:avLst/>
              <a:gdLst>
                <a:gd name="T0" fmla="*/ 160 w 161"/>
                <a:gd name="T1" fmla="*/ 78 h 160"/>
                <a:gd name="T2" fmla="*/ 160 w 161"/>
                <a:gd name="T3" fmla="*/ 78 h 160"/>
                <a:gd name="T4" fmla="*/ 82 w 161"/>
                <a:gd name="T5" fmla="*/ 159 h 160"/>
                <a:gd name="T6" fmla="*/ 0 w 161"/>
                <a:gd name="T7" fmla="*/ 78 h 160"/>
                <a:gd name="T8" fmla="*/ 82 w 161"/>
                <a:gd name="T9" fmla="*/ 0 h 160"/>
                <a:gd name="T10" fmla="*/ 160 w 161"/>
                <a:gd name="T11" fmla="*/ 7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160">
                  <a:moveTo>
                    <a:pt x="160" y="78"/>
                  </a:moveTo>
                  <a:lnTo>
                    <a:pt x="160" y="78"/>
                  </a:lnTo>
                  <a:cubicBezTo>
                    <a:pt x="160" y="125"/>
                    <a:pt x="126" y="159"/>
                    <a:pt x="82" y="159"/>
                  </a:cubicBezTo>
                  <a:cubicBezTo>
                    <a:pt x="38" y="159"/>
                    <a:pt x="0" y="125"/>
                    <a:pt x="0" y="78"/>
                  </a:cubicBezTo>
                  <a:cubicBezTo>
                    <a:pt x="0" y="34"/>
                    <a:pt x="38" y="0"/>
                    <a:pt x="82" y="0"/>
                  </a:cubicBezTo>
                  <a:cubicBezTo>
                    <a:pt x="126" y="0"/>
                    <a:pt x="160" y="34"/>
                    <a:pt x="160" y="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1196">
              <a:extLst>
                <a:ext uri="{FF2B5EF4-FFF2-40B4-BE49-F238E27FC236}">
                  <a16:creationId xmlns:a16="http://schemas.microsoft.com/office/drawing/2014/main" id="{589B7F9F-5F02-704F-8688-80DC96C9C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1386" y="-2235710"/>
              <a:ext cx="657222" cy="657214"/>
            </a:xfrm>
            <a:custGeom>
              <a:avLst/>
              <a:gdLst>
                <a:gd name="T0" fmla="*/ 204 w 214"/>
                <a:gd name="T1" fmla="*/ 119 h 215"/>
                <a:gd name="T2" fmla="*/ 204 w 214"/>
                <a:gd name="T3" fmla="*/ 119 h 215"/>
                <a:gd name="T4" fmla="*/ 91 w 214"/>
                <a:gd name="T5" fmla="*/ 204 h 215"/>
                <a:gd name="T6" fmla="*/ 7 w 214"/>
                <a:gd name="T7" fmla="*/ 91 h 215"/>
                <a:gd name="T8" fmla="*/ 120 w 214"/>
                <a:gd name="T9" fmla="*/ 7 h 215"/>
                <a:gd name="T10" fmla="*/ 204 w 214"/>
                <a:gd name="T11" fmla="*/ 11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4" h="215">
                  <a:moveTo>
                    <a:pt x="204" y="119"/>
                  </a:moveTo>
                  <a:lnTo>
                    <a:pt x="204" y="119"/>
                  </a:lnTo>
                  <a:cubicBezTo>
                    <a:pt x="198" y="173"/>
                    <a:pt x="148" y="214"/>
                    <a:pt x="91" y="204"/>
                  </a:cubicBezTo>
                  <a:cubicBezTo>
                    <a:pt x="38" y="198"/>
                    <a:pt x="0" y="148"/>
                    <a:pt x="7" y="91"/>
                  </a:cubicBezTo>
                  <a:cubicBezTo>
                    <a:pt x="13" y="38"/>
                    <a:pt x="66" y="0"/>
                    <a:pt x="120" y="7"/>
                  </a:cubicBezTo>
                  <a:cubicBezTo>
                    <a:pt x="173" y="13"/>
                    <a:pt x="213" y="63"/>
                    <a:pt x="204" y="11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1197">
              <a:extLst>
                <a:ext uri="{FF2B5EF4-FFF2-40B4-BE49-F238E27FC236}">
                  <a16:creationId xmlns:a16="http://schemas.microsoft.com/office/drawing/2014/main" id="{54539079-1942-F842-A555-618ABF682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3842" y="-3134360"/>
              <a:ext cx="590155" cy="590155"/>
            </a:xfrm>
            <a:custGeom>
              <a:avLst/>
              <a:gdLst>
                <a:gd name="T0" fmla="*/ 194 w 195"/>
                <a:gd name="T1" fmla="*/ 97 h 195"/>
                <a:gd name="T2" fmla="*/ 194 w 195"/>
                <a:gd name="T3" fmla="*/ 97 h 195"/>
                <a:gd name="T4" fmla="*/ 97 w 195"/>
                <a:gd name="T5" fmla="*/ 194 h 195"/>
                <a:gd name="T6" fmla="*/ 0 w 195"/>
                <a:gd name="T7" fmla="*/ 97 h 195"/>
                <a:gd name="T8" fmla="*/ 97 w 195"/>
                <a:gd name="T9" fmla="*/ 0 h 195"/>
                <a:gd name="T10" fmla="*/ 194 w 195"/>
                <a:gd name="T11" fmla="*/ 9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195">
                  <a:moveTo>
                    <a:pt x="194" y="97"/>
                  </a:moveTo>
                  <a:lnTo>
                    <a:pt x="194" y="97"/>
                  </a:lnTo>
                  <a:cubicBezTo>
                    <a:pt x="194" y="150"/>
                    <a:pt x="150" y="194"/>
                    <a:pt x="97" y="194"/>
                  </a:cubicBezTo>
                  <a:cubicBezTo>
                    <a:pt x="44" y="194"/>
                    <a:pt x="0" y="150"/>
                    <a:pt x="0" y="97"/>
                  </a:cubicBezTo>
                  <a:cubicBezTo>
                    <a:pt x="0" y="44"/>
                    <a:pt x="44" y="0"/>
                    <a:pt x="97" y="0"/>
                  </a:cubicBezTo>
                  <a:cubicBezTo>
                    <a:pt x="150" y="0"/>
                    <a:pt x="194" y="44"/>
                    <a:pt x="194" y="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1198">
              <a:extLst>
                <a:ext uri="{FF2B5EF4-FFF2-40B4-BE49-F238E27FC236}">
                  <a16:creationId xmlns:a16="http://schemas.microsoft.com/office/drawing/2014/main" id="{D088BADA-021A-9349-B5A1-C5BAE9E82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0735" y="-2289361"/>
              <a:ext cx="697456" cy="697456"/>
            </a:xfrm>
            <a:custGeom>
              <a:avLst/>
              <a:gdLst>
                <a:gd name="T0" fmla="*/ 229 w 230"/>
                <a:gd name="T1" fmla="*/ 116 h 230"/>
                <a:gd name="T2" fmla="*/ 229 w 230"/>
                <a:gd name="T3" fmla="*/ 116 h 230"/>
                <a:gd name="T4" fmla="*/ 116 w 230"/>
                <a:gd name="T5" fmla="*/ 229 h 230"/>
                <a:gd name="T6" fmla="*/ 0 w 230"/>
                <a:gd name="T7" fmla="*/ 116 h 230"/>
                <a:gd name="T8" fmla="*/ 116 w 230"/>
                <a:gd name="T9" fmla="*/ 0 h 230"/>
                <a:gd name="T10" fmla="*/ 229 w 230"/>
                <a:gd name="T11" fmla="*/ 11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0" h="230">
                  <a:moveTo>
                    <a:pt x="229" y="116"/>
                  </a:moveTo>
                  <a:lnTo>
                    <a:pt x="229" y="116"/>
                  </a:lnTo>
                  <a:cubicBezTo>
                    <a:pt x="229" y="178"/>
                    <a:pt x="179" y="229"/>
                    <a:pt x="116" y="229"/>
                  </a:cubicBezTo>
                  <a:cubicBezTo>
                    <a:pt x="53" y="229"/>
                    <a:pt x="0" y="178"/>
                    <a:pt x="0" y="116"/>
                  </a:cubicBezTo>
                  <a:cubicBezTo>
                    <a:pt x="0" y="50"/>
                    <a:pt x="53" y="0"/>
                    <a:pt x="116" y="0"/>
                  </a:cubicBezTo>
                  <a:cubicBezTo>
                    <a:pt x="179" y="0"/>
                    <a:pt x="229" y="50"/>
                    <a:pt x="229" y="11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1199">
              <a:extLst>
                <a:ext uri="{FF2B5EF4-FFF2-40B4-BE49-F238E27FC236}">
                  <a16:creationId xmlns:a16="http://schemas.microsoft.com/office/drawing/2014/main" id="{C51F1398-6484-4848-9ECC-6D63C880E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482" y="-907865"/>
              <a:ext cx="657214" cy="657222"/>
            </a:xfrm>
            <a:custGeom>
              <a:avLst/>
              <a:gdLst>
                <a:gd name="T0" fmla="*/ 216 w 217"/>
                <a:gd name="T1" fmla="*/ 110 h 217"/>
                <a:gd name="T2" fmla="*/ 216 w 217"/>
                <a:gd name="T3" fmla="*/ 110 h 217"/>
                <a:gd name="T4" fmla="*/ 107 w 217"/>
                <a:gd name="T5" fmla="*/ 216 h 217"/>
                <a:gd name="T6" fmla="*/ 0 w 217"/>
                <a:gd name="T7" fmla="*/ 110 h 217"/>
                <a:gd name="T8" fmla="*/ 107 w 217"/>
                <a:gd name="T9" fmla="*/ 0 h 217"/>
                <a:gd name="T10" fmla="*/ 216 w 217"/>
                <a:gd name="T11" fmla="*/ 11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7" h="217">
                  <a:moveTo>
                    <a:pt x="216" y="110"/>
                  </a:moveTo>
                  <a:lnTo>
                    <a:pt x="216" y="110"/>
                  </a:lnTo>
                  <a:cubicBezTo>
                    <a:pt x="216" y="166"/>
                    <a:pt x="166" y="216"/>
                    <a:pt x="107" y="216"/>
                  </a:cubicBezTo>
                  <a:cubicBezTo>
                    <a:pt x="50" y="216"/>
                    <a:pt x="0" y="166"/>
                    <a:pt x="0" y="110"/>
                  </a:cubicBezTo>
                  <a:cubicBezTo>
                    <a:pt x="0" y="50"/>
                    <a:pt x="50" y="0"/>
                    <a:pt x="107" y="0"/>
                  </a:cubicBezTo>
                  <a:cubicBezTo>
                    <a:pt x="166" y="0"/>
                    <a:pt x="216" y="50"/>
                    <a:pt x="216" y="11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1200">
              <a:extLst>
                <a:ext uri="{FF2B5EF4-FFF2-40B4-BE49-F238E27FC236}">
                  <a16:creationId xmlns:a16="http://schemas.microsoft.com/office/drawing/2014/main" id="{93181CA5-6BDB-EC4A-AC62-D7AA5181B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6609" y="1224745"/>
              <a:ext cx="523096" cy="523088"/>
            </a:xfrm>
            <a:custGeom>
              <a:avLst/>
              <a:gdLst>
                <a:gd name="T0" fmla="*/ 172 w 173"/>
                <a:gd name="T1" fmla="*/ 87 h 173"/>
                <a:gd name="T2" fmla="*/ 172 w 173"/>
                <a:gd name="T3" fmla="*/ 87 h 173"/>
                <a:gd name="T4" fmla="*/ 88 w 173"/>
                <a:gd name="T5" fmla="*/ 172 h 173"/>
                <a:gd name="T6" fmla="*/ 0 w 173"/>
                <a:gd name="T7" fmla="*/ 87 h 173"/>
                <a:gd name="T8" fmla="*/ 88 w 173"/>
                <a:gd name="T9" fmla="*/ 0 h 173"/>
                <a:gd name="T10" fmla="*/ 172 w 173"/>
                <a:gd name="T11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173">
                  <a:moveTo>
                    <a:pt x="172" y="87"/>
                  </a:moveTo>
                  <a:lnTo>
                    <a:pt x="172" y="87"/>
                  </a:lnTo>
                  <a:cubicBezTo>
                    <a:pt x="172" y="134"/>
                    <a:pt x="135" y="172"/>
                    <a:pt x="88" y="172"/>
                  </a:cubicBezTo>
                  <a:cubicBezTo>
                    <a:pt x="38" y="172"/>
                    <a:pt x="0" y="134"/>
                    <a:pt x="0" y="87"/>
                  </a:cubicBezTo>
                  <a:cubicBezTo>
                    <a:pt x="0" y="40"/>
                    <a:pt x="38" y="0"/>
                    <a:pt x="88" y="0"/>
                  </a:cubicBezTo>
                  <a:cubicBezTo>
                    <a:pt x="135" y="0"/>
                    <a:pt x="172" y="40"/>
                    <a:pt x="172" y="8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1201">
              <a:extLst>
                <a:ext uri="{FF2B5EF4-FFF2-40B4-BE49-F238E27FC236}">
                  <a16:creationId xmlns:a16="http://schemas.microsoft.com/office/drawing/2014/main" id="{03D1F4CB-1F3C-0D4C-B059-C37AD10E4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9230" y="84668"/>
              <a:ext cx="523088" cy="523096"/>
            </a:xfrm>
            <a:custGeom>
              <a:avLst/>
              <a:gdLst>
                <a:gd name="T0" fmla="*/ 173 w 174"/>
                <a:gd name="T1" fmla="*/ 84 h 173"/>
                <a:gd name="T2" fmla="*/ 173 w 174"/>
                <a:gd name="T3" fmla="*/ 84 h 173"/>
                <a:gd name="T4" fmla="*/ 85 w 174"/>
                <a:gd name="T5" fmla="*/ 172 h 173"/>
                <a:gd name="T6" fmla="*/ 0 w 174"/>
                <a:gd name="T7" fmla="*/ 84 h 173"/>
                <a:gd name="T8" fmla="*/ 85 w 174"/>
                <a:gd name="T9" fmla="*/ 0 h 173"/>
                <a:gd name="T10" fmla="*/ 173 w 174"/>
                <a:gd name="T11" fmla="*/ 84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73">
                  <a:moveTo>
                    <a:pt x="173" y="84"/>
                  </a:moveTo>
                  <a:lnTo>
                    <a:pt x="173" y="84"/>
                  </a:lnTo>
                  <a:cubicBezTo>
                    <a:pt x="173" y="135"/>
                    <a:pt x="132" y="172"/>
                    <a:pt x="85" y="172"/>
                  </a:cubicBezTo>
                  <a:cubicBezTo>
                    <a:pt x="38" y="172"/>
                    <a:pt x="0" y="135"/>
                    <a:pt x="0" y="84"/>
                  </a:cubicBezTo>
                  <a:cubicBezTo>
                    <a:pt x="0" y="37"/>
                    <a:pt x="38" y="0"/>
                    <a:pt x="85" y="0"/>
                  </a:cubicBezTo>
                  <a:cubicBezTo>
                    <a:pt x="132" y="0"/>
                    <a:pt x="173" y="37"/>
                    <a:pt x="173" y="8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1202">
              <a:extLst>
                <a:ext uri="{FF2B5EF4-FFF2-40B4-BE49-F238E27FC236}">
                  <a16:creationId xmlns:a16="http://schemas.microsoft.com/office/drawing/2014/main" id="{D4B0E6FD-0B80-0347-AA0D-D5CDB02EB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2969" y="2016085"/>
              <a:ext cx="509679" cy="523096"/>
            </a:xfrm>
            <a:custGeom>
              <a:avLst/>
              <a:gdLst>
                <a:gd name="T0" fmla="*/ 168 w 169"/>
                <a:gd name="T1" fmla="*/ 84 h 170"/>
                <a:gd name="T2" fmla="*/ 168 w 169"/>
                <a:gd name="T3" fmla="*/ 84 h 170"/>
                <a:gd name="T4" fmla="*/ 84 w 169"/>
                <a:gd name="T5" fmla="*/ 169 h 170"/>
                <a:gd name="T6" fmla="*/ 0 w 169"/>
                <a:gd name="T7" fmla="*/ 84 h 170"/>
                <a:gd name="T8" fmla="*/ 84 w 169"/>
                <a:gd name="T9" fmla="*/ 0 h 170"/>
                <a:gd name="T10" fmla="*/ 168 w 169"/>
                <a:gd name="T11" fmla="*/ 8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70">
                  <a:moveTo>
                    <a:pt x="168" y="84"/>
                  </a:moveTo>
                  <a:lnTo>
                    <a:pt x="168" y="84"/>
                  </a:lnTo>
                  <a:cubicBezTo>
                    <a:pt x="168" y="131"/>
                    <a:pt x="131" y="169"/>
                    <a:pt x="84" y="169"/>
                  </a:cubicBezTo>
                  <a:cubicBezTo>
                    <a:pt x="37" y="169"/>
                    <a:pt x="0" y="131"/>
                    <a:pt x="0" y="84"/>
                  </a:cubicBezTo>
                  <a:cubicBezTo>
                    <a:pt x="0" y="37"/>
                    <a:pt x="37" y="0"/>
                    <a:pt x="84" y="0"/>
                  </a:cubicBezTo>
                  <a:cubicBezTo>
                    <a:pt x="131" y="0"/>
                    <a:pt x="168" y="37"/>
                    <a:pt x="168" y="8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1203">
              <a:extLst>
                <a:ext uri="{FF2B5EF4-FFF2-40B4-BE49-F238E27FC236}">
                  <a16:creationId xmlns:a16="http://schemas.microsoft.com/office/drawing/2014/main" id="{FF124B07-7F27-7B47-B581-8DB6BD51D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3124" y="969901"/>
              <a:ext cx="657222" cy="657222"/>
            </a:xfrm>
            <a:custGeom>
              <a:avLst/>
              <a:gdLst>
                <a:gd name="T0" fmla="*/ 213 w 214"/>
                <a:gd name="T1" fmla="*/ 106 h 214"/>
                <a:gd name="T2" fmla="*/ 213 w 214"/>
                <a:gd name="T3" fmla="*/ 106 h 214"/>
                <a:gd name="T4" fmla="*/ 107 w 214"/>
                <a:gd name="T5" fmla="*/ 213 h 214"/>
                <a:gd name="T6" fmla="*/ 0 w 214"/>
                <a:gd name="T7" fmla="*/ 106 h 214"/>
                <a:gd name="T8" fmla="*/ 107 w 214"/>
                <a:gd name="T9" fmla="*/ 0 h 214"/>
                <a:gd name="T10" fmla="*/ 213 w 214"/>
                <a:gd name="T11" fmla="*/ 10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4" h="214">
                  <a:moveTo>
                    <a:pt x="213" y="106"/>
                  </a:moveTo>
                  <a:lnTo>
                    <a:pt x="213" y="106"/>
                  </a:lnTo>
                  <a:cubicBezTo>
                    <a:pt x="213" y="166"/>
                    <a:pt x="163" y="213"/>
                    <a:pt x="107" y="213"/>
                  </a:cubicBezTo>
                  <a:cubicBezTo>
                    <a:pt x="47" y="213"/>
                    <a:pt x="0" y="166"/>
                    <a:pt x="0" y="106"/>
                  </a:cubicBezTo>
                  <a:cubicBezTo>
                    <a:pt x="0" y="47"/>
                    <a:pt x="47" y="0"/>
                    <a:pt x="107" y="0"/>
                  </a:cubicBezTo>
                  <a:cubicBezTo>
                    <a:pt x="163" y="0"/>
                    <a:pt x="213" y="47"/>
                    <a:pt x="213" y="10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1204">
              <a:extLst>
                <a:ext uri="{FF2B5EF4-FFF2-40B4-BE49-F238E27FC236}">
                  <a16:creationId xmlns:a16="http://schemas.microsoft.com/office/drawing/2014/main" id="{01D0C362-6B94-D049-8724-AC3CB9DEB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9153" y="-143342"/>
              <a:ext cx="616980" cy="630389"/>
            </a:xfrm>
            <a:custGeom>
              <a:avLst/>
              <a:gdLst>
                <a:gd name="T0" fmla="*/ 203 w 204"/>
                <a:gd name="T1" fmla="*/ 103 h 207"/>
                <a:gd name="T2" fmla="*/ 203 w 204"/>
                <a:gd name="T3" fmla="*/ 103 h 207"/>
                <a:gd name="T4" fmla="*/ 100 w 204"/>
                <a:gd name="T5" fmla="*/ 206 h 207"/>
                <a:gd name="T6" fmla="*/ 0 w 204"/>
                <a:gd name="T7" fmla="*/ 103 h 207"/>
                <a:gd name="T8" fmla="*/ 100 w 204"/>
                <a:gd name="T9" fmla="*/ 0 h 207"/>
                <a:gd name="T10" fmla="*/ 203 w 204"/>
                <a:gd name="T11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07">
                  <a:moveTo>
                    <a:pt x="203" y="103"/>
                  </a:moveTo>
                  <a:lnTo>
                    <a:pt x="203" y="103"/>
                  </a:lnTo>
                  <a:cubicBezTo>
                    <a:pt x="203" y="159"/>
                    <a:pt x="156" y="206"/>
                    <a:pt x="100" y="206"/>
                  </a:cubicBezTo>
                  <a:cubicBezTo>
                    <a:pt x="43" y="206"/>
                    <a:pt x="0" y="159"/>
                    <a:pt x="0" y="103"/>
                  </a:cubicBezTo>
                  <a:cubicBezTo>
                    <a:pt x="0" y="46"/>
                    <a:pt x="43" y="0"/>
                    <a:pt x="100" y="0"/>
                  </a:cubicBezTo>
                  <a:cubicBezTo>
                    <a:pt x="156" y="0"/>
                    <a:pt x="203" y="46"/>
                    <a:pt x="203" y="1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Freeform 1205">
              <a:extLst>
                <a:ext uri="{FF2B5EF4-FFF2-40B4-BE49-F238E27FC236}">
                  <a16:creationId xmlns:a16="http://schemas.microsoft.com/office/drawing/2014/main" id="{EC759A48-EF86-E545-B7D3-366643569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9308" y="-1283419"/>
              <a:ext cx="616980" cy="616980"/>
            </a:xfrm>
            <a:custGeom>
              <a:avLst/>
              <a:gdLst>
                <a:gd name="T0" fmla="*/ 203 w 204"/>
                <a:gd name="T1" fmla="*/ 103 h 204"/>
                <a:gd name="T2" fmla="*/ 203 w 204"/>
                <a:gd name="T3" fmla="*/ 103 h 204"/>
                <a:gd name="T4" fmla="*/ 100 w 204"/>
                <a:gd name="T5" fmla="*/ 203 h 204"/>
                <a:gd name="T6" fmla="*/ 0 w 204"/>
                <a:gd name="T7" fmla="*/ 103 h 204"/>
                <a:gd name="T8" fmla="*/ 100 w 204"/>
                <a:gd name="T9" fmla="*/ 0 h 204"/>
                <a:gd name="T10" fmla="*/ 203 w 204"/>
                <a:gd name="T11" fmla="*/ 10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04">
                  <a:moveTo>
                    <a:pt x="203" y="103"/>
                  </a:moveTo>
                  <a:lnTo>
                    <a:pt x="203" y="103"/>
                  </a:lnTo>
                  <a:cubicBezTo>
                    <a:pt x="203" y="160"/>
                    <a:pt x="156" y="203"/>
                    <a:pt x="100" y="203"/>
                  </a:cubicBezTo>
                  <a:cubicBezTo>
                    <a:pt x="44" y="203"/>
                    <a:pt x="0" y="160"/>
                    <a:pt x="0" y="103"/>
                  </a:cubicBezTo>
                  <a:cubicBezTo>
                    <a:pt x="0" y="47"/>
                    <a:pt x="44" y="0"/>
                    <a:pt x="100" y="0"/>
                  </a:cubicBezTo>
                  <a:cubicBezTo>
                    <a:pt x="156" y="0"/>
                    <a:pt x="203" y="47"/>
                    <a:pt x="203" y="1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Freeform 1206">
              <a:extLst>
                <a:ext uri="{FF2B5EF4-FFF2-40B4-BE49-F238E27FC236}">
                  <a16:creationId xmlns:a16="http://schemas.microsoft.com/office/drawing/2014/main" id="{83E943DC-EFEA-7B40-9CC1-A72EB0258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2648" y="-1927224"/>
              <a:ext cx="603572" cy="603572"/>
            </a:xfrm>
            <a:custGeom>
              <a:avLst/>
              <a:gdLst>
                <a:gd name="T0" fmla="*/ 197 w 198"/>
                <a:gd name="T1" fmla="*/ 97 h 198"/>
                <a:gd name="T2" fmla="*/ 197 w 198"/>
                <a:gd name="T3" fmla="*/ 97 h 198"/>
                <a:gd name="T4" fmla="*/ 100 w 198"/>
                <a:gd name="T5" fmla="*/ 197 h 198"/>
                <a:gd name="T6" fmla="*/ 0 w 198"/>
                <a:gd name="T7" fmla="*/ 97 h 198"/>
                <a:gd name="T8" fmla="*/ 100 w 198"/>
                <a:gd name="T9" fmla="*/ 0 h 198"/>
                <a:gd name="T10" fmla="*/ 197 w 198"/>
                <a:gd name="T11" fmla="*/ 9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198">
                  <a:moveTo>
                    <a:pt x="197" y="97"/>
                  </a:moveTo>
                  <a:lnTo>
                    <a:pt x="197" y="97"/>
                  </a:lnTo>
                  <a:cubicBezTo>
                    <a:pt x="197" y="150"/>
                    <a:pt x="154" y="197"/>
                    <a:pt x="100" y="197"/>
                  </a:cubicBezTo>
                  <a:cubicBezTo>
                    <a:pt x="44" y="197"/>
                    <a:pt x="0" y="150"/>
                    <a:pt x="0" y="97"/>
                  </a:cubicBezTo>
                  <a:cubicBezTo>
                    <a:pt x="0" y="44"/>
                    <a:pt x="44" y="0"/>
                    <a:pt x="100" y="0"/>
                  </a:cubicBezTo>
                  <a:cubicBezTo>
                    <a:pt x="154" y="0"/>
                    <a:pt x="197" y="44"/>
                    <a:pt x="197" y="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Freeform 1207">
              <a:extLst>
                <a:ext uri="{FF2B5EF4-FFF2-40B4-BE49-F238E27FC236}">
                  <a16:creationId xmlns:a16="http://schemas.microsoft.com/office/drawing/2014/main" id="{BC762CBE-E408-624D-83B7-CCC8B43B6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4493" y="-1229768"/>
              <a:ext cx="563330" cy="563330"/>
            </a:xfrm>
            <a:custGeom>
              <a:avLst/>
              <a:gdLst>
                <a:gd name="T0" fmla="*/ 185 w 186"/>
                <a:gd name="T1" fmla="*/ 95 h 186"/>
                <a:gd name="T2" fmla="*/ 185 w 186"/>
                <a:gd name="T3" fmla="*/ 95 h 186"/>
                <a:gd name="T4" fmla="*/ 91 w 186"/>
                <a:gd name="T5" fmla="*/ 185 h 186"/>
                <a:gd name="T6" fmla="*/ 0 w 186"/>
                <a:gd name="T7" fmla="*/ 95 h 186"/>
                <a:gd name="T8" fmla="*/ 91 w 186"/>
                <a:gd name="T9" fmla="*/ 0 h 186"/>
                <a:gd name="T10" fmla="*/ 185 w 186"/>
                <a:gd name="T11" fmla="*/ 9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" h="186">
                  <a:moveTo>
                    <a:pt x="185" y="95"/>
                  </a:moveTo>
                  <a:lnTo>
                    <a:pt x="185" y="95"/>
                  </a:lnTo>
                  <a:cubicBezTo>
                    <a:pt x="185" y="145"/>
                    <a:pt x="141" y="185"/>
                    <a:pt x="91" y="185"/>
                  </a:cubicBezTo>
                  <a:cubicBezTo>
                    <a:pt x="41" y="185"/>
                    <a:pt x="0" y="145"/>
                    <a:pt x="0" y="95"/>
                  </a:cubicBezTo>
                  <a:cubicBezTo>
                    <a:pt x="0" y="44"/>
                    <a:pt x="41" y="0"/>
                    <a:pt x="91" y="0"/>
                  </a:cubicBezTo>
                  <a:cubicBezTo>
                    <a:pt x="141" y="0"/>
                    <a:pt x="185" y="44"/>
                    <a:pt x="185" y="9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Freeform 1208">
              <a:extLst>
                <a:ext uri="{FF2B5EF4-FFF2-40B4-BE49-F238E27FC236}">
                  <a16:creationId xmlns:a16="http://schemas.microsoft.com/office/drawing/2014/main" id="{60AFE912-23AA-2E45-A62F-03450E9D7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7668" y="-2061351"/>
              <a:ext cx="362136" cy="362145"/>
            </a:xfrm>
            <a:custGeom>
              <a:avLst/>
              <a:gdLst>
                <a:gd name="T0" fmla="*/ 116 w 117"/>
                <a:gd name="T1" fmla="*/ 59 h 117"/>
                <a:gd name="T2" fmla="*/ 116 w 117"/>
                <a:gd name="T3" fmla="*/ 59 h 117"/>
                <a:gd name="T4" fmla="*/ 56 w 117"/>
                <a:gd name="T5" fmla="*/ 116 h 117"/>
                <a:gd name="T6" fmla="*/ 0 w 117"/>
                <a:gd name="T7" fmla="*/ 59 h 117"/>
                <a:gd name="T8" fmla="*/ 56 w 117"/>
                <a:gd name="T9" fmla="*/ 0 h 117"/>
                <a:gd name="T10" fmla="*/ 116 w 117"/>
                <a:gd name="T11" fmla="*/ 5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17">
                  <a:moveTo>
                    <a:pt x="116" y="59"/>
                  </a:moveTo>
                  <a:lnTo>
                    <a:pt x="116" y="59"/>
                  </a:lnTo>
                  <a:cubicBezTo>
                    <a:pt x="116" y="91"/>
                    <a:pt x="88" y="116"/>
                    <a:pt x="56" y="116"/>
                  </a:cubicBezTo>
                  <a:cubicBezTo>
                    <a:pt x="25" y="116"/>
                    <a:pt x="0" y="91"/>
                    <a:pt x="0" y="59"/>
                  </a:cubicBezTo>
                  <a:cubicBezTo>
                    <a:pt x="0" y="28"/>
                    <a:pt x="25" y="0"/>
                    <a:pt x="56" y="0"/>
                  </a:cubicBezTo>
                  <a:cubicBezTo>
                    <a:pt x="88" y="0"/>
                    <a:pt x="116" y="28"/>
                    <a:pt x="116" y="5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Freeform 1209">
              <a:extLst>
                <a:ext uri="{FF2B5EF4-FFF2-40B4-BE49-F238E27FC236}">
                  <a16:creationId xmlns:a16="http://schemas.microsoft.com/office/drawing/2014/main" id="{152053F1-009D-FC42-9655-F930A8051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0046" y="-76283"/>
              <a:ext cx="616980" cy="616980"/>
            </a:xfrm>
            <a:custGeom>
              <a:avLst/>
              <a:gdLst>
                <a:gd name="T0" fmla="*/ 176 w 202"/>
                <a:gd name="T1" fmla="*/ 56 h 201"/>
                <a:gd name="T2" fmla="*/ 176 w 202"/>
                <a:gd name="T3" fmla="*/ 56 h 201"/>
                <a:gd name="T4" fmla="*/ 148 w 202"/>
                <a:gd name="T5" fmla="*/ 175 h 201"/>
                <a:gd name="T6" fmla="*/ 25 w 202"/>
                <a:gd name="T7" fmla="*/ 147 h 201"/>
                <a:gd name="T8" fmla="*/ 57 w 202"/>
                <a:gd name="T9" fmla="*/ 25 h 201"/>
                <a:gd name="T10" fmla="*/ 176 w 202"/>
                <a:gd name="T11" fmla="*/ 5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201">
                  <a:moveTo>
                    <a:pt x="176" y="56"/>
                  </a:moveTo>
                  <a:lnTo>
                    <a:pt x="176" y="56"/>
                  </a:lnTo>
                  <a:cubicBezTo>
                    <a:pt x="201" y="97"/>
                    <a:pt x="188" y="153"/>
                    <a:pt x="148" y="175"/>
                  </a:cubicBezTo>
                  <a:cubicBezTo>
                    <a:pt x="104" y="200"/>
                    <a:pt x="50" y="188"/>
                    <a:pt x="25" y="147"/>
                  </a:cubicBezTo>
                  <a:cubicBezTo>
                    <a:pt x="0" y="103"/>
                    <a:pt x="16" y="50"/>
                    <a:pt x="57" y="25"/>
                  </a:cubicBezTo>
                  <a:cubicBezTo>
                    <a:pt x="97" y="0"/>
                    <a:pt x="154" y="15"/>
                    <a:pt x="176" y="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1210">
              <a:extLst>
                <a:ext uri="{FF2B5EF4-FFF2-40B4-BE49-F238E27FC236}">
                  <a16:creationId xmlns:a16="http://schemas.microsoft.com/office/drawing/2014/main" id="{CDC0740B-AA88-D14E-B848-F8932C617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7192" y="1104027"/>
              <a:ext cx="509679" cy="509679"/>
            </a:xfrm>
            <a:custGeom>
              <a:avLst/>
              <a:gdLst>
                <a:gd name="T0" fmla="*/ 166 w 167"/>
                <a:gd name="T1" fmla="*/ 84 h 167"/>
                <a:gd name="T2" fmla="*/ 166 w 167"/>
                <a:gd name="T3" fmla="*/ 84 h 167"/>
                <a:gd name="T4" fmla="*/ 81 w 167"/>
                <a:gd name="T5" fmla="*/ 166 h 167"/>
                <a:gd name="T6" fmla="*/ 0 w 167"/>
                <a:gd name="T7" fmla="*/ 84 h 167"/>
                <a:gd name="T8" fmla="*/ 81 w 167"/>
                <a:gd name="T9" fmla="*/ 0 h 167"/>
                <a:gd name="T10" fmla="*/ 166 w 167"/>
                <a:gd name="T11" fmla="*/ 8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167">
                  <a:moveTo>
                    <a:pt x="166" y="84"/>
                  </a:moveTo>
                  <a:lnTo>
                    <a:pt x="166" y="84"/>
                  </a:lnTo>
                  <a:cubicBezTo>
                    <a:pt x="166" y="128"/>
                    <a:pt x="128" y="166"/>
                    <a:pt x="81" y="166"/>
                  </a:cubicBezTo>
                  <a:cubicBezTo>
                    <a:pt x="37" y="166"/>
                    <a:pt x="0" y="128"/>
                    <a:pt x="0" y="84"/>
                  </a:cubicBezTo>
                  <a:cubicBezTo>
                    <a:pt x="0" y="37"/>
                    <a:pt x="37" y="0"/>
                    <a:pt x="81" y="0"/>
                  </a:cubicBezTo>
                  <a:cubicBezTo>
                    <a:pt x="128" y="0"/>
                    <a:pt x="166" y="37"/>
                    <a:pt x="166" y="8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1211">
              <a:extLst>
                <a:ext uri="{FF2B5EF4-FFF2-40B4-BE49-F238E27FC236}">
                  <a16:creationId xmlns:a16="http://schemas.microsoft.com/office/drawing/2014/main" id="{66B2D6CC-2117-0549-B6C0-E0CD7C282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921" y="98085"/>
              <a:ext cx="496271" cy="509679"/>
            </a:xfrm>
            <a:custGeom>
              <a:avLst/>
              <a:gdLst>
                <a:gd name="T0" fmla="*/ 163 w 164"/>
                <a:gd name="T1" fmla="*/ 81 h 167"/>
                <a:gd name="T2" fmla="*/ 163 w 164"/>
                <a:gd name="T3" fmla="*/ 81 h 167"/>
                <a:gd name="T4" fmla="*/ 81 w 164"/>
                <a:gd name="T5" fmla="*/ 166 h 167"/>
                <a:gd name="T6" fmla="*/ 0 w 164"/>
                <a:gd name="T7" fmla="*/ 81 h 167"/>
                <a:gd name="T8" fmla="*/ 81 w 164"/>
                <a:gd name="T9" fmla="*/ 0 h 167"/>
                <a:gd name="T10" fmla="*/ 163 w 164"/>
                <a:gd name="T11" fmla="*/ 8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167">
                  <a:moveTo>
                    <a:pt x="163" y="81"/>
                  </a:moveTo>
                  <a:lnTo>
                    <a:pt x="163" y="81"/>
                  </a:lnTo>
                  <a:cubicBezTo>
                    <a:pt x="163" y="128"/>
                    <a:pt x="128" y="166"/>
                    <a:pt x="81" y="166"/>
                  </a:cubicBezTo>
                  <a:cubicBezTo>
                    <a:pt x="34" y="166"/>
                    <a:pt x="0" y="128"/>
                    <a:pt x="0" y="81"/>
                  </a:cubicBezTo>
                  <a:cubicBezTo>
                    <a:pt x="0" y="38"/>
                    <a:pt x="34" y="0"/>
                    <a:pt x="81" y="0"/>
                  </a:cubicBezTo>
                  <a:cubicBezTo>
                    <a:pt x="128" y="0"/>
                    <a:pt x="163" y="38"/>
                    <a:pt x="163" y="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Freeform 1212">
              <a:extLst>
                <a:ext uri="{FF2B5EF4-FFF2-40B4-BE49-F238E27FC236}">
                  <a16:creationId xmlns:a16="http://schemas.microsoft.com/office/drawing/2014/main" id="{0B3BA031-A4FA-D94F-810F-9ABA5DBF8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502" y="1144269"/>
              <a:ext cx="630389" cy="630389"/>
            </a:xfrm>
            <a:custGeom>
              <a:avLst/>
              <a:gdLst>
                <a:gd name="T0" fmla="*/ 197 w 208"/>
                <a:gd name="T1" fmla="*/ 90 h 207"/>
                <a:gd name="T2" fmla="*/ 197 w 208"/>
                <a:gd name="T3" fmla="*/ 90 h 207"/>
                <a:gd name="T4" fmla="*/ 116 w 208"/>
                <a:gd name="T5" fmla="*/ 200 h 207"/>
                <a:gd name="T6" fmla="*/ 6 w 208"/>
                <a:gd name="T7" fmla="*/ 115 h 207"/>
                <a:gd name="T8" fmla="*/ 88 w 208"/>
                <a:gd name="T9" fmla="*/ 6 h 207"/>
                <a:gd name="T10" fmla="*/ 197 w 208"/>
                <a:gd name="T11" fmla="*/ 9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8" h="207">
                  <a:moveTo>
                    <a:pt x="197" y="90"/>
                  </a:moveTo>
                  <a:lnTo>
                    <a:pt x="197" y="90"/>
                  </a:lnTo>
                  <a:cubicBezTo>
                    <a:pt x="207" y="140"/>
                    <a:pt x="169" y="191"/>
                    <a:pt x="116" y="200"/>
                  </a:cubicBezTo>
                  <a:cubicBezTo>
                    <a:pt x="63" y="206"/>
                    <a:pt x="13" y="169"/>
                    <a:pt x="6" y="115"/>
                  </a:cubicBezTo>
                  <a:cubicBezTo>
                    <a:pt x="0" y="65"/>
                    <a:pt x="35" y="15"/>
                    <a:pt x="88" y="6"/>
                  </a:cubicBezTo>
                  <a:cubicBezTo>
                    <a:pt x="141" y="0"/>
                    <a:pt x="191" y="37"/>
                    <a:pt x="197" y="9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09322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 19">
            <a:extLst>
              <a:ext uri="{FF2B5EF4-FFF2-40B4-BE49-F238E27FC236}">
                <a16:creationId xmlns:a16="http://schemas.microsoft.com/office/drawing/2014/main" id="{21C0BC84-6BAC-D948-9E3C-7DF9B6480D62}"/>
              </a:ext>
            </a:extLst>
          </p:cNvPr>
          <p:cNvSpPr/>
          <p:nvPr/>
        </p:nvSpPr>
        <p:spPr>
          <a:xfrm>
            <a:off x="5153094" y="1065715"/>
            <a:ext cx="1407148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6600" b="1" dirty="0">
                <a:solidFill>
                  <a:schemeClr val="accent5"/>
                </a:solidFill>
                <a:latin typeface="Montserrat" pitchFamily="2" charset="77"/>
              </a:rPr>
              <a:t>ONLY GO OUT FOR ESSENTIALS</a:t>
            </a:r>
          </a:p>
        </p:txBody>
      </p:sp>
      <p:sp>
        <p:nvSpPr>
          <p:cNvPr id="44" name="Rectángulo 20">
            <a:extLst>
              <a:ext uri="{FF2B5EF4-FFF2-40B4-BE49-F238E27FC236}">
                <a16:creationId xmlns:a16="http://schemas.microsoft.com/office/drawing/2014/main" id="{6B0D78D3-1E63-9341-93C4-1D3261604B2C}"/>
              </a:ext>
            </a:extLst>
          </p:cNvPr>
          <p:cNvSpPr/>
          <p:nvPr/>
        </p:nvSpPr>
        <p:spPr>
          <a:xfrm>
            <a:off x="7823687" y="2167719"/>
            <a:ext cx="87302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pc="3000" dirty="0">
                <a:solidFill>
                  <a:schemeClr val="bg1"/>
                </a:solidFill>
                <a:latin typeface="Montserrat Light" pitchFamily="2" charset="77"/>
              </a:rPr>
              <a:t>STOP COVID-19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403660-A925-C348-AFD5-E5C27823D20C}"/>
              </a:ext>
            </a:extLst>
          </p:cNvPr>
          <p:cNvGrpSpPr/>
          <p:nvPr/>
        </p:nvGrpSpPr>
        <p:grpSpPr>
          <a:xfrm>
            <a:off x="11552998" y="4455306"/>
            <a:ext cx="11468486" cy="5501920"/>
            <a:chOff x="10953772" y="5047768"/>
            <a:chExt cx="11468486" cy="5501920"/>
          </a:xfrm>
        </p:grpSpPr>
        <p:sp>
          <p:nvSpPr>
            <p:cNvPr id="52" name="Rectángulo 23">
              <a:extLst>
                <a:ext uri="{FF2B5EF4-FFF2-40B4-BE49-F238E27FC236}">
                  <a16:creationId xmlns:a16="http://schemas.microsoft.com/office/drawing/2014/main" id="{880445F5-30B3-084C-A07C-D57ADAAF9EE3}"/>
                </a:ext>
              </a:extLst>
            </p:cNvPr>
            <p:cNvSpPr/>
            <p:nvPr/>
          </p:nvSpPr>
          <p:spPr>
            <a:xfrm>
              <a:off x="12733634" y="6127745"/>
              <a:ext cx="8430941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Muli Light" pitchFamily="2" charset="77"/>
                </a:rPr>
                <a:t>Diseases can be prevented by taking the necessary measures. Take care of your health and protect yourself from viruses diseases.</a:t>
              </a:r>
            </a:p>
            <a:p>
              <a:endParaRPr lang="es-MX" dirty="0">
                <a:solidFill>
                  <a:schemeClr val="bg1"/>
                </a:solidFill>
                <a:latin typeface="Muli Light" pitchFamily="2" charset="77"/>
              </a:endParaRPr>
            </a:p>
            <a:p>
              <a:r>
                <a:rPr lang="es-MX" dirty="0">
                  <a:solidFill>
                    <a:schemeClr val="bg1"/>
                  </a:solidFill>
                  <a:latin typeface="Muli Light" pitchFamily="2" charset="77"/>
                </a:rPr>
                <a:t>Take care of your health and protect yourself from viruses diseases.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4333063-F018-504A-A1CC-0F608CB6E44D}"/>
                </a:ext>
              </a:extLst>
            </p:cNvPr>
            <p:cNvGrpSpPr/>
            <p:nvPr/>
          </p:nvGrpSpPr>
          <p:grpSpPr>
            <a:xfrm>
              <a:off x="10953772" y="5047768"/>
              <a:ext cx="11468486" cy="5501920"/>
              <a:chOff x="3037778" y="21303662"/>
              <a:chExt cx="11468486" cy="5501920"/>
            </a:xfrm>
          </p:grpSpPr>
          <p:sp>
            <p:nvSpPr>
              <p:cNvPr id="10" name="Rectángulo 619">
                <a:extLst>
                  <a:ext uri="{FF2B5EF4-FFF2-40B4-BE49-F238E27FC236}">
                    <a16:creationId xmlns:a16="http://schemas.microsoft.com/office/drawing/2014/main" id="{64A21319-4EF4-5544-B7FE-C366AD3A96DB}"/>
                  </a:ext>
                </a:extLst>
              </p:cNvPr>
              <p:cNvSpPr/>
              <p:nvPr/>
            </p:nvSpPr>
            <p:spPr>
              <a:xfrm>
                <a:off x="12875689" y="21327159"/>
                <a:ext cx="1630575" cy="5478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sz="35000" dirty="0">
                    <a:solidFill>
                      <a:schemeClr val="accent3"/>
                    </a:solidFill>
                    <a:latin typeface="Montserrat Light" pitchFamily="2" charset="77"/>
                  </a:rPr>
                  <a:t>)</a:t>
                </a:r>
              </a:p>
            </p:txBody>
          </p:sp>
          <p:sp>
            <p:nvSpPr>
              <p:cNvPr id="11" name="Rectángulo 620">
                <a:extLst>
                  <a:ext uri="{FF2B5EF4-FFF2-40B4-BE49-F238E27FC236}">
                    <a16:creationId xmlns:a16="http://schemas.microsoft.com/office/drawing/2014/main" id="{2230ACCC-E88B-F949-BD2C-0CCF40D18AC2}"/>
                  </a:ext>
                </a:extLst>
              </p:cNvPr>
              <p:cNvSpPr/>
              <p:nvPr/>
            </p:nvSpPr>
            <p:spPr>
              <a:xfrm>
                <a:off x="3037778" y="21303662"/>
                <a:ext cx="1625766" cy="5478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sz="35000" dirty="0">
                    <a:solidFill>
                      <a:schemeClr val="accent3"/>
                    </a:solidFill>
                    <a:latin typeface="Montserrat Light" pitchFamily="2" charset="77"/>
                  </a:rPr>
                  <a:t>(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6BB319-0C1B-8049-94A9-5AB5826AA92A}"/>
              </a:ext>
            </a:extLst>
          </p:cNvPr>
          <p:cNvGrpSpPr/>
          <p:nvPr/>
        </p:nvGrpSpPr>
        <p:grpSpPr>
          <a:xfrm>
            <a:off x="1867481" y="4547391"/>
            <a:ext cx="8827069" cy="6000858"/>
            <a:chOff x="4801717" y="15871324"/>
            <a:chExt cx="6116154" cy="4157911"/>
          </a:xfrm>
        </p:grpSpPr>
        <p:sp>
          <p:nvSpPr>
            <p:cNvPr id="14" name="Freeform 1322">
              <a:extLst>
                <a:ext uri="{FF2B5EF4-FFF2-40B4-BE49-F238E27FC236}">
                  <a16:creationId xmlns:a16="http://schemas.microsoft.com/office/drawing/2014/main" id="{7A9F40F9-5B50-0546-A01B-A90512FF4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2193" y="15871324"/>
              <a:ext cx="6035678" cy="4157911"/>
            </a:xfrm>
            <a:custGeom>
              <a:avLst/>
              <a:gdLst>
                <a:gd name="T0" fmla="*/ 1305 w 1986"/>
                <a:gd name="T1" fmla="*/ 0 h 1367"/>
                <a:gd name="T2" fmla="*/ 1305 w 1986"/>
                <a:gd name="T3" fmla="*/ 0 h 1367"/>
                <a:gd name="T4" fmla="*/ 758 w 1986"/>
                <a:gd name="T5" fmla="*/ 276 h 1367"/>
                <a:gd name="T6" fmla="*/ 489 w 1986"/>
                <a:gd name="T7" fmla="*/ 194 h 1367"/>
                <a:gd name="T8" fmla="*/ 0 w 1986"/>
                <a:gd name="T9" fmla="*/ 683 h 1367"/>
                <a:gd name="T10" fmla="*/ 489 w 1986"/>
                <a:gd name="T11" fmla="*/ 1172 h 1367"/>
                <a:gd name="T12" fmla="*/ 758 w 1986"/>
                <a:gd name="T13" fmla="*/ 1090 h 1367"/>
                <a:gd name="T14" fmla="*/ 1305 w 1986"/>
                <a:gd name="T15" fmla="*/ 1366 h 1367"/>
                <a:gd name="T16" fmla="*/ 1985 w 1986"/>
                <a:gd name="T17" fmla="*/ 683 h 1367"/>
                <a:gd name="T18" fmla="*/ 1305 w 1986"/>
                <a:gd name="T19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6" h="1367">
                  <a:moveTo>
                    <a:pt x="1305" y="0"/>
                  </a:moveTo>
                  <a:lnTo>
                    <a:pt x="1305" y="0"/>
                  </a:lnTo>
                  <a:cubicBezTo>
                    <a:pt x="1080" y="0"/>
                    <a:pt x="880" y="110"/>
                    <a:pt x="758" y="276"/>
                  </a:cubicBezTo>
                  <a:cubicBezTo>
                    <a:pt x="680" y="226"/>
                    <a:pt x="586" y="194"/>
                    <a:pt x="489" y="194"/>
                  </a:cubicBezTo>
                  <a:cubicBezTo>
                    <a:pt x="219" y="194"/>
                    <a:pt x="0" y="414"/>
                    <a:pt x="0" y="683"/>
                  </a:cubicBezTo>
                  <a:cubicBezTo>
                    <a:pt x="0" y="952"/>
                    <a:pt x="219" y="1172"/>
                    <a:pt x="489" y="1172"/>
                  </a:cubicBezTo>
                  <a:cubicBezTo>
                    <a:pt x="586" y="1172"/>
                    <a:pt x="680" y="1140"/>
                    <a:pt x="758" y="1090"/>
                  </a:cubicBezTo>
                  <a:cubicBezTo>
                    <a:pt x="880" y="1256"/>
                    <a:pt x="1080" y="1366"/>
                    <a:pt x="1305" y="1366"/>
                  </a:cubicBezTo>
                  <a:cubicBezTo>
                    <a:pt x="1681" y="1366"/>
                    <a:pt x="1985" y="1059"/>
                    <a:pt x="1985" y="683"/>
                  </a:cubicBezTo>
                  <a:cubicBezTo>
                    <a:pt x="1985" y="307"/>
                    <a:pt x="1681" y="0"/>
                    <a:pt x="130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" name="Freeform 1323">
              <a:extLst>
                <a:ext uri="{FF2B5EF4-FFF2-40B4-BE49-F238E27FC236}">
                  <a16:creationId xmlns:a16="http://schemas.microsoft.com/office/drawing/2014/main" id="{C05A9E7D-25A1-6449-B6E2-E902AC696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1717" y="16823615"/>
              <a:ext cx="3071494" cy="2199669"/>
            </a:xfrm>
            <a:custGeom>
              <a:avLst/>
              <a:gdLst>
                <a:gd name="T0" fmla="*/ 6 w 1009"/>
                <a:gd name="T1" fmla="*/ 245 h 722"/>
                <a:gd name="T2" fmla="*/ 6 w 1009"/>
                <a:gd name="T3" fmla="*/ 245 h 722"/>
                <a:gd name="T4" fmla="*/ 138 w 1009"/>
                <a:gd name="T5" fmla="*/ 514 h 722"/>
                <a:gd name="T6" fmla="*/ 113 w 1009"/>
                <a:gd name="T7" fmla="*/ 546 h 722"/>
                <a:gd name="T8" fmla="*/ 113 w 1009"/>
                <a:gd name="T9" fmla="*/ 690 h 722"/>
                <a:gd name="T10" fmla="*/ 144 w 1009"/>
                <a:gd name="T11" fmla="*/ 721 h 722"/>
                <a:gd name="T12" fmla="*/ 758 w 1009"/>
                <a:gd name="T13" fmla="*/ 721 h 722"/>
                <a:gd name="T14" fmla="*/ 789 w 1009"/>
                <a:gd name="T15" fmla="*/ 690 h 722"/>
                <a:gd name="T16" fmla="*/ 758 w 1009"/>
                <a:gd name="T17" fmla="*/ 658 h 722"/>
                <a:gd name="T18" fmla="*/ 175 w 1009"/>
                <a:gd name="T19" fmla="*/ 658 h 722"/>
                <a:gd name="T20" fmla="*/ 175 w 1009"/>
                <a:gd name="T21" fmla="*/ 574 h 722"/>
                <a:gd name="T22" fmla="*/ 742 w 1009"/>
                <a:gd name="T23" fmla="*/ 574 h 722"/>
                <a:gd name="T24" fmla="*/ 770 w 1009"/>
                <a:gd name="T25" fmla="*/ 558 h 722"/>
                <a:gd name="T26" fmla="*/ 999 w 1009"/>
                <a:gd name="T27" fmla="*/ 60 h 722"/>
                <a:gd name="T28" fmla="*/ 1008 w 1009"/>
                <a:gd name="T29" fmla="*/ 60 h 722"/>
                <a:gd name="T30" fmla="*/ 1008 w 1009"/>
                <a:gd name="T31" fmla="*/ 0 h 722"/>
                <a:gd name="T32" fmla="*/ 980 w 1009"/>
                <a:gd name="T33" fmla="*/ 0 h 722"/>
                <a:gd name="T34" fmla="*/ 952 w 1009"/>
                <a:gd name="T35" fmla="*/ 16 h 722"/>
                <a:gd name="T36" fmla="*/ 868 w 1009"/>
                <a:gd name="T37" fmla="*/ 201 h 722"/>
                <a:gd name="T38" fmla="*/ 34 w 1009"/>
                <a:gd name="T39" fmla="*/ 201 h 722"/>
                <a:gd name="T40" fmla="*/ 6 w 1009"/>
                <a:gd name="T41" fmla="*/ 217 h 722"/>
                <a:gd name="T42" fmla="*/ 6 w 1009"/>
                <a:gd name="T43" fmla="*/ 245 h 722"/>
                <a:gd name="T44" fmla="*/ 608 w 1009"/>
                <a:gd name="T45" fmla="*/ 414 h 722"/>
                <a:gd name="T46" fmla="*/ 608 w 1009"/>
                <a:gd name="T47" fmla="*/ 414 h 722"/>
                <a:gd name="T48" fmla="*/ 767 w 1009"/>
                <a:gd name="T49" fmla="*/ 414 h 722"/>
                <a:gd name="T50" fmla="*/ 723 w 1009"/>
                <a:gd name="T51" fmla="*/ 514 h 722"/>
                <a:gd name="T52" fmla="*/ 608 w 1009"/>
                <a:gd name="T53" fmla="*/ 514 h 722"/>
                <a:gd name="T54" fmla="*/ 608 w 1009"/>
                <a:gd name="T55" fmla="*/ 414 h 722"/>
                <a:gd name="T56" fmla="*/ 608 w 1009"/>
                <a:gd name="T57" fmla="*/ 264 h 722"/>
                <a:gd name="T58" fmla="*/ 608 w 1009"/>
                <a:gd name="T59" fmla="*/ 264 h 722"/>
                <a:gd name="T60" fmla="*/ 839 w 1009"/>
                <a:gd name="T61" fmla="*/ 264 h 722"/>
                <a:gd name="T62" fmla="*/ 799 w 1009"/>
                <a:gd name="T63" fmla="*/ 354 h 722"/>
                <a:gd name="T64" fmla="*/ 608 w 1009"/>
                <a:gd name="T65" fmla="*/ 354 h 722"/>
                <a:gd name="T66" fmla="*/ 608 w 1009"/>
                <a:gd name="T67" fmla="*/ 264 h 722"/>
                <a:gd name="T68" fmla="*/ 388 w 1009"/>
                <a:gd name="T69" fmla="*/ 414 h 722"/>
                <a:gd name="T70" fmla="*/ 388 w 1009"/>
                <a:gd name="T71" fmla="*/ 414 h 722"/>
                <a:gd name="T72" fmla="*/ 548 w 1009"/>
                <a:gd name="T73" fmla="*/ 414 h 722"/>
                <a:gd name="T74" fmla="*/ 548 w 1009"/>
                <a:gd name="T75" fmla="*/ 514 h 722"/>
                <a:gd name="T76" fmla="*/ 388 w 1009"/>
                <a:gd name="T77" fmla="*/ 514 h 722"/>
                <a:gd name="T78" fmla="*/ 388 w 1009"/>
                <a:gd name="T79" fmla="*/ 414 h 722"/>
                <a:gd name="T80" fmla="*/ 388 w 1009"/>
                <a:gd name="T81" fmla="*/ 264 h 722"/>
                <a:gd name="T82" fmla="*/ 388 w 1009"/>
                <a:gd name="T83" fmla="*/ 264 h 722"/>
                <a:gd name="T84" fmla="*/ 548 w 1009"/>
                <a:gd name="T85" fmla="*/ 264 h 722"/>
                <a:gd name="T86" fmla="*/ 548 w 1009"/>
                <a:gd name="T87" fmla="*/ 354 h 722"/>
                <a:gd name="T88" fmla="*/ 388 w 1009"/>
                <a:gd name="T89" fmla="*/ 354 h 722"/>
                <a:gd name="T90" fmla="*/ 388 w 1009"/>
                <a:gd name="T91" fmla="*/ 264 h 722"/>
                <a:gd name="T92" fmla="*/ 160 w 1009"/>
                <a:gd name="T93" fmla="*/ 414 h 722"/>
                <a:gd name="T94" fmla="*/ 160 w 1009"/>
                <a:gd name="T95" fmla="*/ 414 h 722"/>
                <a:gd name="T96" fmla="*/ 326 w 1009"/>
                <a:gd name="T97" fmla="*/ 414 h 722"/>
                <a:gd name="T98" fmla="*/ 326 w 1009"/>
                <a:gd name="T99" fmla="*/ 514 h 722"/>
                <a:gd name="T100" fmla="*/ 207 w 1009"/>
                <a:gd name="T101" fmla="*/ 514 h 722"/>
                <a:gd name="T102" fmla="*/ 160 w 1009"/>
                <a:gd name="T103" fmla="*/ 414 h 722"/>
                <a:gd name="T104" fmla="*/ 84 w 1009"/>
                <a:gd name="T105" fmla="*/ 264 h 722"/>
                <a:gd name="T106" fmla="*/ 84 w 1009"/>
                <a:gd name="T107" fmla="*/ 264 h 722"/>
                <a:gd name="T108" fmla="*/ 326 w 1009"/>
                <a:gd name="T109" fmla="*/ 264 h 722"/>
                <a:gd name="T110" fmla="*/ 326 w 1009"/>
                <a:gd name="T111" fmla="*/ 354 h 722"/>
                <a:gd name="T112" fmla="*/ 131 w 1009"/>
                <a:gd name="T113" fmla="*/ 354 h 722"/>
                <a:gd name="T114" fmla="*/ 128 w 1009"/>
                <a:gd name="T115" fmla="*/ 354 h 722"/>
                <a:gd name="T116" fmla="*/ 84 w 1009"/>
                <a:gd name="T117" fmla="*/ 264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9" h="722">
                  <a:moveTo>
                    <a:pt x="6" y="245"/>
                  </a:moveTo>
                  <a:lnTo>
                    <a:pt x="6" y="245"/>
                  </a:lnTo>
                  <a:cubicBezTo>
                    <a:pt x="138" y="514"/>
                    <a:pt x="138" y="514"/>
                    <a:pt x="138" y="514"/>
                  </a:cubicBezTo>
                  <a:cubicBezTo>
                    <a:pt x="125" y="517"/>
                    <a:pt x="113" y="530"/>
                    <a:pt x="113" y="546"/>
                  </a:cubicBezTo>
                  <a:cubicBezTo>
                    <a:pt x="113" y="690"/>
                    <a:pt x="113" y="690"/>
                    <a:pt x="113" y="690"/>
                  </a:cubicBezTo>
                  <a:cubicBezTo>
                    <a:pt x="113" y="705"/>
                    <a:pt x="125" y="721"/>
                    <a:pt x="144" y="721"/>
                  </a:cubicBezTo>
                  <a:cubicBezTo>
                    <a:pt x="758" y="721"/>
                    <a:pt x="758" y="721"/>
                    <a:pt x="758" y="721"/>
                  </a:cubicBezTo>
                  <a:cubicBezTo>
                    <a:pt x="774" y="721"/>
                    <a:pt x="789" y="705"/>
                    <a:pt x="789" y="690"/>
                  </a:cubicBezTo>
                  <a:cubicBezTo>
                    <a:pt x="789" y="674"/>
                    <a:pt x="774" y="658"/>
                    <a:pt x="758" y="658"/>
                  </a:cubicBezTo>
                  <a:cubicBezTo>
                    <a:pt x="175" y="658"/>
                    <a:pt x="175" y="658"/>
                    <a:pt x="175" y="658"/>
                  </a:cubicBezTo>
                  <a:cubicBezTo>
                    <a:pt x="175" y="574"/>
                    <a:pt x="175" y="574"/>
                    <a:pt x="175" y="574"/>
                  </a:cubicBezTo>
                  <a:cubicBezTo>
                    <a:pt x="742" y="574"/>
                    <a:pt x="742" y="574"/>
                    <a:pt x="742" y="574"/>
                  </a:cubicBezTo>
                  <a:cubicBezTo>
                    <a:pt x="755" y="574"/>
                    <a:pt x="767" y="567"/>
                    <a:pt x="770" y="558"/>
                  </a:cubicBezTo>
                  <a:cubicBezTo>
                    <a:pt x="999" y="60"/>
                    <a:pt x="999" y="60"/>
                    <a:pt x="999" y="60"/>
                  </a:cubicBezTo>
                  <a:cubicBezTo>
                    <a:pt x="1008" y="60"/>
                    <a:pt x="1008" y="60"/>
                    <a:pt x="1008" y="60"/>
                  </a:cubicBezTo>
                  <a:cubicBezTo>
                    <a:pt x="1008" y="0"/>
                    <a:pt x="1008" y="0"/>
                    <a:pt x="1008" y="0"/>
                  </a:cubicBezTo>
                  <a:cubicBezTo>
                    <a:pt x="980" y="0"/>
                    <a:pt x="980" y="0"/>
                    <a:pt x="980" y="0"/>
                  </a:cubicBezTo>
                  <a:cubicBezTo>
                    <a:pt x="968" y="0"/>
                    <a:pt x="958" y="7"/>
                    <a:pt x="952" y="16"/>
                  </a:cubicBezTo>
                  <a:cubicBezTo>
                    <a:pt x="868" y="201"/>
                    <a:pt x="868" y="201"/>
                    <a:pt x="868" y="201"/>
                  </a:cubicBezTo>
                  <a:cubicBezTo>
                    <a:pt x="34" y="201"/>
                    <a:pt x="34" y="201"/>
                    <a:pt x="34" y="201"/>
                  </a:cubicBezTo>
                  <a:cubicBezTo>
                    <a:pt x="22" y="201"/>
                    <a:pt x="12" y="207"/>
                    <a:pt x="6" y="217"/>
                  </a:cubicBezTo>
                  <a:cubicBezTo>
                    <a:pt x="3" y="226"/>
                    <a:pt x="0" y="235"/>
                    <a:pt x="6" y="245"/>
                  </a:cubicBezTo>
                  <a:close/>
                  <a:moveTo>
                    <a:pt x="608" y="414"/>
                  </a:moveTo>
                  <a:lnTo>
                    <a:pt x="608" y="414"/>
                  </a:lnTo>
                  <a:cubicBezTo>
                    <a:pt x="767" y="414"/>
                    <a:pt x="767" y="414"/>
                    <a:pt x="767" y="414"/>
                  </a:cubicBezTo>
                  <a:cubicBezTo>
                    <a:pt x="723" y="514"/>
                    <a:pt x="723" y="514"/>
                    <a:pt x="723" y="514"/>
                  </a:cubicBezTo>
                  <a:cubicBezTo>
                    <a:pt x="608" y="514"/>
                    <a:pt x="608" y="514"/>
                    <a:pt x="608" y="514"/>
                  </a:cubicBezTo>
                  <a:lnTo>
                    <a:pt x="608" y="414"/>
                  </a:lnTo>
                  <a:close/>
                  <a:moveTo>
                    <a:pt x="608" y="264"/>
                  </a:moveTo>
                  <a:lnTo>
                    <a:pt x="608" y="264"/>
                  </a:lnTo>
                  <a:cubicBezTo>
                    <a:pt x="839" y="264"/>
                    <a:pt x="839" y="264"/>
                    <a:pt x="839" y="264"/>
                  </a:cubicBezTo>
                  <a:cubicBezTo>
                    <a:pt x="799" y="354"/>
                    <a:pt x="799" y="354"/>
                    <a:pt x="799" y="354"/>
                  </a:cubicBezTo>
                  <a:cubicBezTo>
                    <a:pt x="608" y="354"/>
                    <a:pt x="608" y="354"/>
                    <a:pt x="608" y="354"/>
                  </a:cubicBezTo>
                  <a:lnTo>
                    <a:pt x="608" y="264"/>
                  </a:lnTo>
                  <a:close/>
                  <a:moveTo>
                    <a:pt x="388" y="414"/>
                  </a:moveTo>
                  <a:lnTo>
                    <a:pt x="388" y="414"/>
                  </a:lnTo>
                  <a:cubicBezTo>
                    <a:pt x="548" y="414"/>
                    <a:pt x="548" y="414"/>
                    <a:pt x="548" y="414"/>
                  </a:cubicBezTo>
                  <a:cubicBezTo>
                    <a:pt x="548" y="514"/>
                    <a:pt x="548" y="514"/>
                    <a:pt x="548" y="514"/>
                  </a:cubicBezTo>
                  <a:cubicBezTo>
                    <a:pt x="388" y="514"/>
                    <a:pt x="388" y="514"/>
                    <a:pt x="388" y="514"/>
                  </a:cubicBezTo>
                  <a:lnTo>
                    <a:pt x="388" y="414"/>
                  </a:lnTo>
                  <a:close/>
                  <a:moveTo>
                    <a:pt x="388" y="264"/>
                  </a:moveTo>
                  <a:lnTo>
                    <a:pt x="388" y="264"/>
                  </a:lnTo>
                  <a:cubicBezTo>
                    <a:pt x="548" y="264"/>
                    <a:pt x="548" y="264"/>
                    <a:pt x="548" y="264"/>
                  </a:cubicBezTo>
                  <a:cubicBezTo>
                    <a:pt x="548" y="354"/>
                    <a:pt x="548" y="354"/>
                    <a:pt x="548" y="354"/>
                  </a:cubicBezTo>
                  <a:cubicBezTo>
                    <a:pt x="388" y="354"/>
                    <a:pt x="388" y="354"/>
                    <a:pt x="388" y="354"/>
                  </a:cubicBezTo>
                  <a:lnTo>
                    <a:pt x="388" y="264"/>
                  </a:lnTo>
                  <a:close/>
                  <a:moveTo>
                    <a:pt x="160" y="414"/>
                  </a:moveTo>
                  <a:lnTo>
                    <a:pt x="160" y="414"/>
                  </a:lnTo>
                  <a:cubicBezTo>
                    <a:pt x="326" y="414"/>
                    <a:pt x="326" y="414"/>
                    <a:pt x="326" y="414"/>
                  </a:cubicBezTo>
                  <a:cubicBezTo>
                    <a:pt x="326" y="514"/>
                    <a:pt x="326" y="514"/>
                    <a:pt x="326" y="514"/>
                  </a:cubicBezTo>
                  <a:cubicBezTo>
                    <a:pt x="207" y="514"/>
                    <a:pt x="207" y="514"/>
                    <a:pt x="207" y="514"/>
                  </a:cubicBezTo>
                  <a:lnTo>
                    <a:pt x="160" y="414"/>
                  </a:lnTo>
                  <a:close/>
                  <a:moveTo>
                    <a:pt x="84" y="264"/>
                  </a:moveTo>
                  <a:lnTo>
                    <a:pt x="84" y="264"/>
                  </a:lnTo>
                  <a:cubicBezTo>
                    <a:pt x="326" y="264"/>
                    <a:pt x="326" y="264"/>
                    <a:pt x="326" y="264"/>
                  </a:cubicBezTo>
                  <a:cubicBezTo>
                    <a:pt x="326" y="354"/>
                    <a:pt x="326" y="354"/>
                    <a:pt x="326" y="354"/>
                  </a:cubicBezTo>
                  <a:cubicBezTo>
                    <a:pt x="131" y="354"/>
                    <a:pt x="131" y="354"/>
                    <a:pt x="131" y="354"/>
                  </a:cubicBezTo>
                  <a:cubicBezTo>
                    <a:pt x="128" y="354"/>
                    <a:pt x="128" y="354"/>
                    <a:pt x="128" y="354"/>
                  </a:cubicBezTo>
                  <a:lnTo>
                    <a:pt x="84" y="2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" name="Freeform 1324">
              <a:extLst>
                <a:ext uri="{FF2B5EF4-FFF2-40B4-BE49-F238E27FC236}">
                  <a16:creationId xmlns:a16="http://schemas.microsoft.com/office/drawing/2014/main" id="{1D854D60-3A7E-1D44-96CF-2124F0696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211" y="16823615"/>
              <a:ext cx="442612" cy="187777"/>
            </a:xfrm>
            <a:custGeom>
              <a:avLst/>
              <a:gdLst>
                <a:gd name="T0" fmla="*/ 112 w 145"/>
                <a:gd name="T1" fmla="*/ 0 h 61"/>
                <a:gd name="T2" fmla="*/ 112 w 145"/>
                <a:gd name="T3" fmla="*/ 0 h 61"/>
                <a:gd name="T4" fmla="*/ 144 w 145"/>
                <a:gd name="T5" fmla="*/ 32 h 61"/>
                <a:gd name="T6" fmla="*/ 112 w 145"/>
                <a:gd name="T7" fmla="*/ 60 h 61"/>
                <a:gd name="T8" fmla="*/ 0 w 145"/>
                <a:gd name="T9" fmla="*/ 60 h 61"/>
                <a:gd name="T10" fmla="*/ 0 w 145"/>
                <a:gd name="T11" fmla="*/ 0 h 61"/>
                <a:gd name="T12" fmla="*/ 112 w 145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61">
                  <a:moveTo>
                    <a:pt x="112" y="0"/>
                  </a:moveTo>
                  <a:lnTo>
                    <a:pt x="112" y="0"/>
                  </a:lnTo>
                  <a:cubicBezTo>
                    <a:pt x="131" y="0"/>
                    <a:pt x="144" y="13"/>
                    <a:pt x="144" y="32"/>
                  </a:cubicBezTo>
                  <a:cubicBezTo>
                    <a:pt x="144" y="47"/>
                    <a:pt x="131" y="60"/>
                    <a:pt x="11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2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" name="Freeform 1325">
              <a:extLst>
                <a:ext uri="{FF2B5EF4-FFF2-40B4-BE49-F238E27FC236}">
                  <a16:creationId xmlns:a16="http://schemas.microsoft.com/office/drawing/2014/main" id="{3049EE54-C40F-C541-8CEF-0239A25DB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2183" y="18875750"/>
              <a:ext cx="523096" cy="536505"/>
            </a:xfrm>
            <a:custGeom>
              <a:avLst/>
              <a:gdLst>
                <a:gd name="T0" fmla="*/ 0 w 174"/>
                <a:gd name="T1" fmla="*/ 88 h 176"/>
                <a:gd name="T2" fmla="*/ 0 w 174"/>
                <a:gd name="T3" fmla="*/ 88 h 176"/>
                <a:gd name="T4" fmla="*/ 85 w 174"/>
                <a:gd name="T5" fmla="*/ 175 h 176"/>
                <a:gd name="T6" fmla="*/ 173 w 174"/>
                <a:gd name="T7" fmla="*/ 88 h 176"/>
                <a:gd name="T8" fmla="*/ 85 w 174"/>
                <a:gd name="T9" fmla="*/ 0 h 176"/>
                <a:gd name="T10" fmla="*/ 0 w 174"/>
                <a:gd name="T11" fmla="*/ 8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76">
                  <a:moveTo>
                    <a:pt x="0" y="88"/>
                  </a:moveTo>
                  <a:lnTo>
                    <a:pt x="0" y="88"/>
                  </a:lnTo>
                  <a:cubicBezTo>
                    <a:pt x="0" y="135"/>
                    <a:pt x="38" y="175"/>
                    <a:pt x="85" y="175"/>
                  </a:cubicBezTo>
                  <a:cubicBezTo>
                    <a:pt x="135" y="175"/>
                    <a:pt x="173" y="135"/>
                    <a:pt x="173" y="88"/>
                  </a:cubicBezTo>
                  <a:cubicBezTo>
                    <a:pt x="173" y="41"/>
                    <a:pt x="135" y="0"/>
                    <a:pt x="85" y="0"/>
                  </a:cubicBezTo>
                  <a:cubicBezTo>
                    <a:pt x="38" y="0"/>
                    <a:pt x="0" y="41"/>
                    <a:pt x="0" y="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" name="Freeform 1326">
              <a:extLst>
                <a:ext uri="{FF2B5EF4-FFF2-40B4-BE49-F238E27FC236}">
                  <a16:creationId xmlns:a16="http://schemas.microsoft.com/office/drawing/2014/main" id="{33A52A46-6E8F-1D45-8235-0BBDFA38B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9726" y="19023284"/>
              <a:ext cx="228010" cy="228019"/>
            </a:xfrm>
            <a:custGeom>
              <a:avLst/>
              <a:gdLst>
                <a:gd name="T0" fmla="*/ 0 w 73"/>
                <a:gd name="T1" fmla="*/ 38 h 76"/>
                <a:gd name="T2" fmla="*/ 0 w 73"/>
                <a:gd name="T3" fmla="*/ 38 h 76"/>
                <a:gd name="T4" fmla="*/ 34 w 73"/>
                <a:gd name="T5" fmla="*/ 75 h 76"/>
                <a:gd name="T6" fmla="*/ 72 w 73"/>
                <a:gd name="T7" fmla="*/ 38 h 76"/>
                <a:gd name="T8" fmla="*/ 34 w 73"/>
                <a:gd name="T9" fmla="*/ 0 h 76"/>
                <a:gd name="T10" fmla="*/ 0 w 73"/>
                <a:gd name="T11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76">
                  <a:moveTo>
                    <a:pt x="0" y="38"/>
                  </a:moveTo>
                  <a:lnTo>
                    <a:pt x="0" y="38"/>
                  </a:lnTo>
                  <a:cubicBezTo>
                    <a:pt x="0" y="56"/>
                    <a:pt x="15" y="75"/>
                    <a:pt x="34" y="75"/>
                  </a:cubicBezTo>
                  <a:cubicBezTo>
                    <a:pt x="56" y="75"/>
                    <a:pt x="72" y="56"/>
                    <a:pt x="72" y="38"/>
                  </a:cubicBezTo>
                  <a:cubicBezTo>
                    <a:pt x="72" y="19"/>
                    <a:pt x="56" y="0"/>
                    <a:pt x="34" y="0"/>
                  </a:cubicBezTo>
                  <a:cubicBezTo>
                    <a:pt x="15" y="0"/>
                    <a:pt x="0" y="19"/>
                    <a:pt x="0" y="3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" name="Freeform 1327">
              <a:extLst>
                <a:ext uri="{FF2B5EF4-FFF2-40B4-BE49-F238E27FC236}">
                  <a16:creationId xmlns:a16="http://schemas.microsoft.com/office/drawing/2014/main" id="{E0D7014B-9241-F648-ACDA-DA938E87C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746" y="18875750"/>
              <a:ext cx="536505" cy="536505"/>
            </a:xfrm>
            <a:custGeom>
              <a:avLst/>
              <a:gdLst>
                <a:gd name="T0" fmla="*/ 0 w 177"/>
                <a:gd name="T1" fmla="*/ 88 h 176"/>
                <a:gd name="T2" fmla="*/ 0 w 177"/>
                <a:gd name="T3" fmla="*/ 88 h 176"/>
                <a:gd name="T4" fmla="*/ 88 w 177"/>
                <a:gd name="T5" fmla="*/ 175 h 176"/>
                <a:gd name="T6" fmla="*/ 176 w 177"/>
                <a:gd name="T7" fmla="*/ 88 h 176"/>
                <a:gd name="T8" fmla="*/ 88 w 177"/>
                <a:gd name="T9" fmla="*/ 0 h 176"/>
                <a:gd name="T10" fmla="*/ 0 w 177"/>
                <a:gd name="T11" fmla="*/ 8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176">
                  <a:moveTo>
                    <a:pt x="0" y="88"/>
                  </a:moveTo>
                  <a:lnTo>
                    <a:pt x="0" y="88"/>
                  </a:lnTo>
                  <a:cubicBezTo>
                    <a:pt x="0" y="135"/>
                    <a:pt x="41" y="175"/>
                    <a:pt x="88" y="175"/>
                  </a:cubicBezTo>
                  <a:cubicBezTo>
                    <a:pt x="135" y="175"/>
                    <a:pt x="176" y="135"/>
                    <a:pt x="176" y="88"/>
                  </a:cubicBezTo>
                  <a:cubicBezTo>
                    <a:pt x="176" y="41"/>
                    <a:pt x="135" y="0"/>
                    <a:pt x="88" y="0"/>
                  </a:cubicBezTo>
                  <a:cubicBezTo>
                    <a:pt x="41" y="0"/>
                    <a:pt x="0" y="41"/>
                    <a:pt x="0" y="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" name="Freeform 1328">
              <a:extLst>
                <a:ext uri="{FF2B5EF4-FFF2-40B4-BE49-F238E27FC236}">
                  <a16:creationId xmlns:a16="http://schemas.microsoft.com/office/drawing/2014/main" id="{4EC1DF7B-AF52-A046-A399-BA27A8C58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697" y="19023284"/>
              <a:ext cx="228019" cy="228019"/>
            </a:xfrm>
            <a:custGeom>
              <a:avLst/>
              <a:gdLst>
                <a:gd name="T0" fmla="*/ 0 w 77"/>
                <a:gd name="T1" fmla="*/ 38 h 76"/>
                <a:gd name="T2" fmla="*/ 0 w 77"/>
                <a:gd name="T3" fmla="*/ 38 h 76"/>
                <a:gd name="T4" fmla="*/ 38 w 77"/>
                <a:gd name="T5" fmla="*/ 75 h 76"/>
                <a:gd name="T6" fmla="*/ 76 w 77"/>
                <a:gd name="T7" fmla="*/ 38 h 76"/>
                <a:gd name="T8" fmla="*/ 38 w 77"/>
                <a:gd name="T9" fmla="*/ 0 h 76"/>
                <a:gd name="T10" fmla="*/ 0 w 77"/>
                <a:gd name="T11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76">
                  <a:moveTo>
                    <a:pt x="0" y="38"/>
                  </a:moveTo>
                  <a:lnTo>
                    <a:pt x="0" y="38"/>
                  </a:lnTo>
                  <a:cubicBezTo>
                    <a:pt x="0" y="56"/>
                    <a:pt x="16" y="75"/>
                    <a:pt x="38" y="75"/>
                  </a:cubicBezTo>
                  <a:cubicBezTo>
                    <a:pt x="57" y="75"/>
                    <a:pt x="76" y="56"/>
                    <a:pt x="76" y="38"/>
                  </a:cubicBezTo>
                  <a:cubicBezTo>
                    <a:pt x="76" y="19"/>
                    <a:pt x="57" y="0"/>
                    <a:pt x="38" y="0"/>
                  </a:cubicBezTo>
                  <a:cubicBezTo>
                    <a:pt x="16" y="0"/>
                    <a:pt x="0" y="19"/>
                    <a:pt x="0" y="3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" name="Freeform 1329">
              <a:extLst>
                <a:ext uri="{FF2B5EF4-FFF2-40B4-BE49-F238E27FC236}">
                  <a16:creationId xmlns:a16="http://schemas.microsoft.com/office/drawing/2014/main" id="{F5A475D3-B956-1941-A90A-9AE5149A6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6774" y="17212585"/>
              <a:ext cx="1435154" cy="2011893"/>
            </a:xfrm>
            <a:custGeom>
              <a:avLst/>
              <a:gdLst>
                <a:gd name="T0" fmla="*/ 373 w 474"/>
                <a:gd name="T1" fmla="*/ 103 h 662"/>
                <a:gd name="T2" fmla="*/ 373 w 474"/>
                <a:gd name="T3" fmla="*/ 103 h 662"/>
                <a:gd name="T4" fmla="*/ 366 w 474"/>
                <a:gd name="T5" fmla="*/ 103 h 662"/>
                <a:gd name="T6" fmla="*/ 366 w 474"/>
                <a:gd name="T7" fmla="*/ 0 h 662"/>
                <a:gd name="T8" fmla="*/ 106 w 474"/>
                <a:gd name="T9" fmla="*/ 0 h 662"/>
                <a:gd name="T10" fmla="*/ 106 w 474"/>
                <a:gd name="T11" fmla="*/ 103 h 662"/>
                <a:gd name="T12" fmla="*/ 103 w 474"/>
                <a:gd name="T13" fmla="*/ 103 h 662"/>
                <a:gd name="T14" fmla="*/ 0 w 474"/>
                <a:gd name="T15" fmla="*/ 207 h 662"/>
                <a:gd name="T16" fmla="*/ 0 w 474"/>
                <a:gd name="T17" fmla="*/ 558 h 662"/>
                <a:gd name="T18" fmla="*/ 103 w 474"/>
                <a:gd name="T19" fmla="*/ 661 h 662"/>
                <a:gd name="T20" fmla="*/ 373 w 474"/>
                <a:gd name="T21" fmla="*/ 661 h 662"/>
                <a:gd name="T22" fmla="*/ 473 w 474"/>
                <a:gd name="T23" fmla="*/ 558 h 662"/>
                <a:gd name="T24" fmla="*/ 473 w 474"/>
                <a:gd name="T25" fmla="*/ 207 h 662"/>
                <a:gd name="T26" fmla="*/ 373 w 474"/>
                <a:gd name="T27" fmla="*/ 103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4" h="662">
                  <a:moveTo>
                    <a:pt x="373" y="103"/>
                  </a:moveTo>
                  <a:lnTo>
                    <a:pt x="373" y="103"/>
                  </a:lnTo>
                  <a:cubicBezTo>
                    <a:pt x="366" y="103"/>
                    <a:pt x="366" y="103"/>
                    <a:pt x="366" y="103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103"/>
                    <a:pt x="106" y="103"/>
                    <a:pt x="106" y="103"/>
                  </a:cubicBezTo>
                  <a:cubicBezTo>
                    <a:pt x="103" y="103"/>
                    <a:pt x="103" y="103"/>
                    <a:pt x="103" y="103"/>
                  </a:cubicBezTo>
                  <a:cubicBezTo>
                    <a:pt x="47" y="103"/>
                    <a:pt x="0" y="150"/>
                    <a:pt x="0" y="207"/>
                  </a:cubicBezTo>
                  <a:cubicBezTo>
                    <a:pt x="0" y="558"/>
                    <a:pt x="0" y="558"/>
                    <a:pt x="0" y="558"/>
                  </a:cubicBezTo>
                  <a:cubicBezTo>
                    <a:pt x="0" y="614"/>
                    <a:pt x="47" y="661"/>
                    <a:pt x="103" y="661"/>
                  </a:cubicBezTo>
                  <a:cubicBezTo>
                    <a:pt x="373" y="661"/>
                    <a:pt x="373" y="661"/>
                    <a:pt x="373" y="661"/>
                  </a:cubicBezTo>
                  <a:cubicBezTo>
                    <a:pt x="429" y="661"/>
                    <a:pt x="473" y="614"/>
                    <a:pt x="473" y="558"/>
                  </a:cubicBezTo>
                  <a:cubicBezTo>
                    <a:pt x="473" y="207"/>
                    <a:pt x="473" y="207"/>
                    <a:pt x="473" y="207"/>
                  </a:cubicBezTo>
                  <a:cubicBezTo>
                    <a:pt x="473" y="150"/>
                    <a:pt x="429" y="103"/>
                    <a:pt x="373" y="10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" name="Freeform 1330">
              <a:extLst>
                <a:ext uri="{FF2B5EF4-FFF2-40B4-BE49-F238E27FC236}">
                  <a16:creationId xmlns:a16="http://schemas.microsoft.com/office/drawing/2014/main" id="{799907D7-E077-4249-BBF5-C9CBEC8A3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4551" y="16810207"/>
              <a:ext cx="1059601" cy="563330"/>
            </a:xfrm>
            <a:custGeom>
              <a:avLst/>
              <a:gdLst>
                <a:gd name="T0" fmla="*/ 294 w 348"/>
                <a:gd name="T1" fmla="*/ 185 h 186"/>
                <a:gd name="T2" fmla="*/ 294 w 348"/>
                <a:gd name="T3" fmla="*/ 185 h 186"/>
                <a:gd name="T4" fmla="*/ 53 w 348"/>
                <a:gd name="T5" fmla="*/ 185 h 186"/>
                <a:gd name="T6" fmla="*/ 0 w 348"/>
                <a:gd name="T7" fmla="*/ 135 h 186"/>
                <a:gd name="T8" fmla="*/ 0 w 348"/>
                <a:gd name="T9" fmla="*/ 50 h 186"/>
                <a:gd name="T10" fmla="*/ 53 w 348"/>
                <a:gd name="T11" fmla="*/ 0 h 186"/>
                <a:gd name="T12" fmla="*/ 294 w 348"/>
                <a:gd name="T13" fmla="*/ 0 h 186"/>
                <a:gd name="T14" fmla="*/ 347 w 348"/>
                <a:gd name="T15" fmla="*/ 50 h 186"/>
                <a:gd name="T16" fmla="*/ 347 w 348"/>
                <a:gd name="T17" fmla="*/ 135 h 186"/>
                <a:gd name="T18" fmla="*/ 294 w 348"/>
                <a:gd name="T19" fmla="*/ 18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8" h="186">
                  <a:moveTo>
                    <a:pt x="294" y="185"/>
                  </a:moveTo>
                  <a:lnTo>
                    <a:pt x="294" y="185"/>
                  </a:lnTo>
                  <a:cubicBezTo>
                    <a:pt x="53" y="185"/>
                    <a:pt x="53" y="185"/>
                    <a:pt x="53" y="185"/>
                  </a:cubicBezTo>
                  <a:cubicBezTo>
                    <a:pt x="25" y="185"/>
                    <a:pt x="0" y="163"/>
                    <a:pt x="0" y="13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5" y="0"/>
                    <a:pt x="53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325" y="0"/>
                    <a:pt x="347" y="22"/>
                    <a:pt x="347" y="50"/>
                  </a:cubicBezTo>
                  <a:cubicBezTo>
                    <a:pt x="347" y="135"/>
                    <a:pt x="347" y="135"/>
                    <a:pt x="347" y="135"/>
                  </a:cubicBezTo>
                  <a:cubicBezTo>
                    <a:pt x="347" y="163"/>
                    <a:pt x="325" y="185"/>
                    <a:pt x="294" y="18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Freeform 1331">
              <a:extLst>
                <a:ext uri="{FF2B5EF4-FFF2-40B4-BE49-F238E27FC236}">
                  <a16:creationId xmlns:a16="http://schemas.microsoft.com/office/drawing/2014/main" id="{00453C35-5D52-7848-9CB7-0FB616387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4793" y="17869799"/>
              <a:ext cx="1019359" cy="871824"/>
            </a:xfrm>
            <a:custGeom>
              <a:avLst/>
              <a:gdLst>
                <a:gd name="T0" fmla="*/ 335 w 336"/>
                <a:gd name="T1" fmla="*/ 285 h 286"/>
                <a:gd name="T2" fmla="*/ 0 w 336"/>
                <a:gd name="T3" fmla="*/ 285 h 286"/>
                <a:gd name="T4" fmla="*/ 0 w 336"/>
                <a:gd name="T5" fmla="*/ 0 h 286"/>
                <a:gd name="T6" fmla="*/ 335 w 336"/>
                <a:gd name="T7" fmla="*/ 0 h 286"/>
                <a:gd name="T8" fmla="*/ 335 w 336"/>
                <a:gd name="T9" fmla="*/ 28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286">
                  <a:moveTo>
                    <a:pt x="335" y="285"/>
                  </a:moveTo>
                  <a:lnTo>
                    <a:pt x="0" y="285"/>
                  </a:lnTo>
                  <a:lnTo>
                    <a:pt x="0" y="0"/>
                  </a:lnTo>
                  <a:lnTo>
                    <a:pt x="335" y="0"/>
                  </a:lnTo>
                  <a:lnTo>
                    <a:pt x="335" y="28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" name="Freeform 1332">
              <a:extLst>
                <a:ext uri="{FF2B5EF4-FFF2-40B4-BE49-F238E27FC236}">
                  <a16:creationId xmlns:a16="http://schemas.microsoft.com/office/drawing/2014/main" id="{42F3DA2E-BB0E-8442-8C4C-541E1C38E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3279" y="18138052"/>
              <a:ext cx="657222" cy="536505"/>
            </a:xfrm>
            <a:custGeom>
              <a:avLst/>
              <a:gdLst>
                <a:gd name="T0" fmla="*/ 213 w 214"/>
                <a:gd name="T1" fmla="*/ 9 h 176"/>
                <a:gd name="T2" fmla="*/ 213 w 214"/>
                <a:gd name="T3" fmla="*/ 9 h 176"/>
                <a:gd name="T4" fmla="*/ 0 w 214"/>
                <a:gd name="T5" fmla="*/ 156 h 176"/>
                <a:gd name="T6" fmla="*/ 213 w 214"/>
                <a:gd name="T7" fmla="*/ 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" h="176">
                  <a:moveTo>
                    <a:pt x="213" y="9"/>
                  </a:moveTo>
                  <a:lnTo>
                    <a:pt x="213" y="9"/>
                  </a:lnTo>
                  <a:cubicBezTo>
                    <a:pt x="204" y="69"/>
                    <a:pt x="154" y="175"/>
                    <a:pt x="0" y="156"/>
                  </a:cubicBezTo>
                  <a:cubicBezTo>
                    <a:pt x="13" y="116"/>
                    <a:pt x="76" y="0"/>
                    <a:pt x="213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Freeform 1333">
              <a:extLst>
                <a:ext uri="{FF2B5EF4-FFF2-40B4-BE49-F238E27FC236}">
                  <a16:creationId xmlns:a16="http://schemas.microsoft.com/office/drawing/2014/main" id="{33C6C575-7216-C847-BD33-2B66B2748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5502" y="17977100"/>
              <a:ext cx="388970" cy="549922"/>
            </a:xfrm>
            <a:custGeom>
              <a:avLst/>
              <a:gdLst>
                <a:gd name="T0" fmla="*/ 72 w 129"/>
                <a:gd name="T1" fmla="*/ 0 h 183"/>
                <a:gd name="T2" fmla="*/ 72 w 129"/>
                <a:gd name="T3" fmla="*/ 0 h 183"/>
                <a:gd name="T4" fmla="*/ 44 w 129"/>
                <a:gd name="T5" fmla="*/ 182 h 183"/>
                <a:gd name="T6" fmla="*/ 72 w 129"/>
                <a:gd name="T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83">
                  <a:moveTo>
                    <a:pt x="72" y="0"/>
                  </a:moveTo>
                  <a:lnTo>
                    <a:pt x="72" y="0"/>
                  </a:lnTo>
                  <a:cubicBezTo>
                    <a:pt x="97" y="32"/>
                    <a:pt x="128" y="110"/>
                    <a:pt x="44" y="182"/>
                  </a:cubicBezTo>
                  <a:cubicBezTo>
                    <a:pt x="28" y="154"/>
                    <a:pt x="0" y="66"/>
                    <a:pt x="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04367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3D8DFF6-A837-7943-BC8E-ED4DE07B3B2B}"/>
              </a:ext>
            </a:extLst>
          </p:cNvPr>
          <p:cNvGrpSpPr/>
          <p:nvPr/>
        </p:nvGrpSpPr>
        <p:grpSpPr>
          <a:xfrm>
            <a:off x="13431323" y="4514977"/>
            <a:ext cx="8830058" cy="6069445"/>
            <a:chOff x="4841959" y="25152855"/>
            <a:chExt cx="6049086" cy="4157911"/>
          </a:xfrm>
        </p:grpSpPr>
        <p:sp>
          <p:nvSpPr>
            <p:cNvPr id="14" name="Freeform 1390">
              <a:extLst>
                <a:ext uri="{FF2B5EF4-FFF2-40B4-BE49-F238E27FC236}">
                  <a16:creationId xmlns:a16="http://schemas.microsoft.com/office/drawing/2014/main" id="{40014ECB-E30D-F844-8DE2-8C2B9F7C0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1959" y="25152855"/>
              <a:ext cx="6049086" cy="4157911"/>
            </a:xfrm>
            <a:custGeom>
              <a:avLst/>
              <a:gdLst>
                <a:gd name="T0" fmla="*/ 683 w 1990"/>
                <a:gd name="T1" fmla="*/ 0 h 1367"/>
                <a:gd name="T2" fmla="*/ 683 w 1990"/>
                <a:gd name="T3" fmla="*/ 0 h 1367"/>
                <a:gd name="T4" fmla="*/ 0 w 1990"/>
                <a:gd name="T5" fmla="*/ 683 h 1367"/>
                <a:gd name="T6" fmla="*/ 683 w 1990"/>
                <a:gd name="T7" fmla="*/ 1366 h 1367"/>
                <a:gd name="T8" fmla="*/ 1231 w 1990"/>
                <a:gd name="T9" fmla="*/ 1090 h 1367"/>
                <a:gd name="T10" fmla="*/ 1500 w 1990"/>
                <a:gd name="T11" fmla="*/ 1172 h 1367"/>
                <a:gd name="T12" fmla="*/ 1989 w 1990"/>
                <a:gd name="T13" fmla="*/ 683 h 1367"/>
                <a:gd name="T14" fmla="*/ 1500 w 1990"/>
                <a:gd name="T15" fmla="*/ 194 h 1367"/>
                <a:gd name="T16" fmla="*/ 1231 w 1990"/>
                <a:gd name="T17" fmla="*/ 276 h 1367"/>
                <a:gd name="T18" fmla="*/ 683 w 1990"/>
                <a:gd name="T19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0" h="1367">
                  <a:moveTo>
                    <a:pt x="683" y="0"/>
                  </a:moveTo>
                  <a:lnTo>
                    <a:pt x="683" y="0"/>
                  </a:lnTo>
                  <a:cubicBezTo>
                    <a:pt x="307" y="0"/>
                    <a:pt x="0" y="307"/>
                    <a:pt x="0" y="683"/>
                  </a:cubicBezTo>
                  <a:cubicBezTo>
                    <a:pt x="0" y="1059"/>
                    <a:pt x="307" y="1366"/>
                    <a:pt x="683" y="1366"/>
                  </a:cubicBezTo>
                  <a:cubicBezTo>
                    <a:pt x="909" y="1366"/>
                    <a:pt x="1105" y="1256"/>
                    <a:pt x="1231" y="1090"/>
                  </a:cubicBezTo>
                  <a:cubicBezTo>
                    <a:pt x="1309" y="1140"/>
                    <a:pt x="1400" y="1172"/>
                    <a:pt x="1500" y="1172"/>
                  </a:cubicBezTo>
                  <a:cubicBezTo>
                    <a:pt x="1769" y="1172"/>
                    <a:pt x="1989" y="953"/>
                    <a:pt x="1989" y="683"/>
                  </a:cubicBezTo>
                  <a:cubicBezTo>
                    <a:pt x="1989" y="414"/>
                    <a:pt x="1769" y="194"/>
                    <a:pt x="1500" y="194"/>
                  </a:cubicBezTo>
                  <a:cubicBezTo>
                    <a:pt x="1400" y="194"/>
                    <a:pt x="1309" y="226"/>
                    <a:pt x="1231" y="276"/>
                  </a:cubicBezTo>
                  <a:cubicBezTo>
                    <a:pt x="1105" y="110"/>
                    <a:pt x="909" y="0"/>
                    <a:pt x="68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" name="Freeform 1391">
              <a:extLst>
                <a:ext uri="{FF2B5EF4-FFF2-40B4-BE49-F238E27FC236}">
                  <a16:creationId xmlns:a16="http://schemas.microsoft.com/office/drawing/2014/main" id="{80F0DEDD-3448-734F-94BB-01F650CFB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619" y="25166263"/>
              <a:ext cx="630397" cy="697456"/>
            </a:xfrm>
            <a:custGeom>
              <a:avLst/>
              <a:gdLst>
                <a:gd name="T0" fmla="*/ 188 w 207"/>
                <a:gd name="T1" fmla="*/ 144 h 230"/>
                <a:gd name="T2" fmla="*/ 188 w 207"/>
                <a:gd name="T3" fmla="*/ 144 h 230"/>
                <a:gd name="T4" fmla="*/ 69 w 207"/>
                <a:gd name="T5" fmla="*/ 213 h 230"/>
                <a:gd name="T6" fmla="*/ 19 w 207"/>
                <a:gd name="T7" fmla="*/ 85 h 230"/>
                <a:gd name="T8" fmla="*/ 137 w 207"/>
                <a:gd name="T9" fmla="*/ 16 h 230"/>
                <a:gd name="T10" fmla="*/ 188 w 207"/>
                <a:gd name="T11" fmla="*/ 14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7" h="230">
                  <a:moveTo>
                    <a:pt x="188" y="144"/>
                  </a:moveTo>
                  <a:lnTo>
                    <a:pt x="188" y="144"/>
                  </a:lnTo>
                  <a:cubicBezTo>
                    <a:pt x="169" y="198"/>
                    <a:pt x="112" y="229"/>
                    <a:pt x="69" y="213"/>
                  </a:cubicBezTo>
                  <a:cubicBezTo>
                    <a:pt x="22" y="198"/>
                    <a:pt x="0" y="141"/>
                    <a:pt x="19" y="85"/>
                  </a:cubicBezTo>
                  <a:cubicBezTo>
                    <a:pt x="37" y="32"/>
                    <a:pt x="90" y="0"/>
                    <a:pt x="137" y="16"/>
                  </a:cubicBezTo>
                  <a:cubicBezTo>
                    <a:pt x="185" y="32"/>
                    <a:pt x="206" y="88"/>
                    <a:pt x="188" y="1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" name="Freeform 1392">
              <a:extLst>
                <a:ext uri="{FF2B5EF4-FFF2-40B4-BE49-F238E27FC236}">
                  <a16:creationId xmlns:a16="http://schemas.microsoft.com/office/drawing/2014/main" id="{ACC9F21A-CEC1-3D45-8BA2-4D1792498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8687" y="25662534"/>
              <a:ext cx="1126660" cy="1596097"/>
            </a:xfrm>
            <a:custGeom>
              <a:avLst/>
              <a:gdLst>
                <a:gd name="T0" fmla="*/ 365 w 370"/>
                <a:gd name="T1" fmla="*/ 163 h 524"/>
                <a:gd name="T2" fmla="*/ 365 w 370"/>
                <a:gd name="T3" fmla="*/ 163 h 524"/>
                <a:gd name="T4" fmla="*/ 359 w 370"/>
                <a:gd name="T5" fmla="*/ 35 h 524"/>
                <a:gd name="T6" fmla="*/ 281 w 370"/>
                <a:gd name="T7" fmla="*/ 0 h 524"/>
                <a:gd name="T8" fmla="*/ 238 w 370"/>
                <a:gd name="T9" fmla="*/ 53 h 524"/>
                <a:gd name="T10" fmla="*/ 163 w 370"/>
                <a:gd name="T11" fmla="*/ 82 h 524"/>
                <a:gd name="T12" fmla="*/ 6 w 370"/>
                <a:gd name="T13" fmla="*/ 241 h 524"/>
                <a:gd name="T14" fmla="*/ 0 w 370"/>
                <a:gd name="T15" fmla="*/ 257 h 524"/>
                <a:gd name="T16" fmla="*/ 34 w 370"/>
                <a:gd name="T17" fmla="*/ 332 h 524"/>
                <a:gd name="T18" fmla="*/ 100 w 370"/>
                <a:gd name="T19" fmla="*/ 426 h 524"/>
                <a:gd name="T20" fmla="*/ 103 w 370"/>
                <a:gd name="T21" fmla="*/ 426 h 524"/>
                <a:gd name="T22" fmla="*/ 125 w 370"/>
                <a:gd name="T23" fmla="*/ 432 h 524"/>
                <a:gd name="T24" fmla="*/ 219 w 370"/>
                <a:gd name="T25" fmla="*/ 486 h 524"/>
                <a:gd name="T26" fmla="*/ 278 w 370"/>
                <a:gd name="T27" fmla="*/ 501 h 524"/>
                <a:gd name="T28" fmla="*/ 365 w 370"/>
                <a:gd name="T29" fmla="*/ 163 h 524"/>
                <a:gd name="T30" fmla="*/ 110 w 370"/>
                <a:gd name="T31" fmla="*/ 304 h 524"/>
                <a:gd name="T32" fmla="*/ 110 w 370"/>
                <a:gd name="T33" fmla="*/ 304 h 524"/>
                <a:gd name="T34" fmla="*/ 91 w 370"/>
                <a:gd name="T35" fmla="*/ 263 h 524"/>
                <a:gd name="T36" fmla="*/ 91 w 370"/>
                <a:gd name="T37" fmla="*/ 254 h 524"/>
                <a:gd name="T38" fmla="*/ 147 w 370"/>
                <a:gd name="T39" fmla="*/ 213 h 524"/>
                <a:gd name="T40" fmla="*/ 160 w 370"/>
                <a:gd name="T41" fmla="*/ 219 h 524"/>
                <a:gd name="T42" fmla="*/ 131 w 370"/>
                <a:gd name="T43" fmla="*/ 354 h 524"/>
                <a:gd name="T44" fmla="*/ 125 w 370"/>
                <a:gd name="T45" fmla="*/ 335 h 524"/>
                <a:gd name="T46" fmla="*/ 110 w 370"/>
                <a:gd name="T47" fmla="*/ 30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0" h="524">
                  <a:moveTo>
                    <a:pt x="365" y="163"/>
                  </a:moveTo>
                  <a:lnTo>
                    <a:pt x="365" y="163"/>
                  </a:lnTo>
                  <a:cubicBezTo>
                    <a:pt x="369" y="107"/>
                    <a:pt x="347" y="107"/>
                    <a:pt x="359" y="35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81" y="0"/>
                    <a:pt x="272" y="47"/>
                    <a:pt x="238" y="53"/>
                  </a:cubicBezTo>
                  <a:cubicBezTo>
                    <a:pt x="225" y="53"/>
                    <a:pt x="200" y="50"/>
                    <a:pt x="163" y="82"/>
                  </a:cubicBezTo>
                  <a:cubicBezTo>
                    <a:pt x="113" y="119"/>
                    <a:pt x="63" y="160"/>
                    <a:pt x="6" y="241"/>
                  </a:cubicBezTo>
                  <a:cubicBezTo>
                    <a:pt x="6" y="241"/>
                    <a:pt x="0" y="248"/>
                    <a:pt x="0" y="257"/>
                  </a:cubicBezTo>
                  <a:cubicBezTo>
                    <a:pt x="3" y="270"/>
                    <a:pt x="19" y="301"/>
                    <a:pt x="34" y="332"/>
                  </a:cubicBezTo>
                  <a:cubicBezTo>
                    <a:pt x="56" y="373"/>
                    <a:pt x="81" y="417"/>
                    <a:pt x="100" y="426"/>
                  </a:cubicBezTo>
                  <a:cubicBezTo>
                    <a:pt x="103" y="426"/>
                    <a:pt x="103" y="426"/>
                    <a:pt x="103" y="426"/>
                  </a:cubicBezTo>
                  <a:cubicBezTo>
                    <a:pt x="113" y="429"/>
                    <a:pt x="119" y="432"/>
                    <a:pt x="125" y="432"/>
                  </a:cubicBezTo>
                  <a:cubicBezTo>
                    <a:pt x="138" y="467"/>
                    <a:pt x="169" y="483"/>
                    <a:pt x="219" y="486"/>
                  </a:cubicBezTo>
                  <a:cubicBezTo>
                    <a:pt x="256" y="489"/>
                    <a:pt x="259" y="523"/>
                    <a:pt x="278" y="501"/>
                  </a:cubicBezTo>
                  <a:cubicBezTo>
                    <a:pt x="296" y="461"/>
                    <a:pt x="359" y="282"/>
                    <a:pt x="365" y="163"/>
                  </a:cubicBezTo>
                  <a:close/>
                  <a:moveTo>
                    <a:pt x="110" y="304"/>
                  </a:moveTo>
                  <a:lnTo>
                    <a:pt x="110" y="304"/>
                  </a:lnTo>
                  <a:cubicBezTo>
                    <a:pt x="103" y="285"/>
                    <a:pt x="94" y="270"/>
                    <a:pt x="91" y="263"/>
                  </a:cubicBezTo>
                  <a:cubicBezTo>
                    <a:pt x="88" y="260"/>
                    <a:pt x="88" y="257"/>
                    <a:pt x="91" y="254"/>
                  </a:cubicBezTo>
                  <a:cubicBezTo>
                    <a:pt x="100" y="248"/>
                    <a:pt x="119" y="229"/>
                    <a:pt x="147" y="213"/>
                  </a:cubicBezTo>
                  <a:cubicBezTo>
                    <a:pt x="153" y="207"/>
                    <a:pt x="160" y="213"/>
                    <a:pt x="160" y="219"/>
                  </a:cubicBezTo>
                  <a:cubicBezTo>
                    <a:pt x="157" y="248"/>
                    <a:pt x="147" y="310"/>
                    <a:pt x="131" y="354"/>
                  </a:cubicBezTo>
                  <a:cubicBezTo>
                    <a:pt x="131" y="348"/>
                    <a:pt x="128" y="342"/>
                    <a:pt x="125" y="335"/>
                  </a:cubicBezTo>
                  <a:cubicBezTo>
                    <a:pt x="122" y="323"/>
                    <a:pt x="116" y="314"/>
                    <a:pt x="110" y="3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" name="Freeform 1393">
              <a:extLst>
                <a:ext uri="{FF2B5EF4-FFF2-40B4-BE49-F238E27FC236}">
                  <a16:creationId xmlns:a16="http://schemas.microsoft.com/office/drawing/2014/main" id="{2F09979E-BABF-644C-B858-22447724F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0356" y="26614826"/>
              <a:ext cx="1958242" cy="2092368"/>
            </a:xfrm>
            <a:custGeom>
              <a:avLst/>
              <a:gdLst>
                <a:gd name="T0" fmla="*/ 31 w 642"/>
                <a:gd name="T1" fmla="*/ 166 h 690"/>
                <a:gd name="T2" fmla="*/ 31 w 642"/>
                <a:gd name="T3" fmla="*/ 166 h 690"/>
                <a:gd name="T4" fmla="*/ 318 w 642"/>
                <a:gd name="T5" fmla="*/ 394 h 690"/>
                <a:gd name="T6" fmla="*/ 566 w 642"/>
                <a:gd name="T7" fmla="*/ 660 h 690"/>
                <a:gd name="T8" fmla="*/ 625 w 642"/>
                <a:gd name="T9" fmla="*/ 623 h 690"/>
                <a:gd name="T10" fmla="*/ 397 w 642"/>
                <a:gd name="T11" fmla="*/ 325 h 690"/>
                <a:gd name="T12" fmla="*/ 187 w 642"/>
                <a:gd name="T13" fmla="*/ 93 h 690"/>
                <a:gd name="T14" fmla="*/ 50 w 642"/>
                <a:gd name="T15" fmla="*/ 18 h 690"/>
                <a:gd name="T16" fmla="*/ 31 w 642"/>
                <a:gd name="T17" fmla="*/ 166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690">
                  <a:moveTo>
                    <a:pt x="31" y="166"/>
                  </a:moveTo>
                  <a:lnTo>
                    <a:pt x="31" y="166"/>
                  </a:lnTo>
                  <a:cubicBezTo>
                    <a:pt x="66" y="234"/>
                    <a:pt x="303" y="379"/>
                    <a:pt x="318" y="394"/>
                  </a:cubicBezTo>
                  <a:cubicBezTo>
                    <a:pt x="334" y="407"/>
                    <a:pt x="494" y="588"/>
                    <a:pt x="566" y="660"/>
                  </a:cubicBezTo>
                  <a:cubicBezTo>
                    <a:pt x="594" y="689"/>
                    <a:pt x="641" y="651"/>
                    <a:pt x="625" y="623"/>
                  </a:cubicBezTo>
                  <a:cubicBezTo>
                    <a:pt x="553" y="494"/>
                    <a:pt x="422" y="350"/>
                    <a:pt x="397" y="325"/>
                  </a:cubicBezTo>
                  <a:cubicBezTo>
                    <a:pt x="375" y="303"/>
                    <a:pt x="199" y="106"/>
                    <a:pt x="187" y="93"/>
                  </a:cubicBezTo>
                  <a:cubicBezTo>
                    <a:pt x="187" y="93"/>
                    <a:pt x="97" y="0"/>
                    <a:pt x="50" y="18"/>
                  </a:cubicBezTo>
                  <a:cubicBezTo>
                    <a:pt x="25" y="28"/>
                    <a:pt x="0" y="97"/>
                    <a:pt x="31" y="1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" name="Freeform 1394">
              <a:extLst>
                <a:ext uri="{FF2B5EF4-FFF2-40B4-BE49-F238E27FC236}">
                  <a16:creationId xmlns:a16="http://schemas.microsoft.com/office/drawing/2014/main" id="{FD338F84-2FFD-6742-BBEE-E77A14CF0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1231" y="26507525"/>
              <a:ext cx="1622931" cy="1703407"/>
            </a:xfrm>
            <a:custGeom>
              <a:avLst/>
              <a:gdLst>
                <a:gd name="T0" fmla="*/ 363 w 533"/>
                <a:gd name="T1" fmla="*/ 60 h 559"/>
                <a:gd name="T2" fmla="*/ 363 w 533"/>
                <a:gd name="T3" fmla="*/ 60 h 559"/>
                <a:gd name="T4" fmla="*/ 310 w 533"/>
                <a:gd name="T5" fmla="*/ 442 h 559"/>
                <a:gd name="T6" fmla="*/ 19 w 533"/>
                <a:gd name="T7" fmla="*/ 454 h 559"/>
                <a:gd name="T8" fmla="*/ 63 w 533"/>
                <a:gd name="T9" fmla="*/ 520 h 559"/>
                <a:gd name="T10" fmla="*/ 398 w 533"/>
                <a:gd name="T11" fmla="*/ 511 h 559"/>
                <a:gd name="T12" fmla="*/ 500 w 533"/>
                <a:gd name="T13" fmla="*/ 185 h 559"/>
                <a:gd name="T14" fmla="*/ 491 w 533"/>
                <a:gd name="T15" fmla="*/ 32 h 559"/>
                <a:gd name="T16" fmla="*/ 363 w 533"/>
                <a:gd name="T17" fmla="*/ 6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3" h="559">
                  <a:moveTo>
                    <a:pt x="363" y="60"/>
                  </a:moveTo>
                  <a:lnTo>
                    <a:pt x="363" y="60"/>
                  </a:lnTo>
                  <a:cubicBezTo>
                    <a:pt x="320" y="125"/>
                    <a:pt x="317" y="423"/>
                    <a:pt x="310" y="442"/>
                  </a:cubicBezTo>
                  <a:cubicBezTo>
                    <a:pt x="201" y="442"/>
                    <a:pt x="44" y="423"/>
                    <a:pt x="19" y="454"/>
                  </a:cubicBezTo>
                  <a:cubicBezTo>
                    <a:pt x="0" y="486"/>
                    <a:pt x="16" y="517"/>
                    <a:pt x="63" y="520"/>
                  </a:cubicBezTo>
                  <a:cubicBezTo>
                    <a:pt x="213" y="523"/>
                    <a:pt x="373" y="558"/>
                    <a:pt x="398" y="511"/>
                  </a:cubicBezTo>
                  <a:cubicBezTo>
                    <a:pt x="414" y="483"/>
                    <a:pt x="497" y="204"/>
                    <a:pt x="500" y="185"/>
                  </a:cubicBezTo>
                  <a:cubicBezTo>
                    <a:pt x="500" y="185"/>
                    <a:pt x="532" y="60"/>
                    <a:pt x="491" y="32"/>
                  </a:cubicBezTo>
                  <a:cubicBezTo>
                    <a:pt x="470" y="16"/>
                    <a:pt x="401" y="0"/>
                    <a:pt x="363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" name="Freeform 1395">
              <a:extLst>
                <a:ext uri="{FF2B5EF4-FFF2-40B4-BE49-F238E27FC236}">
                  <a16:creationId xmlns:a16="http://schemas.microsoft.com/office/drawing/2014/main" id="{9A5D7250-2328-A646-9F7C-A14573234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3920" y="25944195"/>
              <a:ext cx="1005951" cy="710873"/>
            </a:xfrm>
            <a:custGeom>
              <a:avLst/>
              <a:gdLst>
                <a:gd name="T0" fmla="*/ 0 w 330"/>
                <a:gd name="T1" fmla="*/ 82 h 233"/>
                <a:gd name="T2" fmla="*/ 0 w 330"/>
                <a:gd name="T3" fmla="*/ 82 h 233"/>
                <a:gd name="T4" fmla="*/ 169 w 330"/>
                <a:gd name="T5" fmla="*/ 232 h 233"/>
                <a:gd name="T6" fmla="*/ 313 w 330"/>
                <a:gd name="T7" fmla="*/ 53 h 233"/>
                <a:gd name="T8" fmla="*/ 238 w 330"/>
                <a:gd name="T9" fmla="*/ 60 h 233"/>
                <a:gd name="T10" fmla="*/ 173 w 330"/>
                <a:gd name="T11" fmla="*/ 138 h 233"/>
                <a:gd name="T12" fmla="*/ 50 w 330"/>
                <a:gd name="T13" fmla="*/ 0 h 233"/>
                <a:gd name="T14" fmla="*/ 0 w 330"/>
                <a:gd name="T15" fmla="*/ 8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0" h="233">
                  <a:moveTo>
                    <a:pt x="0" y="82"/>
                  </a:moveTo>
                  <a:lnTo>
                    <a:pt x="0" y="82"/>
                  </a:lnTo>
                  <a:cubicBezTo>
                    <a:pt x="0" y="82"/>
                    <a:pt x="132" y="232"/>
                    <a:pt x="169" y="232"/>
                  </a:cubicBezTo>
                  <a:cubicBezTo>
                    <a:pt x="210" y="232"/>
                    <a:pt x="329" y="88"/>
                    <a:pt x="313" y="53"/>
                  </a:cubicBezTo>
                  <a:cubicBezTo>
                    <a:pt x="298" y="25"/>
                    <a:pt x="266" y="22"/>
                    <a:pt x="238" y="60"/>
                  </a:cubicBezTo>
                  <a:cubicBezTo>
                    <a:pt x="223" y="85"/>
                    <a:pt x="173" y="138"/>
                    <a:pt x="173" y="138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0" y="8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2" name="Rectángulo 19">
            <a:extLst>
              <a:ext uri="{FF2B5EF4-FFF2-40B4-BE49-F238E27FC236}">
                <a16:creationId xmlns:a16="http://schemas.microsoft.com/office/drawing/2014/main" id="{21C0BC84-6BAC-D948-9E3C-7DF9B6480D62}"/>
              </a:ext>
            </a:extLst>
          </p:cNvPr>
          <p:cNvSpPr/>
          <p:nvPr/>
        </p:nvSpPr>
        <p:spPr>
          <a:xfrm>
            <a:off x="4365220" y="1065715"/>
            <a:ext cx="1564723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6600" b="1" dirty="0">
                <a:solidFill>
                  <a:schemeClr val="accent5"/>
                </a:solidFill>
                <a:latin typeface="Montserrat" pitchFamily="2" charset="77"/>
              </a:rPr>
              <a:t>GO OUT TO EXERCISE ONCE A DAY</a:t>
            </a:r>
          </a:p>
        </p:txBody>
      </p:sp>
      <p:sp>
        <p:nvSpPr>
          <p:cNvPr id="44" name="Rectángulo 20">
            <a:extLst>
              <a:ext uri="{FF2B5EF4-FFF2-40B4-BE49-F238E27FC236}">
                <a16:creationId xmlns:a16="http://schemas.microsoft.com/office/drawing/2014/main" id="{6B0D78D3-1E63-9341-93C4-1D3261604B2C}"/>
              </a:ext>
            </a:extLst>
          </p:cNvPr>
          <p:cNvSpPr/>
          <p:nvPr/>
        </p:nvSpPr>
        <p:spPr>
          <a:xfrm>
            <a:off x="7823687" y="2167719"/>
            <a:ext cx="87302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pc="3000" dirty="0">
                <a:solidFill>
                  <a:schemeClr val="bg1"/>
                </a:solidFill>
                <a:latin typeface="Montserrat Light" pitchFamily="2" charset="77"/>
              </a:rPr>
              <a:t>STOP COVID-19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403660-A925-C348-AFD5-E5C27823D20C}"/>
              </a:ext>
            </a:extLst>
          </p:cNvPr>
          <p:cNvGrpSpPr/>
          <p:nvPr/>
        </p:nvGrpSpPr>
        <p:grpSpPr>
          <a:xfrm>
            <a:off x="1381552" y="4455306"/>
            <a:ext cx="11468486" cy="5501920"/>
            <a:chOff x="10953772" y="5047768"/>
            <a:chExt cx="11468486" cy="5501920"/>
          </a:xfrm>
        </p:grpSpPr>
        <p:sp>
          <p:nvSpPr>
            <p:cNvPr id="52" name="Rectángulo 23">
              <a:extLst>
                <a:ext uri="{FF2B5EF4-FFF2-40B4-BE49-F238E27FC236}">
                  <a16:creationId xmlns:a16="http://schemas.microsoft.com/office/drawing/2014/main" id="{880445F5-30B3-084C-A07C-D57ADAAF9EE3}"/>
                </a:ext>
              </a:extLst>
            </p:cNvPr>
            <p:cNvSpPr/>
            <p:nvPr/>
          </p:nvSpPr>
          <p:spPr>
            <a:xfrm>
              <a:off x="12733634" y="6127745"/>
              <a:ext cx="8430941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Muli Light" pitchFamily="2" charset="77"/>
                </a:rPr>
                <a:t>Diseases can be prevented by taking the necessary measures. Take care of your health and protect yourself from viruses diseases.</a:t>
              </a:r>
            </a:p>
            <a:p>
              <a:endParaRPr lang="es-MX" dirty="0">
                <a:solidFill>
                  <a:schemeClr val="bg1"/>
                </a:solidFill>
                <a:latin typeface="Muli Light" pitchFamily="2" charset="77"/>
              </a:endParaRPr>
            </a:p>
            <a:p>
              <a:r>
                <a:rPr lang="es-MX" dirty="0">
                  <a:solidFill>
                    <a:schemeClr val="bg1"/>
                  </a:solidFill>
                  <a:latin typeface="Muli Light" pitchFamily="2" charset="77"/>
                </a:rPr>
                <a:t>Take care of your health and protect yourself from viruses diseases.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4333063-F018-504A-A1CC-0F608CB6E44D}"/>
                </a:ext>
              </a:extLst>
            </p:cNvPr>
            <p:cNvGrpSpPr/>
            <p:nvPr/>
          </p:nvGrpSpPr>
          <p:grpSpPr>
            <a:xfrm>
              <a:off x="10953772" y="5047768"/>
              <a:ext cx="11468486" cy="5501920"/>
              <a:chOff x="3037778" y="21303662"/>
              <a:chExt cx="11468486" cy="5501920"/>
            </a:xfrm>
          </p:grpSpPr>
          <p:sp>
            <p:nvSpPr>
              <p:cNvPr id="10" name="Rectángulo 619">
                <a:extLst>
                  <a:ext uri="{FF2B5EF4-FFF2-40B4-BE49-F238E27FC236}">
                    <a16:creationId xmlns:a16="http://schemas.microsoft.com/office/drawing/2014/main" id="{64A21319-4EF4-5544-B7FE-C366AD3A96DB}"/>
                  </a:ext>
                </a:extLst>
              </p:cNvPr>
              <p:cNvSpPr/>
              <p:nvPr/>
            </p:nvSpPr>
            <p:spPr>
              <a:xfrm>
                <a:off x="12875689" y="21327159"/>
                <a:ext cx="1630575" cy="5478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sz="35000" dirty="0">
                    <a:solidFill>
                      <a:schemeClr val="accent3"/>
                    </a:solidFill>
                    <a:latin typeface="Montserrat Light" pitchFamily="2" charset="77"/>
                  </a:rPr>
                  <a:t>)</a:t>
                </a:r>
              </a:p>
            </p:txBody>
          </p:sp>
          <p:sp>
            <p:nvSpPr>
              <p:cNvPr id="11" name="Rectángulo 620">
                <a:extLst>
                  <a:ext uri="{FF2B5EF4-FFF2-40B4-BE49-F238E27FC236}">
                    <a16:creationId xmlns:a16="http://schemas.microsoft.com/office/drawing/2014/main" id="{2230ACCC-E88B-F949-BD2C-0CCF40D18AC2}"/>
                  </a:ext>
                </a:extLst>
              </p:cNvPr>
              <p:cNvSpPr/>
              <p:nvPr/>
            </p:nvSpPr>
            <p:spPr>
              <a:xfrm>
                <a:off x="3037778" y="21303662"/>
                <a:ext cx="1625766" cy="5478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sz="35000" dirty="0">
                    <a:solidFill>
                      <a:schemeClr val="accent3"/>
                    </a:solidFill>
                    <a:latin typeface="Montserrat Light" pitchFamily="2" charset="77"/>
                  </a:rPr>
                  <a:t>(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513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0F4B0EF-3C3A-F94B-8CB1-5435F21FF830}"/>
              </a:ext>
            </a:extLst>
          </p:cNvPr>
          <p:cNvGrpSpPr/>
          <p:nvPr/>
        </p:nvGrpSpPr>
        <p:grpSpPr>
          <a:xfrm>
            <a:off x="1944917" y="4455306"/>
            <a:ext cx="8710924" cy="6000858"/>
            <a:chOff x="4818218" y="33827800"/>
            <a:chExt cx="6035678" cy="4157911"/>
          </a:xfrm>
        </p:grpSpPr>
        <p:sp>
          <p:nvSpPr>
            <p:cNvPr id="26" name="Freeform 1322">
              <a:extLst>
                <a:ext uri="{FF2B5EF4-FFF2-40B4-BE49-F238E27FC236}">
                  <a16:creationId xmlns:a16="http://schemas.microsoft.com/office/drawing/2014/main" id="{5D1F9D59-A82E-684B-9364-4213A544D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218" y="33827800"/>
              <a:ext cx="6035678" cy="4157911"/>
            </a:xfrm>
            <a:custGeom>
              <a:avLst/>
              <a:gdLst>
                <a:gd name="T0" fmla="*/ 1305 w 1986"/>
                <a:gd name="T1" fmla="*/ 0 h 1367"/>
                <a:gd name="T2" fmla="*/ 1305 w 1986"/>
                <a:gd name="T3" fmla="*/ 0 h 1367"/>
                <a:gd name="T4" fmla="*/ 758 w 1986"/>
                <a:gd name="T5" fmla="*/ 276 h 1367"/>
                <a:gd name="T6" fmla="*/ 489 w 1986"/>
                <a:gd name="T7" fmla="*/ 194 h 1367"/>
                <a:gd name="T8" fmla="*/ 0 w 1986"/>
                <a:gd name="T9" fmla="*/ 683 h 1367"/>
                <a:gd name="T10" fmla="*/ 489 w 1986"/>
                <a:gd name="T11" fmla="*/ 1172 h 1367"/>
                <a:gd name="T12" fmla="*/ 758 w 1986"/>
                <a:gd name="T13" fmla="*/ 1090 h 1367"/>
                <a:gd name="T14" fmla="*/ 1305 w 1986"/>
                <a:gd name="T15" fmla="*/ 1366 h 1367"/>
                <a:gd name="T16" fmla="*/ 1985 w 1986"/>
                <a:gd name="T17" fmla="*/ 683 h 1367"/>
                <a:gd name="T18" fmla="*/ 1305 w 1986"/>
                <a:gd name="T19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6" h="1367">
                  <a:moveTo>
                    <a:pt x="1305" y="0"/>
                  </a:moveTo>
                  <a:lnTo>
                    <a:pt x="1305" y="0"/>
                  </a:lnTo>
                  <a:cubicBezTo>
                    <a:pt x="1080" y="0"/>
                    <a:pt x="880" y="110"/>
                    <a:pt x="758" y="276"/>
                  </a:cubicBezTo>
                  <a:cubicBezTo>
                    <a:pt x="680" y="226"/>
                    <a:pt x="586" y="194"/>
                    <a:pt x="489" y="194"/>
                  </a:cubicBezTo>
                  <a:cubicBezTo>
                    <a:pt x="219" y="194"/>
                    <a:pt x="0" y="414"/>
                    <a:pt x="0" y="683"/>
                  </a:cubicBezTo>
                  <a:cubicBezTo>
                    <a:pt x="0" y="952"/>
                    <a:pt x="219" y="1172"/>
                    <a:pt x="489" y="1172"/>
                  </a:cubicBezTo>
                  <a:cubicBezTo>
                    <a:pt x="586" y="1172"/>
                    <a:pt x="680" y="1140"/>
                    <a:pt x="758" y="1090"/>
                  </a:cubicBezTo>
                  <a:cubicBezTo>
                    <a:pt x="880" y="1256"/>
                    <a:pt x="1080" y="1366"/>
                    <a:pt x="1305" y="1366"/>
                  </a:cubicBezTo>
                  <a:cubicBezTo>
                    <a:pt x="1681" y="1366"/>
                    <a:pt x="1985" y="1059"/>
                    <a:pt x="1985" y="683"/>
                  </a:cubicBezTo>
                  <a:cubicBezTo>
                    <a:pt x="1985" y="307"/>
                    <a:pt x="1681" y="0"/>
                    <a:pt x="130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1445">
              <a:extLst>
                <a:ext uri="{FF2B5EF4-FFF2-40B4-BE49-F238E27FC236}">
                  <a16:creationId xmlns:a16="http://schemas.microsoft.com/office/drawing/2014/main" id="{8E442155-A118-4F42-88C0-402F11511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8774" y="34179542"/>
              <a:ext cx="2615456" cy="1301028"/>
            </a:xfrm>
            <a:custGeom>
              <a:avLst/>
              <a:gdLst>
                <a:gd name="T0" fmla="*/ 851 w 862"/>
                <a:gd name="T1" fmla="*/ 420 h 427"/>
                <a:gd name="T2" fmla="*/ 851 w 862"/>
                <a:gd name="T3" fmla="*/ 420 h 427"/>
                <a:gd name="T4" fmla="*/ 851 w 862"/>
                <a:gd name="T5" fmla="*/ 194 h 427"/>
                <a:gd name="T6" fmla="*/ 16 w 862"/>
                <a:gd name="T7" fmla="*/ 194 h 427"/>
                <a:gd name="T8" fmla="*/ 7 w 862"/>
                <a:gd name="T9" fmla="*/ 426 h 427"/>
                <a:gd name="T10" fmla="*/ 851 w 862"/>
                <a:gd name="T11" fmla="*/ 42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2" h="427">
                  <a:moveTo>
                    <a:pt x="851" y="420"/>
                  </a:moveTo>
                  <a:lnTo>
                    <a:pt x="851" y="420"/>
                  </a:lnTo>
                  <a:cubicBezTo>
                    <a:pt x="861" y="347"/>
                    <a:pt x="861" y="275"/>
                    <a:pt x="851" y="194"/>
                  </a:cubicBezTo>
                  <a:cubicBezTo>
                    <a:pt x="679" y="0"/>
                    <a:pt x="220" y="3"/>
                    <a:pt x="16" y="194"/>
                  </a:cubicBezTo>
                  <a:cubicBezTo>
                    <a:pt x="3" y="263"/>
                    <a:pt x="0" y="344"/>
                    <a:pt x="7" y="426"/>
                  </a:cubicBezTo>
                  <a:cubicBezTo>
                    <a:pt x="223" y="254"/>
                    <a:pt x="663" y="250"/>
                    <a:pt x="851" y="4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1446">
              <a:extLst>
                <a:ext uri="{FF2B5EF4-FFF2-40B4-BE49-F238E27FC236}">
                  <a16:creationId xmlns:a16="http://schemas.microsoft.com/office/drawing/2014/main" id="{1AE56789-7DBF-2A44-B2F4-6FA69E260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5599" y="35078192"/>
              <a:ext cx="2575223" cy="2400854"/>
            </a:xfrm>
            <a:custGeom>
              <a:avLst/>
              <a:gdLst>
                <a:gd name="T0" fmla="*/ 440 w 845"/>
                <a:gd name="T1" fmla="*/ 0 h 791"/>
                <a:gd name="T2" fmla="*/ 440 w 845"/>
                <a:gd name="T3" fmla="*/ 0 h 791"/>
                <a:gd name="T4" fmla="*/ 440 w 845"/>
                <a:gd name="T5" fmla="*/ 0 h 791"/>
                <a:gd name="T6" fmla="*/ 3 w 845"/>
                <a:gd name="T7" fmla="*/ 132 h 791"/>
                <a:gd name="T8" fmla="*/ 0 w 845"/>
                <a:gd name="T9" fmla="*/ 132 h 791"/>
                <a:gd name="T10" fmla="*/ 0 w 845"/>
                <a:gd name="T11" fmla="*/ 132 h 791"/>
                <a:gd name="T12" fmla="*/ 25 w 845"/>
                <a:gd name="T13" fmla="*/ 266 h 791"/>
                <a:gd name="T14" fmla="*/ 425 w 845"/>
                <a:gd name="T15" fmla="*/ 790 h 791"/>
                <a:gd name="T16" fmla="*/ 822 w 845"/>
                <a:gd name="T17" fmla="*/ 235 h 791"/>
                <a:gd name="T18" fmla="*/ 844 w 845"/>
                <a:gd name="T19" fmla="*/ 126 h 791"/>
                <a:gd name="T20" fmla="*/ 844 w 845"/>
                <a:gd name="T21" fmla="*/ 126 h 791"/>
                <a:gd name="T22" fmla="*/ 440 w 845"/>
                <a:gd name="T23" fmla="*/ 0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5" h="791">
                  <a:moveTo>
                    <a:pt x="440" y="0"/>
                  </a:moveTo>
                  <a:lnTo>
                    <a:pt x="440" y="0"/>
                  </a:lnTo>
                  <a:lnTo>
                    <a:pt x="440" y="0"/>
                  </a:lnTo>
                  <a:cubicBezTo>
                    <a:pt x="278" y="0"/>
                    <a:pt x="112" y="44"/>
                    <a:pt x="3" y="132"/>
                  </a:cubicBezTo>
                  <a:lnTo>
                    <a:pt x="0" y="132"/>
                  </a:lnTo>
                  <a:lnTo>
                    <a:pt x="0" y="132"/>
                  </a:lnTo>
                  <a:cubicBezTo>
                    <a:pt x="3" y="179"/>
                    <a:pt x="12" y="223"/>
                    <a:pt x="25" y="266"/>
                  </a:cubicBezTo>
                  <a:cubicBezTo>
                    <a:pt x="93" y="495"/>
                    <a:pt x="425" y="790"/>
                    <a:pt x="425" y="790"/>
                  </a:cubicBezTo>
                  <a:cubicBezTo>
                    <a:pt x="425" y="790"/>
                    <a:pt x="763" y="461"/>
                    <a:pt x="822" y="235"/>
                  </a:cubicBezTo>
                  <a:cubicBezTo>
                    <a:pt x="832" y="198"/>
                    <a:pt x="841" y="160"/>
                    <a:pt x="844" y="126"/>
                  </a:cubicBezTo>
                  <a:lnTo>
                    <a:pt x="844" y="126"/>
                  </a:lnTo>
                  <a:cubicBezTo>
                    <a:pt x="753" y="41"/>
                    <a:pt x="597" y="0"/>
                    <a:pt x="440" y="0"/>
                  </a:cubicBezTo>
                </a:path>
              </a:pathLst>
            </a:custGeom>
            <a:solidFill>
              <a:srgbClr val="0998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1447">
              <a:extLst>
                <a:ext uri="{FF2B5EF4-FFF2-40B4-BE49-F238E27FC236}">
                  <a16:creationId xmlns:a16="http://schemas.microsoft.com/office/drawing/2014/main" id="{87E98BC4-CD59-F746-AFB2-1B87971D6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5599" y="35078192"/>
              <a:ext cx="2575223" cy="402379"/>
            </a:xfrm>
            <a:custGeom>
              <a:avLst/>
              <a:gdLst>
                <a:gd name="T0" fmla="*/ 0 w 845"/>
                <a:gd name="T1" fmla="*/ 132 h 133"/>
                <a:gd name="T2" fmla="*/ 0 w 845"/>
                <a:gd name="T3" fmla="*/ 132 h 133"/>
                <a:gd name="T4" fmla="*/ 0 w 845"/>
                <a:gd name="T5" fmla="*/ 132 h 133"/>
                <a:gd name="T6" fmla="*/ 0 w 845"/>
                <a:gd name="T7" fmla="*/ 132 h 133"/>
                <a:gd name="T8" fmla="*/ 0 w 845"/>
                <a:gd name="T9" fmla="*/ 132 h 133"/>
                <a:gd name="T10" fmla="*/ 844 w 845"/>
                <a:gd name="T11" fmla="*/ 126 h 133"/>
                <a:gd name="T12" fmla="*/ 844 w 845"/>
                <a:gd name="T13" fmla="*/ 126 h 133"/>
                <a:gd name="T14" fmla="*/ 844 w 845"/>
                <a:gd name="T15" fmla="*/ 126 h 133"/>
                <a:gd name="T16" fmla="*/ 844 w 845"/>
                <a:gd name="T17" fmla="*/ 126 h 133"/>
                <a:gd name="T18" fmla="*/ 844 w 845"/>
                <a:gd name="T19" fmla="*/ 126 h 133"/>
                <a:gd name="T20" fmla="*/ 440 w 845"/>
                <a:gd name="T21" fmla="*/ 0 h 133"/>
                <a:gd name="T22" fmla="*/ 440 w 845"/>
                <a:gd name="T23" fmla="*/ 0 h 133"/>
                <a:gd name="T24" fmla="*/ 3 w 845"/>
                <a:gd name="T25" fmla="*/ 132 h 133"/>
                <a:gd name="T26" fmla="*/ 440 w 845"/>
                <a:gd name="T27" fmla="*/ 0 h 133"/>
                <a:gd name="T28" fmla="*/ 440 w 845"/>
                <a:gd name="T29" fmla="*/ 0 h 133"/>
                <a:gd name="T30" fmla="*/ 440 w 845"/>
                <a:gd name="T31" fmla="*/ 0 h 133"/>
                <a:gd name="T32" fmla="*/ 440 w 845"/>
                <a:gd name="T33" fmla="*/ 0 h 133"/>
                <a:gd name="T34" fmla="*/ 440 w 845"/>
                <a:gd name="T35" fmla="*/ 0 h 133"/>
                <a:gd name="T36" fmla="*/ 440 w 845"/>
                <a:gd name="T37" fmla="*/ 0 h 133"/>
                <a:gd name="T38" fmla="*/ 0 w 845"/>
                <a:gd name="T3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5" h="133">
                  <a:moveTo>
                    <a:pt x="0" y="132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844" y="126"/>
                  </a:lnTo>
                  <a:lnTo>
                    <a:pt x="844" y="126"/>
                  </a:lnTo>
                  <a:lnTo>
                    <a:pt x="844" y="126"/>
                  </a:lnTo>
                  <a:lnTo>
                    <a:pt x="844" y="126"/>
                  </a:lnTo>
                  <a:lnTo>
                    <a:pt x="844" y="126"/>
                  </a:lnTo>
                  <a:lnTo>
                    <a:pt x="440" y="0"/>
                  </a:lnTo>
                  <a:lnTo>
                    <a:pt x="440" y="0"/>
                  </a:lnTo>
                  <a:cubicBezTo>
                    <a:pt x="278" y="0"/>
                    <a:pt x="112" y="44"/>
                    <a:pt x="3" y="132"/>
                  </a:cubicBezTo>
                  <a:cubicBezTo>
                    <a:pt x="112" y="44"/>
                    <a:pt x="278" y="0"/>
                    <a:pt x="440" y="0"/>
                  </a:cubicBezTo>
                  <a:lnTo>
                    <a:pt x="440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0" y="132"/>
                  </a:lnTo>
                </a:path>
              </a:pathLst>
            </a:custGeom>
            <a:solidFill>
              <a:srgbClr val="85D1D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1448">
              <a:extLst>
                <a:ext uri="{FF2B5EF4-FFF2-40B4-BE49-F238E27FC236}">
                  <a16:creationId xmlns:a16="http://schemas.microsoft.com/office/drawing/2014/main" id="{042BEA44-FA7A-DF41-AAEC-F0BDFC094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5357" y="34340494"/>
              <a:ext cx="2655698" cy="3151969"/>
            </a:xfrm>
            <a:custGeom>
              <a:avLst/>
              <a:gdLst>
                <a:gd name="T0" fmla="*/ 453 w 874"/>
                <a:gd name="T1" fmla="*/ 0 h 1035"/>
                <a:gd name="T2" fmla="*/ 453 w 874"/>
                <a:gd name="T3" fmla="*/ 0 h 1035"/>
                <a:gd name="T4" fmla="*/ 453 w 874"/>
                <a:gd name="T5" fmla="*/ 66 h 1035"/>
                <a:gd name="T6" fmla="*/ 795 w 874"/>
                <a:gd name="T7" fmla="*/ 172 h 1035"/>
                <a:gd name="T8" fmla="*/ 773 w 874"/>
                <a:gd name="T9" fmla="*/ 463 h 1035"/>
                <a:gd name="T10" fmla="*/ 435 w 874"/>
                <a:gd name="T11" fmla="*/ 943 h 1035"/>
                <a:gd name="T12" fmla="*/ 100 w 874"/>
                <a:gd name="T13" fmla="*/ 492 h 1035"/>
                <a:gd name="T14" fmla="*/ 81 w 874"/>
                <a:gd name="T15" fmla="*/ 175 h 1035"/>
                <a:gd name="T16" fmla="*/ 453 w 874"/>
                <a:gd name="T17" fmla="*/ 66 h 1035"/>
                <a:gd name="T18" fmla="*/ 453 w 874"/>
                <a:gd name="T19" fmla="*/ 0 h 1035"/>
                <a:gd name="T20" fmla="*/ 453 w 874"/>
                <a:gd name="T21" fmla="*/ 0 h 1035"/>
                <a:gd name="T22" fmla="*/ 453 w 874"/>
                <a:gd name="T23" fmla="*/ 0 h 1035"/>
                <a:gd name="T24" fmla="*/ 22 w 874"/>
                <a:gd name="T25" fmla="*/ 144 h 1035"/>
                <a:gd name="T26" fmla="*/ 38 w 874"/>
                <a:gd name="T27" fmla="*/ 510 h 1035"/>
                <a:gd name="T28" fmla="*/ 438 w 874"/>
                <a:gd name="T29" fmla="*/ 1034 h 1035"/>
                <a:gd name="T30" fmla="*/ 835 w 874"/>
                <a:gd name="T31" fmla="*/ 479 h 1035"/>
                <a:gd name="T32" fmla="*/ 857 w 874"/>
                <a:gd name="T33" fmla="*/ 144 h 1035"/>
                <a:gd name="T34" fmla="*/ 453 w 874"/>
                <a:gd name="T35" fmla="*/ 0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74" h="1035">
                  <a:moveTo>
                    <a:pt x="453" y="0"/>
                  </a:moveTo>
                  <a:lnTo>
                    <a:pt x="453" y="0"/>
                  </a:lnTo>
                  <a:cubicBezTo>
                    <a:pt x="453" y="66"/>
                    <a:pt x="453" y="66"/>
                    <a:pt x="453" y="66"/>
                  </a:cubicBezTo>
                  <a:cubicBezTo>
                    <a:pt x="597" y="66"/>
                    <a:pt x="723" y="103"/>
                    <a:pt x="795" y="172"/>
                  </a:cubicBezTo>
                  <a:cubicBezTo>
                    <a:pt x="807" y="279"/>
                    <a:pt x="801" y="360"/>
                    <a:pt x="773" y="463"/>
                  </a:cubicBezTo>
                  <a:cubicBezTo>
                    <a:pt x="732" y="611"/>
                    <a:pt x="544" y="830"/>
                    <a:pt x="435" y="943"/>
                  </a:cubicBezTo>
                  <a:cubicBezTo>
                    <a:pt x="329" y="839"/>
                    <a:pt x="147" y="639"/>
                    <a:pt x="100" y="492"/>
                  </a:cubicBezTo>
                  <a:cubicBezTo>
                    <a:pt x="66" y="376"/>
                    <a:pt x="72" y="244"/>
                    <a:pt x="81" y="175"/>
                  </a:cubicBezTo>
                  <a:cubicBezTo>
                    <a:pt x="169" y="106"/>
                    <a:pt x="307" y="66"/>
                    <a:pt x="453" y="66"/>
                  </a:cubicBezTo>
                  <a:cubicBezTo>
                    <a:pt x="453" y="0"/>
                    <a:pt x="453" y="0"/>
                    <a:pt x="453" y="0"/>
                  </a:cubicBezTo>
                  <a:lnTo>
                    <a:pt x="453" y="0"/>
                  </a:lnTo>
                  <a:lnTo>
                    <a:pt x="453" y="0"/>
                  </a:lnTo>
                  <a:cubicBezTo>
                    <a:pt x="291" y="0"/>
                    <a:pt x="122" y="47"/>
                    <a:pt x="22" y="144"/>
                  </a:cubicBezTo>
                  <a:cubicBezTo>
                    <a:pt x="3" y="251"/>
                    <a:pt x="0" y="391"/>
                    <a:pt x="38" y="510"/>
                  </a:cubicBezTo>
                  <a:cubicBezTo>
                    <a:pt x="106" y="739"/>
                    <a:pt x="438" y="1034"/>
                    <a:pt x="438" y="1034"/>
                  </a:cubicBezTo>
                  <a:cubicBezTo>
                    <a:pt x="438" y="1034"/>
                    <a:pt x="776" y="705"/>
                    <a:pt x="835" y="479"/>
                  </a:cubicBezTo>
                  <a:cubicBezTo>
                    <a:pt x="867" y="363"/>
                    <a:pt x="873" y="269"/>
                    <a:pt x="857" y="144"/>
                  </a:cubicBezTo>
                  <a:cubicBezTo>
                    <a:pt x="770" y="47"/>
                    <a:pt x="613" y="0"/>
                    <a:pt x="45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1449">
              <a:extLst>
                <a:ext uri="{FF2B5EF4-FFF2-40B4-BE49-F238E27FC236}">
                  <a16:creationId xmlns:a16="http://schemas.microsoft.com/office/drawing/2014/main" id="{B94A2954-DFB5-944A-8EA1-A14F0C0F0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531" y="35426920"/>
              <a:ext cx="1019359" cy="965708"/>
            </a:xfrm>
            <a:custGeom>
              <a:avLst/>
              <a:gdLst>
                <a:gd name="T0" fmla="*/ 169 w 336"/>
                <a:gd name="T1" fmla="*/ 0 h 317"/>
                <a:gd name="T2" fmla="*/ 219 w 336"/>
                <a:gd name="T3" fmla="*/ 106 h 317"/>
                <a:gd name="T4" fmla="*/ 335 w 336"/>
                <a:gd name="T5" fmla="*/ 122 h 317"/>
                <a:gd name="T6" fmla="*/ 250 w 336"/>
                <a:gd name="T7" fmla="*/ 204 h 317"/>
                <a:gd name="T8" fmla="*/ 272 w 336"/>
                <a:gd name="T9" fmla="*/ 316 h 317"/>
                <a:gd name="T10" fmla="*/ 169 w 336"/>
                <a:gd name="T11" fmla="*/ 263 h 317"/>
                <a:gd name="T12" fmla="*/ 66 w 336"/>
                <a:gd name="T13" fmla="*/ 316 h 317"/>
                <a:gd name="T14" fmla="*/ 85 w 336"/>
                <a:gd name="T15" fmla="*/ 204 h 317"/>
                <a:gd name="T16" fmla="*/ 0 w 336"/>
                <a:gd name="T17" fmla="*/ 122 h 317"/>
                <a:gd name="T18" fmla="*/ 116 w 336"/>
                <a:gd name="T19" fmla="*/ 106 h 317"/>
                <a:gd name="T20" fmla="*/ 169 w 336"/>
                <a:gd name="T21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6" h="317">
                  <a:moveTo>
                    <a:pt x="169" y="0"/>
                  </a:moveTo>
                  <a:lnTo>
                    <a:pt x="219" y="106"/>
                  </a:lnTo>
                  <a:lnTo>
                    <a:pt x="335" y="122"/>
                  </a:lnTo>
                  <a:lnTo>
                    <a:pt x="250" y="204"/>
                  </a:lnTo>
                  <a:lnTo>
                    <a:pt x="272" y="316"/>
                  </a:lnTo>
                  <a:lnTo>
                    <a:pt x="169" y="263"/>
                  </a:lnTo>
                  <a:lnTo>
                    <a:pt x="66" y="316"/>
                  </a:lnTo>
                  <a:lnTo>
                    <a:pt x="85" y="204"/>
                  </a:lnTo>
                  <a:lnTo>
                    <a:pt x="0" y="122"/>
                  </a:lnTo>
                  <a:lnTo>
                    <a:pt x="116" y="106"/>
                  </a:lnTo>
                  <a:lnTo>
                    <a:pt x="16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1450">
              <a:extLst>
                <a:ext uri="{FF2B5EF4-FFF2-40B4-BE49-F238E27FC236}">
                  <a16:creationId xmlns:a16="http://schemas.microsoft.com/office/drawing/2014/main" id="{D8534E1C-1C6E-4845-A8BB-1B156ACE8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5037" y="34635571"/>
              <a:ext cx="281669" cy="415795"/>
            </a:xfrm>
            <a:custGeom>
              <a:avLst/>
              <a:gdLst>
                <a:gd name="T0" fmla="*/ 0 w 92"/>
                <a:gd name="T1" fmla="*/ 13 h 136"/>
                <a:gd name="T2" fmla="*/ 0 w 92"/>
                <a:gd name="T3" fmla="*/ 13 h 136"/>
                <a:gd name="T4" fmla="*/ 41 w 92"/>
                <a:gd name="T5" fmla="*/ 3 h 136"/>
                <a:gd name="T6" fmla="*/ 88 w 92"/>
                <a:gd name="T7" fmla="*/ 34 h 136"/>
                <a:gd name="T8" fmla="*/ 50 w 92"/>
                <a:gd name="T9" fmla="*/ 78 h 136"/>
                <a:gd name="T10" fmla="*/ 35 w 92"/>
                <a:gd name="T11" fmla="*/ 78 h 136"/>
                <a:gd name="T12" fmla="*/ 44 w 92"/>
                <a:gd name="T13" fmla="*/ 128 h 136"/>
                <a:gd name="T14" fmla="*/ 19 w 92"/>
                <a:gd name="T15" fmla="*/ 135 h 136"/>
                <a:gd name="T16" fmla="*/ 0 w 92"/>
                <a:gd name="T17" fmla="*/ 13 h 136"/>
                <a:gd name="T18" fmla="*/ 31 w 92"/>
                <a:gd name="T19" fmla="*/ 63 h 136"/>
                <a:gd name="T20" fmla="*/ 31 w 92"/>
                <a:gd name="T21" fmla="*/ 63 h 136"/>
                <a:gd name="T22" fmla="*/ 44 w 92"/>
                <a:gd name="T23" fmla="*/ 60 h 136"/>
                <a:gd name="T24" fmla="*/ 63 w 92"/>
                <a:gd name="T25" fmla="*/ 38 h 136"/>
                <a:gd name="T26" fmla="*/ 41 w 92"/>
                <a:gd name="T27" fmla="*/ 22 h 136"/>
                <a:gd name="T28" fmla="*/ 25 w 92"/>
                <a:gd name="T29" fmla="*/ 25 h 136"/>
                <a:gd name="T30" fmla="*/ 31 w 92"/>
                <a:gd name="T31" fmla="*/ 6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136">
                  <a:moveTo>
                    <a:pt x="0" y="13"/>
                  </a:moveTo>
                  <a:lnTo>
                    <a:pt x="0" y="13"/>
                  </a:lnTo>
                  <a:cubicBezTo>
                    <a:pt x="41" y="3"/>
                    <a:pt x="41" y="3"/>
                    <a:pt x="41" y="3"/>
                  </a:cubicBezTo>
                  <a:cubicBezTo>
                    <a:pt x="63" y="0"/>
                    <a:pt x="82" y="9"/>
                    <a:pt x="88" y="34"/>
                  </a:cubicBezTo>
                  <a:cubicBezTo>
                    <a:pt x="91" y="56"/>
                    <a:pt x="75" y="72"/>
                    <a:pt x="50" y="78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19" y="135"/>
                    <a:pt x="19" y="135"/>
                    <a:pt x="19" y="135"/>
                  </a:cubicBezTo>
                  <a:lnTo>
                    <a:pt x="0" y="13"/>
                  </a:lnTo>
                  <a:close/>
                  <a:moveTo>
                    <a:pt x="31" y="63"/>
                  </a:moveTo>
                  <a:lnTo>
                    <a:pt x="31" y="63"/>
                  </a:lnTo>
                  <a:cubicBezTo>
                    <a:pt x="44" y="60"/>
                    <a:pt x="44" y="60"/>
                    <a:pt x="44" y="60"/>
                  </a:cubicBezTo>
                  <a:cubicBezTo>
                    <a:pt x="60" y="56"/>
                    <a:pt x="63" y="50"/>
                    <a:pt x="63" y="38"/>
                  </a:cubicBezTo>
                  <a:cubicBezTo>
                    <a:pt x="60" y="25"/>
                    <a:pt x="50" y="22"/>
                    <a:pt x="41" y="22"/>
                  </a:cubicBezTo>
                  <a:cubicBezTo>
                    <a:pt x="25" y="25"/>
                    <a:pt x="25" y="25"/>
                    <a:pt x="25" y="25"/>
                  </a:cubicBezTo>
                  <a:lnTo>
                    <a:pt x="31" y="63"/>
                  </a:lnTo>
                  <a:close/>
                </a:path>
              </a:pathLst>
            </a:custGeom>
            <a:solidFill>
              <a:srgbClr val="0073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1451">
              <a:extLst>
                <a:ext uri="{FF2B5EF4-FFF2-40B4-BE49-F238E27FC236}">
                  <a16:creationId xmlns:a16="http://schemas.microsoft.com/office/drawing/2014/main" id="{899A6468-5121-DC46-BC40-C0C895417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531" y="34541687"/>
              <a:ext cx="295078" cy="415787"/>
            </a:xfrm>
            <a:custGeom>
              <a:avLst/>
              <a:gdLst>
                <a:gd name="T0" fmla="*/ 93 w 98"/>
                <a:gd name="T1" fmla="*/ 62 h 136"/>
                <a:gd name="T2" fmla="*/ 93 w 98"/>
                <a:gd name="T3" fmla="*/ 62 h 136"/>
                <a:gd name="T4" fmla="*/ 53 w 98"/>
                <a:gd name="T5" fmla="*/ 131 h 136"/>
                <a:gd name="T6" fmla="*/ 3 w 98"/>
                <a:gd name="T7" fmla="*/ 69 h 136"/>
                <a:gd name="T8" fmla="*/ 43 w 98"/>
                <a:gd name="T9" fmla="*/ 3 h 136"/>
                <a:gd name="T10" fmla="*/ 93 w 98"/>
                <a:gd name="T11" fmla="*/ 62 h 136"/>
                <a:gd name="T12" fmla="*/ 28 w 98"/>
                <a:gd name="T13" fmla="*/ 69 h 136"/>
                <a:gd name="T14" fmla="*/ 28 w 98"/>
                <a:gd name="T15" fmla="*/ 69 h 136"/>
                <a:gd name="T16" fmla="*/ 50 w 98"/>
                <a:gd name="T17" fmla="*/ 113 h 136"/>
                <a:gd name="T18" fmla="*/ 65 w 98"/>
                <a:gd name="T19" fmla="*/ 66 h 136"/>
                <a:gd name="T20" fmla="*/ 43 w 98"/>
                <a:gd name="T21" fmla="*/ 22 h 136"/>
                <a:gd name="T22" fmla="*/ 28 w 98"/>
                <a:gd name="T23" fmla="*/ 6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" h="136">
                  <a:moveTo>
                    <a:pt x="93" y="62"/>
                  </a:moveTo>
                  <a:lnTo>
                    <a:pt x="93" y="62"/>
                  </a:lnTo>
                  <a:cubicBezTo>
                    <a:pt x="97" y="109"/>
                    <a:pt x="84" y="128"/>
                    <a:pt x="53" y="131"/>
                  </a:cubicBezTo>
                  <a:cubicBezTo>
                    <a:pt x="21" y="135"/>
                    <a:pt x="6" y="116"/>
                    <a:pt x="3" y="69"/>
                  </a:cubicBezTo>
                  <a:cubicBezTo>
                    <a:pt x="0" y="25"/>
                    <a:pt x="12" y="6"/>
                    <a:pt x="43" y="3"/>
                  </a:cubicBezTo>
                  <a:cubicBezTo>
                    <a:pt x="72" y="0"/>
                    <a:pt x="90" y="19"/>
                    <a:pt x="93" y="62"/>
                  </a:cubicBezTo>
                  <a:close/>
                  <a:moveTo>
                    <a:pt x="28" y="69"/>
                  </a:moveTo>
                  <a:lnTo>
                    <a:pt x="28" y="69"/>
                  </a:lnTo>
                  <a:cubicBezTo>
                    <a:pt x="31" y="97"/>
                    <a:pt x="37" y="113"/>
                    <a:pt x="50" y="113"/>
                  </a:cubicBezTo>
                  <a:cubicBezTo>
                    <a:pt x="65" y="113"/>
                    <a:pt x="68" y="94"/>
                    <a:pt x="65" y="66"/>
                  </a:cubicBezTo>
                  <a:cubicBezTo>
                    <a:pt x="65" y="34"/>
                    <a:pt x="59" y="22"/>
                    <a:pt x="43" y="22"/>
                  </a:cubicBezTo>
                  <a:cubicBezTo>
                    <a:pt x="28" y="25"/>
                    <a:pt x="25" y="41"/>
                    <a:pt x="28" y="69"/>
                  </a:cubicBezTo>
                  <a:close/>
                </a:path>
              </a:pathLst>
            </a:custGeom>
            <a:solidFill>
              <a:srgbClr val="0073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1452">
              <a:extLst>
                <a:ext uri="{FF2B5EF4-FFF2-40B4-BE49-F238E27FC236}">
                  <a16:creationId xmlns:a16="http://schemas.microsoft.com/office/drawing/2014/main" id="{A2E674D4-935D-AF4B-A0D4-C0CDEDD11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5668" y="34555096"/>
              <a:ext cx="228019" cy="375553"/>
            </a:xfrm>
            <a:custGeom>
              <a:avLst/>
              <a:gdLst>
                <a:gd name="T0" fmla="*/ 0 w 73"/>
                <a:gd name="T1" fmla="*/ 0 h 123"/>
                <a:gd name="T2" fmla="*/ 25 w 73"/>
                <a:gd name="T3" fmla="*/ 0 h 123"/>
                <a:gd name="T4" fmla="*/ 25 w 73"/>
                <a:gd name="T5" fmla="*/ 103 h 123"/>
                <a:gd name="T6" fmla="*/ 72 w 73"/>
                <a:gd name="T7" fmla="*/ 103 h 123"/>
                <a:gd name="T8" fmla="*/ 68 w 73"/>
                <a:gd name="T9" fmla="*/ 122 h 123"/>
                <a:gd name="T10" fmla="*/ 0 w 73"/>
                <a:gd name="T11" fmla="*/ 122 h 123"/>
                <a:gd name="T12" fmla="*/ 0 w 73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23">
                  <a:moveTo>
                    <a:pt x="0" y="0"/>
                  </a:moveTo>
                  <a:lnTo>
                    <a:pt x="25" y="0"/>
                  </a:lnTo>
                  <a:lnTo>
                    <a:pt x="25" y="103"/>
                  </a:lnTo>
                  <a:lnTo>
                    <a:pt x="72" y="103"/>
                  </a:lnTo>
                  <a:lnTo>
                    <a:pt x="68" y="122"/>
                  </a:lnTo>
                  <a:lnTo>
                    <a:pt x="0" y="122"/>
                  </a:lnTo>
                  <a:lnTo>
                    <a:pt x="0" y="0"/>
                  </a:lnTo>
                </a:path>
              </a:pathLst>
            </a:custGeom>
            <a:solidFill>
              <a:srgbClr val="0073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1453">
              <a:extLst>
                <a:ext uri="{FF2B5EF4-FFF2-40B4-BE49-F238E27FC236}">
                  <a16:creationId xmlns:a16="http://schemas.microsoft.com/office/drawing/2014/main" id="{2329249D-3589-C945-A495-3E697307F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3920" y="34555096"/>
              <a:ext cx="93893" cy="388970"/>
            </a:xfrm>
            <a:custGeom>
              <a:avLst/>
              <a:gdLst>
                <a:gd name="T0" fmla="*/ 28 w 29"/>
                <a:gd name="T1" fmla="*/ 3 h 126"/>
                <a:gd name="T2" fmla="*/ 25 w 29"/>
                <a:gd name="T3" fmla="*/ 125 h 126"/>
                <a:gd name="T4" fmla="*/ 0 w 29"/>
                <a:gd name="T5" fmla="*/ 125 h 126"/>
                <a:gd name="T6" fmla="*/ 3 w 29"/>
                <a:gd name="T7" fmla="*/ 0 h 126"/>
                <a:gd name="T8" fmla="*/ 28 w 29"/>
                <a:gd name="T9" fmla="*/ 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26">
                  <a:moveTo>
                    <a:pt x="28" y="3"/>
                  </a:moveTo>
                  <a:lnTo>
                    <a:pt x="25" y="125"/>
                  </a:lnTo>
                  <a:lnTo>
                    <a:pt x="0" y="125"/>
                  </a:lnTo>
                  <a:lnTo>
                    <a:pt x="3" y="0"/>
                  </a:lnTo>
                  <a:lnTo>
                    <a:pt x="28" y="3"/>
                  </a:lnTo>
                </a:path>
              </a:pathLst>
            </a:custGeom>
            <a:solidFill>
              <a:srgbClr val="0073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1454">
              <a:extLst>
                <a:ext uri="{FF2B5EF4-FFF2-40B4-BE49-F238E27FC236}">
                  <a16:creationId xmlns:a16="http://schemas.microsoft.com/office/drawing/2014/main" id="{845C4EA6-E94E-5649-9467-52FE3E7C6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8046" y="34568513"/>
              <a:ext cx="281669" cy="415787"/>
            </a:xfrm>
            <a:custGeom>
              <a:avLst/>
              <a:gdLst>
                <a:gd name="T0" fmla="*/ 88 w 92"/>
                <a:gd name="T1" fmla="*/ 97 h 136"/>
                <a:gd name="T2" fmla="*/ 88 w 92"/>
                <a:gd name="T3" fmla="*/ 97 h 136"/>
                <a:gd name="T4" fmla="*/ 41 w 92"/>
                <a:gd name="T5" fmla="*/ 132 h 136"/>
                <a:gd name="T6" fmla="*/ 3 w 92"/>
                <a:gd name="T7" fmla="*/ 63 h 136"/>
                <a:gd name="T8" fmla="*/ 56 w 92"/>
                <a:gd name="T9" fmla="*/ 3 h 136"/>
                <a:gd name="T10" fmla="*/ 91 w 92"/>
                <a:gd name="T11" fmla="*/ 44 h 136"/>
                <a:gd name="T12" fmla="*/ 66 w 92"/>
                <a:gd name="T13" fmla="*/ 44 h 136"/>
                <a:gd name="T14" fmla="*/ 53 w 92"/>
                <a:gd name="T15" fmla="*/ 22 h 136"/>
                <a:gd name="T16" fmla="*/ 28 w 92"/>
                <a:gd name="T17" fmla="*/ 66 h 136"/>
                <a:gd name="T18" fmla="*/ 44 w 92"/>
                <a:gd name="T19" fmla="*/ 113 h 136"/>
                <a:gd name="T20" fmla="*/ 63 w 92"/>
                <a:gd name="T21" fmla="*/ 94 h 136"/>
                <a:gd name="T22" fmla="*/ 88 w 92"/>
                <a:gd name="T23" fmla="*/ 9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" h="136">
                  <a:moveTo>
                    <a:pt x="88" y="97"/>
                  </a:moveTo>
                  <a:lnTo>
                    <a:pt x="88" y="97"/>
                  </a:lnTo>
                  <a:cubicBezTo>
                    <a:pt x="88" y="103"/>
                    <a:pt x="82" y="135"/>
                    <a:pt x="41" y="132"/>
                  </a:cubicBezTo>
                  <a:cubicBezTo>
                    <a:pt x="3" y="129"/>
                    <a:pt x="0" y="97"/>
                    <a:pt x="3" y="63"/>
                  </a:cubicBezTo>
                  <a:cubicBezTo>
                    <a:pt x="6" y="22"/>
                    <a:pt x="22" y="0"/>
                    <a:pt x="56" y="3"/>
                  </a:cubicBezTo>
                  <a:cubicBezTo>
                    <a:pt x="91" y="6"/>
                    <a:pt x="91" y="35"/>
                    <a:pt x="91" y="44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66" y="38"/>
                    <a:pt x="69" y="25"/>
                    <a:pt x="53" y="22"/>
                  </a:cubicBezTo>
                  <a:cubicBezTo>
                    <a:pt x="38" y="22"/>
                    <a:pt x="31" y="38"/>
                    <a:pt x="28" y="66"/>
                  </a:cubicBezTo>
                  <a:cubicBezTo>
                    <a:pt x="28" y="88"/>
                    <a:pt x="28" y="110"/>
                    <a:pt x="44" y="113"/>
                  </a:cubicBezTo>
                  <a:cubicBezTo>
                    <a:pt x="60" y="113"/>
                    <a:pt x="63" y="100"/>
                    <a:pt x="63" y="94"/>
                  </a:cubicBezTo>
                  <a:lnTo>
                    <a:pt x="88" y="97"/>
                  </a:lnTo>
                </a:path>
              </a:pathLst>
            </a:custGeom>
            <a:solidFill>
              <a:srgbClr val="0073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1455">
              <a:extLst>
                <a:ext uri="{FF2B5EF4-FFF2-40B4-BE49-F238E27FC236}">
                  <a16:creationId xmlns:a16="http://schemas.microsoft.com/office/drawing/2014/main" id="{4F5326F0-2A04-554C-9A9B-5D4943733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6541" y="34622163"/>
              <a:ext cx="268252" cy="402379"/>
            </a:xfrm>
            <a:custGeom>
              <a:avLst/>
              <a:gdLst>
                <a:gd name="T0" fmla="*/ 76 w 89"/>
                <a:gd name="T1" fmla="*/ 75 h 132"/>
                <a:gd name="T2" fmla="*/ 32 w 89"/>
                <a:gd name="T3" fmla="*/ 69 h 132"/>
                <a:gd name="T4" fmla="*/ 29 w 89"/>
                <a:gd name="T5" fmla="*/ 106 h 132"/>
                <a:gd name="T6" fmla="*/ 79 w 89"/>
                <a:gd name="T7" fmla="*/ 113 h 132"/>
                <a:gd name="T8" fmla="*/ 72 w 89"/>
                <a:gd name="T9" fmla="*/ 131 h 132"/>
                <a:gd name="T10" fmla="*/ 0 w 89"/>
                <a:gd name="T11" fmla="*/ 122 h 132"/>
                <a:gd name="T12" fmla="*/ 16 w 89"/>
                <a:gd name="T13" fmla="*/ 0 h 132"/>
                <a:gd name="T14" fmla="*/ 88 w 89"/>
                <a:gd name="T15" fmla="*/ 6 h 132"/>
                <a:gd name="T16" fmla="*/ 85 w 89"/>
                <a:gd name="T17" fmla="*/ 28 h 132"/>
                <a:gd name="T18" fmla="*/ 38 w 89"/>
                <a:gd name="T19" fmla="*/ 22 h 132"/>
                <a:gd name="T20" fmla="*/ 35 w 89"/>
                <a:gd name="T21" fmla="*/ 50 h 132"/>
                <a:gd name="T22" fmla="*/ 79 w 89"/>
                <a:gd name="T23" fmla="*/ 56 h 132"/>
                <a:gd name="T24" fmla="*/ 76 w 89"/>
                <a:gd name="T25" fmla="*/ 7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132">
                  <a:moveTo>
                    <a:pt x="76" y="75"/>
                  </a:moveTo>
                  <a:lnTo>
                    <a:pt x="32" y="69"/>
                  </a:lnTo>
                  <a:lnTo>
                    <a:pt x="29" y="106"/>
                  </a:lnTo>
                  <a:lnTo>
                    <a:pt x="79" y="113"/>
                  </a:lnTo>
                  <a:lnTo>
                    <a:pt x="72" y="131"/>
                  </a:lnTo>
                  <a:lnTo>
                    <a:pt x="0" y="122"/>
                  </a:lnTo>
                  <a:lnTo>
                    <a:pt x="16" y="0"/>
                  </a:lnTo>
                  <a:lnTo>
                    <a:pt x="88" y="6"/>
                  </a:lnTo>
                  <a:lnTo>
                    <a:pt x="85" y="28"/>
                  </a:lnTo>
                  <a:lnTo>
                    <a:pt x="38" y="22"/>
                  </a:lnTo>
                  <a:lnTo>
                    <a:pt x="35" y="50"/>
                  </a:lnTo>
                  <a:lnTo>
                    <a:pt x="79" y="56"/>
                  </a:lnTo>
                  <a:lnTo>
                    <a:pt x="76" y="75"/>
                  </a:lnTo>
                </a:path>
              </a:pathLst>
            </a:custGeom>
            <a:solidFill>
              <a:srgbClr val="0073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2" name="Rectángulo 19">
            <a:extLst>
              <a:ext uri="{FF2B5EF4-FFF2-40B4-BE49-F238E27FC236}">
                <a16:creationId xmlns:a16="http://schemas.microsoft.com/office/drawing/2014/main" id="{21C0BC84-6BAC-D948-9E3C-7DF9B6480D62}"/>
              </a:ext>
            </a:extLst>
          </p:cNvPr>
          <p:cNvSpPr/>
          <p:nvPr/>
        </p:nvSpPr>
        <p:spPr>
          <a:xfrm>
            <a:off x="7527953" y="1065715"/>
            <a:ext cx="932178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6600" b="1" dirty="0">
                <a:solidFill>
                  <a:schemeClr val="accent5"/>
                </a:solidFill>
                <a:latin typeface="Montserrat" pitchFamily="2" charset="77"/>
              </a:rPr>
              <a:t>FOLLOW THE RULES</a:t>
            </a:r>
          </a:p>
        </p:txBody>
      </p:sp>
      <p:sp>
        <p:nvSpPr>
          <p:cNvPr id="44" name="Rectángulo 20">
            <a:extLst>
              <a:ext uri="{FF2B5EF4-FFF2-40B4-BE49-F238E27FC236}">
                <a16:creationId xmlns:a16="http://schemas.microsoft.com/office/drawing/2014/main" id="{6B0D78D3-1E63-9341-93C4-1D3261604B2C}"/>
              </a:ext>
            </a:extLst>
          </p:cNvPr>
          <p:cNvSpPr/>
          <p:nvPr/>
        </p:nvSpPr>
        <p:spPr>
          <a:xfrm>
            <a:off x="7823687" y="2167719"/>
            <a:ext cx="87302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pc="3000" dirty="0">
                <a:solidFill>
                  <a:schemeClr val="bg1"/>
                </a:solidFill>
                <a:latin typeface="Montserrat Light" pitchFamily="2" charset="77"/>
              </a:rPr>
              <a:t>STOP COVID-19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403660-A925-C348-AFD5-E5C27823D20C}"/>
              </a:ext>
            </a:extLst>
          </p:cNvPr>
          <p:cNvGrpSpPr/>
          <p:nvPr/>
        </p:nvGrpSpPr>
        <p:grpSpPr>
          <a:xfrm>
            <a:off x="11552998" y="4455306"/>
            <a:ext cx="11468486" cy="5501920"/>
            <a:chOff x="10953772" y="5047768"/>
            <a:chExt cx="11468486" cy="5501920"/>
          </a:xfrm>
        </p:grpSpPr>
        <p:sp>
          <p:nvSpPr>
            <p:cNvPr id="52" name="Rectángulo 23">
              <a:extLst>
                <a:ext uri="{FF2B5EF4-FFF2-40B4-BE49-F238E27FC236}">
                  <a16:creationId xmlns:a16="http://schemas.microsoft.com/office/drawing/2014/main" id="{880445F5-30B3-084C-A07C-D57ADAAF9EE3}"/>
                </a:ext>
              </a:extLst>
            </p:cNvPr>
            <p:cNvSpPr/>
            <p:nvPr/>
          </p:nvSpPr>
          <p:spPr>
            <a:xfrm>
              <a:off x="12733634" y="6127745"/>
              <a:ext cx="8430941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Muli Light" pitchFamily="2" charset="77"/>
                </a:rPr>
                <a:t>Diseases can be prevented by taking the necessary measures. Take care of your health and protect yourself from viruses diseases.</a:t>
              </a:r>
            </a:p>
            <a:p>
              <a:endParaRPr lang="es-MX" dirty="0">
                <a:solidFill>
                  <a:schemeClr val="bg1"/>
                </a:solidFill>
                <a:latin typeface="Muli Light" pitchFamily="2" charset="77"/>
              </a:endParaRPr>
            </a:p>
            <a:p>
              <a:r>
                <a:rPr lang="es-MX" dirty="0">
                  <a:solidFill>
                    <a:schemeClr val="bg1"/>
                  </a:solidFill>
                  <a:latin typeface="Muli Light" pitchFamily="2" charset="77"/>
                </a:rPr>
                <a:t>Take care of your health and protect yourself from viruses diseases.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4333063-F018-504A-A1CC-0F608CB6E44D}"/>
                </a:ext>
              </a:extLst>
            </p:cNvPr>
            <p:cNvGrpSpPr/>
            <p:nvPr/>
          </p:nvGrpSpPr>
          <p:grpSpPr>
            <a:xfrm>
              <a:off x="10953772" y="5047768"/>
              <a:ext cx="11468486" cy="5501920"/>
              <a:chOff x="3037778" y="21303662"/>
              <a:chExt cx="11468486" cy="5501920"/>
            </a:xfrm>
          </p:grpSpPr>
          <p:sp>
            <p:nvSpPr>
              <p:cNvPr id="10" name="Rectángulo 619">
                <a:extLst>
                  <a:ext uri="{FF2B5EF4-FFF2-40B4-BE49-F238E27FC236}">
                    <a16:creationId xmlns:a16="http://schemas.microsoft.com/office/drawing/2014/main" id="{64A21319-4EF4-5544-B7FE-C366AD3A96DB}"/>
                  </a:ext>
                </a:extLst>
              </p:cNvPr>
              <p:cNvSpPr/>
              <p:nvPr/>
            </p:nvSpPr>
            <p:spPr>
              <a:xfrm>
                <a:off x="12875689" y="21327159"/>
                <a:ext cx="1630575" cy="5478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sz="35000" dirty="0">
                    <a:solidFill>
                      <a:schemeClr val="accent3"/>
                    </a:solidFill>
                    <a:latin typeface="Montserrat Light" pitchFamily="2" charset="77"/>
                  </a:rPr>
                  <a:t>)</a:t>
                </a:r>
              </a:p>
            </p:txBody>
          </p:sp>
          <p:sp>
            <p:nvSpPr>
              <p:cNvPr id="11" name="Rectángulo 620">
                <a:extLst>
                  <a:ext uri="{FF2B5EF4-FFF2-40B4-BE49-F238E27FC236}">
                    <a16:creationId xmlns:a16="http://schemas.microsoft.com/office/drawing/2014/main" id="{2230ACCC-E88B-F949-BD2C-0CCF40D18AC2}"/>
                  </a:ext>
                </a:extLst>
              </p:cNvPr>
              <p:cNvSpPr/>
              <p:nvPr/>
            </p:nvSpPr>
            <p:spPr>
              <a:xfrm>
                <a:off x="3037778" y="21303662"/>
                <a:ext cx="1625766" cy="5478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sz="35000" dirty="0">
                    <a:solidFill>
                      <a:schemeClr val="accent3"/>
                    </a:solidFill>
                    <a:latin typeface="Montserrat Light" pitchFamily="2" charset="77"/>
                  </a:rPr>
                  <a:t>(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475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 19">
            <a:extLst>
              <a:ext uri="{FF2B5EF4-FFF2-40B4-BE49-F238E27FC236}">
                <a16:creationId xmlns:a16="http://schemas.microsoft.com/office/drawing/2014/main" id="{21C0BC84-6BAC-D948-9E3C-7DF9B6480D62}"/>
              </a:ext>
            </a:extLst>
          </p:cNvPr>
          <p:cNvSpPr/>
          <p:nvPr/>
        </p:nvSpPr>
        <p:spPr>
          <a:xfrm>
            <a:off x="6523709" y="1065715"/>
            <a:ext cx="113303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6600" b="1" dirty="0">
                <a:solidFill>
                  <a:schemeClr val="accent5"/>
                </a:solidFill>
                <a:latin typeface="Montserrat" pitchFamily="2" charset="77"/>
              </a:rPr>
              <a:t>KNOW HOW IT SPREADS</a:t>
            </a:r>
          </a:p>
        </p:txBody>
      </p:sp>
      <p:sp>
        <p:nvSpPr>
          <p:cNvPr id="44" name="Rectángulo 20">
            <a:extLst>
              <a:ext uri="{FF2B5EF4-FFF2-40B4-BE49-F238E27FC236}">
                <a16:creationId xmlns:a16="http://schemas.microsoft.com/office/drawing/2014/main" id="{6B0D78D3-1E63-9341-93C4-1D3261604B2C}"/>
              </a:ext>
            </a:extLst>
          </p:cNvPr>
          <p:cNvSpPr/>
          <p:nvPr/>
        </p:nvSpPr>
        <p:spPr>
          <a:xfrm>
            <a:off x="7823687" y="2167719"/>
            <a:ext cx="87302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pc="3000" dirty="0">
                <a:solidFill>
                  <a:schemeClr val="bg1"/>
                </a:solidFill>
                <a:latin typeface="Montserrat Light" pitchFamily="2" charset="77"/>
              </a:rPr>
              <a:t>STOP COVID-19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D7A2EE-3F6A-8B45-80A3-0CBEDABC9615}"/>
              </a:ext>
            </a:extLst>
          </p:cNvPr>
          <p:cNvSpPr/>
          <p:nvPr/>
        </p:nvSpPr>
        <p:spPr>
          <a:xfrm>
            <a:off x="2734238" y="4629721"/>
            <a:ext cx="4534804" cy="45348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3C8D0A-F39E-A14A-801A-A02C431D20A5}"/>
              </a:ext>
            </a:extLst>
          </p:cNvPr>
          <p:cNvSpPr/>
          <p:nvPr/>
        </p:nvSpPr>
        <p:spPr>
          <a:xfrm>
            <a:off x="9921423" y="4629721"/>
            <a:ext cx="4534804" cy="45348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7A6D43-B6E8-DA44-951A-2F974583605F}"/>
              </a:ext>
            </a:extLst>
          </p:cNvPr>
          <p:cNvSpPr/>
          <p:nvPr/>
        </p:nvSpPr>
        <p:spPr>
          <a:xfrm>
            <a:off x="17108608" y="4629721"/>
            <a:ext cx="4534804" cy="45348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D53DE2-FCFD-2D48-A46F-77107E2443A8}"/>
              </a:ext>
            </a:extLst>
          </p:cNvPr>
          <p:cNvGrpSpPr/>
          <p:nvPr/>
        </p:nvGrpSpPr>
        <p:grpSpPr>
          <a:xfrm>
            <a:off x="5001640" y="9444541"/>
            <a:ext cx="14393422" cy="723136"/>
            <a:chOff x="5001640" y="9227820"/>
            <a:chExt cx="14393422" cy="115443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4AE2A9-5F4C-C04F-BAE0-1D079749C534}"/>
                </a:ext>
              </a:extLst>
            </p:cNvPr>
            <p:cNvCxnSpPr>
              <a:cxnSpLocks/>
            </p:cNvCxnSpPr>
            <p:nvPr/>
          </p:nvCxnSpPr>
          <p:spPr>
            <a:xfrm>
              <a:off x="5001640" y="9227820"/>
              <a:ext cx="0" cy="115443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FEF7580-DA03-3843-AC72-1EBD9E1EB02F}"/>
                </a:ext>
              </a:extLst>
            </p:cNvPr>
            <p:cNvCxnSpPr>
              <a:cxnSpLocks/>
            </p:cNvCxnSpPr>
            <p:nvPr/>
          </p:nvCxnSpPr>
          <p:spPr>
            <a:xfrm>
              <a:off x="12218415" y="9227820"/>
              <a:ext cx="0" cy="115443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252149D-A1D2-F54E-8C10-2D1C5FB83E6D}"/>
                </a:ext>
              </a:extLst>
            </p:cNvPr>
            <p:cNvCxnSpPr>
              <a:cxnSpLocks/>
            </p:cNvCxnSpPr>
            <p:nvPr/>
          </p:nvCxnSpPr>
          <p:spPr>
            <a:xfrm>
              <a:off x="19395062" y="9227820"/>
              <a:ext cx="0" cy="115443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84C5F972-21BE-8D45-98A8-FBC5F56B8F74}"/>
              </a:ext>
            </a:extLst>
          </p:cNvPr>
          <p:cNvSpPr/>
          <p:nvPr/>
        </p:nvSpPr>
        <p:spPr>
          <a:xfrm>
            <a:off x="4160221" y="3867335"/>
            <a:ext cx="1682838" cy="1682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20%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47CBC3-E3B8-824B-9D76-66178A9CFC1E}"/>
              </a:ext>
            </a:extLst>
          </p:cNvPr>
          <p:cNvSpPr/>
          <p:nvPr/>
        </p:nvSpPr>
        <p:spPr>
          <a:xfrm>
            <a:off x="11372987" y="3867335"/>
            <a:ext cx="1682838" cy="1682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45%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CE71998-38C0-4941-B76B-EEAE2D595572}"/>
              </a:ext>
            </a:extLst>
          </p:cNvPr>
          <p:cNvSpPr/>
          <p:nvPr/>
        </p:nvSpPr>
        <p:spPr>
          <a:xfrm>
            <a:off x="18534591" y="3867335"/>
            <a:ext cx="1682838" cy="1682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70%</a:t>
            </a:r>
          </a:p>
        </p:txBody>
      </p:sp>
      <p:sp>
        <p:nvSpPr>
          <p:cNvPr id="37" name="Rectángulo 23">
            <a:extLst>
              <a:ext uri="{FF2B5EF4-FFF2-40B4-BE49-F238E27FC236}">
                <a16:creationId xmlns:a16="http://schemas.microsoft.com/office/drawing/2014/main" id="{B3C9930F-F21B-C044-9599-81401DB5EF6E}"/>
              </a:ext>
            </a:extLst>
          </p:cNvPr>
          <p:cNvSpPr/>
          <p:nvPr/>
        </p:nvSpPr>
        <p:spPr>
          <a:xfrm>
            <a:off x="2295853" y="10350081"/>
            <a:ext cx="54115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Muli Light" pitchFamily="2" charset="77"/>
              </a:rPr>
              <a:t>Take care of your health and protect yourself from viruses diseases.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4F21C2E-2EF6-0D49-9115-E3DBAF4CD2BF}"/>
              </a:ext>
            </a:extLst>
          </p:cNvPr>
          <p:cNvGrpSpPr/>
          <p:nvPr/>
        </p:nvGrpSpPr>
        <p:grpSpPr>
          <a:xfrm>
            <a:off x="18214697" y="6180979"/>
            <a:ext cx="2322626" cy="1630498"/>
            <a:chOff x="19177334" y="15276600"/>
            <a:chExt cx="1408588" cy="988838"/>
          </a:xfrm>
        </p:grpSpPr>
        <p:sp>
          <p:nvSpPr>
            <p:cNvPr id="40" name="Freeform 182">
              <a:extLst>
                <a:ext uri="{FF2B5EF4-FFF2-40B4-BE49-F238E27FC236}">
                  <a16:creationId xmlns:a16="http://schemas.microsoft.com/office/drawing/2014/main" id="{5DF5E85A-732D-D94E-8867-A6CC6ED10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7265" y="15603825"/>
              <a:ext cx="1038657" cy="661613"/>
            </a:xfrm>
            <a:custGeom>
              <a:avLst/>
              <a:gdLst>
                <a:gd name="T0" fmla="*/ 633 w 644"/>
                <a:gd name="T1" fmla="*/ 192 h 410"/>
                <a:gd name="T2" fmla="*/ 633 w 644"/>
                <a:gd name="T3" fmla="*/ 192 h 410"/>
                <a:gd name="T4" fmla="*/ 591 w 644"/>
                <a:gd name="T5" fmla="*/ 192 h 410"/>
                <a:gd name="T6" fmla="*/ 529 w 644"/>
                <a:gd name="T7" fmla="*/ 172 h 410"/>
                <a:gd name="T8" fmla="*/ 306 w 644"/>
                <a:gd name="T9" fmla="*/ 13 h 410"/>
                <a:gd name="T10" fmla="*/ 265 w 644"/>
                <a:gd name="T11" fmla="*/ 13 h 410"/>
                <a:gd name="T12" fmla="*/ 278 w 644"/>
                <a:gd name="T13" fmla="*/ 62 h 410"/>
                <a:gd name="T14" fmla="*/ 333 w 644"/>
                <a:gd name="T15" fmla="*/ 113 h 410"/>
                <a:gd name="T16" fmla="*/ 320 w 644"/>
                <a:gd name="T17" fmla="*/ 148 h 410"/>
                <a:gd name="T18" fmla="*/ 82 w 644"/>
                <a:gd name="T19" fmla="*/ 148 h 410"/>
                <a:gd name="T20" fmla="*/ 55 w 644"/>
                <a:gd name="T21" fmla="*/ 165 h 410"/>
                <a:gd name="T22" fmla="*/ 82 w 644"/>
                <a:gd name="T23" fmla="*/ 196 h 410"/>
                <a:gd name="T24" fmla="*/ 275 w 644"/>
                <a:gd name="T25" fmla="*/ 196 h 410"/>
                <a:gd name="T26" fmla="*/ 285 w 644"/>
                <a:gd name="T27" fmla="*/ 209 h 410"/>
                <a:gd name="T28" fmla="*/ 285 w 644"/>
                <a:gd name="T29" fmla="*/ 209 h 410"/>
                <a:gd name="T30" fmla="*/ 275 w 644"/>
                <a:gd name="T31" fmla="*/ 223 h 410"/>
                <a:gd name="T32" fmla="*/ 31 w 644"/>
                <a:gd name="T33" fmla="*/ 223 h 410"/>
                <a:gd name="T34" fmla="*/ 3 w 644"/>
                <a:gd name="T35" fmla="*/ 240 h 410"/>
                <a:gd name="T36" fmla="*/ 27 w 644"/>
                <a:gd name="T37" fmla="*/ 271 h 410"/>
                <a:gd name="T38" fmla="*/ 278 w 644"/>
                <a:gd name="T39" fmla="*/ 271 h 410"/>
                <a:gd name="T40" fmla="*/ 285 w 644"/>
                <a:gd name="T41" fmla="*/ 282 h 410"/>
                <a:gd name="T42" fmla="*/ 285 w 644"/>
                <a:gd name="T43" fmla="*/ 282 h 410"/>
                <a:gd name="T44" fmla="*/ 278 w 644"/>
                <a:gd name="T45" fmla="*/ 292 h 410"/>
                <a:gd name="T46" fmla="*/ 82 w 644"/>
                <a:gd name="T47" fmla="*/ 292 h 410"/>
                <a:gd name="T48" fmla="*/ 55 w 644"/>
                <a:gd name="T49" fmla="*/ 313 h 410"/>
                <a:gd name="T50" fmla="*/ 82 w 644"/>
                <a:gd name="T51" fmla="*/ 343 h 410"/>
                <a:gd name="T52" fmla="*/ 278 w 644"/>
                <a:gd name="T53" fmla="*/ 343 h 410"/>
                <a:gd name="T54" fmla="*/ 285 w 644"/>
                <a:gd name="T55" fmla="*/ 350 h 410"/>
                <a:gd name="T56" fmla="*/ 285 w 644"/>
                <a:gd name="T57" fmla="*/ 350 h 410"/>
                <a:gd name="T58" fmla="*/ 278 w 644"/>
                <a:gd name="T59" fmla="*/ 361 h 410"/>
                <a:gd name="T60" fmla="*/ 182 w 644"/>
                <a:gd name="T61" fmla="*/ 364 h 410"/>
                <a:gd name="T62" fmla="*/ 158 w 644"/>
                <a:gd name="T63" fmla="*/ 381 h 410"/>
                <a:gd name="T64" fmla="*/ 182 w 644"/>
                <a:gd name="T65" fmla="*/ 405 h 410"/>
                <a:gd name="T66" fmla="*/ 340 w 644"/>
                <a:gd name="T67" fmla="*/ 409 h 410"/>
                <a:gd name="T68" fmla="*/ 371 w 644"/>
                <a:gd name="T69" fmla="*/ 409 h 410"/>
                <a:gd name="T70" fmla="*/ 437 w 644"/>
                <a:gd name="T71" fmla="*/ 409 h 410"/>
                <a:gd name="T72" fmla="*/ 536 w 644"/>
                <a:gd name="T73" fmla="*/ 392 h 410"/>
                <a:gd name="T74" fmla="*/ 567 w 644"/>
                <a:gd name="T75" fmla="*/ 388 h 410"/>
                <a:gd name="T76" fmla="*/ 633 w 644"/>
                <a:gd name="T77" fmla="*/ 388 h 410"/>
                <a:gd name="T78" fmla="*/ 643 w 644"/>
                <a:gd name="T79" fmla="*/ 378 h 410"/>
                <a:gd name="T80" fmla="*/ 643 w 644"/>
                <a:gd name="T81" fmla="*/ 203 h 410"/>
                <a:gd name="T82" fmla="*/ 633 w 644"/>
                <a:gd name="T83" fmla="*/ 192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44" h="410">
                  <a:moveTo>
                    <a:pt x="633" y="192"/>
                  </a:moveTo>
                  <a:lnTo>
                    <a:pt x="633" y="192"/>
                  </a:lnTo>
                  <a:cubicBezTo>
                    <a:pt x="591" y="192"/>
                    <a:pt x="591" y="192"/>
                    <a:pt x="591" y="192"/>
                  </a:cubicBezTo>
                  <a:cubicBezTo>
                    <a:pt x="567" y="192"/>
                    <a:pt x="547" y="185"/>
                    <a:pt x="529" y="172"/>
                  </a:cubicBezTo>
                  <a:cubicBezTo>
                    <a:pt x="450" y="110"/>
                    <a:pt x="306" y="13"/>
                    <a:pt x="306" y="13"/>
                  </a:cubicBezTo>
                  <a:cubicBezTo>
                    <a:pt x="296" y="3"/>
                    <a:pt x="275" y="0"/>
                    <a:pt x="265" y="13"/>
                  </a:cubicBezTo>
                  <a:cubicBezTo>
                    <a:pt x="254" y="31"/>
                    <a:pt x="265" y="48"/>
                    <a:pt x="278" y="62"/>
                  </a:cubicBezTo>
                  <a:cubicBezTo>
                    <a:pt x="278" y="62"/>
                    <a:pt x="316" y="96"/>
                    <a:pt x="333" y="113"/>
                  </a:cubicBezTo>
                  <a:cubicBezTo>
                    <a:pt x="344" y="127"/>
                    <a:pt x="337" y="148"/>
                    <a:pt x="320" y="148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69" y="148"/>
                    <a:pt x="58" y="154"/>
                    <a:pt x="55" y="165"/>
                  </a:cubicBezTo>
                  <a:cubicBezTo>
                    <a:pt x="52" y="182"/>
                    <a:pt x="65" y="196"/>
                    <a:pt x="82" y="196"/>
                  </a:cubicBezTo>
                  <a:cubicBezTo>
                    <a:pt x="275" y="196"/>
                    <a:pt x="275" y="196"/>
                    <a:pt x="275" y="196"/>
                  </a:cubicBezTo>
                  <a:cubicBezTo>
                    <a:pt x="282" y="196"/>
                    <a:pt x="285" y="203"/>
                    <a:pt x="285" y="209"/>
                  </a:cubicBezTo>
                  <a:lnTo>
                    <a:pt x="285" y="209"/>
                  </a:lnTo>
                  <a:cubicBezTo>
                    <a:pt x="285" y="216"/>
                    <a:pt x="282" y="223"/>
                    <a:pt x="275" y="223"/>
                  </a:cubicBezTo>
                  <a:cubicBezTo>
                    <a:pt x="31" y="223"/>
                    <a:pt x="31" y="223"/>
                    <a:pt x="31" y="223"/>
                  </a:cubicBezTo>
                  <a:cubicBezTo>
                    <a:pt x="17" y="223"/>
                    <a:pt x="7" y="230"/>
                    <a:pt x="3" y="240"/>
                  </a:cubicBezTo>
                  <a:cubicBezTo>
                    <a:pt x="0" y="258"/>
                    <a:pt x="14" y="271"/>
                    <a:pt x="27" y="271"/>
                  </a:cubicBezTo>
                  <a:cubicBezTo>
                    <a:pt x="278" y="271"/>
                    <a:pt x="278" y="271"/>
                    <a:pt x="278" y="271"/>
                  </a:cubicBezTo>
                  <a:cubicBezTo>
                    <a:pt x="282" y="271"/>
                    <a:pt x="285" y="275"/>
                    <a:pt x="285" y="282"/>
                  </a:cubicBezTo>
                  <a:lnTo>
                    <a:pt x="285" y="282"/>
                  </a:lnTo>
                  <a:cubicBezTo>
                    <a:pt x="285" y="288"/>
                    <a:pt x="282" y="292"/>
                    <a:pt x="278" y="292"/>
                  </a:cubicBezTo>
                  <a:cubicBezTo>
                    <a:pt x="82" y="292"/>
                    <a:pt x="82" y="292"/>
                    <a:pt x="82" y="292"/>
                  </a:cubicBezTo>
                  <a:cubicBezTo>
                    <a:pt x="69" y="292"/>
                    <a:pt x="58" y="299"/>
                    <a:pt x="55" y="313"/>
                  </a:cubicBezTo>
                  <a:cubicBezTo>
                    <a:pt x="52" y="326"/>
                    <a:pt x="65" y="343"/>
                    <a:pt x="82" y="343"/>
                  </a:cubicBezTo>
                  <a:cubicBezTo>
                    <a:pt x="278" y="343"/>
                    <a:pt x="278" y="343"/>
                    <a:pt x="278" y="343"/>
                  </a:cubicBezTo>
                  <a:cubicBezTo>
                    <a:pt x="282" y="343"/>
                    <a:pt x="285" y="347"/>
                    <a:pt x="285" y="350"/>
                  </a:cubicBezTo>
                  <a:lnTo>
                    <a:pt x="285" y="350"/>
                  </a:lnTo>
                  <a:cubicBezTo>
                    <a:pt x="285" y="357"/>
                    <a:pt x="282" y="361"/>
                    <a:pt x="278" y="361"/>
                  </a:cubicBezTo>
                  <a:cubicBezTo>
                    <a:pt x="182" y="364"/>
                    <a:pt x="182" y="364"/>
                    <a:pt x="182" y="364"/>
                  </a:cubicBezTo>
                  <a:cubicBezTo>
                    <a:pt x="172" y="364"/>
                    <a:pt x="158" y="371"/>
                    <a:pt x="158" y="381"/>
                  </a:cubicBezTo>
                  <a:cubicBezTo>
                    <a:pt x="158" y="395"/>
                    <a:pt x="168" y="405"/>
                    <a:pt x="182" y="405"/>
                  </a:cubicBezTo>
                  <a:cubicBezTo>
                    <a:pt x="340" y="409"/>
                    <a:pt x="340" y="409"/>
                    <a:pt x="340" y="409"/>
                  </a:cubicBezTo>
                  <a:cubicBezTo>
                    <a:pt x="371" y="409"/>
                    <a:pt x="371" y="409"/>
                    <a:pt x="371" y="409"/>
                  </a:cubicBezTo>
                  <a:cubicBezTo>
                    <a:pt x="437" y="409"/>
                    <a:pt x="437" y="409"/>
                    <a:pt x="437" y="409"/>
                  </a:cubicBezTo>
                  <a:cubicBezTo>
                    <a:pt x="450" y="409"/>
                    <a:pt x="502" y="402"/>
                    <a:pt x="536" y="392"/>
                  </a:cubicBezTo>
                  <a:cubicBezTo>
                    <a:pt x="547" y="392"/>
                    <a:pt x="557" y="388"/>
                    <a:pt x="567" y="388"/>
                  </a:cubicBezTo>
                  <a:cubicBezTo>
                    <a:pt x="633" y="388"/>
                    <a:pt x="633" y="388"/>
                    <a:pt x="633" y="388"/>
                  </a:cubicBezTo>
                  <a:cubicBezTo>
                    <a:pt x="639" y="388"/>
                    <a:pt x="643" y="385"/>
                    <a:pt x="643" y="378"/>
                  </a:cubicBezTo>
                  <a:cubicBezTo>
                    <a:pt x="643" y="203"/>
                    <a:pt x="643" y="203"/>
                    <a:pt x="643" y="203"/>
                  </a:cubicBezTo>
                  <a:cubicBezTo>
                    <a:pt x="643" y="196"/>
                    <a:pt x="639" y="192"/>
                    <a:pt x="633" y="192"/>
                  </a:cubicBezTo>
                </a:path>
              </a:pathLst>
            </a:custGeom>
            <a:solidFill>
              <a:srgbClr val="FFC8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183">
              <a:extLst>
                <a:ext uri="{FF2B5EF4-FFF2-40B4-BE49-F238E27FC236}">
                  <a16:creationId xmlns:a16="http://schemas.microsoft.com/office/drawing/2014/main" id="{DEE0FD94-C958-D24E-A16F-46E498A17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5120" y="15511344"/>
              <a:ext cx="78252" cy="106709"/>
            </a:xfrm>
            <a:custGeom>
              <a:avLst/>
              <a:gdLst>
                <a:gd name="T0" fmla="*/ 48 w 49"/>
                <a:gd name="T1" fmla="*/ 38 h 66"/>
                <a:gd name="T2" fmla="*/ 48 w 49"/>
                <a:gd name="T3" fmla="*/ 38 h 66"/>
                <a:gd name="T4" fmla="*/ 24 w 49"/>
                <a:gd name="T5" fmla="*/ 65 h 66"/>
                <a:gd name="T6" fmla="*/ 0 w 49"/>
                <a:gd name="T7" fmla="*/ 38 h 66"/>
                <a:gd name="T8" fmla="*/ 24 w 49"/>
                <a:gd name="T9" fmla="*/ 0 h 66"/>
                <a:gd name="T10" fmla="*/ 48 w 49"/>
                <a:gd name="T11" fmla="*/ 3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66">
                  <a:moveTo>
                    <a:pt x="48" y="38"/>
                  </a:moveTo>
                  <a:lnTo>
                    <a:pt x="48" y="38"/>
                  </a:lnTo>
                  <a:cubicBezTo>
                    <a:pt x="48" y="51"/>
                    <a:pt x="38" y="65"/>
                    <a:pt x="24" y="65"/>
                  </a:cubicBezTo>
                  <a:cubicBezTo>
                    <a:pt x="10" y="65"/>
                    <a:pt x="0" y="51"/>
                    <a:pt x="0" y="38"/>
                  </a:cubicBezTo>
                  <a:cubicBezTo>
                    <a:pt x="0" y="24"/>
                    <a:pt x="24" y="0"/>
                    <a:pt x="24" y="0"/>
                  </a:cubicBezTo>
                  <a:cubicBezTo>
                    <a:pt x="24" y="0"/>
                    <a:pt x="48" y="24"/>
                    <a:pt x="48" y="38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184">
              <a:extLst>
                <a:ext uri="{FF2B5EF4-FFF2-40B4-BE49-F238E27FC236}">
                  <a16:creationId xmlns:a16="http://schemas.microsoft.com/office/drawing/2014/main" id="{04B612FC-34ED-7B49-B2A7-53708032D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5120" y="15667853"/>
              <a:ext cx="78252" cy="106709"/>
            </a:xfrm>
            <a:custGeom>
              <a:avLst/>
              <a:gdLst>
                <a:gd name="T0" fmla="*/ 48 w 49"/>
                <a:gd name="T1" fmla="*/ 38 h 66"/>
                <a:gd name="T2" fmla="*/ 48 w 49"/>
                <a:gd name="T3" fmla="*/ 38 h 66"/>
                <a:gd name="T4" fmla="*/ 24 w 49"/>
                <a:gd name="T5" fmla="*/ 65 h 66"/>
                <a:gd name="T6" fmla="*/ 0 w 49"/>
                <a:gd name="T7" fmla="*/ 38 h 66"/>
                <a:gd name="T8" fmla="*/ 24 w 49"/>
                <a:gd name="T9" fmla="*/ 0 h 66"/>
                <a:gd name="T10" fmla="*/ 48 w 49"/>
                <a:gd name="T11" fmla="*/ 3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66">
                  <a:moveTo>
                    <a:pt x="48" y="38"/>
                  </a:moveTo>
                  <a:lnTo>
                    <a:pt x="48" y="38"/>
                  </a:lnTo>
                  <a:cubicBezTo>
                    <a:pt x="48" y="55"/>
                    <a:pt x="38" y="65"/>
                    <a:pt x="24" y="65"/>
                  </a:cubicBezTo>
                  <a:cubicBezTo>
                    <a:pt x="10" y="65"/>
                    <a:pt x="0" y="55"/>
                    <a:pt x="0" y="38"/>
                  </a:cubicBezTo>
                  <a:cubicBezTo>
                    <a:pt x="0" y="24"/>
                    <a:pt x="24" y="0"/>
                    <a:pt x="24" y="0"/>
                  </a:cubicBezTo>
                  <a:cubicBezTo>
                    <a:pt x="24" y="0"/>
                    <a:pt x="48" y="24"/>
                    <a:pt x="48" y="38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185">
              <a:extLst>
                <a:ext uri="{FF2B5EF4-FFF2-40B4-BE49-F238E27FC236}">
                  <a16:creationId xmlns:a16="http://schemas.microsoft.com/office/drawing/2014/main" id="{AD4A4235-6B87-D94D-9796-AF4F7C46D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38946" y="15511344"/>
              <a:ext cx="78252" cy="106709"/>
            </a:xfrm>
            <a:custGeom>
              <a:avLst/>
              <a:gdLst>
                <a:gd name="T0" fmla="*/ 48 w 49"/>
                <a:gd name="T1" fmla="*/ 38 h 66"/>
                <a:gd name="T2" fmla="*/ 48 w 49"/>
                <a:gd name="T3" fmla="*/ 38 h 66"/>
                <a:gd name="T4" fmla="*/ 24 w 49"/>
                <a:gd name="T5" fmla="*/ 65 h 66"/>
                <a:gd name="T6" fmla="*/ 0 w 49"/>
                <a:gd name="T7" fmla="*/ 38 h 66"/>
                <a:gd name="T8" fmla="*/ 24 w 49"/>
                <a:gd name="T9" fmla="*/ 0 h 66"/>
                <a:gd name="T10" fmla="*/ 48 w 49"/>
                <a:gd name="T11" fmla="*/ 3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66">
                  <a:moveTo>
                    <a:pt x="48" y="38"/>
                  </a:moveTo>
                  <a:lnTo>
                    <a:pt x="48" y="38"/>
                  </a:lnTo>
                  <a:cubicBezTo>
                    <a:pt x="48" y="51"/>
                    <a:pt x="38" y="65"/>
                    <a:pt x="24" y="65"/>
                  </a:cubicBezTo>
                  <a:cubicBezTo>
                    <a:pt x="10" y="65"/>
                    <a:pt x="0" y="51"/>
                    <a:pt x="0" y="38"/>
                  </a:cubicBezTo>
                  <a:cubicBezTo>
                    <a:pt x="0" y="24"/>
                    <a:pt x="24" y="0"/>
                    <a:pt x="24" y="0"/>
                  </a:cubicBezTo>
                  <a:cubicBezTo>
                    <a:pt x="24" y="0"/>
                    <a:pt x="48" y="24"/>
                    <a:pt x="48" y="38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186">
              <a:extLst>
                <a:ext uri="{FF2B5EF4-FFF2-40B4-BE49-F238E27FC236}">
                  <a16:creationId xmlns:a16="http://schemas.microsoft.com/office/drawing/2014/main" id="{19124BEF-A3DF-A24C-A8CE-D4B96382B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38946" y="15667859"/>
              <a:ext cx="78252" cy="106709"/>
            </a:xfrm>
            <a:custGeom>
              <a:avLst/>
              <a:gdLst>
                <a:gd name="T0" fmla="*/ 48 w 49"/>
                <a:gd name="T1" fmla="*/ 38 h 66"/>
                <a:gd name="T2" fmla="*/ 48 w 49"/>
                <a:gd name="T3" fmla="*/ 38 h 66"/>
                <a:gd name="T4" fmla="*/ 24 w 49"/>
                <a:gd name="T5" fmla="*/ 65 h 66"/>
                <a:gd name="T6" fmla="*/ 0 w 49"/>
                <a:gd name="T7" fmla="*/ 38 h 66"/>
                <a:gd name="T8" fmla="*/ 24 w 49"/>
                <a:gd name="T9" fmla="*/ 0 h 66"/>
                <a:gd name="T10" fmla="*/ 48 w 49"/>
                <a:gd name="T11" fmla="*/ 3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66">
                  <a:moveTo>
                    <a:pt x="48" y="38"/>
                  </a:moveTo>
                  <a:lnTo>
                    <a:pt x="48" y="38"/>
                  </a:lnTo>
                  <a:cubicBezTo>
                    <a:pt x="48" y="55"/>
                    <a:pt x="38" y="65"/>
                    <a:pt x="24" y="65"/>
                  </a:cubicBezTo>
                  <a:cubicBezTo>
                    <a:pt x="10" y="65"/>
                    <a:pt x="0" y="55"/>
                    <a:pt x="0" y="38"/>
                  </a:cubicBezTo>
                  <a:cubicBezTo>
                    <a:pt x="0" y="24"/>
                    <a:pt x="24" y="0"/>
                    <a:pt x="24" y="0"/>
                  </a:cubicBezTo>
                  <a:cubicBezTo>
                    <a:pt x="24" y="0"/>
                    <a:pt x="48" y="24"/>
                    <a:pt x="48" y="38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187">
              <a:extLst>
                <a:ext uri="{FF2B5EF4-FFF2-40B4-BE49-F238E27FC236}">
                  <a16:creationId xmlns:a16="http://schemas.microsoft.com/office/drawing/2014/main" id="{11106A12-64E2-6448-B40B-4347E67DC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9348" y="15340611"/>
              <a:ext cx="170738" cy="135165"/>
            </a:xfrm>
            <a:custGeom>
              <a:avLst/>
              <a:gdLst>
                <a:gd name="T0" fmla="*/ 93 w 107"/>
                <a:gd name="T1" fmla="*/ 83 h 84"/>
                <a:gd name="T2" fmla="*/ 93 w 107"/>
                <a:gd name="T3" fmla="*/ 83 h 84"/>
                <a:gd name="T4" fmla="*/ 14 w 107"/>
                <a:gd name="T5" fmla="*/ 83 h 84"/>
                <a:gd name="T6" fmla="*/ 0 w 107"/>
                <a:gd name="T7" fmla="*/ 69 h 84"/>
                <a:gd name="T8" fmla="*/ 0 w 107"/>
                <a:gd name="T9" fmla="*/ 14 h 84"/>
                <a:gd name="T10" fmla="*/ 14 w 107"/>
                <a:gd name="T11" fmla="*/ 0 h 84"/>
                <a:gd name="T12" fmla="*/ 93 w 107"/>
                <a:gd name="T13" fmla="*/ 0 h 84"/>
                <a:gd name="T14" fmla="*/ 106 w 107"/>
                <a:gd name="T15" fmla="*/ 14 h 84"/>
                <a:gd name="T16" fmla="*/ 106 w 107"/>
                <a:gd name="T17" fmla="*/ 69 h 84"/>
                <a:gd name="T18" fmla="*/ 93 w 107"/>
                <a:gd name="T19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84">
                  <a:moveTo>
                    <a:pt x="93" y="83"/>
                  </a:moveTo>
                  <a:lnTo>
                    <a:pt x="93" y="83"/>
                  </a:lnTo>
                  <a:cubicBezTo>
                    <a:pt x="14" y="83"/>
                    <a:pt x="14" y="83"/>
                    <a:pt x="14" y="83"/>
                  </a:cubicBezTo>
                  <a:cubicBezTo>
                    <a:pt x="7" y="83"/>
                    <a:pt x="0" y="79"/>
                    <a:pt x="0" y="6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0" y="0"/>
                    <a:pt x="106" y="7"/>
                    <a:pt x="106" y="14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6" y="79"/>
                    <a:pt x="100" y="83"/>
                    <a:pt x="93" y="83"/>
                  </a:cubicBezTo>
                </a:path>
              </a:pathLst>
            </a:custGeom>
            <a:solidFill>
              <a:srgbClr val="53AB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188">
              <a:extLst>
                <a:ext uri="{FF2B5EF4-FFF2-40B4-BE49-F238E27FC236}">
                  <a16:creationId xmlns:a16="http://schemas.microsoft.com/office/drawing/2014/main" id="{1FC53F24-EEE1-7D4A-9D66-C892BDE02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7334" y="15276600"/>
              <a:ext cx="796778" cy="320136"/>
            </a:xfrm>
            <a:custGeom>
              <a:avLst/>
              <a:gdLst>
                <a:gd name="T0" fmla="*/ 48 w 496"/>
                <a:gd name="T1" fmla="*/ 196 h 197"/>
                <a:gd name="T2" fmla="*/ 48 w 496"/>
                <a:gd name="T3" fmla="*/ 196 h 197"/>
                <a:gd name="T4" fmla="*/ 7 w 496"/>
                <a:gd name="T5" fmla="*/ 172 h 197"/>
                <a:gd name="T6" fmla="*/ 27 w 496"/>
                <a:gd name="T7" fmla="*/ 114 h 197"/>
                <a:gd name="T8" fmla="*/ 257 w 496"/>
                <a:gd name="T9" fmla="*/ 7 h 197"/>
                <a:gd name="T10" fmla="*/ 275 w 496"/>
                <a:gd name="T11" fmla="*/ 0 h 197"/>
                <a:gd name="T12" fmla="*/ 453 w 496"/>
                <a:gd name="T13" fmla="*/ 0 h 197"/>
                <a:gd name="T14" fmla="*/ 495 w 496"/>
                <a:gd name="T15" fmla="*/ 45 h 197"/>
                <a:gd name="T16" fmla="*/ 453 w 496"/>
                <a:gd name="T17" fmla="*/ 86 h 197"/>
                <a:gd name="T18" fmla="*/ 285 w 496"/>
                <a:gd name="T19" fmla="*/ 86 h 197"/>
                <a:gd name="T20" fmla="*/ 65 w 496"/>
                <a:gd name="T21" fmla="*/ 189 h 197"/>
                <a:gd name="T22" fmla="*/ 48 w 496"/>
                <a:gd name="T23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6" h="197">
                  <a:moveTo>
                    <a:pt x="48" y="196"/>
                  </a:moveTo>
                  <a:lnTo>
                    <a:pt x="48" y="196"/>
                  </a:lnTo>
                  <a:cubicBezTo>
                    <a:pt x="31" y="196"/>
                    <a:pt x="17" y="186"/>
                    <a:pt x="7" y="172"/>
                  </a:cubicBezTo>
                  <a:cubicBezTo>
                    <a:pt x="0" y="148"/>
                    <a:pt x="7" y="124"/>
                    <a:pt x="27" y="114"/>
                  </a:cubicBezTo>
                  <a:cubicBezTo>
                    <a:pt x="257" y="7"/>
                    <a:pt x="257" y="7"/>
                    <a:pt x="257" y="7"/>
                  </a:cubicBezTo>
                  <a:cubicBezTo>
                    <a:pt x="261" y="4"/>
                    <a:pt x="268" y="0"/>
                    <a:pt x="275" y="0"/>
                  </a:cubicBezTo>
                  <a:cubicBezTo>
                    <a:pt x="453" y="0"/>
                    <a:pt x="453" y="0"/>
                    <a:pt x="453" y="0"/>
                  </a:cubicBezTo>
                  <a:cubicBezTo>
                    <a:pt x="477" y="0"/>
                    <a:pt x="495" y="21"/>
                    <a:pt x="495" y="45"/>
                  </a:cubicBezTo>
                  <a:cubicBezTo>
                    <a:pt x="495" y="69"/>
                    <a:pt x="477" y="86"/>
                    <a:pt x="453" y="86"/>
                  </a:cubicBezTo>
                  <a:cubicBezTo>
                    <a:pt x="285" y="86"/>
                    <a:pt x="285" y="86"/>
                    <a:pt x="285" y="86"/>
                  </a:cubicBezTo>
                  <a:cubicBezTo>
                    <a:pt x="65" y="189"/>
                    <a:pt x="65" y="189"/>
                    <a:pt x="65" y="189"/>
                  </a:cubicBezTo>
                  <a:cubicBezTo>
                    <a:pt x="58" y="193"/>
                    <a:pt x="51" y="196"/>
                    <a:pt x="48" y="196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9728979-1651-0247-9933-B951ACFCC577}"/>
              </a:ext>
            </a:extLst>
          </p:cNvPr>
          <p:cNvGrpSpPr/>
          <p:nvPr/>
        </p:nvGrpSpPr>
        <p:grpSpPr>
          <a:xfrm>
            <a:off x="11344233" y="5891337"/>
            <a:ext cx="1689184" cy="2193594"/>
            <a:chOff x="12029855" y="15097756"/>
            <a:chExt cx="1024429" cy="1330337"/>
          </a:xfrm>
        </p:grpSpPr>
        <p:sp>
          <p:nvSpPr>
            <p:cNvPr id="51" name="Freeform 189">
              <a:extLst>
                <a:ext uri="{FF2B5EF4-FFF2-40B4-BE49-F238E27FC236}">
                  <a16:creationId xmlns:a16="http://schemas.microsoft.com/office/drawing/2014/main" id="{1AC9D14F-C301-8E45-B564-40822F27A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9855" y="16029704"/>
              <a:ext cx="1024429" cy="398389"/>
            </a:xfrm>
            <a:custGeom>
              <a:avLst/>
              <a:gdLst>
                <a:gd name="T0" fmla="*/ 3 w 637"/>
                <a:gd name="T1" fmla="*/ 45 h 249"/>
                <a:gd name="T2" fmla="*/ 3 w 637"/>
                <a:gd name="T3" fmla="*/ 45 h 249"/>
                <a:gd name="T4" fmla="*/ 27 w 637"/>
                <a:gd name="T5" fmla="*/ 86 h 249"/>
                <a:gd name="T6" fmla="*/ 220 w 637"/>
                <a:gd name="T7" fmla="*/ 220 h 249"/>
                <a:gd name="T8" fmla="*/ 481 w 637"/>
                <a:gd name="T9" fmla="*/ 196 h 249"/>
                <a:gd name="T10" fmla="*/ 516 w 637"/>
                <a:gd name="T11" fmla="*/ 237 h 249"/>
                <a:gd name="T12" fmla="*/ 547 w 637"/>
                <a:gd name="T13" fmla="*/ 237 h 249"/>
                <a:gd name="T14" fmla="*/ 629 w 637"/>
                <a:gd name="T15" fmla="*/ 155 h 249"/>
                <a:gd name="T16" fmla="*/ 629 w 637"/>
                <a:gd name="T17" fmla="*/ 127 h 249"/>
                <a:gd name="T18" fmla="*/ 523 w 637"/>
                <a:gd name="T19" fmla="*/ 31 h 249"/>
                <a:gd name="T20" fmla="*/ 388 w 637"/>
                <a:gd name="T21" fmla="*/ 11 h 249"/>
                <a:gd name="T22" fmla="*/ 227 w 637"/>
                <a:gd name="T23" fmla="*/ 17 h 249"/>
                <a:gd name="T24" fmla="*/ 299 w 637"/>
                <a:gd name="T25" fmla="*/ 66 h 249"/>
                <a:gd name="T26" fmla="*/ 275 w 637"/>
                <a:gd name="T27" fmla="*/ 103 h 249"/>
                <a:gd name="T28" fmla="*/ 175 w 637"/>
                <a:gd name="T29" fmla="*/ 96 h 249"/>
                <a:gd name="T30" fmla="*/ 3 w 637"/>
                <a:gd name="T31" fmla="*/ 4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7" h="249">
                  <a:moveTo>
                    <a:pt x="3" y="45"/>
                  </a:moveTo>
                  <a:lnTo>
                    <a:pt x="3" y="45"/>
                  </a:lnTo>
                  <a:cubicBezTo>
                    <a:pt x="3" y="45"/>
                    <a:pt x="0" y="66"/>
                    <a:pt x="27" y="86"/>
                  </a:cubicBezTo>
                  <a:cubicBezTo>
                    <a:pt x="55" y="107"/>
                    <a:pt x="196" y="217"/>
                    <a:pt x="220" y="220"/>
                  </a:cubicBezTo>
                  <a:cubicBezTo>
                    <a:pt x="247" y="220"/>
                    <a:pt x="471" y="193"/>
                    <a:pt x="481" y="196"/>
                  </a:cubicBezTo>
                  <a:cubicBezTo>
                    <a:pt x="488" y="200"/>
                    <a:pt x="505" y="220"/>
                    <a:pt x="516" y="237"/>
                  </a:cubicBezTo>
                  <a:cubicBezTo>
                    <a:pt x="523" y="248"/>
                    <a:pt x="536" y="248"/>
                    <a:pt x="547" y="237"/>
                  </a:cubicBezTo>
                  <a:cubicBezTo>
                    <a:pt x="629" y="155"/>
                    <a:pt x="629" y="155"/>
                    <a:pt x="629" y="155"/>
                  </a:cubicBezTo>
                  <a:cubicBezTo>
                    <a:pt x="636" y="145"/>
                    <a:pt x="636" y="134"/>
                    <a:pt x="629" y="127"/>
                  </a:cubicBezTo>
                  <a:cubicBezTo>
                    <a:pt x="602" y="100"/>
                    <a:pt x="543" y="48"/>
                    <a:pt x="523" y="31"/>
                  </a:cubicBezTo>
                  <a:cubicBezTo>
                    <a:pt x="488" y="7"/>
                    <a:pt x="430" y="11"/>
                    <a:pt x="388" y="11"/>
                  </a:cubicBezTo>
                  <a:cubicBezTo>
                    <a:pt x="333" y="7"/>
                    <a:pt x="237" y="0"/>
                    <a:pt x="227" y="17"/>
                  </a:cubicBezTo>
                  <a:cubicBezTo>
                    <a:pt x="220" y="35"/>
                    <a:pt x="234" y="48"/>
                    <a:pt x="299" y="66"/>
                  </a:cubicBezTo>
                  <a:cubicBezTo>
                    <a:pt x="337" y="76"/>
                    <a:pt x="306" y="103"/>
                    <a:pt x="275" y="103"/>
                  </a:cubicBezTo>
                  <a:cubicBezTo>
                    <a:pt x="251" y="107"/>
                    <a:pt x="206" y="107"/>
                    <a:pt x="175" y="96"/>
                  </a:cubicBezTo>
                  <a:cubicBezTo>
                    <a:pt x="144" y="83"/>
                    <a:pt x="27" y="7"/>
                    <a:pt x="3" y="45"/>
                  </a:cubicBezTo>
                </a:path>
              </a:pathLst>
            </a:custGeom>
            <a:solidFill>
              <a:srgbClr val="FFC8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190">
              <a:extLst>
                <a:ext uri="{FF2B5EF4-FFF2-40B4-BE49-F238E27FC236}">
                  <a16:creationId xmlns:a16="http://schemas.microsoft.com/office/drawing/2014/main" id="{47123FFF-3799-A748-BD27-5041906F7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7507" y="15716684"/>
              <a:ext cx="170738" cy="277447"/>
            </a:xfrm>
            <a:custGeom>
              <a:avLst/>
              <a:gdLst>
                <a:gd name="T0" fmla="*/ 106 w 107"/>
                <a:gd name="T1" fmla="*/ 117 h 173"/>
                <a:gd name="T2" fmla="*/ 106 w 107"/>
                <a:gd name="T3" fmla="*/ 117 h 173"/>
                <a:gd name="T4" fmla="*/ 55 w 107"/>
                <a:gd name="T5" fmla="*/ 172 h 173"/>
                <a:gd name="T6" fmla="*/ 0 w 107"/>
                <a:gd name="T7" fmla="*/ 117 h 173"/>
                <a:gd name="T8" fmla="*/ 55 w 107"/>
                <a:gd name="T9" fmla="*/ 0 h 173"/>
                <a:gd name="T10" fmla="*/ 106 w 107"/>
                <a:gd name="T11" fmla="*/ 11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173">
                  <a:moveTo>
                    <a:pt x="106" y="117"/>
                  </a:moveTo>
                  <a:lnTo>
                    <a:pt x="106" y="117"/>
                  </a:lnTo>
                  <a:cubicBezTo>
                    <a:pt x="106" y="148"/>
                    <a:pt x="82" y="172"/>
                    <a:pt x="55" y="172"/>
                  </a:cubicBezTo>
                  <a:cubicBezTo>
                    <a:pt x="24" y="172"/>
                    <a:pt x="0" y="148"/>
                    <a:pt x="0" y="117"/>
                  </a:cubicBezTo>
                  <a:cubicBezTo>
                    <a:pt x="0" y="89"/>
                    <a:pt x="55" y="0"/>
                    <a:pt x="55" y="0"/>
                  </a:cubicBezTo>
                  <a:cubicBezTo>
                    <a:pt x="55" y="0"/>
                    <a:pt x="106" y="89"/>
                    <a:pt x="106" y="117"/>
                  </a:cubicBezTo>
                </a:path>
              </a:pathLst>
            </a:custGeom>
            <a:solidFill>
              <a:srgbClr val="95E0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Freeform 191">
              <a:extLst>
                <a:ext uri="{FF2B5EF4-FFF2-40B4-BE49-F238E27FC236}">
                  <a16:creationId xmlns:a16="http://schemas.microsoft.com/office/drawing/2014/main" id="{7A1F4E89-9E77-7C49-93AE-47DF2C6CC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1735" y="15517490"/>
              <a:ext cx="184966" cy="184966"/>
            </a:xfrm>
            <a:custGeom>
              <a:avLst/>
              <a:gdLst>
                <a:gd name="T0" fmla="*/ 4 w 115"/>
                <a:gd name="T1" fmla="*/ 69 h 114"/>
                <a:gd name="T2" fmla="*/ 4 w 115"/>
                <a:gd name="T3" fmla="*/ 69 h 114"/>
                <a:gd name="T4" fmla="*/ 45 w 115"/>
                <a:gd name="T5" fmla="*/ 107 h 114"/>
                <a:gd name="T6" fmla="*/ 62 w 115"/>
                <a:gd name="T7" fmla="*/ 107 h 114"/>
                <a:gd name="T8" fmla="*/ 107 w 115"/>
                <a:gd name="T9" fmla="*/ 65 h 114"/>
                <a:gd name="T10" fmla="*/ 107 w 115"/>
                <a:gd name="T11" fmla="*/ 48 h 114"/>
                <a:gd name="T12" fmla="*/ 66 w 115"/>
                <a:gd name="T13" fmla="*/ 7 h 114"/>
                <a:gd name="T14" fmla="*/ 48 w 115"/>
                <a:gd name="T15" fmla="*/ 7 h 114"/>
                <a:gd name="T16" fmla="*/ 4 w 115"/>
                <a:gd name="T17" fmla="*/ 52 h 114"/>
                <a:gd name="T18" fmla="*/ 4 w 115"/>
                <a:gd name="T19" fmla="*/ 6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4">
                  <a:moveTo>
                    <a:pt x="4" y="69"/>
                  </a:moveTo>
                  <a:lnTo>
                    <a:pt x="4" y="69"/>
                  </a:lnTo>
                  <a:cubicBezTo>
                    <a:pt x="45" y="107"/>
                    <a:pt x="45" y="107"/>
                    <a:pt x="45" y="107"/>
                  </a:cubicBezTo>
                  <a:cubicBezTo>
                    <a:pt x="52" y="113"/>
                    <a:pt x="59" y="113"/>
                    <a:pt x="62" y="107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14" y="58"/>
                    <a:pt x="114" y="52"/>
                    <a:pt x="107" y="48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2" y="0"/>
                    <a:pt x="55" y="0"/>
                    <a:pt x="48" y="7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5"/>
                    <a:pt x="0" y="62"/>
                    <a:pt x="4" y="69"/>
                  </a:cubicBezTo>
                </a:path>
              </a:pathLst>
            </a:custGeom>
            <a:solidFill>
              <a:srgbClr val="36BC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192">
              <a:extLst>
                <a:ext uri="{FF2B5EF4-FFF2-40B4-BE49-F238E27FC236}">
                  <a16:creationId xmlns:a16="http://schemas.microsoft.com/office/drawing/2014/main" id="{E5703D04-AA77-7D4E-8E08-120B605D5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1735" y="15097756"/>
              <a:ext cx="611812" cy="611811"/>
            </a:xfrm>
            <a:custGeom>
              <a:avLst/>
              <a:gdLst>
                <a:gd name="T0" fmla="*/ 175 w 379"/>
                <a:gd name="T1" fmla="*/ 13 h 379"/>
                <a:gd name="T2" fmla="*/ 175 w 379"/>
                <a:gd name="T3" fmla="*/ 13 h 379"/>
                <a:gd name="T4" fmla="*/ 20 w 379"/>
                <a:gd name="T5" fmla="*/ 168 h 379"/>
                <a:gd name="T6" fmla="*/ 24 w 379"/>
                <a:gd name="T7" fmla="*/ 240 h 379"/>
                <a:gd name="T8" fmla="*/ 137 w 379"/>
                <a:gd name="T9" fmla="*/ 354 h 379"/>
                <a:gd name="T10" fmla="*/ 209 w 379"/>
                <a:gd name="T11" fmla="*/ 357 h 379"/>
                <a:gd name="T12" fmla="*/ 361 w 379"/>
                <a:gd name="T13" fmla="*/ 203 h 379"/>
                <a:gd name="T14" fmla="*/ 361 w 379"/>
                <a:gd name="T15" fmla="*/ 144 h 379"/>
                <a:gd name="T16" fmla="*/ 234 w 379"/>
                <a:gd name="T17" fmla="*/ 17 h 379"/>
                <a:gd name="T18" fmla="*/ 175 w 379"/>
                <a:gd name="T19" fmla="*/ 13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9" h="379">
                  <a:moveTo>
                    <a:pt x="175" y="13"/>
                  </a:moveTo>
                  <a:lnTo>
                    <a:pt x="175" y="13"/>
                  </a:lnTo>
                  <a:cubicBezTo>
                    <a:pt x="20" y="168"/>
                    <a:pt x="20" y="168"/>
                    <a:pt x="20" y="168"/>
                  </a:cubicBezTo>
                  <a:cubicBezTo>
                    <a:pt x="0" y="192"/>
                    <a:pt x="0" y="216"/>
                    <a:pt x="24" y="240"/>
                  </a:cubicBezTo>
                  <a:cubicBezTo>
                    <a:pt x="137" y="354"/>
                    <a:pt x="137" y="354"/>
                    <a:pt x="137" y="354"/>
                  </a:cubicBezTo>
                  <a:cubicBezTo>
                    <a:pt x="161" y="378"/>
                    <a:pt x="185" y="378"/>
                    <a:pt x="209" y="357"/>
                  </a:cubicBezTo>
                  <a:cubicBezTo>
                    <a:pt x="361" y="203"/>
                    <a:pt x="361" y="203"/>
                    <a:pt x="361" y="203"/>
                  </a:cubicBezTo>
                  <a:cubicBezTo>
                    <a:pt x="378" y="189"/>
                    <a:pt x="378" y="161"/>
                    <a:pt x="361" y="144"/>
                  </a:cubicBezTo>
                  <a:cubicBezTo>
                    <a:pt x="234" y="17"/>
                    <a:pt x="234" y="17"/>
                    <a:pt x="234" y="17"/>
                  </a:cubicBezTo>
                  <a:cubicBezTo>
                    <a:pt x="216" y="0"/>
                    <a:pt x="189" y="0"/>
                    <a:pt x="175" y="13"/>
                  </a:cubicBezTo>
                </a:path>
              </a:pathLst>
            </a:custGeom>
            <a:solidFill>
              <a:srgbClr val="95E0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193">
              <a:extLst>
                <a:ext uri="{FF2B5EF4-FFF2-40B4-BE49-F238E27FC236}">
                  <a16:creationId xmlns:a16="http://schemas.microsoft.com/office/drawing/2014/main" id="{0ECD4AAE-C71D-E649-A4B1-FE6DD1243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8444" y="15204470"/>
              <a:ext cx="391277" cy="391272"/>
            </a:xfrm>
            <a:custGeom>
              <a:avLst/>
              <a:gdLst>
                <a:gd name="T0" fmla="*/ 6 w 241"/>
                <a:gd name="T1" fmla="*/ 131 h 242"/>
                <a:gd name="T2" fmla="*/ 6 w 241"/>
                <a:gd name="T3" fmla="*/ 131 h 242"/>
                <a:gd name="T4" fmla="*/ 110 w 241"/>
                <a:gd name="T5" fmla="*/ 234 h 242"/>
                <a:gd name="T6" fmla="*/ 130 w 241"/>
                <a:gd name="T7" fmla="*/ 234 h 242"/>
                <a:gd name="T8" fmla="*/ 233 w 241"/>
                <a:gd name="T9" fmla="*/ 131 h 242"/>
                <a:gd name="T10" fmla="*/ 233 w 241"/>
                <a:gd name="T11" fmla="*/ 107 h 242"/>
                <a:gd name="T12" fmla="*/ 130 w 241"/>
                <a:gd name="T13" fmla="*/ 7 h 242"/>
                <a:gd name="T14" fmla="*/ 110 w 241"/>
                <a:gd name="T15" fmla="*/ 7 h 242"/>
                <a:gd name="T16" fmla="*/ 6 w 241"/>
                <a:gd name="T17" fmla="*/ 110 h 242"/>
                <a:gd name="T18" fmla="*/ 6 w 241"/>
                <a:gd name="T19" fmla="*/ 13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242">
                  <a:moveTo>
                    <a:pt x="6" y="131"/>
                  </a:moveTo>
                  <a:lnTo>
                    <a:pt x="6" y="131"/>
                  </a:lnTo>
                  <a:cubicBezTo>
                    <a:pt x="110" y="234"/>
                    <a:pt x="110" y="234"/>
                    <a:pt x="110" y="234"/>
                  </a:cubicBezTo>
                  <a:cubicBezTo>
                    <a:pt x="113" y="241"/>
                    <a:pt x="123" y="241"/>
                    <a:pt x="130" y="234"/>
                  </a:cubicBezTo>
                  <a:cubicBezTo>
                    <a:pt x="233" y="131"/>
                    <a:pt x="233" y="131"/>
                    <a:pt x="233" y="131"/>
                  </a:cubicBezTo>
                  <a:cubicBezTo>
                    <a:pt x="240" y="124"/>
                    <a:pt x="240" y="114"/>
                    <a:pt x="233" y="107"/>
                  </a:cubicBezTo>
                  <a:cubicBezTo>
                    <a:pt x="130" y="7"/>
                    <a:pt x="130" y="7"/>
                    <a:pt x="130" y="7"/>
                  </a:cubicBezTo>
                  <a:cubicBezTo>
                    <a:pt x="127" y="0"/>
                    <a:pt x="116" y="0"/>
                    <a:pt x="110" y="7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0" y="117"/>
                    <a:pt x="0" y="124"/>
                    <a:pt x="6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194">
              <a:extLst>
                <a:ext uri="{FF2B5EF4-FFF2-40B4-BE49-F238E27FC236}">
                  <a16:creationId xmlns:a16="http://schemas.microsoft.com/office/drawing/2014/main" id="{1A8073F6-4172-2D40-BDAC-1FF9CA620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9386" y="15325407"/>
              <a:ext cx="156510" cy="156510"/>
            </a:xfrm>
            <a:custGeom>
              <a:avLst/>
              <a:gdLst>
                <a:gd name="T0" fmla="*/ 3 w 97"/>
                <a:gd name="T1" fmla="*/ 24 h 97"/>
                <a:gd name="T2" fmla="*/ 3 w 97"/>
                <a:gd name="T3" fmla="*/ 24 h 97"/>
                <a:gd name="T4" fmla="*/ 72 w 97"/>
                <a:gd name="T5" fmla="*/ 92 h 97"/>
                <a:gd name="T6" fmla="*/ 79 w 97"/>
                <a:gd name="T7" fmla="*/ 92 h 97"/>
                <a:gd name="T8" fmla="*/ 96 w 97"/>
                <a:gd name="T9" fmla="*/ 79 h 97"/>
                <a:gd name="T10" fmla="*/ 96 w 97"/>
                <a:gd name="T11" fmla="*/ 72 h 97"/>
                <a:gd name="T12" fmla="*/ 24 w 97"/>
                <a:gd name="T13" fmla="*/ 0 h 97"/>
                <a:gd name="T14" fmla="*/ 17 w 97"/>
                <a:gd name="T15" fmla="*/ 0 h 97"/>
                <a:gd name="T16" fmla="*/ 3 w 97"/>
                <a:gd name="T17" fmla="*/ 17 h 97"/>
                <a:gd name="T18" fmla="*/ 3 w 97"/>
                <a:gd name="T19" fmla="*/ 2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97">
                  <a:moveTo>
                    <a:pt x="3" y="24"/>
                  </a:moveTo>
                  <a:lnTo>
                    <a:pt x="3" y="24"/>
                  </a:lnTo>
                  <a:cubicBezTo>
                    <a:pt x="72" y="92"/>
                    <a:pt x="72" y="92"/>
                    <a:pt x="72" y="92"/>
                  </a:cubicBezTo>
                  <a:cubicBezTo>
                    <a:pt x="75" y="96"/>
                    <a:pt x="75" y="96"/>
                    <a:pt x="79" y="92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75"/>
                    <a:pt x="96" y="75"/>
                    <a:pt x="96" y="7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17" y="0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0" y="17"/>
                    <a:pt x="0" y="20"/>
                    <a:pt x="3" y="24"/>
                  </a:cubicBezTo>
                </a:path>
              </a:pathLst>
            </a:custGeom>
            <a:solidFill>
              <a:srgbClr val="F476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195">
              <a:extLst>
                <a:ext uri="{FF2B5EF4-FFF2-40B4-BE49-F238E27FC236}">
                  <a16:creationId xmlns:a16="http://schemas.microsoft.com/office/drawing/2014/main" id="{EDCEBE84-BDD9-D64C-A655-555299E34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9386" y="15325407"/>
              <a:ext cx="156510" cy="156510"/>
            </a:xfrm>
            <a:custGeom>
              <a:avLst/>
              <a:gdLst>
                <a:gd name="T0" fmla="*/ 72 w 97"/>
                <a:gd name="T1" fmla="*/ 0 h 97"/>
                <a:gd name="T2" fmla="*/ 72 w 97"/>
                <a:gd name="T3" fmla="*/ 0 h 97"/>
                <a:gd name="T4" fmla="*/ 3 w 97"/>
                <a:gd name="T5" fmla="*/ 72 h 97"/>
                <a:gd name="T6" fmla="*/ 3 w 97"/>
                <a:gd name="T7" fmla="*/ 79 h 97"/>
                <a:gd name="T8" fmla="*/ 17 w 97"/>
                <a:gd name="T9" fmla="*/ 92 h 97"/>
                <a:gd name="T10" fmla="*/ 24 w 97"/>
                <a:gd name="T11" fmla="*/ 92 h 97"/>
                <a:gd name="T12" fmla="*/ 96 w 97"/>
                <a:gd name="T13" fmla="*/ 24 h 97"/>
                <a:gd name="T14" fmla="*/ 96 w 97"/>
                <a:gd name="T15" fmla="*/ 17 h 97"/>
                <a:gd name="T16" fmla="*/ 79 w 97"/>
                <a:gd name="T17" fmla="*/ 0 h 97"/>
                <a:gd name="T18" fmla="*/ 72 w 97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97">
                  <a:moveTo>
                    <a:pt x="72" y="0"/>
                  </a:moveTo>
                  <a:lnTo>
                    <a:pt x="72" y="0"/>
                  </a:lnTo>
                  <a:cubicBezTo>
                    <a:pt x="3" y="72"/>
                    <a:pt x="3" y="72"/>
                    <a:pt x="3" y="72"/>
                  </a:cubicBezTo>
                  <a:cubicBezTo>
                    <a:pt x="0" y="75"/>
                    <a:pt x="0" y="75"/>
                    <a:pt x="3" y="79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20" y="96"/>
                    <a:pt x="20" y="96"/>
                    <a:pt x="24" y="92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20"/>
                    <a:pt x="96" y="17"/>
                    <a:pt x="96" y="17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5" y="0"/>
                    <a:pt x="75" y="0"/>
                    <a:pt x="72" y="0"/>
                  </a:cubicBezTo>
                </a:path>
              </a:pathLst>
            </a:custGeom>
            <a:solidFill>
              <a:srgbClr val="F476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072AB8F-4B95-034C-AC48-2C36F83DC8A4}"/>
              </a:ext>
            </a:extLst>
          </p:cNvPr>
          <p:cNvGrpSpPr/>
          <p:nvPr/>
        </p:nvGrpSpPr>
        <p:grpSpPr>
          <a:xfrm>
            <a:off x="3986958" y="6550554"/>
            <a:ext cx="2029364" cy="868052"/>
            <a:chOff x="4249972" y="15496149"/>
            <a:chExt cx="1230736" cy="526443"/>
          </a:xfrm>
        </p:grpSpPr>
        <p:sp>
          <p:nvSpPr>
            <p:cNvPr id="60" name="Freeform 196">
              <a:extLst>
                <a:ext uri="{FF2B5EF4-FFF2-40B4-BE49-F238E27FC236}">
                  <a16:creationId xmlns:a16="http://schemas.microsoft.com/office/drawing/2014/main" id="{76E47EC5-7349-0C4F-A6BE-CF4BD5023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1852" y="15531717"/>
              <a:ext cx="732749" cy="490875"/>
            </a:xfrm>
            <a:custGeom>
              <a:avLst/>
              <a:gdLst>
                <a:gd name="T0" fmla="*/ 454 w 455"/>
                <a:gd name="T1" fmla="*/ 275 h 303"/>
                <a:gd name="T2" fmla="*/ 454 w 455"/>
                <a:gd name="T3" fmla="*/ 275 h 303"/>
                <a:gd name="T4" fmla="*/ 224 w 455"/>
                <a:gd name="T5" fmla="*/ 299 h 303"/>
                <a:gd name="T6" fmla="*/ 0 w 455"/>
                <a:gd name="T7" fmla="*/ 275 h 303"/>
                <a:gd name="T8" fmla="*/ 0 w 455"/>
                <a:gd name="T9" fmla="*/ 31 h 303"/>
                <a:gd name="T10" fmla="*/ 224 w 455"/>
                <a:gd name="T11" fmla="*/ 0 h 303"/>
                <a:gd name="T12" fmla="*/ 454 w 455"/>
                <a:gd name="T13" fmla="*/ 31 h 303"/>
                <a:gd name="T14" fmla="*/ 454 w 455"/>
                <a:gd name="T15" fmla="*/ 2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5" h="303">
                  <a:moveTo>
                    <a:pt x="454" y="275"/>
                  </a:moveTo>
                  <a:lnTo>
                    <a:pt x="454" y="275"/>
                  </a:lnTo>
                  <a:cubicBezTo>
                    <a:pt x="454" y="275"/>
                    <a:pt x="351" y="302"/>
                    <a:pt x="224" y="299"/>
                  </a:cubicBezTo>
                  <a:cubicBezTo>
                    <a:pt x="121" y="295"/>
                    <a:pt x="0" y="275"/>
                    <a:pt x="0" y="27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14" y="0"/>
                    <a:pt x="224" y="0"/>
                  </a:cubicBezTo>
                  <a:cubicBezTo>
                    <a:pt x="351" y="3"/>
                    <a:pt x="454" y="31"/>
                    <a:pt x="454" y="31"/>
                  </a:cubicBezTo>
                  <a:lnTo>
                    <a:pt x="454" y="275"/>
                  </a:lnTo>
                </a:path>
              </a:pathLst>
            </a:custGeom>
            <a:solidFill>
              <a:srgbClr val="8EEF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197">
              <a:extLst>
                <a:ext uri="{FF2B5EF4-FFF2-40B4-BE49-F238E27FC236}">
                  <a16:creationId xmlns:a16="http://schemas.microsoft.com/office/drawing/2014/main" id="{48B54A61-A55E-8246-ADF4-1CDDB065D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624" y="15545945"/>
              <a:ext cx="49796" cy="462418"/>
            </a:xfrm>
            <a:custGeom>
              <a:avLst/>
              <a:gdLst>
                <a:gd name="T0" fmla="*/ 21 w 29"/>
                <a:gd name="T1" fmla="*/ 285 h 286"/>
                <a:gd name="T2" fmla="*/ 21 w 29"/>
                <a:gd name="T3" fmla="*/ 285 h 286"/>
                <a:gd name="T4" fmla="*/ 7 w 29"/>
                <a:gd name="T5" fmla="*/ 285 h 286"/>
                <a:gd name="T6" fmla="*/ 0 w 29"/>
                <a:gd name="T7" fmla="*/ 279 h 286"/>
                <a:gd name="T8" fmla="*/ 0 w 29"/>
                <a:gd name="T9" fmla="*/ 7 h 286"/>
                <a:gd name="T10" fmla="*/ 7 w 29"/>
                <a:gd name="T11" fmla="*/ 0 h 286"/>
                <a:gd name="T12" fmla="*/ 21 w 29"/>
                <a:gd name="T13" fmla="*/ 0 h 286"/>
                <a:gd name="T14" fmla="*/ 28 w 29"/>
                <a:gd name="T15" fmla="*/ 7 h 286"/>
                <a:gd name="T16" fmla="*/ 28 w 29"/>
                <a:gd name="T17" fmla="*/ 279 h 286"/>
                <a:gd name="T18" fmla="*/ 21 w 29"/>
                <a:gd name="T19" fmla="*/ 28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86">
                  <a:moveTo>
                    <a:pt x="21" y="285"/>
                  </a:moveTo>
                  <a:lnTo>
                    <a:pt x="21" y="285"/>
                  </a:lnTo>
                  <a:cubicBezTo>
                    <a:pt x="7" y="285"/>
                    <a:pt x="7" y="285"/>
                    <a:pt x="7" y="285"/>
                  </a:cubicBezTo>
                  <a:cubicBezTo>
                    <a:pt x="3" y="285"/>
                    <a:pt x="0" y="282"/>
                    <a:pt x="0" y="2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8" y="4"/>
                    <a:pt x="28" y="7"/>
                  </a:cubicBezTo>
                  <a:cubicBezTo>
                    <a:pt x="28" y="279"/>
                    <a:pt x="28" y="279"/>
                    <a:pt x="28" y="279"/>
                  </a:cubicBezTo>
                  <a:cubicBezTo>
                    <a:pt x="28" y="282"/>
                    <a:pt x="24" y="285"/>
                    <a:pt x="21" y="285"/>
                  </a:cubicBezTo>
                </a:path>
              </a:pathLst>
            </a:custGeom>
            <a:solidFill>
              <a:srgbClr val="24BA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198">
              <a:extLst>
                <a:ext uri="{FF2B5EF4-FFF2-40B4-BE49-F238E27FC236}">
                  <a16:creationId xmlns:a16="http://schemas.microsoft.com/office/drawing/2014/main" id="{A368F918-0B7C-BC4C-827A-BC2732088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372" y="15545945"/>
              <a:ext cx="42685" cy="462418"/>
            </a:xfrm>
            <a:custGeom>
              <a:avLst/>
              <a:gdLst>
                <a:gd name="T0" fmla="*/ 17 w 25"/>
                <a:gd name="T1" fmla="*/ 285 h 286"/>
                <a:gd name="T2" fmla="*/ 17 w 25"/>
                <a:gd name="T3" fmla="*/ 285 h 286"/>
                <a:gd name="T4" fmla="*/ 7 w 25"/>
                <a:gd name="T5" fmla="*/ 285 h 286"/>
                <a:gd name="T6" fmla="*/ 0 w 25"/>
                <a:gd name="T7" fmla="*/ 279 h 286"/>
                <a:gd name="T8" fmla="*/ 0 w 25"/>
                <a:gd name="T9" fmla="*/ 7 h 286"/>
                <a:gd name="T10" fmla="*/ 7 w 25"/>
                <a:gd name="T11" fmla="*/ 0 h 286"/>
                <a:gd name="T12" fmla="*/ 17 w 25"/>
                <a:gd name="T13" fmla="*/ 0 h 286"/>
                <a:gd name="T14" fmla="*/ 24 w 25"/>
                <a:gd name="T15" fmla="*/ 7 h 286"/>
                <a:gd name="T16" fmla="*/ 24 w 25"/>
                <a:gd name="T17" fmla="*/ 279 h 286"/>
                <a:gd name="T18" fmla="*/ 17 w 25"/>
                <a:gd name="T19" fmla="*/ 28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86">
                  <a:moveTo>
                    <a:pt x="17" y="285"/>
                  </a:moveTo>
                  <a:lnTo>
                    <a:pt x="17" y="285"/>
                  </a:lnTo>
                  <a:cubicBezTo>
                    <a:pt x="7" y="285"/>
                    <a:pt x="7" y="285"/>
                    <a:pt x="7" y="285"/>
                  </a:cubicBezTo>
                  <a:cubicBezTo>
                    <a:pt x="3" y="285"/>
                    <a:pt x="0" y="282"/>
                    <a:pt x="0" y="2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4" y="4"/>
                    <a:pt x="24" y="7"/>
                  </a:cubicBezTo>
                  <a:cubicBezTo>
                    <a:pt x="24" y="279"/>
                    <a:pt x="24" y="279"/>
                    <a:pt x="24" y="279"/>
                  </a:cubicBezTo>
                  <a:cubicBezTo>
                    <a:pt x="24" y="282"/>
                    <a:pt x="20" y="285"/>
                    <a:pt x="17" y="285"/>
                  </a:cubicBezTo>
                </a:path>
              </a:pathLst>
            </a:custGeom>
            <a:solidFill>
              <a:srgbClr val="24BA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199">
              <a:extLst>
                <a:ext uri="{FF2B5EF4-FFF2-40B4-BE49-F238E27FC236}">
                  <a16:creationId xmlns:a16="http://schemas.microsoft.com/office/drawing/2014/main" id="{9171E962-79F5-AC4C-92F0-FAC08186B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972" y="15496149"/>
              <a:ext cx="248991" cy="476642"/>
            </a:xfrm>
            <a:custGeom>
              <a:avLst/>
              <a:gdLst>
                <a:gd name="T0" fmla="*/ 141 w 156"/>
                <a:gd name="T1" fmla="*/ 296 h 297"/>
                <a:gd name="T2" fmla="*/ 141 w 156"/>
                <a:gd name="T3" fmla="*/ 296 h 297"/>
                <a:gd name="T4" fmla="*/ 4 w 156"/>
                <a:gd name="T5" fmla="*/ 79 h 297"/>
                <a:gd name="T6" fmla="*/ 31 w 156"/>
                <a:gd name="T7" fmla="*/ 24 h 297"/>
                <a:gd name="T8" fmla="*/ 155 w 156"/>
                <a:gd name="T9" fmla="*/ 59 h 297"/>
                <a:gd name="T10" fmla="*/ 141 w 156"/>
                <a:gd name="T11" fmla="*/ 76 h 297"/>
                <a:gd name="T12" fmla="*/ 41 w 156"/>
                <a:gd name="T13" fmla="*/ 41 h 297"/>
                <a:gd name="T14" fmla="*/ 24 w 156"/>
                <a:gd name="T15" fmla="*/ 79 h 297"/>
                <a:gd name="T16" fmla="*/ 155 w 156"/>
                <a:gd name="T17" fmla="*/ 275 h 297"/>
                <a:gd name="T18" fmla="*/ 141 w 156"/>
                <a:gd name="T19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297">
                  <a:moveTo>
                    <a:pt x="141" y="296"/>
                  </a:moveTo>
                  <a:lnTo>
                    <a:pt x="141" y="296"/>
                  </a:lnTo>
                  <a:cubicBezTo>
                    <a:pt x="134" y="289"/>
                    <a:pt x="7" y="210"/>
                    <a:pt x="4" y="79"/>
                  </a:cubicBezTo>
                  <a:cubicBezTo>
                    <a:pt x="0" y="52"/>
                    <a:pt x="14" y="31"/>
                    <a:pt x="31" y="24"/>
                  </a:cubicBezTo>
                  <a:cubicBezTo>
                    <a:pt x="83" y="0"/>
                    <a:pt x="144" y="48"/>
                    <a:pt x="155" y="59"/>
                  </a:cubicBezTo>
                  <a:cubicBezTo>
                    <a:pt x="141" y="76"/>
                    <a:pt x="141" y="76"/>
                    <a:pt x="141" y="76"/>
                  </a:cubicBezTo>
                  <a:cubicBezTo>
                    <a:pt x="100" y="41"/>
                    <a:pt x="65" y="31"/>
                    <a:pt x="41" y="41"/>
                  </a:cubicBezTo>
                  <a:cubicBezTo>
                    <a:pt x="31" y="48"/>
                    <a:pt x="24" y="59"/>
                    <a:pt x="24" y="79"/>
                  </a:cubicBezTo>
                  <a:cubicBezTo>
                    <a:pt x="31" y="193"/>
                    <a:pt x="151" y="275"/>
                    <a:pt x="155" y="275"/>
                  </a:cubicBezTo>
                  <a:lnTo>
                    <a:pt x="141" y="296"/>
                  </a:lnTo>
                </a:path>
              </a:pathLst>
            </a:custGeom>
            <a:solidFill>
              <a:srgbClr val="24BA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200">
              <a:extLst>
                <a:ext uri="{FF2B5EF4-FFF2-40B4-BE49-F238E27FC236}">
                  <a16:creationId xmlns:a16="http://schemas.microsoft.com/office/drawing/2014/main" id="{B35D243D-5BF7-F54D-8D83-5D149924A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7489" y="15510377"/>
              <a:ext cx="263219" cy="469530"/>
            </a:xfrm>
            <a:custGeom>
              <a:avLst/>
              <a:gdLst>
                <a:gd name="T0" fmla="*/ 14 w 163"/>
                <a:gd name="T1" fmla="*/ 289 h 290"/>
                <a:gd name="T2" fmla="*/ 14 w 163"/>
                <a:gd name="T3" fmla="*/ 289 h 290"/>
                <a:gd name="T4" fmla="*/ 162 w 163"/>
                <a:gd name="T5" fmla="*/ 79 h 290"/>
                <a:gd name="T6" fmla="*/ 131 w 163"/>
                <a:gd name="T7" fmla="*/ 24 h 290"/>
                <a:gd name="T8" fmla="*/ 0 w 163"/>
                <a:gd name="T9" fmla="*/ 52 h 290"/>
                <a:gd name="T10" fmla="*/ 14 w 163"/>
                <a:gd name="T11" fmla="*/ 69 h 290"/>
                <a:gd name="T12" fmla="*/ 121 w 163"/>
                <a:gd name="T13" fmla="*/ 41 h 290"/>
                <a:gd name="T14" fmla="*/ 138 w 163"/>
                <a:gd name="T15" fmla="*/ 79 h 290"/>
                <a:gd name="T16" fmla="*/ 4 w 163"/>
                <a:gd name="T17" fmla="*/ 268 h 290"/>
                <a:gd name="T18" fmla="*/ 14 w 163"/>
                <a:gd name="T19" fmla="*/ 289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290">
                  <a:moveTo>
                    <a:pt x="14" y="289"/>
                  </a:moveTo>
                  <a:lnTo>
                    <a:pt x="14" y="289"/>
                  </a:lnTo>
                  <a:cubicBezTo>
                    <a:pt x="21" y="282"/>
                    <a:pt x="152" y="210"/>
                    <a:pt x="162" y="79"/>
                  </a:cubicBezTo>
                  <a:cubicBezTo>
                    <a:pt x="162" y="52"/>
                    <a:pt x="148" y="31"/>
                    <a:pt x="131" y="24"/>
                  </a:cubicBezTo>
                  <a:cubicBezTo>
                    <a:pt x="79" y="0"/>
                    <a:pt x="14" y="41"/>
                    <a:pt x="0" y="52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55" y="34"/>
                    <a:pt x="97" y="31"/>
                    <a:pt x="121" y="41"/>
                  </a:cubicBezTo>
                  <a:cubicBezTo>
                    <a:pt x="131" y="48"/>
                    <a:pt x="141" y="59"/>
                    <a:pt x="138" y="79"/>
                  </a:cubicBezTo>
                  <a:cubicBezTo>
                    <a:pt x="124" y="206"/>
                    <a:pt x="4" y="268"/>
                    <a:pt x="4" y="268"/>
                  </a:cubicBezTo>
                  <a:lnTo>
                    <a:pt x="14" y="289"/>
                  </a:lnTo>
                </a:path>
              </a:pathLst>
            </a:custGeom>
            <a:solidFill>
              <a:srgbClr val="24BA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6" name="Rectángulo 23">
            <a:extLst>
              <a:ext uri="{FF2B5EF4-FFF2-40B4-BE49-F238E27FC236}">
                <a16:creationId xmlns:a16="http://schemas.microsoft.com/office/drawing/2014/main" id="{6CCC7E1A-6B8A-0A4F-99C6-85F880F1AF2E}"/>
              </a:ext>
            </a:extLst>
          </p:cNvPr>
          <p:cNvSpPr/>
          <p:nvPr/>
        </p:nvSpPr>
        <p:spPr>
          <a:xfrm>
            <a:off x="9483037" y="10350081"/>
            <a:ext cx="54115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Muli Light" pitchFamily="2" charset="77"/>
              </a:rPr>
              <a:t>Take care of your health and protect yourself from viruses diseases.</a:t>
            </a:r>
          </a:p>
        </p:txBody>
      </p:sp>
      <p:sp>
        <p:nvSpPr>
          <p:cNvPr id="67" name="Rectángulo 23">
            <a:extLst>
              <a:ext uri="{FF2B5EF4-FFF2-40B4-BE49-F238E27FC236}">
                <a16:creationId xmlns:a16="http://schemas.microsoft.com/office/drawing/2014/main" id="{E667EC41-CCC6-6E4E-9FA9-D8645A009B13}"/>
              </a:ext>
            </a:extLst>
          </p:cNvPr>
          <p:cNvSpPr/>
          <p:nvPr/>
        </p:nvSpPr>
        <p:spPr>
          <a:xfrm>
            <a:off x="16689275" y="10350081"/>
            <a:ext cx="54115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Muli Light" pitchFamily="2" charset="77"/>
              </a:rPr>
              <a:t>Take care of your health and protect yourself from viruses diseases.</a:t>
            </a:r>
          </a:p>
        </p:txBody>
      </p:sp>
    </p:spTree>
    <p:extLst>
      <p:ext uri="{BB962C8B-B14F-4D97-AF65-F5344CB8AC3E}">
        <p14:creationId xmlns:p14="http://schemas.microsoft.com/office/powerpoint/2010/main" val="16428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 19">
            <a:extLst>
              <a:ext uri="{FF2B5EF4-FFF2-40B4-BE49-F238E27FC236}">
                <a16:creationId xmlns:a16="http://schemas.microsoft.com/office/drawing/2014/main" id="{21C0BC84-6BAC-D948-9E3C-7DF9B6480D62}"/>
              </a:ext>
            </a:extLst>
          </p:cNvPr>
          <p:cNvSpPr/>
          <p:nvPr/>
        </p:nvSpPr>
        <p:spPr>
          <a:xfrm>
            <a:off x="6523709" y="1065715"/>
            <a:ext cx="113303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6600" b="1" dirty="0">
                <a:solidFill>
                  <a:schemeClr val="accent5"/>
                </a:solidFill>
                <a:latin typeface="Montserrat" pitchFamily="2" charset="77"/>
              </a:rPr>
              <a:t>KNOW HOW IT SPREADS</a:t>
            </a:r>
          </a:p>
        </p:txBody>
      </p:sp>
      <p:sp>
        <p:nvSpPr>
          <p:cNvPr id="44" name="Rectángulo 20">
            <a:extLst>
              <a:ext uri="{FF2B5EF4-FFF2-40B4-BE49-F238E27FC236}">
                <a16:creationId xmlns:a16="http://schemas.microsoft.com/office/drawing/2014/main" id="{6B0D78D3-1E63-9341-93C4-1D3261604B2C}"/>
              </a:ext>
            </a:extLst>
          </p:cNvPr>
          <p:cNvSpPr/>
          <p:nvPr/>
        </p:nvSpPr>
        <p:spPr>
          <a:xfrm>
            <a:off x="7823687" y="2167719"/>
            <a:ext cx="87302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pc="3000" dirty="0">
                <a:solidFill>
                  <a:schemeClr val="bg1"/>
                </a:solidFill>
                <a:latin typeface="Montserrat Light" pitchFamily="2" charset="77"/>
              </a:rPr>
              <a:t>STOP COVID-19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DA9069-B70F-8249-A583-AB72DF8512B6}"/>
              </a:ext>
            </a:extLst>
          </p:cNvPr>
          <p:cNvGrpSpPr/>
          <p:nvPr/>
        </p:nvGrpSpPr>
        <p:grpSpPr>
          <a:xfrm>
            <a:off x="137616" y="3671329"/>
            <a:ext cx="22913696" cy="8224880"/>
            <a:chOff x="266344" y="3671329"/>
            <a:chExt cx="22913696" cy="822488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F41B5F4-BC7B-CF41-876B-5BB08A641C45}"/>
                </a:ext>
              </a:extLst>
            </p:cNvPr>
            <p:cNvGrpSpPr/>
            <p:nvPr/>
          </p:nvGrpSpPr>
          <p:grpSpPr>
            <a:xfrm>
              <a:off x="266344" y="3671329"/>
              <a:ext cx="12514730" cy="8224880"/>
              <a:chOff x="1671710" y="4468930"/>
              <a:chExt cx="12514730" cy="8224880"/>
            </a:xfrm>
          </p:grpSpPr>
          <p:sp>
            <p:nvSpPr>
              <p:cNvPr id="29" name="Block Arc 28">
                <a:extLst>
                  <a:ext uri="{FF2B5EF4-FFF2-40B4-BE49-F238E27FC236}">
                    <a16:creationId xmlns:a16="http://schemas.microsoft.com/office/drawing/2014/main" id="{17250B5C-DBB4-5A40-9778-97772110D34D}"/>
                  </a:ext>
                </a:extLst>
              </p:cNvPr>
              <p:cNvSpPr/>
              <p:nvPr/>
            </p:nvSpPr>
            <p:spPr>
              <a:xfrm rot="6865343" flipH="1">
                <a:off x="1671710" y="4468930"/>
                <a:ext cx="8224880" cy="8224880"/>
              </a:xfrm>
              <a:prstGeom prst="blockArc">
                <a:avLst>
                  <a:gd name="adj1" fmla="val 13820635"/>
                  <a:gd name="adj2" fmla="val 21576917"/>
                  <a:gd name="adj3" fmla="val 399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2D380E3-A663-AB43-A003-6CB05010CB19}"/>
                  </a:ext>
                </a:extLst>
              </p:cNvPr>
              <p:cNvGrpSpPr/>
              <p:nvPr/>
            </p:nvGrpSpPr>
            <p:grpSpPr>
              <a:xfrm>
                <a:off x="7979144" y="4801234"/>
                <a:ext cx="6207296" cy="7638617"/>
                <a:chOff x="7979144" y="4801234"/>
                <a:chExt cx="6207296" cy="7638617"/>
              </a:xfrm>
            </p:grpSpPr>
            <p:sp>
              <p:nvSpPr>
                <p:cNvPr id="4" name="Shape 834">
                  <a:extLst>
                    <a:ext uri="{FF2B5EF4-FFF2-40B4-BE49-F238E27FC236}">
                      <a16:creationId xmlns:a16="http://schemas.microsoft.com/office/drawing/2014/main" id="{213F92F4-E932-9142-B81A-3CFF33A4B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79144" y="5233919"/>
                  <a:ext cx="1315765" cy="1315762"/>
                </a:xfrm>
                <a:prstGeom prst="ellipse">
                  <a:avLst/>
                </a:prstGeom>
                <a:solidFill>
                  <a:schemeClr val="accent4"/>
                </a:solidFill>
                <a:ln w="63500">
                  <a:noFill/>
                </a:ln>
              </p:spPr>
              <p:txBody>
                <a:bodyPr lIns="71437" tIns="71437" rIns="71437" bIns="71437" anchor="ctr"/>
                <a:lstStyle>
                  <a:lvl1pPr defTabSz="820738">
                    <a:defRPr sz="3000" b="1">
                      <a:solidFill>
                        <a:srgbClr val="000000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  <a:sym typeface="Helvetica Neue" panose="02000503000000020004" pitchFamily="2" charset="0"/>
                    </a:defRPr>
                  </a:lvl1pPr>
                  <a:lvl2pPr defTabSz="820738">
                    <a:defRPr sz="3000" b="1">
                      <a:solidFill>
                        <a:srgbClr val="000000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  <a:sym typeface="Helvetica Neue" panose="02000503000000020004" pitchFamily="2" charset="0"/>
                    </a:defRPr>
                  </a:lvl2pPr>
                  <a:lvl3pPr defTabSz="820738">
                    <a:defRPr sz="3000" b="1">
                      <a:solidFill>
                        <a:srgbClr val="000000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  <a:sym typeface="Helvetica Neue" panose="02000503000000020004" pitchFamily="2" charset="0"/>
                    </a:defRPr>
                  </a:lvl3pPr>
                  <a:lvl4pPr defTabSz="820738">
                    <a:defRPr sz="3000" b="1">
                      <a:solidFill>
                        <a:srgbClr val="000000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  <a:sym typeface="Helvetica Neue" panose="02000503000000020004" pitchFamily="2" charset="0"/>
                    </a:defRPr>
                  </a:lvl4pPr>
                  <a:lvl5pPr defTabSz="820738">
                    <a:defRPr sz="3000" b="1">
                      <a:solidFill>
                        <a:srgbClr val="000000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  <a:sym typeface="Helvetica Neue" panose="02000503000000020004" pitchFamily="2" charset="0"/>
                    </a:defRPr>
                  </a:lvl5pPr>
                  <a:lvl6pPr indent="-914400" defTabSz="8207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 b="1">
                      <a:solidFill>
                        <a:srgbClr val="000000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  <a:sym typeface="Helvetica Neue" panose="02000503000000020004" pitchFamily="2" charset="0"/>
                    </a:defRPr>
                  </a:lvl6pPr>
                  <a:lvl7pPr indent="-914400" defTabSz="8207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 b="1">
                      <a:solidFill>
                        <a:srgbClr val="000000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  <a:sym typeface="Helvetica Neue" panose="02000503000000020004" pitchFamily="2" charset="0"/>
                    </a:defRPr>
                  </a:lvl7pPr>
                  <a:lvl8pPr indent="-914400" defTabSz="8207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 b="1">
                      <a:solidFill>
                        <a:srgbClr val="000000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  <a:sym typeface="Helvetica Neue" panose="02000503000000020004" pitchFamily="2" charset="0"/>
                    </a:defRPr>
                  </a:lvl8pPr>
                  <a:lvl9pPr indent="-914400" defTabSz="8207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 b="1">
                      <a:solidFill>
                        <a:srgbClr val="000000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  <a:sym typeface="Helvetica Neue" panose="02000503000000020004" pitchFamily="2" charset="0"/>
                    </a:defRPr>
                  </a:lvl9pPr>
                </a:lstStyle>
                <a:p>
                  <a:pPr algn="ctr"/>
                  <a:r>
                    <a:rPr lang="en-US" altLang="ru-RU" sz="4000" dirty="0">
                      <a:solidFill>
                        <a:schemeClr val="bg1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  <a:sym typeface="Helvetica Light" panose="020B0403020202020204" pitchFamily="34" charset="0"/>
                    </a:rPr>
                    <a:t>1</a:t>
                  </a:r>
                  <a:endParaRPr lang="ru-RU" altLang="ru-RU" sz="4000" dirty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  <a:sym typeface="Helvetica Light" panose="020B0403020202020204" pitchFamily="34" charset="0"/>
                  </a:endParaRPr>
                </a:p>
              </p:txBody>
            </p:sp>
            <p:sp>
              <p:nvSpPr>
                <p:cNvPr id="5" name="Shape 834">
                  <a:extLst>
                    <a:ext uri="{FF2B5EF4-FFF2-40B4-BE49-F238E27FC236}">
                      <a16:creationId xmlns:a16="http://schemas.microsoft.com/office/drawing/2014/main" id="{8D8A7B52-6F01-8C46-AB3C-311C2B02A4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79144" y="10628338"/>
                  <a:ext cx="1315765" cy="1315762"/>
                </a:xfrm>
                <a:prstGeom prst="ellipse">
                  <a:avLst/>
                </a:prstGeom>
                <a:solidFill>
                  <a:schemeClr val="accent4"/>
                </a:solidFill>
                <a:ln w="63500">
                  <a:noFill/>
                </a:ln>
              </p:spPr>
              <p:txBody>
                <a:bodyPr lIns="71437" tIns="71437" rIns="71437" bIns="71437" anchor="ctr"/>
                <a:lstStyle>
                  <a:lvl1pPr defTabSz="820738">
                    <a:defRPr sz="3000" b="1">
                      <a:solidFill>
                        <a:srgbClr val="000000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  <a:sym typeface="Helvetica Neue" panose="02000503000000020004" pitchFamily="2" charset="0"/>
                    </a:defRPr>
                  </a:lvl1pPr>
                  <a:lvl2pPr defTabSz="820738">
                    <a:defRPr sz="3000" b="1">
                      <a:solidFill>
                        <a:srgbClr val="000000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  <a:sym typeface="Helvetica Neue" panose="02000503000000020004" pitchFamily="2" charset="0"/>
                    </a:defRPr>
                  </a:lvl2pPr>
                  <a:lvl3pPr defTabSz="820738">
                    <a:defRPr sz="3000" b="1">
                      <a:solidFill>
                        <a:srgbClr val="000000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  <a:sym typeface="Helvetica Neue" panose="02000503000000020004" pitchFamily="2" charset="0"/>
                    </a:defRPr>
                  </a:lvl3pPr>
                  <a:lvl4pPr defTabSz="820738">
                    <a:defRPr sz="3000" b="1">
                      <a:solidFill>
                        <a:srgbClr val="000000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  <a:sym typeface="Helvetica Neue" panose="02000503000000020004" pitchFamily="2" charset="0"/>
                    </a:defRPr>
                  </a:lvl4pPr>
                  <a:lvl5pPr defTabSz="820738">
                    <a:defRPr sz="3000" b="1">
                      <a:solidFill>
                        <a:srgbClr val="000000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  <a:sym typeface="Helvetica Neue" panose="02000503000000020004" pitchFamily="2" charset="0"/>
                    </a:defRPr>
                  </a:lvl5pPr>
                  <a:lvl6pPr indent="-914400" defTabSz="8207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 b="1">
                      <a:solidFill>
                        <a:srgbClr val="000000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  <a:sym typeface="Helvetica Neue" panose="02000503000000020004" pitchFamily="2" charset="0"/>
                    </a:defRPr>
                  </a:lvl6pPr>
                  <a:lvl7pPr indent="-914400" defTabSz="8207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 b="1">
                      <a:solidFill>
                        <a:srgbClr val="000000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  <a:sym typeface="Helvetica Neue" panose="02000503000000020004" pitchFamily="2" charset="0"/>
                    </a:defRPr>
                  </a:lvl7pPr>
                  <a:lvl8pPr indent="-914400" defTabSz="8207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 b="1">
                      <a:solidFill>
                        <a:srgbClr val="000000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  <a:sym typeface="Helvetica Neue" panose="02000503000000020004" pitchFamily="2" charset="0"/>
                    </a:defRPr>
                  </a:lvl8pPr>
                  <a:lvl9pPr indent="-914400" defTabSz="8207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 b="1">
                      <a:solidFill>
                        <a:srgbClr val="000000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  <a:sym typeface="Helvetica Neue" panose="02000503000000020004" pitchFamily="2" charset="0"/>
                    </a:defRPr>
                  </a:lvl9pPr>
                </a:lstStyle>
                <a:p>
                  <a:pPr algn="ctr"/>
                  <a:r>
                    <a:rPr lang="en-US" altLang="ru-RU" sz="4000" dirty="0">
                      <a:solidFill>
                        <a:schemeClr val="bg1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  <a:sym typeface="Helvetica Light" panose="020B0403020202020204" pitchFamily="34" charset="0"/>
                    </a:rPr>
                    <a:t>3</a:t>
                  </a:r>
                  <a:endParaRPr lang="ru-RU" altLang="ru-RU" sz="4000" dirty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  <a:sym typeface="Helvetica Light" panose="020B0403020202020204" pitchFamily="34" charset="0"/>
                  </a:endParaRPr>
                </a:p>
              </p:txBody>
            </p:sp>
            <p:sp>
              <p:nvSpPr>
                <p:cNvPr id="6" name="Shape 834">
                  <a:extLst>
                    <a:ext uri="{FF2B5EF4-FFF2-40B4-BE49-F238E27FC236}">
                      <a16:creationId xmlns:a16="http://schemas.microsoft.com/office/drawing/2014/main" id="{B4FEA719-3E47-BF4C-9516-CBBC5F57EE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56104" y="7931128"/>
                  <a:ext cx="1315765" cy="1315762"/>
                </a:xfrm>
                <a:prstGeom prst="ellipse">
                  <a:avLst/>
                </a:prstGeom>
                <a:solidFill>
                  <a:schemeClr val="accent4"/>
                </a:solidFill>
                <a:ln w="63500">
                  <a:noFill/>
                </a:ln>
              </p:spPr>
              <p:txBody>
                <a:bodyPr lIns="71437" tIns="71437" rIns="71437" bIns="71437" anchor="ctr"/>
                <a:lstStyle>
                  <a:lvl1pPr defTabSz="820738">
                    <a:defRPr sz="3000" b="1">
                      <a:solidFill>
                        <a:srgbClr val="000000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  <a:sym typeface="Helvetica Neue" panose="02000503000000020004" pitchFamily="2" charset="0"/>
                    </a:defRPr>
                  </a:lvl1pPr>
                  <a:lvl2pPr defTabSz="820738">
                    <a:defRPr sz="3000" b="1">
                      <a:solidFill>
                        <a:srgbClr val="000000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  <a:sym typeface="Helvetica Neue" panose="02000503000000020004" pitchFamily="2" charset="0"/>
                    </a:defRPr>
                  </a:lvl2pPr>
                  <a:lvl3pPr defTabSz="820738">
                    <a:defRPr sz="3000" b="1">
                      <a:solidFill>
                        <a:srgbClr val="000000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  <a:sym typeface="Helvetica Neue" panose="02000503000000020004" pitchFamily="2" charset="0"/>
                    </a:defRPr>
                  </a:lvl3pPr>
                  <a:lvl4pPr defTabSz="820738">
                    <a:defRPr sz="3000" b="1">
                      <a:solidFill>
                        <a:srgbClr val="000000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  <a:sym typeface="Helvetica Neue" panose="02000503000000020004" pitchFamily="2" charset="0"/>
                    </a:defRPr>
                  </a:lvl4pPr>
                  <a:lvl5pPr defTabSz="820738">
                    <a:defRPr sz="3000" b="1">
                      <a:solidFill>
                        <a:srgbClr val="000000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  <a:sym typeface="Helvetica Neue" panose="02000503000000020004" pitchFamily="2" charset="0"/>
                    </a:defRPr>
                  </a:lvl5pPr>
                  <a:lvl6pPr indent="-914400" defTabSz="8207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 b="1">
                      <a:solidFill>
                        <a:srgbClr val="000000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  <a:sym typeface="Helvetica Neue" panose="02000503000000020004" pitchFamily="2" charset="0"/>
                    </a:defRPr>
                  </a:lvl6pPr>
                  <a:lvl7pPr indent="-914400" defTabSz="8207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 b="1">
                      <a:solidFill>
                        <a:srgbClr val="000000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  <a:sym typeface="Helvetica Neue" panose="02000503000000020004" pitchFamily="2" charset="0"/>
                    </a:defRPr>
                  </a:lvl7pPr>
                  <a:lvl8pPr indent="-914400" defTabSz="8207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 b="1">
                      <a:solidFill>
                        <a:srgbClr val="000000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  <a:sym typeface="Helvetica Neue" panose="02000503000000020004" pitchFamily="2" charset="0"/>
                    </a:defRPr>
                  </a:lvl8pPr>
                  <a:lvl9pPr indent="-914400" defTabSz="8207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 b="1">
                      <a:solidFill>
                        <a:srgbClr val="000000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  <a:sym typeface="Helvetica Neue" panose="02000503000000020004" pitchFamily="2" charset="0"/>
                    </a:defRPr>
                  </a:lvl9pPr>
                </a:lstStyle>
                <a:p>
                  <a:pPr algn="ctr"/>
                  <a:r>
                    <a:rPr lang="en-US" altLang="ru-RU" sz="4000" dirty="0">
                      <a:solidFill>
                        <a:schemeClr val="bg1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  <a:sym typeface="Helvetica Light" panose="020B0403020202020204" pitchFamily="34" charset="0"/>
                    </a:rPr>
                    <a:t>2</a:t>
                  </a:r>
                  <a:endParaRPr lang="ru-RU" altLang="ru-RU" sz="4000" dirty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  <a:sym typeface="Helvetica Light" panose="020B0403020202020204" pitchFamily="34" charset="0"/>
                  </a:endParaRPr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E9F7A7DD-9C0E-A145-B5C9-7B035E903A83}"/>
                    </a:ext>
                  </a:extLst>
                </p:cNvPr>
                <p:cNvGrpSpPr/>
                <p:nvPr/>
              </p:nvGrpSpPr>
              <p:grpSpPr>
                <a:xfrm>
                  <a:off x="9294909" y="4801234"/>
                  <a:ext cx="4891531" cy="7638617"/>
                  <a:chOff x="9384265" y="4549140"/>
                  <a:chExt cx="5360435" cy="7638617"/>
                </a:xfrm>
              </p:grpSpPr>
              <p:cxnSp>
                <p:nvCxnSpPr>
                  <p:cNvPr id="8" name="Elbow Connector 7">
                    <a:extLst>
                      <a:ext uri="{FF2B5EF4-FFF2-40B4-BE49-F238E27FC236}">
                        <a16:creationId xmlns:a16="http://schemas.microsoft.com/office/drawing/2014/main" id="{9FF5CB22-453C-FD47-87AB-37956569A9C1}"/>
                      </a:ext>
                    </a:extLst>
                  </p:cNvPr>
                  <p:cNvCxnSpPr>
                    <a:stCxn id="4" idx="6"/>
                  </p:cNvCxnSpPr>
                  <p:nvPr/>
                </p:nvCxnSpPr>
                <p:spPr>
                  <a:xfrm flipV="1">
                    <a:off x="9384265" y="4549140"/>
                    <a:ext cx="5360435" cy="1090566"/>
                  </a:xfrm>
                  <a:prstGeom prst="bentConnector3">
                    <a:avLst/>
                  </a:prstGeom>
                  <a:ln w="50800">
                    <a:solidFill>
                      <a:schemeClr val="bg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Elbow Connector 8">
                    <a:extLst>
                      <a:ext uri="{FF2B5EF4-FFF2-40B4-BE49-F238E27FC236}">
                        <a16:creationId xmlns:a16="http://schemas.microsoft.com/office/drawing/2014/main" id="{8034FC8E-F0E3-AF41-BAB1-A47B3A2DF5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84265" y="11097191"/>
                    <a:ext cx="5360435" cy="1090566"/>
                  </a:xfrm>
                  <a:prstGeom prst="bentConnector3">
                    <a:avLst/>
                  </a:prstGeom>
                  <a:ln w="50800">
                    <a:solidFill>
                      <a:schemeClr val="bg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Arrow Connector 9">
                    <a:extLst>
                      <a:ext uri="{FF2B5EF4-FFF2-40B4-BE49-F238E27FC236}">
                        <a16:creationId xmlns:a16="http://schemas.microsoft.com/office/drawing/2014/main" id="{C23C0303-D1CC-7548-97EE-A38ACF67AC7F}"/>
                      </a:ext>
                    </a:extLst>
                  </p:cNvPr>
                  <p:cNvCxnSpPr>
                    <a:stCxn id="6" idx="6"/>
                  </p:cNvCxnSpPr>
                  <p:nvPr/>
                </p:nvCxnSpPr>
                <p:spPr>
                  <a:xfrm flipV="1">
                    <a:off x="10461225" y="8329275"/>
                    <a:ext cx="4283475" cy="7640"/>
                  </a:xfrm>
                  <a:prstGeom prst="straightConnector1">
                    <a:avLst/>
                  </a:prstGeom>
                  <a:ln w="50800">
                    <a:solidFill>
                      <a:schemeClr val="bg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436BC120-A9B4-A241-877F-C451494C560C}"/>
                </a:ext>
              </a:extLst>
            </p:cNvPr>
            <p:cNvSpPr txBox="1"/>
            <p:nvPr/>
          </p:nvSpPr>
          <p:spPr>
            <a:xfrm>
              <a:off x="13232383" y="3762724"/>
              <a:ext cx="59954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bg1"/>
                  </a:solidFill>
                  <a:latin typeface="Montserrat SemiBold" pitchFamily="2" charset="77"/>
                  <a:ea typeface="Lato Heavy" panose="020F0502020204030203" pitchFamily="34" charset="0"/>
                  <a:cs typeface="Cairo" pitchFamily="2" charset="-78"/>
                </a:rPr>
                <a:t>YOUR TITLE</a:t>
              </a:r>
            </a:p>
          </p:txBody>
        </p: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15BCC299-21AC-2940-BC6D-3AA9464B2339}"/>
                </a:ext>
              </a:extLst>
            </p:cNvPr>
            <p:cNvSpPr/>
            <p:nvPr/>
          </p:nvSpPr>
          <p:spPr>
            <a:xfrm>
              <a:off x="13203816" y="4657532"/>
              <a:ext cx="997622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solidFill>
                    <a:schemeClr val="bg1"/>
                  </a:solidFill>
                  <a:latin typeface="Montserrat Light" pitchFamily="2" charset="77"/>
                  <a:ea typeface="Lato" panose="020F0502020204030203" pitchFamily="34" charset="0"/>
                  <a:cs typeface="Cairo" pitchFamily="2" charset="-78"/>
                </a:rPr>
                <a:t>The disease causes respiratory illness with symptoms such as a cough, fever, and in more severe cases.</a:t>
              </a:r>
            </a:p>
          </p:txBody>
        </p:sp>
        <p:sp>
          <p:nvSpPr>
            <p:cNvPr id="36" name="CuadroTexto 395">
              <a:extLst>
                <a:ext uri="{FF2B5EF4-FFF2-40B4-BE49-F238E27FC236}">
                  <a16:creationId xmlns:a16="http://schemas.microsoft.com/office/drawing/2014/main" id="{13EFF100-AFD3-524A-B669-C9A44E5100A6}"/>
                </a:ext>
              </a:extLst>
            </p:cNvPr>
            <p:cNvSpPr txBox="1"/>
            <p:nvPr/>
          </p:nvSpPr>
          <p:spPr>
            <a:xfrm>
              <a:off x="13232383" y="10042513"/>
              <a:ext cx="59954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bg1"/>
                  </a:solidFill>
                  <a:latin typeface="Montserrat SemiBold" pitchFamily="2" charset="77"/>
                  <a:ea typeface="Lato Heavy" panose="020F0502020204030203" pitchFamily="34" charset="0"/>
                  <a:cs typeface="Cairo" pitchFamily="2" charset="-78"/>
                </a:rPr>
                <a:t>YOUR TITLE</a:t>
              </a:r>
            </a:p>
          </p:txBody>
        </p:sp>
        <p:sp>
          <p:nvSpPr>
            <p:cNvPr id="37" name="Rectangle 56">
              <a:extLst>
                <a:ext uri="{FF2B5EF4-FFF2-40B4-BE49-F238E27FC236}">
                  <a16:creationId xmlns:a16="http://schemas.microsoft.com/office/drawing/2014/main" id="{7D101CFD-1F3B-1D4F-ADA0-D144EF6A5339}"/>
                </a:ext>
              </a:extLst>
            </p:cNvPr>
            <p:cNvSpPr/>
            <p:nvPr/>
          </p:nvSpPr>
          <p:spPr>
            <a:xfrm>
              <a:off x="13203816" y="10937321"/>
              <a:ext cx="997622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solidFill>
                    <a:schemeClr val="bg1"/>
                  </a:solidFill>
                  <a:latin typeface="Montserrat Light" pitchFamily="2" charset="77"/>
                  <a:ea typeface="Lato" panose="020F0502020204030203" pitchFamily="34" charset="0"/>
                  <a:cs typeface="Cairo" pitchFamily="2" charset="-78"/>
                </a:rPr>
                <a:t>The disease causes respiratory illness with symptoms such as a cough, fever, and in more severe cases.</a:t>
              </a:r>
            </a:p>
          </p:txBody>
        </p:sp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0BC1CF6B-0805-A444-AF68-635D26A0F63C}"/>
                </a:ext>
              </a:extLst>
            </p:cNvPr>
            <p:cNvSpPr txBox="1"/>
            <p:nvPr/>
          </p:nvSpPr>
          <p:spPr>
            <a:xfrm>
              <a:off x="13232383" y="6872466"/>
              <a:ext cx="59954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bg1"/>
                  </a:solidFill>
                  <a:latin typeface="Montserrat SemiBold" pitchFamily="2" charset="77"/>
                  <a:ea typeface="Lato Heavy" panose="020F0502020204030203" pitchFamily="34" charset="0"/>
                  <a:cs typeface="Cairo" pitchFamily="2" charset="-78"/>
                </a:rPr>
                <a:t>YOUR TITLE</a:t>
              </a:r>
            </a:p>
          </p:txBody>
        </p:sp>
        <p:sp>
          <p:nvSpPr>
            <p:cNvPr id="40" name="Rectangle 56">
              <a:extLst>
                <a:ext uri="{FF2B5EF4-FFF2-40B4-BE49-F238E27FC236}">
                  <a16:creationId xmlns:a16="http://schemas.microsoft.com/office/drawing/2014/main" id="{70A1129D-A2CE-0C49-A651-80DC44C34C3C}"/>
                </a:ext>
              </a:extLst>
            </p:cNvPr>
            <p:cNvSpPr/>
            <p:nvPr/>
          </p:nvSpPr>
          <p:spPr>
            <a:xfrm>
              <a:off x="13203816" y="7767274"/>
              <a:ext cx="997622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solidFill>
                    <a:schemeClr val="bg1"/>
                  </a:solidFill>
                  <a:latin typeface="Montserrat Light" pitchFamily="2" charset="77"/>
                  <a:ea typeface="Lato" panose="020F0502020204030203" pitchFamily="34" charset="0"/>
                  <a:cs typeface="Cairo" pitchFamily="2" charset="-78"/>
                </a:rPr>
                <a:t>The disease causes respiratory illness with symptoms such as a cough, fever, and in more severe cases.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7BF3AC6-F926-464B-A815-EA4189ECCA2E}"/>
                </a:ext>
              </a:extLst>
            </p:cNvPr>
            <p:cNvGrpSpPr/>
            <p:nvPr/>
          </p:nvGrpSpPr>
          <p:grpSpPr>
            <a:xfrm flipH="1">
              <a:off x="1933018" y="5980680"/>
              <a:ext cx="4891531" cy="3433885"/>
              <a:chOff x="19177334" y="15276600"/>
              <a:chExt cx="1408588" cy="988838"/>
            </a:xfrm>
          </p:grpSpPr>
          <p:sp>
            <p:nvSpPr>
              <p:cNvPr id="43" name="Freeform 182">
                <a:extLst>
                  <a:ext uri="{FF2B5EF4-FFF2-40B4-BE49-F238E27FC236}">
                    <a16:creationId xmlns:a16="http://schemas.microsoft.com/office/drawing/2014/main" id="{66AE1641-7065-FB43-8304-7A438124A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47265" y="15603825"/>
                <a:ext cx="1038657" cy="661613"/>
              </a:xfrm>
              <a:custGeom>
                <a:avLst/>
                <a:gdLst>
                  <a:gd name="T0" fmla="*/ 633 w 644"/>
                  <a:gd name="T1" fmla="*/ 192 h 410"/>
                  <a:gd name="T2" fmla="*/ 633 w 644"/>
                  <a:gd name="T3" fmla="*/ 192 h 410"/>
                  <a:gd name="T4" fmla="*/ 591 w 644"/>
                  <a:gd name="T5" fmla="*/ 192 h 410"/>
                  <a:gd name="T6" fmla="*/ 529 w 644"/>
                  <a:gd name="T7" fmla="*/ 172 h 410"/>
                  <a:gd name="T8" fmla="*/ 306 w 644"/>
                  <a:gd name="T9" fmla="*/ 13 h 410"/>
                  <a:gd name="T10" fmla="*/ 265 w 644"/>
                  <a:gd name="T11" fmla="*/ 13 h 410"/>
                  <a:gd name="T12" fmla="*/ 278 w 644"/>
                  <a:gd name="T13" fmla="*/ 62 h 410"/>
                  <a:gd name="T14" fmla="*/ 333 w 644"/>
                  <a:gd name="T15" fmla="*/ 113 h 410"/>
                  <a:gd name="T16" fmla="*/ 320 w 644"/>
                  <a:gd name="T17" fmla="*/ 148 h 410"/>
                  <a:gd name="T18" fmla="*/ 82 w 644"/>
                  <a:gd name="T19" fmla="*/ 148 h 410"/>
                  <a:gd name="T20" fmla="*/ 55 w 644"/>
                  <a:gd name="T21" fmla="*/ 165 h 410"/>
                  <a:gd name="T22" fmla="*/ 82 w 644"/>
                  <a:gd name="T23" fmla="*/ 196 h 410"/>
                  <a:gd name="T24" fmla="*/ 275 w 644"/>
                  <a:gd name="T25" fmla="*/ 196 h 410"/>
                  <a:gd name="T26" fmla="*/ 285 w 644"/>
                  <a:gd name="T27" fmla="*/ 209 h 410"/>
                  <a:gd name="T28" fmla="*/ 285 w 644"/>
                  <a:gd name="T29" fmla="*/ 209 h 410"/>
                  <a:gd name="T30" fmla="*/ 275 w 644"/>
                  <a:gd name="T31" fmla="*/ 223 h 410"/>
                  <a:gd name="T32" fmla="*/ 31 w 644"/>
                  <a:gd name="T33" fmla="*/ 223 h 410"/>
                  <a:gd name="T34" fmla="*/ 3 w 644"/>
                  <a:gd name="T35" fmla="*/ 240 h 410"/>
                  <a:gd name="T36" fmla="*/ 27 w 644"/>
                  <a:gd name="T37" fmla="*/ 271 h 410"/>
                  <a:gd name="T38" fmla="*/ 278 w 644"/>
                  <a:gd name="T39" fmla="*/ 271 h 410"/>
                  <a:gd name="T40" fmla="*/ 285 w 644"/>
                  <a:gd name="T41" fmla="*/ 282 h 410"/>
                  <a:gd name="T42" fmla="*/ 285 w 644"/>
                  <a:gd name="T43" fmla="*/ 282 h 410"/>
                  <a:gd name="T44" fmla="*/ 278 w 644"/>
                  <a:gd name="T45" fmla="*/ 292 h 410"/>
                  <a:gd name="T46" fmla="*/ 82 w 644"/>
                  <a:gd name="T47" fmla="*/ 292 h 410"/>
                  <a:gd name="T48" fmla="*/ 55 w 644"/>
                  <a:gd name="T49" fmla="*/ 313 h 410"/>
                  <a:gd name="T50" fmla="*/ 82 w 644"/>
                  <a:gd name="T51" fmla="*/ 343 h 410"/>
                  <a:gd name="T52" fmla="*/ 278 w 644"/>
                  <a:gd name="T53" fmla="*/ 343 h 410"/>
                  <a:gd name="T54" fmla="*/ 285 w 644"/>
                  <a:gd name="T55" fmla="*/ 350 h 410"/>
                  <a:gd name="T56" fmla="*/ 285 w 644"/>
                  <a:gd name="T57" fmla="*/ 350 h 410"/>
                  <a:gd name="T58" fmla="*/ 278 w 644"/>
                  <a:gd name="T59" fmla="*/ 361 h 410"/>
                  <a:gd name="T60" fmla="*/ 182 w 644"/>
                  <a:gd name="T61" fmla="*/ 364 h 410"/>
                  <a:gd name="T62" fmla="*/ 158 w 644"/>
                  <a:gd name="T63" fmla="*/ 381 h 410"/>
                  <a:gd name="T64" fmla="*/ 182 w 644"/>
                  <a:gd name="T65" fmla="*/ 405 h 410"/>
                  <a:gd name="T66" fmla="*/ 340 w 644"/>
                  <a:gd name="T67" fmla="*/ 409 h 410"/>
                  <a:gd name="T68" fmla="*/ 371 w 644"/>
                  <a:gd name="T69" fmla="*/ 409 h 410"/>
                  <a:gd name="T70" fmla="*/ 437 w 644"/>
                  <a:gd name="T71" fmla="*/ 409 h 410"/>
                  <a:gd name="T72" fmla="*/ 536 w 644"/>
                  <a:gd name="T73" fmla="*/ 392 h 410"/>
                  <a:gd name="T74" fmla="*/ 567 w 644"/>
                  <a:gd name="T75" fmla="*/ 388 h 410"/>
                  <a:gd name="T76" fmla="*/ 633 w 644"/>
                  <a:gd name="T77" fmla="*/ 388 h 410"/>
                  <a:gd name="T78" fmla="*/ 643 w 644"/>
                  <a:gd name="T79" fmla="*/ 378 h 410"/>
                  <a:gd name="T80" fmla="*/ 643 w 644"/>
                  <a:gd name="T81" fmla="*/ 203 h 410"/>
                  <a:gd name="T82" fmla="*/ 633 w 644"/>
                  <a:gd name="T83" fmla="*/ 192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44" h="410">
                    <a:moveTo>
                      <a:pt x="633" y="192"/>
                    </a:moveTo>
                    <a:lnTo>
                      <a:pt x="633" y="192"/>
                    </a:lnTo>
                    <a:cubicBezTo>
                      <a:pt x="591" y="192"/>
                      <a:pt x="591" y="192"/>
                      <a:pt x="591" y="192"/>
                    </a:cubicBezTo>
                    <a:cubicBezTo>
                      <a:pt x="567" y="192"/>
                      <a:pt x="547" y="185"/>
                      <a:pt x="529" y="172"/>
                    </a:cubicBezTo>
                    <a:cubicBezTo>
                      <a:pt x="450" y="110"/>
                      <a:pt x="306" y="13"/>
                      <a:pt x="306" y="13"/>
                    </a:cubicBezTo>
                    <a:cubicBezTo>
                      <a:pt x="296" y="3"/>
                      <a:pt x="275" y="0"/>
                      <a:pt x="265" y="13"/>
                    </a:cubicBezTo>
                    <a:cubicBezTo>
                      <a:pt x="254" y="31"/>
                      <a:pt x="265" y="48"/>
                      <a:pt x="278" y="62"/>
                    </a:cubicBezTo>
                    <a:cubicBezTo>
                      <a:pt x="278" y="62"/>
                      <a:pt x="316" y="96"/>
                      <a:pt x="333" y="113"/>
                    </a:cubicBezTo>
                    <a:cubicBezTo>
                      <a:pt x="344" y="127"/>
                      <a:pt x="337" y="148"/>
                      <a:pt x="320" y="148"/>
                    </a:cubicBezTo>
                    <a:cubicBezTo>
                      <a:pt x="82" y="148"/>
                      <a:pt x="82" y="148"/>
                      <a:pt x="82" y="148"/>
                    </a:cubicBezTo>
                    <a:cubicBezTo>
                      <a:pt x="69" y="148"/>
                      <a:pt x="58" y="154"/>
                      <a:pt x="55" y="165"/>
                    </a:cubicBezTo>
                    <a:cubicBezTo>
                      <a:pt x="52" y="182"/>
                      <a:pt x="65" y="196"/>
                      <a:pt x="82" y="196"/>
                    </a:cubicBezTo>
                    <a:cubicBezTo>
                      <a:pt x="275" y="196"/>
                      <a:pt x="275" y="196"/>
                      <a:pt x="275" y="196"/>
                    </a:cubicBezTo>
                    <a:cubicBezTo>
                      <a:pt x="282" y="196"/>
                      <a:pt x="285" y="203"/>
                      <a:pt x="285" y="209"/>
                    </a:cubicBezTo>
                    <a:lnTo>
                      <a:pt x="285" y="209"/>
                    </a:lnTo>
                    <a:cubicBezTo>
                      <a:pt x="285" y="216"/>
                      <a:pt x="282" y="223"/>
                      <a:pt x="275" y="223"/>
                    </a:cubicBezTo>
                    <a:cubicBezTo>
                      <a:pt x="31" y="223"/>
                      <a:pt x="31" y="223"/>
                      <a:pt x="31" y="223"/>
                    </a:cubicBezTo>
                    <a:cubicBezTo>
                      <a:pt x="17" y="223"/>
                      <a:pt x="7" y="230"/>
                      <a:pt x="3" y="240"/>
                    </a:cubicBezTo>
                    <a:cubicBezTo>
                      <a:pt x="0" y="258"/>
                      <a:pt x="14" y="271"/>
                      <a:pt x="27" y="271"/>
                    </a:cubicBezTo>
                    <a:cubicBezTo>
                      <a:pt x="278" y="271"/>
                      <a:pt x="278" y="271"/>
                      <a:pt x="278" y="271"/>
                    </a:cubicBezTo>
                    <a:cubicBezTo>
                      <a:pt x="282" y="271"/>
                      <a:pt x="285" y="275"/>
                      <a:pt x="285" y="282"/>
                    </a:cubicBezTo>
                    <a:lnTo>
                      <a:pt x="285" y="282"/>
                    </a:lnTo>
                    <a:cubicBezTo>
                      <a:pt x="285" y="288"/>
                      <a:pt x="282" y="292"/>
                      <a:pt x="278" y="292"/>
                    </a:cubicBezTo>
                    <a:cubicBezTo>
                      <a:pt x="82" y="292"/>
                      <a:pt x="82" y="292"/>
                      <a:pt x="82" y="292"/>
                    </a:cubicBezTo>
                    <a:cubicBezTo>
                      <a:pt x="69" y="292"/>
                      <a:pt x="58" y="299"/>
                      <a:pt x="55" y="313"/>
                    </a:cubicBezTo>
                    <a:cubicBezTo>
                      <a:pt x="52" y="326"/>
                      <a:pt x="65" y="343"/>
                      <a:pt x="82" y="343"/>
                    </a:cubicBezTo>
                    <a:cubicBezTo>
                      <a:pt x="278" y="343"/>
                      <a:pt x="278" y="343"/>
                      <a:pt x="278" y="343"/>
                    </a:cubicBezTo>
                    <a:cubicBezTo>
                      <a:pt x="282" y="343"/>
                      <a:pt x="285" y="347"/>
                      <a:pt x="285" y="350"/>
                    </a:cubicBezTo>
                    <a:lnTo>
                      <a:pt x="285" y="350"/>
                    </a:lnTo>
                    <a:cubicBezTo>
                      <a:pt x="285" y="357"/>
                      <a:pt x="282" y="361"/>
                      <a:pt x="278" y="361"/>
                    </a:cubicBezTo>
                    <a:cubicBezTo>
                      <a:pt x="182" y="364"/>
                      <a:pt x="182" y="364"/>
                      <a:pt x="182" y="364"/>
                    </a:cubicBezTo>
                    <a:cubicBezTo>
                      <a:pt x="172" y="364"/>
                      <a:pt x="158" y="371"/>
                      <a:pt x="158" y="381"/>
                    </a:cubicBezTo>
                    <a:cubicBezTo>
                      <a:pt x="158" y="395"/>
                      <a:pt x="168" y="405"/>
                      <a:pt x="182" y="405"/>
                    </a:cubicBezTo>
                    <a:cubicBezTo>
                      <a:pt x="340" y="409"/>
                      <a:pt x="340" y="409"/>
                      <a:pt x="340" y="409"/>
                    </a:cubicBezTo>
                    <a:cubicBezTo>
                      <a:pt x="371" y="409"/>
                      <a:pt x="371" y="409"/>
                      <a:pt x="371" y="409"/>
                    </a:cubicBezTo>
                    <a:cubicBezTo>
                      <a:pt x="437" y="409"/>
                      <a:pt x="437" y="409"/>
                      <a:pt x="437" y="409"/>
                    </a:cubicBezTo>
                    <a:cubicBezTo>
                      <a:pt x="450" y="409"/>
                      <a:pt x="502" y="402"/>
                      <a:pt x="536" y="392"/>
                    </a:cubicBezTo>
                    <a:cubicBezTo>
                      <a:pt x="547" y="392"/>
                      <a:pt x="557" y="388"/>
                      <a:pt x="567" y="388"/>
                    </a:cubicBezTo>
                    <a:cubicBezTo>
                      <a:pt x="633" y="388"/>
                      <a:pt x="633" y="388"/>
                      <a:pt x="633" y="388"/>
                    </a:cubicBezTo>
                    <a:cubicBezTo>
                      <a:pt x="639" y="388"/>
                      <a:pt x="643" y="385"/>
                      <a:pt x="643" y="378"/>
                    </a:cubicBezTo>
                    <a:cubicBezTo>
                      <a:pt x="643" y="203"/>
                      <a:pt x="643" y="203"/>
                      <a:pt x="643" y="203"/>
                    </a:cubicBezTo>
                    <a:cubicBezTo>
                      <a:pt x="643" y="196"/>
                      <a:pt x="639" y="192"/>
                      <a:pt x="633" y="192"/>
                    </a:cubicBezTo>
                  </a:path>
                </a:pathLst>
              </a:custGeom>
              <a:solidFill>
                <a:srgbClr val="FFC8B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AD28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5" name="Freeform 183">
                <a:extLst>
                  <a:ext uri="{FF2B5EF4-FFF2-40B4-BE49-F238E27FC236}">
                    <a16:creationId xmlns:a16="http://schemas.microsoft.com/office/drawing/2014/main" id="{C9CD7FDB-18AB-5A4E-9DC5-7E19B82E9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5120" y="15511344"/>
                <a:ext cx="78252" cy="106709"/>
              </a:xfrm>
              <a:custGeom>
                <a:avLst/>
                <a:gdLst>
                  <a:gd name="T0" fmla="*/ 48 w 49"/>
                  <a:gd name="T1" fmla="*/ 38 h 66"/>
                  <a:gd name="T2" fmla="*/ 48 w 49"/>
                  <a:gd name="T3" fmla="*/ 38 h 66"/>
                  <a:gd name="T4" fmla="*/ 24 w 49"/>
                  <a:gd name="T5" fmla="*/ 65 h 66"/>
                  <a:gd name="T6" fmla="*/ 0 w 49"/>
                  <a:gd name="T7" fmla="*/ 38 h 66"/>
                  <a:gd name="T8" fmla="*/ 24 w 49"/>
                  <a:gd name="T9" fmla="*/ 0 h 66"/>
                  <a:gd name="T10" fmla="*/ 48 w 49"/>
                  <a:gd name="T11" fmla="*/ 3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66">
                    <a:moveTo>
                      <a:pt x="48" y="38"/>
                    </a:moveTo>
                    <a:lnTo>
                      <a:pt x="48" y="38"/>
                    </a:lnTo>
                    <a:cubicBezTo>
                      <a:pt x="48" y="51"/>
                      <a:pt x="38" y="65"/>
                      <a:pt x="24" y="65"/>
                    </a:cubicBezTo>
                    <a:cubicBezTo>
                      <a:pt x="10" y="65"/>
                      <a:pt x="0" y="51"/>
                      <a:pt x="0" y="38"/>
                    </a:cubicBezTo>
                    <a:cubicBezTo>
                      <a:pt x="0" y="24"/>
                      <a:pt x="24" y="0"/>
                      <a:pt x="24" y="0"/>
                    </a:cubicBezTo>
                    <a:cubicBezTo>
                      <a:pt x="24" y="0"/>
                      <a:pt x="48" y="24"/>
                      <a:pt x="48" y="38"/>
                    </a:cubicBezTo>
                  </a:path>
                </a:pathLst>
              </a:custGeom>
              <a:solidFill>
                <a:srgbClr val="8FD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AD28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" name="Freeform 184">
                <a:extLst>
                  <a:ext uri="{FF2B5EF4-FFF2-40B4-BE49-F238E27FC236}">
                    <a16:creationId xmlns:a16="http://schemas.microsoft.com/office/drawing/2014/main" id="{806E2889-B147-494B-9245-534376E37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5120" y="15667853"/>
                <a:ext cx="78252" cy="106709"/>
              </a:xfrm>
              <a:custGeom>
                <a:avLst/>
                <a:gdLst>
                  <a:gd name="T0" fmla="*/ 48 w 49"/>
                  <a:gd name="T1" fmla="*/ 38 h 66"/>
                  <a:gd name="T2" fmla="*/ 48 w 49"/>
                  <a:gd name="T3" fmla="*/ 38 h 66"/>
                  <a:gd name="T4" fmla="*/ 24 w 49"/>
                  <a:gd name="T5" fmla="*/ 65 h 66"/>
                  <a:gd name="T6" fmla="*/ 0 w 49"/>
                  <a:gd name="T7" fmla="*/ 38 h 66"/>
                  <a:gd name="T8" fmla="*/ 24 w 49"/>
                  <a:gd name="T9" fmla="*/ 0 h 66"/>
                  <a:gd name="T10" fmla="*/ 48 w 49"/>
                  <a:gd name="T11" fmla="*/ 3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66">
                    <a:moveTo>
                      <a:pt x="48" y="38"/>
                    </a:moveTo>
                    <a:lnTo>
                      <a:pt x="48" y="38"/>
                    </a:lnTo>
                    <a:cubicBezTo>
                      <a:pt x="48" y="55"/>
                      <a:pt x="38" y="65"/>
                      <a:pt x="24" y="65"/>
                    </a:cubicBezTo>
                    <a:cubicBezTo>
                      <a:pt x="10" y="65"/>
                      <a:pt x="0" y="55"/>
                      <a:pt x="0" y="38"/>
                    </a:cubicBezTo>
                    <a:cubicBezTo>
                      <a:pt x="0" y="24"/>
                      <a:pt x="24" y="0"/>
                      <a:pt x="24" y="0"/>
                    </a:cubicBezTo>
                    <a:cubicBezTo>
                      <a:pt x="24" y="0"/>
                      <a:pt x="48" y="24"/>
                      <a:pt x="48" y="38"/>
                    </a:cubicBezTo>
                  </a:path>
                </a:pathLst>
              </a:custGeom>
              <a:solidFill>
                <a:srgbClr val="8FD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AD28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7" name="Freeform 185">
                <a:extLst>
                  <a:ext uri="{FF2B5EF4-FFF2-40B4-BE49-F238E27FC236}">
                    <a16:creationId xmlns:a16="http://schemas.microsoft.com/office/drawing/2014/main" id="{3A86A160-F75D-4C41-85D9-D79875A28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8946" y="15511344"/>
                <a:ext cx="78252" cy="106709"/>
              </a:xfrm>
              <a:custGeom>
                <a:avLst/>
                <a:gdLst>
                  <a:gd name="T0" fmla="*/ 48 w 49"/>
                  <a:gd name="T1" fmla="*/ 38 h 66"/>
                  <a:gd name="T2" fmla="*/ 48 w 49"/>
                  <a:gd name="T3" fmla="*/ 38 h 66"/>
                  <a:gd name="T4" fmla="*/ 24 w 49"/>
                  <a:gd name="T5" fmla="*/ 65 h 66"/>
                  <a:gd name="T6" fmla="*/ 0 w 49"/>
                  <a:gd name="T7" fmla="*/ 38 h 66"/>
                  <a:gd name="T8" fmla="*/ 24 w 49"/>
                  <a:gd name="T9" fmla="*/ 0 h 66"/>
                  <a:gd name="T10" fmla="*/ 48 w 49"/>
                  <a:gd name="T11" fmla="*/ 3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66">
                    <a:moveTo>
                      <a:pt x="48" y="38"/>
                    </a:moveTo>
                    <a:lnTo>
                      <a:pt x="48" y="38"/>
                    </a:lnTo>
                    <a:cubicBezTo>
                      <a:pt x="48" y="51"/>
                      <a:pt x="38" y="65"/>
                      <a:pt x="24" y="65"/>
                    </a:cubicBezTo>
                    <a:cubicBezTo>
                      <a:pt x="10" y="65"/>
                      <a:pt x="0" y="51"/>
                      <a:pt x="0" y="38"/>
                    </a:cubicBezTo>
                    <a:cubicBezTo>
                      <a:pt x="0" y="24"/>
                      <a:pt x="24" y="0"/>
                      <a:pt x="24" y="0"/>
                    </a:cubicBezTo>
                    <a:cubicBezTo>
                      <a:pt x="24" y="0"/>
                      <a:pt x="48" y="24"/>
                      <a:pt x="48" y="38"/>
                    </a:cubicBezTo>
                  </a:path>
                </a:pathLst>
              </a:custGeom>
              <a:solidFill>
                <a:srgbClr val="8FD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AD28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8" name="Freeform 186">
                <a:extLst>
                  <a:ext uri="{FF2B5EF4-FFF2-40B4-BE49-F238E27FC236}">
                    <a16:creationId xmlns:a16="http://schemas.microsoft.com/office/drawing/2014/main" id="{F0896F2E-B92C-3745-BBEF-164BC1545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8946" y="15667859"/>
                <a:ext cx="78252" cy="106709"/>
              </a:xfrm>
              <a:custGeom>
                <a:avLst/>
                <a:gdLst>
                  <a:gd name="T0" fmla="*/ 48 w 49"/>
                  <a:gd name="T1" fmla="*/ 38 h 66"/>
                  <a:gd name="T2" fmla="*/ 48 w 49"/>
                  <a:gd name="T3" fmla="*/ 38 h 66"/>
                  <a:gd name="T4" fmla="*/ 24 w 49"/>
                  <a:gd name="T5" fmla="*/ 65 h 66"/>
                  <a:gd name="T6" fmla="*/ 0 w 49"/>
                  <a:gd name="T7" fmla="*/ 38 h 66"/>
                  <a:gd name="T8" fmla="*/ 24 w 49"/>
                  <a:gd name="T9" fmla="*/ 0 h 66"/>
                  <a:gd name="T10" fmla="*/ 48 w 49"/>
                  <a:gd name="T11" fmla="*/ 3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66">
                    <a:moveTo>
                      <a:pt x="48" y="38"/>
                    </a:moveTo>
                    <a:lnTo>
                      <a:pt x="48" y="38"/>
                    </a:lnTo>
                    <a:cubicBezTo>
                      <a:pt x="48" y="55"/>
                      <a:pt x="38" y="65"/>
                      <a:pt x="24" y="65"/>
                    </a:cubicBezTo>
                    <a:cubicBezTo>
                      <a:pt x="10" y="65"/>
                      <a:pt x="0" y="55"/>
                      <a:pt x="0" y="38"/>
                    </a:cubicBezTo>
                    <a:cubicBezTo>
                      <a:pt x="0" y="24"/>
                      <a:pt x="24" y="0"/>
                      <a:pt x="24" y="0"/>
                    </a:cubicBezTo>
                    <a:cubicBezTo>
                      <a:pt x="24" y="0"/>
                      <a:pt x="48" y="24"/>
                      <a:pt x="48" y="38"/>
                    </a:cubicBezTo>
                  </a:path>
                </a:pathLst>
              </a:custGeom>
              <a:solidFill>
                <a:srgbClr val="8FD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AD28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9" name="Freeform 187">
                <a:extLst>
                  <a:ext uri="{FF2B5EF4-FFF2-40B4-BE49-F238E27FC236}">
                    <a16:creationId xmlns:a16="http://schemas.microsoft.com/office/drawing/2014/main" id="{C58492A1-7AE5-BB49-8AE8-FAC9663FC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9348" y="15340611"/>
                <a:ext cx="170738" cy="135165"/>
              </a:xfrm>
              <a:custGeom>
                <a:avLst/>
                <a:gdLst>
                  <a:gd name="T0" fmla="*/ 93 w 107"/>
                  <a:gd name="T1" fmla="*/ 83 h 84"/>
                  <a:gd name="T2" fmla="*/ 93 w 107"/>
                  <a:gd name="T3" fmla="*/ 83 h 84"/>
                  <a:gd name="T4" fmla="*/ 14 w 107"/>
                  <a:gd name="T5" fmla="*/ 83 h 84"/>
                  <a:gd name="T6" fmla="*/ 0 w 107"/>
                  <a:gd name="T7" fmla="*/ 69 h 84"/>
                  <a:gd name="T8" fmla="*/ 0 w 107"/>
                  <a:gd name="T9" fmla="*/ 14 h 84"/>
                  <a:gd name="T10" fmla="*/ 14 w 107"/>
                  <a:gd name="T11" fmla="*/ 0 h 84"/>
                  <a:gd name="T12" fmla="*/ 93 w 107"/>
                  <a:gd name="T13" fmla="*/ 0 h 84"/>
                  <a:gd name="T14" fmla="*/ 106 w 107"/>
                  <a:gd name="T15" fmla="*/ 14 h 84"/>
                  <a:gd name="T16" fmla="*/ 106 w 107"/>
                  <a:gd name="T17" fmla="*/ 69 h 84"/>
                  <a:gd name="T18" fmla="*/ 93 w 107"/>
                  <a:gd name="T19" fmla="*/ 8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84">
                    <a:moveTo>
                      <a:pt x="93" y="83"/>
                    </a:moveTo>
                    <a:lnTo>
                      <a:pt x="93" y="83"/>
                    </a:lnTo>
                    <a:cubicBezTo>
                      <a:pt x="14" y="83"/>
                      <a:pt x="14" y="83"/>
                      <a:pt x="14" y="83"/>
                    </a:cubicBezTo>
                    <a:cubicBezTo>
                      <a:pt x="7" y="83"/>
                      <a:pt x="0" y="79"/>
                      <a:pt x="0" y="6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100" y="0"/>
                      <a:pt x="106" y="7"/>
                      <a:pt x="106" y="14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106" y="79"/>
                      <a:pt x="100" y="83"/>
                      <a:pt x="93" y="83"/>
                    </a:cubicBezTo>
                  </a:path>
                </a:pathLst>
              </a:custGeom>
              <a:solidFill>
                <a:srgbClr val="53ABF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AD28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" name="Freeform 188">
                <a:extLst>
                  <a:ext uri="{FF2B5EF4-FFF2-40B4-BE49-F238E27FC236}">
                    <a16:creationId xmlns:a16="http://schemas.microsoft.com/office/drawing/2014/main" id="{21572B2F-2907-984C-9CD3-06FBAAA15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77334" y="15276600"/>
                <a:ext cx="796778" cy="320136"/>
              </a:xfrm>
              <a:custGeom>
                <a:avLst/>
                <a:gdLst>
                  <a:gd name="T0" fmla="*/ 48 w 496"/>
                  <a:gd name="T1" fmla="*/ 196 h 197"/>
                  <a:gd name="T2" fmla="*/ 48 w 496"/>
                  <a:gd name="T3" fmla="*/ 196 h 197"/>
                  <a:gd name="T4" fmla="*/ 7 w 496"/>
                  <a:gd name="T5" fmla="*/ 172 h 197"/>
                  <a:gd name="T6" fmla="*/ 27 w 496"/>
                  <a:gd name="T7" fmla="*/ 114 h 197"/>
                  <a:gd name="T8" fmla="*/ 257 w 496"/>
                  <a:gd name="T9" fmla="*/ 7 h 197"/>
                  <a:gd name="T10" fmla="*/ 275 w 496"/>
                  <a:gd name="T11" fmla="*/ 0 h 197"/>
                  <a:gd name="T12" fmla="*/ 453 w 496"/>
                  <a:gd name="T13" fmla="*/ 0 h 197"/>
                  <a:gd name="T14" fmla="*/ 495 w 496"/>
                  <a:gd name="T15" fmla="*/ 45 h 197"/>
                  <a:gd name="T16" fmla="*/ 453 w 496"/>
                  <a:gd name="T17" fmla="*/ 86 h 197"/>
                  <a:gd name="T18" fmla="*/ 285 w 496"/>
                  <a:gd name="T19" fmla="*/ 86 h 197"/>
                  <a:gd name="T20" fmla="*/ 65 w 496"/>
                  <a:gd name="T21" fmla="*/ 189 h 197"/>
                  <a:gd name="T22" fmla="*/ 48 w 496"/>
                  <a:gd name="T23" fmla="*/ 196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6" h="197">
                    <a:moveTo>
                      <a:pt x="48" y="196"/>
                    </a:moveTo>
                    <a:lnTo>
                      <a:pt x="48" y="196"/>
                    </a:lnTo>
                    <a:cubicBezTo>
                      <a:pt x="31" y="196"/>
                      <a:pt x="17" y="186"/>
                      <a:pt x="7" y="172"/>
                    </a:cubicBezTo>
                    <a:cubicBezTo>
                      <a:pt x="0" y="148"/>
                      <a:pt x="7" y="124"/>
                      <a:pt x="27" y="114"/>
                    </a:cubicBezTo>
                    <a:cubicBezTo>
                      <a:pt x="257" y="7"/>
                      <a:pt x="257" y="7"/>
                      <a:pt x="257" y="7"/>
                    </a:cubicBezTo>
                    <a:cubicBezTo>
                      <a:pt x="261" y="4"/>
                      <a:pt x="268" y="0"/>
                      <a:pt x="275" y="0"/>
                    </a:cubicBezTo>
                    <a:cubicBezTo>
                      <a:pt x="453" y="0"/>
                      <a:pt x="453" y="0"/>
                      <a:pt x="453" y="0"/>
                    </a:cubicBezTo>
                    <a:cubicBezTo>
                      <a:pt x="477" y="0"/>
                      <a:pt x="495" y="21"/>
                      <a:pt x="495" y="45"/>
                    </a:cubicBezTo>
                    <a:cubicBezTo>
                      <a:pt x="495" y="69"/>
                      <a:pt x="477" y="86"/>
                      <a:pt x="453" y="86"/>
                    </a:cubicBezTo>
                    <a:cubicBezTo>
                      <a:pt x="285" y="86"/>
                      <a:pt x="285" y="86"/>
                      <a:pt x="285" y="86"/>
                    </a:cubicBezTo>
                    <a:cubicBezTo>
                      <a:pt x="65" y="189"/>
                      <a:pt x="65" y="189"/>
                      <a:pt x="65" y="189"/>
                    </a:cubicBezTo>
                    <a:cubicBezTo>
                      <a:pt x="58" y="193"/>
                      <a:pt x="51" y="196"/>
                      <a:pt x="48" y="196"/>
                    </a:cubicBezTo>
                  </a:path>
                </a:pathLst>
              </a:custGeom>
              <a:solidFill>
                <a:srgbClr val="8FD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AD28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73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4E36491-C3AF-7244-807C-5556C4CE4529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638BAE-0516-4849-8142-835229651DCB}"/>
              </a:ext>
            </a:extLst>
          </p:cNvPr>
          <p:cNvGrpSpPr/>
          <p:nvPr/>
        </p:nvGrpSpPr>
        <p:grpSpPr>
          <a:xfrm>
            <a:off x="4737928" y="2173866"/>
            <a:ext cx="14901794" cy="10242922"/>
            <a:chOff x="4737928" y="1935324"/>
            <a:chExt cx="14901794" cy="10242922"/>
          </a:xfrm>
        </p:grpSpPr>
        <p:sp>
          <p:nvSpPr>
            <p:cNvPr id="23" name="Freeform 1213">
              <a:extLst>
                <a:ext uri="{FF2B5EF4-FFF2-40B4-BE49-F238E27FC236}">
                  <a16:creationId xmlns:a16="http://schemas.microsoft.com/office/drawing/2014/main" id="{B2859BF1-6314-D14F-BB58-74594C6B24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00000">
              <a:off x="4737928" y="1935324"/>
              <a:ext cx="14901794" cy="10242922"/>
            </a:xfrm>
            <a:custGeom>
              <a:avLst/>
              <a:gdLst>
                <a:gd name="T0" fmla="*/ 683 w 1990"/>
                <a:gd name="T1" fmla="*/ 0 h 1367"/>
                <a:gd name="T2" fmla="*/ 683 w 1990"/>
                <a:gd name="T3" fmla="*/ 0 h 1367"/>
                <a:gd name="T4" fmla="*/ 0 w 1990"/>
                <a:gd name="T5" fmla="*/ 683 h 1367"/>
                <a:gd name="T6" fmla="*/ 683 w 1990"/>
                <a:gd name="T7" fmla="*/ 1366 h 1367"/>
                <a:gd name="T8" fmla="*/ 1231 w 1990"/>
                <a:gd name="T9" fmla="*/ 1090 h 1367"/>
                <a:gd name="T10" fmla="*/ 1500 w 1990"/>
                <a:gd name="T11" fmla="*/ 1172 h 1367"/>
                <a:gd name="T12" fmla="*/ 1989 w 1990"/>
                <a:gd name="T13" fmla="*/ 683 h 1367"/>
                <a:gd name="T14" fmla="*/ 1500 w 1990"/>
                <a:gd name="T15" fmla="*/ 194 h 1367"/>
                <a:gd name="T16" fmla="*/ 1231 w 1990"/>
                <a:gd name="T17" fmla="*/ 276 h 1367"/>
                <a:gd name="T18" fmla="*/ 683 w 1990"/>
                <a:gd name="T19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0" h="1367">
                  <a:moveTo>
                    <a:pt x="683" y="0"/>
                  </a:moveTo>
                  <a:lnTo>
                    <a:pt x="683" y="0"/>
                  </a:lnTo>
                  <a:cubicBezTo>
                    <a:pt x="307" y="0"/>
                    <a:pt x="0" y="307"/>
                    <a:pt x="0" y="683"/>
                  </a:cubicBezTo>
                  <a:cubicBezTo>
                    <a:pt x="0" y="1059"/>
                    <a:pt x="307" y="1366"/>
                    <a:pt x="683" y="1366"/>
                  </a:cubicBezTo>
                  <a:cubicBezTo>
                    <a:pt x="909" y="1366"/>
                    <a:pt x="1105" y="1256"/>
                    <a:pt x="1231" y="1090"/>
                  </a:cubicBezTo>
                  <a:cubicBezTo>
                    <a:pt x="1309" y="1140"/>
                    <a:pt x="1400" y="1172"/>
                    <a:pt x="1500" y="1172"/>
                  </a:cubicBezTo>
                  <a:cubicBezTo>
                    <a:pt x="1769" y="1172"/>
                    <a:pt x="1989" y="952"/>
                    <a:pt x="1989" y="683"/>
                  </a:cubicBezTo>
                  <a:cubicBezTo>
                    <a:pt x="1989" y="414"/>
                    <a:pt x="1769" y="194"/>
                    <a:pt x="1500" y="194"/>
                  </a:cubicBezTo>
                  <a:cubicBezTo>
                    <a:pt x="1400" y="194"/>
                    <a:pt x="1309" y="223"/>
                    <a:pt x="1231" y="276"/>
                  </a:cubicBezTo>
                  <a:cubicBezTo>
                    <a:pt x="1105" y="110"/>
                    <a:pt x="909" y="0"/>
                    <a:pt x="68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7036281-C363-F047-A45D-C4F9429B17A2}"/>
                </a:ext>
              </a:extLst>
            </p:cNvPr>
            <p:cNvGrpSpPr/>
            <p:nvPr/>
          </p:nvGrpSpPr>
          <p:grpSpPr>
            <a:xfrm>
              <a:off x="5794791" y="4143084"/>
              <a:ext cx="8530482" cy="3683142"/>
              <a:chOff x="6219187" y="5010071"/>
              <a:chExt cx="8530482" cy="3683142"/>
            </a:xfrm>
          </p:grpSpPr>
          <p:sp>
            <p:nvSpPr>
              <p:cNvPr id="24" name="Rectángulo 19">
                <a:extLst>
                  <a:ext uri="{FF2B5EF4-FFF2-40B4-BE49-F238E27FC236}">
                    <a16:creationId xmlns:a16="http://schemas.microsoft.com/office/drawing/2014/main" id="{4B1AA121-E7F5-F54E-BE64-2031BD1E98B2}"/>
                  </a:ext>
                </a:extLst>
              </p:cNvPr>
              <p:cNvSpPr/>
              <p:nvPr/>
            </p:nvSpPr>
            <p:spPr>
              <a:xfrm>
                <a:off x="6219187" y="5010071"/>
                <a:ext cx="8530482" cy="2092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3000" b="1" dirty="0">
                    <a:solidFill>
                      <a:schemeClr val="accent5"/>
                    </a:solidFill>
                    <a:latin typeface="Montserrat" pitchFamily="2" charset="77"/>
                  </a:rPr>
                  <a:t>SECTION</a:t>
                </a:r>
              </a:p>
            </p:txBody>
          </p:sp>
          <p:sp>
            <p:nvSpPr>
              <p:cNvPr id="38" name="Rectángulo 19">
                <a:extLst>
                  <a:ext uri="{FF2B5EF4-FFF2-40B4-BE49-F238E27FC236}">
                    <a16:creationId xmlns:a16="http://schemas.microsoft.com/office/drawing/2014/main" id="{1FCFAB14-ADE2-D441-9E11-BEA0F443B5A2}"/>
                  </a:ext>
                </a:extLst>
              </p:cNvPr>
              <p:cNvSpPr/>
              <p:nvPr/>
            </p:nvSpPr>
            <p:spPr>
              <a:xfrm>
                <a:off x="6219187" y="6600332"/>
                <a:ext cx="8530482" cy="2092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3000" b="1" dirty="0">
                    <a:solidFill>
                      <a:schemeClr val="accent5"/>
                    </a:solidFill>
                    <a:latin typeface="Montserrat" pitchFamily="2" charset="77"/>
                  </a:rPr>
                  <a:t>BREAK</a:t>
                </a:r>
              </a:p>
            </p:txBody>
          </p:sp>
        </p:grpSp>
        <p:sp>
          <p:nvSpPr>
            <p:cNvPr id="25" name="Rectángulo 20">
              <a:extLst>
                <a:ext uri="{FF2B5EF4-FFF2-40B4-BE49-F238E27FC236}">
                  <a16:creationId xmlns:a16="http://schemas.microsoft.com/office/drawing/2014/main" id="{E97F453F-5D22-934D-A943-8EC72B80124E}"/>
                </a:ext>
              </a:extLst>
            </p:cNvPr>
            <p:cNvSpPr/>
            <p:nvPr/>
          </p:nvSpPr>
          <p:spPr>
            <a:xfrm>
              <a:off x="14245759" y="7732171"/>
              <a:ext cx="3106941" cy="2646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16600" spc="3000" dirty="0">
                  <a:solidFill>
                    <a:schemeClr val="bg1"/>
                  </a:solidFill>
                  <a:latin typeface="Montserrat Light" pitchFamily="2" charset="77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572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 19">
            <a:extLst>
              <a:ext uri="{FF2B5EF4-FFF2-40B4-BE49-F238E27FC236}">
                <a16:creationId xmlns:a16="http://schemas.microsoft.com/office/drawing/2014/main" id="{21C0BC84-6BAC-D948-9E3C-7DF9B6480D62}"/>
              </a:ext>
            </a:extLst>
          </p:cNvPr>
          <p:cNvSpPr/>
          <p:nvPr/>
        </p:nvSpPr>
        <p:spPr>
          <a:xfrm>
            <a:off x="6728862" y="1065715"/>
            <a:ext cx="1091997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6600" b="1" dirty="0">
                <a:solidFill>
                  <a:schemeClr val="accent5"/>
                </a:solidFill>
                <a:latin typeface="Montserrat" pitchFamily="2" charset="77"/>
              </a:rPr>
              <a:t>AVOID CLOSE CONTACT</a:t>
            </a:r>
          </a:p>
        </p:txBody>
      </p:sp>
      <p:sp>
        <p:nvSpPr>
          <p:cNvPr id="44" name="Rectángulo 20">
            <a:extLst>
              <a:ext uri="{FF2B5EF4-FFF2-40B4-BE49-F238E27FC236}">
                <a16:creationId xmlns:a16="http://schemas.microsoft.com/office/drawing/2014/main" id="{6B0D78D3-1E63-9341-93C4-1D3261604B2C}"/>
              </a:ext>
            </a:extLst>
          </p:cNvPr>
          <p:cNvSpPr/>
          <p:nvPr/>
        </p:nvSpPr>
        <p:spPr>
          <a:xfrm>
            <a:off x="7823687" y="2167719"/>
            <a:ext cx="87302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pc="3000" dirty="0">
                <a:solidFill>
                  <a:schemeClr val="bg1"/>
                </a:solidFill>
                <a:latin typeface="Montserrat Light" pitchFamily="2" charset="77"/>
              </a:rPr>
              <a:t>STOP COVID-19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603023-6931-8640-B3D8-457390F4224F}"/>
              </a:ext>
            </a:extLst>
          </p:cNvPr>
          <p:cNvGrpSpPr/>
          <p:nvPr/>
        </p:nvGrpSpPr>
        <p:grpSpPr>
          <a:xfrm>
            <a:off x="8776102" y="5076881"/>
            <a:ext cx="6825444" cy="4596726"/>
            <a:chOff x="14827402" y="5282980"/>
            <a:chExt cx="5691138" cy="3832806"/>
          </a:xfrm>
        </p:grpSpPr>
        <p:sp>
          <p:nvSpPr>
            <p:cNvPr id="24" name="Freeform 1214">
              <a:extLst>
                <a:ext uri="{FF2B5EF4-FFF2-40B4-BE49-F238E27FC236}">
                  <a16:creationId xmlns:a16="http://schemas.microsoft.com/office/drawing/2014/main" id="{E55A2BDF-B7D1-7E4D-AAB4-1D1C3180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14897" y="7238092"/>
              <a:ext cx="2109973" cy="1877694"/>
            </a:xfrm>
            <a:custGeom>
              <a:avLst/>
              <a:gdLst>
                <a:gd name="T0" fmla="*/ 481 w 482"/>
                <a:gd name="T1" fmla="*/ 426 h 427"/>
                <a:gd name="T2" fmla="*/ 0 w 482"/>
                <a:gd name="T3" fmla="*/ 426 h 427"/>
                <a:gd name="T4" fmla="*/ 0 w 482"/>
                <a:gd name="T5" fmla="*/ 0 h 427"/>
                <a:gd name="T6" fmla="*/ 481 w 482"/>
                <a:gd name="T7" fmla="*/ 0 h 427"/>
                <a:gd name="T8" fmla="*/ 481 w 482"/>
                <a:gd name="T9" fmla="*/ 426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427">
                  <a:moveTo>
                    <a:pt x="481" y="426"/>
                  </a:moveTo>
                  <a:lnTo>
                    <a:pt x="0" y="426"/>
                  </a:lnTo>
                  <a:lnTo>
                    <a:pt x="0" y="0"/>
                  </a:lnTo>
                  <a:lnTo>
                    <a:pt x="481" y="0"/>
                  </a:lnTo>
                  <a:lnTo>
                    <a:pt x="481" y="42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Freeform 1215">
              <a:extLst>
                <a:ext uri="{FF2B5EF4-FFF2-40B4-BE49-F238E27FC236}">
                  <a16:creationId xmlns:a16="http://schemas.microsoft.com/office/drawing/2014/main" id="{A8E661F5-D416-0949-ABB1-B598E4FC6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8767" y="5341046"/>
              <a:ext cx="4529681" cy="3774740"/>
            </a:xfrm>
            <a:custGeom>
              <a:avLst/>
              <a:gdLst>
                <a:gd name="T0" fmla="*/ 533 w 1031"/>
                <a:gd name="T1" fmla="*/ 0 h 862"/>
                <a:gd name="T2" fmla="*/ 0 w 1031"/>
                <a:gd name="T3" fmla="*/ 335 h 862"/>
                <a:gd name="T4" fmla="*/ 0 w 1031"/>
                <a:gd name="T5" fmla="*/ 861 h 862"/>
                <a:gd name="T6" fmla="*/ 625 w 1031"/>
                <a:gd name="T7" fmla="*/ 861 h 862"/>
                <a:gd name="T8" fmla="*/ 625 w 1031"/>
                <a:gd name="T9" fmla="*/ 438 h 862"/>
                <a:gd name="T10" fmla="*/ 867 w 1031"/>
                <a:gd name="T11" fmla="*/ 438 h 862"/>
                <a:gd name="T12" fmla="*/ 867 w 1031"/>
                <a:gd name="T13" fmla="*/ 861 h 862"/>
                <a:gd name="T14" fmla="*/ 1030 w 1031"/>
                <a:gd name="T15" fmla="*/ 861 h 862"/>
                <a:gd name="T16" fmla="*/ 1030 w 1031"/>
                <a:gd name="T17" fmla="*/ 326 h 862"/>
                <a:gd name="T18" fmla="*/ 533 w 1031"/>
                <a:gd name="T19" fmla="*/ 0 h 862"/>
                <a:gd name="T20" fmla="*/ 304 w 1031"/>
                <a:gd name="T21" fmla="*/ 711 h 862"/>
                <a:gd name="T22" fmla="*/ 204 w 1031"/>
                <a:gd name="T23" fmla="*/ 711 h 862"/>
                <a:gd name="T24" fmla="*/ 204 w 1031"/>
                <a:gd name="T25" fmla="*/ 560 h 862"/>
                <a:gd name="T26" fmla="*/ 304 w 1031"/>
                <a:gd name="T27" fmla="*/ 560 h 862"/>
                <a:gd name="T28" fmla="*/ 304 w 1031"/>
                <a:gd name="T29" fmla="*/ 711 h 862"/>
                <a:gd name="T30" fmla="*/ 304 w 1031"/>
                <a:gd name="T31" fmla="*/ 545 h 862"/>
                <a:gd name="T32" fmla="*/ 204 w 1031"/>
                <a:gd name="T33" fmla="*/ 545 h 862"/>
                <a:gd name="T34" fmla="*/ 204 w 1031"/>
                <a:gd name="T35" fmla="*/ 441 h 862"/>
                <a:gd name="T36" fmla="*/ 304 w 1031"/>
                <a:gd name="T37" fmla="*/ 441 h 862"/>
                <a:gd name="T38" fmla="*/ 304 w 1031"/>
                <a:gd name="T39" fmla="*/ 545 h 862"/>
                <a:gd name="T40" fmla="*/ 420 w 1031"/>
                <a:gd name="T41" fmla="*/ 711 h 862"/>
                <a:gd name="T42" fmla="*/ 326 w 1031"/>
                <a:gd name="T43" fmla="*/ 711 h 862"/>
                <a:gd name="T44" fmla="*/ 326 w 1031"/>
                <a:gd name="T45" fmla="*/ 560 h 862"/>
                <a:gd name="T46" fmla="*/ 420 w 1031"/>
                <a:gd name="T47" fmla="*/ 560 h 862"/>
                <a:gd name="T48" fmla="*/ 420 w 1031"/>
                <a:gd name="T49" fmla="*/ 711 h 862"/>
                <a:gd name="T50" fmla="*/ 420 w 1031"/>
                <a:gd name="T51" fmla="*/ 545 h 862"/>
                <a:gd name="T52" fmla="*/ 326 w 1031"/>
                <a:gd name="T53" fmla="*/ 545 h 862"/>
                <a:gd name="T54" fmla="*/ 326 w 1031"/>
                <a:gd name="T55" fmla="*/ 441 h 862"/>
                <a:gd name="T56" fmla="*/ 420 w 1031"/>
                <a:gd name="T57" fmla="*/ 441 h 862"/>
                <a:gd name="T58" fmla="*/ 420 w 1031"/>
                <a:gd name="T59" fmla="*/ 545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1" h="862">
                  <a:moveTo>
                    <a:pt x="533" y="0"/>
                  </a:moveTo>
                  <a:lnTo>
                    <a:pt x="0" y="335"/>
                  </a:lnTo>
                  <a:lnTo>
                    <a:pt x="0" y="861"/>
                  </a:lnTo>
                  <a:lnTo>
                    <a:pt x="625" y="861"/>
                  </a:lnTo>
                  <a:lnTo>
                    <a:pt x="625" y="438"/>
                  </a:lnTo>
                  <a:lnTo>
                    <a:pt x="867" y="438"/>
                  </a:lnTo>
                  <a:lnTo>
                    <a:pt x="867" y="861"/>
                  </a:lnTo>
                  <a:lnTo>
                    <a:pt x="1030" y="861"/>
                  </a:lnTo>
                  <a:lnTo>
                    <a:pt x="1030" y="326"/>
                  </a:lnTo>
                  <a:lnTo>
                    <a:pt x="533" y="0"/>
                  </a:lnTo>
                  <a:close/>
                  <a:moveTo>
                    <a:pt x="304" y="711"/>
                  </a:moveTo>
                  <a:lnTo>
                    <a:pt x="204" y="711"/>
                  </a:lnTo>
                  <a:lnTo>
                    <a:pt x="204" y="560"/>
                  </a:lnTo>
                  <a:lnTo>
                    <a:pt x="304" y="560"/>
                  </a:lnTo>
                  <a:lnTo>
                    <a:pt x="304" y="711"/>
                  </a:lnTo>
                  <a:close/>
                  <a:moveTo>
                    <a:pt x="304" y="545"/>
                  </a:moveTo>
                  <a:lnTo>
                    <a:pt x="204" y="545"/>
                  </a:lnTo>
                  <a:lnTo>
                    <a:pt x="204" y="441"/>
                  </a:lnTo>
                  <a:lnTo>
                    <a:pt x="304" y="441"/>
                  </a:lnTo>
                  <a:lnTo>
                    <a:pt x="304" y="545"/>
                  </a:lnTo>
                  <a:close/>
                  <a:moveTo>
                    <a:pt x="420" y="711"/>
                  </a:moveTo>
                  <a:lnTo>
                    <a:pt x="326" y="711"/>
                  </a:lnTo>
                  <a:lnTo>
                    <a:pt x="326" y="560"/>
                  </a:lnTo>
                  <a:lnTo>
                    <a:pt x="420" y="560"/>
                  </a:lnTo>
                  <a:lnTo>
                    <a:pt x="420" y="711"/>
                  </a:lnTo>
                  <a:close/>
                  <a:moveTo>
                    <a:pt x="420" y="545"/>
                  </a:moveTo>
                  <a:lnTo>
                    <a:pt x="326" y="545"/>
                  </a:lnTo>
                  <a:lnTo>
                    <a:pt x="326" y="441"/>
                  </a:lnTo>
                  <a:lnTo>
                    <a:pt x="420" y="441"/>
                  </a:lnTo>
                  <a:lnTo>
                    <a:pt x="420" y="5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1216">
              <a:extLst>
                <a:ext uri="{FF2B5EF4-FFF2-40B4-BE49-F238E27FC236}">
                  <a16:creationId xmlns:a16="http://schemas.microsoft.com/office/drawing/2014/main" id="{7F408005-5CE9-884A-A10C-2C4DD9F15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7402" y="5282980"/>
              <a:ext cx="5691138" cy="2071258"/>
            </a:xfrm>
            <a:custGeom>
              <a:avLst/>
              <a:gdLst>
                <a:gd name="T0" fmla="*/ 34 w 1296"/>
                <a:gd name="T1" fmla="*/ 470 h 474"/>
                <a:gd name="T2" fmla="*/ 34 w 1296"/>
                <a:gd name="T3" fmla="*/ 470 h 474"/>
                <a:gd name="T4" fmla="*/ 9 w 1296"/>
                <a:gd name="T5" fmla="*/ 455 h 474"/>
                <a:gd name="T6" fmla="*/ 18 w 1296"/>
                <a:gd name="T7" fmla="*/ 411 h 474"/>
                <a:gd name="T8" fmla="*/ 642 w 1296"/>
                <a:gd name="T9" fmla="*/ 7 h 474"/>
                <a:gd name="T10" fmla="*/ 676 w 1296"/>
                <a:gd name="T11" fmla="*/ 7 h 474"/>
                <a:gd name="T12" fmla="*/ 1277 w 1296"/>
                <a:gd name="T13" fmla="*/ 414 h 474"/>
                <a:gd name="T14" fmla="*/ 1286 w 1296"/>
                <a:gd name="T15" fmla="*/ 455 h 474"/>
                <a:gd name="T16" fmla="*/ 1242 w 1296"/>
                <a:gd name="T17" fmla="*/ 464 h 474"/>
                <a:gd name="T18" fmla="*/ 657 w 1296"/>
                <a:gd name="T19" fmla="*/ 69 h 474"/>
                <a:gd name="T20" fmla="*/ 53 w 1296"/>
                <a:gd name="T21" fmla="*/ 464 h 474"/>
                <a:gd name="T22" fmla="*/ 34 w 1296"/>
                <a:gd name="T23" fmla="*/ 47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6" h="474">
                  <a:moveTo>
                    <a:pt x="34" y="470"/>
                  </a:moveTo>
                  <a:lnTo>
                    <a:pt x="34" y="470"/>
                  </a:lnTo>
                  <a:cubicBezTo>
                    <a:pt x="25" y="470"/>
                    <a:pt x="15" y="464"/>
                    <a:pt x="9" y="455"/>
                  </a:cubicBezTo>
                  <a:cubicBezTo>
                    <a:pt x="0" y="442"/>
                    <a:pt x="3" y="420"/>
                    <a:pt x="18" y="411"/>
                  </a:cubicBezTo>
                  <a:cubicBezTo>
                    <a:pt x="642" y="7"/>
                    <a:pt x="642" y="7"/>
                    <a:pt x="642" y="7"/>
                  </a:cubicBezTo>
                  <a:cubicBezTo>
                    <a:pt x="651" y="0"/>
                    <a:pt x="667" y="0"/>
                    <a:pt x="676" y="7"/>
                  </a:cubicBezTo>
                  <a:cubicBezTo>
                    <a:pt x="1277" y="414"/>
                    <a:pt x="1277" y="414"/>
                    <a:pt x="1277" y="414"/>
                  </a:cubicBezTo>
                  <a:cubicBezTo>
                    <a:pt x="1292" y="423"/>
                    <a:pt x="1295" y="442"/>
                    <a:pt x="1286" y="455"/>
                  </a:cubicBezTo>
                  <a:cubicBezTo>
                    <a:pt x="1277" y="470"/>
                    <a:pt x="1255" y="473"/>
                    <a:pt x="1242" y="464"/>
                  </a:cubicBezTo>
                  <a:cubicBezTo>
                    <a:pt x="657" y="69"/>
                    <a:pt x="657" y="69"/>
                    <a:pt x="657" y="69"/>
                  </a:cubicBezTo>
                  <a:cubicBezTo>
                    <a:pt x="53" y="464"/>
                    <a:pt x="53" y="464"/>
                    <a:pt x="53" y="464"/>
                  </a:cubicBezTo>
                  <a:cubicBezTo>
                    <a:pt x="47" y="467"/>
                    <a:pt x="40" y="470"/>
                    <a:pt x="34" y="47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991C0-5683-3A46-A4D9-220DA3827E2B}"/>
              </a:ext>
            </a:extLst>
          </p:cNvPr>
          <p:cNvGrpSpPr/>
          <p:nvPr/>
        </p:nvGrpSpPr>
        <p:grpSpPr>
          <a:xfrm>
            <a:off x="1770787" y="4593462"/>
            <a:ext cx="6616468" cy="6124754"/>
            <a:chOff x="2149160" y="5231859"/>
            <a:chExt cx="6616468" cy="6124754"/>
          </a:xfrm>
        </p:grpSpPr>
        <p:sp>
          <p:nvSpPr>
            <p:cNvPr id="39" name="Rectángulo 8">
              <a:extLst>
                <a:ext uri="{FF2B5EF4-FFF2-40B4-BE49-F238E27FC236}">
                  <a16:creationId xmlns:a16="http://schemas.microsoft.com/office/drawing/2014/main" id="{863B99A3-FA67-854D-852C-E4149961F8F2}"/>
                </a:ext>
              </a:extLst>
            </p:cNvPr>
            <p:cNvSpPr/>
            <p:nvPr/>
          </p:nvSpPr>
          <p:spPr>
            <a:xfrm>
              <a:off x="3464337" y="5231859"/>
              <a:ext cx="5301291" cy="6124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solidFill>
                    <a:schemeClr val="bg1"/>
                  </a:solidFill>
                  <a:latin typeface="Montserrat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cases, difficulty breathing.</a:t>
              </a:r>
            </a:p>
            <a:p>
              <a:endParaRPr lang="es-MX" sz="2800" dirty="0">
                <a:solidFill>
                  <a:schemeClr val="bg1"/>
                </a:solidFill>
                <a:latin typeface="Montserrat Ligh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  <a:p>
              <a:endParaRPr lang="es-MX" sz="2800" dirty="0">
                <a:solidFill>
                  <a:schemeClr val="bg1"/>
                </a:solidFill>
                <a:latin typeface="Montserrat Ligh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  <a:p>
              <a:endParaRPr lang="es-MX" sz="2800" dirty="0">
                <a:solidFill>
                  <a:schemeClr val="bg1"/>
                </a:solidFill>
                <a:latin typeface="Montserrat Ligh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  <a:p>
              <a:endParaRPr lang="es-MX" sz="2800" dirty="0">
                <a:solidFill>
                  <a:schemeClr val="bg1"/>
                </a:solidFill>
                <a:latin typeface="Montserrat Ligh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  <a:p>
              <a:r>
                <a:rPr lang="es-MX" sz="2800" dirty="0">
                  <a:solidFill>
                    <a:schemeClr val="bg1"/>
                  </a:solidFill>
                  <a:latin typeface="Montserrat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cases, difficulty breathing. </a:t>
              </a:r>
            </a:p>
          </p:txBody>
        </p:sp>
        <p:sp>
          <p:nvSpPr>
            <p:cNvPr id="40" name="Freeform 150">
              <a:extLst>
                <a:ext uri="{FF2B5EF4-FFF2-40B4-BE49-F238E27FC236}">
                  <a16:creationId xmlns:a16="http://schemas.microsoft.com/office/drawing/2014/main" id="{5657E0A7-9B0B-0D40-906E-281726D74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9160" y="5363584"/>
              <a:ext cx="1117994" cy="111799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s-MX" b="1" dirty="0">
                  <a:solidFill>
                    <a:schemeClr val="accent5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1</a:t>
              </a:r>
            </a:p>
          </p:txBody>
        </p:sp>
        <p:sp>
          <p:nvSpPr>
            <p:cNvPr id="41" name="Freeform 150">
              <a:extLst>
                <a:ext uri="{FF2B5EF4-FFF2-40B4-BE49-F238E27FC236}">
                  <a16:creationId xmlns:a16="http://schemas.microsoft.com/office/drawing/2014/main" id="{8D9990A0-9B01-1F40-8F9D-7FD5C958B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9160" y="9194010"/>
              <a:ext cx="1117994" cy="111799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s-MX" b="1" dirty="0">
                  <a:solidFill>
                    <a:schemeClr val="accent5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2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308C52-D105-7445-B929-13D95EDFF656}"/>
              </a:ext>
            </a:extLst>
          </p:cNvPr>
          <p:cNvGrpSpPr/>
          <p:nvPr/>
        </p:nvGrpSpPr>
        <p:grpSpPr>
          <a:xfrm flipH="1">
            <a:off x="15990395" y="4593462"/>
            <a:ext cx="6616468" cy="6124754"/>
            <a:chOff x="2149160" y="5231859"/>
            <a:chExt cx="6616468" cy="6124754"/>
          </a:xfrm>
        </p:grpSpPr>
        <p:sp>
          <p:nvSpPr>
            <p:cNvPr id="46" name="Rectángulo 8">
              <a:extLst>
                <a:ext uri="{FF2B5EF4-FFF2-40B4-BE49-F238E27FC236}">
                  <a16:creationId xmlns:a16="http://schemas.microsoft.com/office/drawing/2014/main" id="{2D7814AB-F652-1147-9C0B-FDE811A13CCC}"/>
                </a:ext>
              </a:extLst>
            </p:cNvPr>
            <p:cNvSpPr/>
            <p:nvPr/>
          </p:nvSpPr>
          <p:spPr>
            <a:xfrm>
              <a:off x="3464337" y="5231859"/>
              <a:ext cx="5301291" cy="6124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s-MX" sz="2800" dirty="0">
                  <a:solidFill>
                    <a:schemeClr val="bg1"/>
                  </a:solidFill>
                  <a:latin typeface="Montserrat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cases, difficulty breathing.</a:t>
              </a:r>
            </a:p>
            <a:p>
              <a:pPr algn="r"/>
              <a:endParaRPr lang="es-MX" sz="2800" dirty="0">
                <a:solidFill>
                  <a:schemeClr val="bg1"/>
                </a:solidFill>
                <a:latin typeface="Montserrat Ligh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  <a:p>
              <a:pPr algn="r"/>
              <a:endParaRPr lang="es-MX" sz="2800" dirty="0">
                <a:solidFill>
                  <a:schemeClr val="bg1"/>
                </a:solidFill>
                <a:latin typeface="Montserrat Ligh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  <a:p>
              <a:pPr algn="r"/>
              <a:endParaRPr lang="es-MX" sz="2800" dirty="0">
                <a:solidFill>
                  <a:schemeClr val="bg1"/>
                </a:solidFill>
                <a:latin typeface="Montserrat Ligh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  <a:p>
              <a:pPr algn="r"/>
              <a:endParaRPr lang="es-MX" sz="2800" dirty="0">
                <a:solidFill>
                  <a:schemeClr val="bg1"/>
                </a:solidFill>
                <a:latin typeface="Montserrat Ligh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  <a:p>
              <a:pPr algn="r"/>
              <a:r>
                <a:rPr lang="es-MX" sz="2800" dirty="0">
                  <a:solidFill>
                    <a:schemeClr val="bg1"/>
                  </a:solidFill>
                  <a:latin typeface="Montserrat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cases, difficulty breathing. </a:t>
              </a:r>
            </a:p>
          </p:txBody>
        </p:sp>
        <p:sp>
          <p:nvSpPr>
            <p:cNvPr id="47" name="Freeform 150">
              <a:extLst>
                <a:ext uri="{FF2B5EF4-FFF2-40B4-BE49-F238E27FC236}">
                  <a16:creationId xmlns:a16="http://schemas.microsoft.com/office/drawing/2014/main" id="{A77D6B05-F9B0-6143-B520-BB375B404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9160" y="5363584"/>
              <a:ext cx="1117994" cy="111799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s-MX" b="1" dirty="0">
                  <a:solidFill>
                    <a:schemeClr val="accent5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3</a:t>
              </a:r>
            </a:p>
          </p:txBody>
        </p:sp>
        <p:sp>
          <p:nvSpPr>
            <p:cNvPr id="48" name="Freeform 150">
              <a:extLst>
                <a:ext uri="{FF2B5EF4-FFF2-40B4-BE49-F238E27FC236}">
                  <a16:creationId xmlns:a16="http://schemas.microsoft.com/office/drawing/2014/main" id="{55E41065-6417-624E-B95B-6CAF65FA2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9160" y="9194010"/>
              <a:ext cx="1117994" cy="111799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s-MX" b="1" dirty="0">
                  <a:solidFill>
                    <a:schemeClr val="accent5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4</a:t>
              </a:r>
            </a:p>
          </p:txBody>
        </p:sp>
      </p:grpSp>
      <p:sp>
        <p:nvSpPr>
          <p:cNvPr id="50" name="Freeform 49">
            <a:extLst>
              <a:ext uri="{FF2B5EF4-FFF2-40B4-BE49-F238E27FC236}">
                <a16:creationId xmlns:a16="http://schemas.microsoft.com/office/drawing/2014/main" id="{7AAFB394-3A96-2A41-B101-675467CE9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0577" y="6279523"/>
            <a:ext cx="609742" cy="605539"/>
          </a:xfrm>
          <a:custGeom>
            <a:avLst/>
            <a:gdLst>
              <a:gd name="T0" fmla="*/ 601 w 640"/>
              <a:gd name="T1" fmla="*/ 281 h 636"/>
              <a:gd name="T2" fmla="*/ 601 w 640"/>
              <a:gd name="T3" fmla="*/ 281 h 636"/>
              <a:gd name="T4" fmla="*/ 529 w 640"/>
              <a:gd name="T5" fmla="*/ 281 h 636"/>
              <a:gd name="T6" fmla="*/ 495 w 640"/>
              <a:gd name="T7" fmla="*/ 198 h 636"/>
              <a:gd name="T8" fmla="*/ 546 w 640"/>
              <a:gd name="T9" fmla="*/ 150 h 636"/>
              <a:gd name="T10" fmla="*/ 550 w 640"/>
              <a:gd name="T11" fmla="*/ 95 h 636"/>
              <a:gd name="T12" fmla="*/ 546 w 640"/>
              <a:gd name="T13" fmla="*/ 95 h 636"/>
              <a:gd name="T14" fmla="*/ 495 w 640"/>
              <a:gd name="T15" fmla="*/ 95 h 636"/>
              <a:gd name="T16" fmla="*/ 440 w 640"/>
              <a:gd name="T17" fmla="*/ 143 h 636"/>
              <a:gd name="T18" fmla="*/ 361 w 640"/>
              <a:gd name="T19" fmla="*/ 109 h 636"/>
              <a:gd name="T20" fmla="*/ 361 w 640"/>
              <a:gd name="T21" fmla="*/ 37 h 636"/>
              <a:gd name="T22" fmla="*/ 323 w 640"/>
              <a:gd name="T23" fmla="*/ 0 h 636"/>
              <a:gd name="T24" fmla="*/ 323 w 640"/>
              <a:gd name="T25" fmla="*/ 0 h 636"/>
              <a:gd name="T26" fmla="*/ 285 w 640"/>
              <a:gd name="T27" fmla="*/ 37 h 636"/>
              <a:gd name="T28" fmla="*/ 285 w 640"/>
              <a:gd name="T29" fmla="*/ 109 h 636"/>
              <a:gd name="T30" fmla="*/ 202 w 640"/>
              <a:gd name="T31" fmla="*/ 140 h 636"/>
              <a:gd name="T32" fmla="*/ 151 w 640"/>
              <a:gd name="T33" fmla="*/ 88 h 636"/>
              <a:gd name="T34" fmla="*/ 96 w 640"/>
              <a:gd name="T35" fmla="*/ 88 h 636"/>
              <a:gd name="T36" fmla="*/ 96 w 640"/>
              <a:gd name="T37" fmla="*/ 88 h 636"/>
              <a:gd name="T38" fmla="*/ 96 w 640"/>
              <a:gd name="T39" fmla="*/ 143 h 636"/>
              <a:gd name="T40" fmla="*/ 147 w 640"/>
              <a:gd name="T41" fmla="*/ 195 h 636"/>
              <a:gd name="T42" fmla="*/ 113 w 640"/>
              <a:gd name="T43" fmla="*/ 274 h 636"/>
              <a:gd name="T44" fmla="*/ 37 w 640"/>
              <a:gd name="T45" fmla="*/ 274 h 636"/>
              <a:gd name="T46" fmla="*/ 0 w 640"/>
              <a:gd name="T47" fmla="*/ 312 h 636"/>
              <a:gd name="T48" fmla="*/ 0 w 640"/>
              <a:gd name="T49" fmla="*/ 312 h 636"/>
              <a:gd name="T50" fmla="*/ 37 w 640"/>
              <a:gd name="T51" fmla="*/ 353 h 636"/>
              <a:gd name="T52" fmla="*/ 110 w 640"/>
              <a:gd name="T53" fmla="*/ 353 h 636"/>
              <a:gd name="T54" fmla="*/ 144 w 640"/>
              <a:gd name="T55" fmla="*/ 435 h 636"/>
              <a:gd name="T56" fmla="*/ 89 w 640"/>
              <a:gd name="T57" fmla="*/ 484 h 636"/>
              <a:gd name="T58" fmla="*/ 89 w 640"/>
              <a:gd name="T59" fmla="*/ 539 h 636"/>
              <a:gd name="T60" fmla="*/ 89 w 640"/>
              <a:gd name="T61" fmla="*/ 539 h 636"/>
              <a:gd name="T62" fmla="*/ 144 w 640"/>
              <a:gd name="T63" fmla="*/ 542 h 636"/>
              <a:gd name="T64" fmla="*/ 196 w 640"/>
              <a:gd name="T65" fmla="*/ 490 h 636"/>
              <a:gd name="T66" fmla="*/ 278 w 640"/>
              <a:gd name="T67" fmla="*/ 525 h 636"/>
              <a:gd name="T68" fmla="*/ 278 w 640"/>
              <a:gd name="T69" fmla="*/ 597 h 636"/>
              <a:gd name="T70" fmla="*/ 316 w 640"/>
              <a:gd name="T71" fmla="*/ 635 h 636"/>
              <a:gd name="T72" fmla="*/ 316 w 640"/>
              <a:gd name="T73" fmla="*/ 635 h 636"/>
              <a:gd name="T74" fmla="*/ 354 w 640"/>
              <a:gd name="T75" fmla="*/ 597 h 636"/>
              <a:gd name="T76" fmla="*/ 354 w 640"/>
              <a:gd name="T77" fmla="*/ 525 h 636"/>
              <a:gd name="T78" fmla="*/ 436 w 640"/>
              <a:gd name="T79" fmla="*/ 494 h 636"/>
              <a:gd name="T80" fmla="*/ 488 w 640"/>
              <a:gd name="T81" fmla="*/ 545 h 636"/>
              <a:gd name="T82" fmla="*/ 543 w 640"/>
              <a:gd name="T83" fmla="*/ 545 h 636"/>
              <a:gd name="T84" fmla="*/ 543 w 640"/>
              <a:gd name="T85" fmla="*/ 545 h 636"/>
              <a:gd name="T86" fmla="*/ 543 w 640"/>
              <a:gd name="T87" fmla="*/ 490 h 636"/>
              <a:gd name="T88" fmla="*/ 491 w 640"/>
              <a:gd name="T89" fmla="*/ 439 h 636"/>
              <a:gd name="T90" fmla="*/ 526 w 640"/>
              <a:gd name="T91" fmla="*/ 360 h 636"/>
              <a:gd name="T92" fmla="*/ 598 w 640"/>
              <a:gd name="T93" fmla="*/ 360 h 636"/>
              <a:gd name="T94" fmla="*/ 639 w 640"/>
              <a:gd name="T95" fmla="*/ 322 h 636"/>
              <a:gd name="T96" fmla="*/ 639 w 640"/>
              <a:gd name="T97" fmla="*/ 322 h 636"/>
              <a:gd name="T98" fmla="*/ 601 w 640"/>
              <a:gd name="T99" fmla="*/ 281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0" h="636">
                <a:moveTo>
                  <a:pt x="601" y="281"/>
                </a:moveTo>
                <a:lnTo>
                  <a:pt x="601" y="281"/>
                </a:lnTo>
                <a:cubicBezTo>
                  <a:pt x="529" y="281"/>
                  <a:pt x="529" y="281"/>
                  <a:pt x="529" y="281"/>
                </a:cubicBezTo>
                <a:cubicBezTo>
                  <a:pt x="522" y="250"/>
                  <a:pt x="512" y="222"/>
                  <a:pt x="495" y="198"/>
                </a:cubicBezTo>
                <a:cubicBezTo>
                  <a:pt x="546" y="150"/>
                  <a:pt x="546" y="150"/>
                  <a:pt x="546" y="150"/>
                </a:cubicBezTo>
                <a:cubicBezTo>
                  <a:pt x="563" y="133"/>
                  <a:pt x="563" y="109"/>
                  <a:pt x="550" y="95"/>
                </a:cubicBezTo>
                <a:lnTo>
                  <a:pt x="546" y="95"/>
                </a:lnTo>
                <a:cubicBezTo>
                  <a:pt x="532" y="78"/>
                  <a:pt x="508" y="78"/>
                  <a:pt x="495" y="95"/>
                </a:cubicBezTo>
                <a:cubicBezTo>
                  <a:pt x="440" y="143"/>
                  <a:pt x="440" y="143"/>
                  <a:pt x="440" y="143"/>
                </a:cubicBezTo>
                <a:cubicBezTo>
                  <a:pt x="419" y="126"/>
                  <a:pt x="391" y="116"/>
                  <a:pt x="361" y="109"/>
                </a:cubicBezTo>
                <a:cubicBezTo>
                  <a:pt x="361" y="37"/>
                  <a:pt x="361" y="37"/>
                  <a:pt x="361" y="37"/>
                </a:cubicBezTo>
                <a:cubicBezTo>
                  <a:pt x="361" y="16"/>
                  <a:pt x="343" y="0"/>
                  <a:pt x="323" y="0"/>
                </a:cubicBezTo>
                <a:lnTo>
                  <a:pt x="323" y="0"/>
                </a:lnTo>
                <a:cubicBezTo>
                  <a:pt x="302" y="0"/>
                  <a:pt x="285" y="16"/>
                  <a:pt x="285" y="37"/>
                </a:cubicBezTo>
                <a:cubicBezTo>
                  <a:pt x="285" y="109"/>
                  <a:pt x="285" y="109"/>
                  <a:pt x="285" y="109"/>
                </a:cubicBezTo>
                <a:cubicBezTo>
                  <a:pt x="254" y="112"/>
                  <a:pt x="226" y="126"/>
                  <a:pt x="202" y="140"/>
                </a:cubicBezTo>
                <a:cubicBezTo>
                  <a:pt x="151" y="88"/>
                  <a:pt x="151" y="88"/>
                  <a:pt x="151" y="88"/>
                </a:cubicBezTo>
                <a:cubicBezTo>
                  <a:pt x="137" y="74"/>
                  <a:pt x="113" y="74"/>
                  <a:pt x="96" y="88"/>
                </a:cubicBezTo>
                <a:lnTo>
                  <a:pt x="96" y="88"/>
                </a:lnTo>
                <a:cubicBezTo>
                  <a:pt x="82" y="102"/>
                  <a:pt x="82" y="126"/>
                  <a:pt x="96" y="143"/>
                </a:cubicBezTo>
                <a:cubicBezTo>
                  <a:pt x="147" y="195"/>
                  <a:pt x="147" y="195"/>
                  <a:pt x="147" y="195"/>
                </a:cubicBezTo>
                <a:cubicBezTo>
                  <a:pt x="130" y="219"/>
                  <a:pt x="116" y="246"/>
                  <a:pt x="113" y="274"/>
                </a:cubicBezTo>
                <a:cubicBezTo>
                  <a:pt x="37" y="274"/>
                  <a:pt x="37" y="274"/>
                  <a:pt x="37" y="274"/>
                </a:cubicBezTo>
                <a:cubicBezTo>
                  <a:pt x="17" y="274"/>
                  <a:pt x="0" y="291"/>
                  <a:pt x="0" y="312"/>
                </a:cubicBezTo>
                <a:lnTo>
                  <a:pt x="0" y="312"/>
                </a:lnTo>
                <a:cubicBezTo>
                  <a:pt x="0" y="336"/>
                  <a:pt x="17" y="353"/>
                  <a:pt x="37" y="353"/>
                </a:cubicBezTo>
                <a:cubicBezTo>
                  <a:pt x="110" y="353"/>
                  <a:pt x="110" y="353"/>
                  <a:pt x="110" y="353"/>
                </a:cubicBezTo>
                <a:cubicBezTo>
                  <a:pt x="116" y="384"/>
                  <a:pt x="127" y="411"/>
                  <a:pt x="144" y="435"/>
                </a:cubicBezTo>
                <a:cubicBezTo>
                  <a:pt x="89" y="484"/>
                  <a:pt x="89" y="484"/>
                  <a:pt x="89" y="484"/>
                </a:cubicBezTo>
                <a:cubicBezTo>
                  <a:pt x="75" y="501"/>
                  <a:pt x="75" y="525"/>
                  <a:pt x="89" y="539"/>
                </a:cubicBezTo>
                <a:lnTo>
                  <a:pt x="89" y="539"/>
                </a:lnTo>
                <a:cubicBezTo>
                  <a:pt x="106" y="556"/>
                  <a:pt x="130" y="556"/>
                  <a:pt x="144" y="542"/>
                </a:cubicBezTo>
                <a:cubicBezTo>
                  <a:pt x="196" y="490"/>
                  <a:pt x="196" y="490"/>
                  <a:pt x="196" y="490"/>
                </a:cubicBezTo>
                <a:cubicBezTo>
                  <a:pt x="220" y="507"/>
                  <a:pt x="247" y="518"/>
                  <a:pt x="278" y="525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5" y="618"/>
                  <a:pt x="292" y="635"/>
                  <a:pt x="316" y="635"/>
                </a:cubicBezTo>
                <a:lnTo>
                  <a:pt x="316" y="635"/>
                </a:lnTo>
                <a:cubicBezTo>
                  <a:pt x="336" y="635"/>
                  <a:pt x="354" y="621"/>
                  <a:pt x="354" y="597"/>
                </a:cubicBezTo>
                <a:cubicBezTo>
                  <a:pt x="354" y="525"/>
                  <a:pt x="354" y="525"/>
                  <a:pt x="354" y="525"/>
                </a:cubicBezTo>
                <a:cubicBezTo>
                  <a:pt x="385" y="521"/>
                  <a:pt x="412" y="507"/>
                  <a:pt x="436" y="494"/>
                </a:cubicBezTo>
                <a:cubicBezTo>
                  <a:pt x="488" y="545"/>
                  <a:pt x="488" y="545"/>
                  <a:pt x="488" y="545"/>
                </a:cubicBezTo>
                <a:cubicBezTo>
                  <a:pt x="502" y="559"/>
                  <a:pt x="526" y="559"/>
                  <a:pt x="543" y="545"/>
                </a:cubicBezTo>
                <a:lnTo>
                  <a:pt x="543" y="545"/>
                </a:lnTo>
                <a:cubicBezTo>
                  <a:pt x="557" y="532"/>
                  <a:pt x="557" y="507"/>
                  <a:pt x="543" y="490"/>
                </a:cubicBezTo>
                <a:cubicBezTo>
                  <a:pt x="491" y="439"/>
                  <a:pt x="491" y="439"/>
                  <a:pt x="491" y="439"/>
                </a:cubicBezTo>
                <a:cubicBezTo>
                  <a:pt x="508" y="415"/>
                  <a:pt x="522" y="387"/>
                  <a:pt x="526" y="360"/>
                </a:cubicBezTo>
                <a:cubicBezTo>
                  <a:pt x="598" y="360"/>
                  <a:pt x="598" y="360"/>
                  <a:pt x="598" y="360"/>
                </a:cubicBezTo>
                <a:cubicBezTo>
                  <a:pt x="622" y="360"/>
                  <a:pt x="639" y="342"/>
                  <a:pt x="639" y="322"/>
                </a:cubicBezTo>
                <a:lnTo>
                  <a:pt x="639" y="322"/>
                </a:lnTo>
                <a:cubicBezTo>
                  <a:pt x="639" y="301"/>
                  <a:pt x="622" y="281"/>
                  <a:pt x="601" y="28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890CAB28-0E24-424D-9CA0-257AD5478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4431" y="4550064"/>
            <a:ext cx="492002" cy="491998"/>
          </a:xfrm>
          <a:custGeom>
            <a:avLst/>
            <a:gdLst>
              <a:gd name="T0" fmla="*/ 485 w 517"/>
              <a:gd name="T1" fmla="*/ 230 h 517"/>
              <a:gd name="T2" fmla="*/ 485 w 517"/>
              <a:gd name="T3" fmla="*/ 230 h 517"/>
              <a:gd name="T4" fmla="*/ 426 w 517"/>
              <a:gd name="T5" fmla="*/ 230 h 517"/>
              <a:gd name="T6" fmla="*/ 399 w 517"/>
              <a:gd name="T7" fmla="*/ 165 h 517"/>
              <a:gd name="T8" fmla="*/ 444 w 517"/>
              <a:gd name="T9" fmla="*/ 124 h 517"/>
              <a:gd name="T10" fmla="*/ 444 w 517"/>
              <a:gd name="T11" fmla="*/ 79 h 517"/>
              <a:gd name="T12" fmla="*/ 444 w 517"/>
              <a:gd name="T13" fmla="*/ 79 h 517"/>
              <a:gd name="T14" fmla="*/ 399 w 517"/>
              <a:gd name="T15" fmla="*/ 79 h 517"/>
              <a:gd name="T16" fmla="*/ 358 w 517"/>
              <a:gd name="T17" fmla="*/ 120 h 517"/>
              <a:gd name="T18" fmla="*/ 292 w 517"/>
              <a:gd name="T19" fmla="*/ 93 h 517"/>
              <a:gd name="T20" fmla="*/ 292 w 517"/>
              <a:gd name="T21" fmla="*/ 34 h 517"/>
              <a:gd name="T22" fmla="*/ 261 w 517"/>
              <a:gd name="T23" fmla="*/ 0 h 517"/>
              <a:gd name="T24" fmla="*/ 261 w 517"/>
              <a:gd name="T25" fmla="*/ 0 h 517"/>
              <a:gd name="T26" fmla="*/ 230 w 517"/>
              <a:gd name="T27" fmla="*/ 31 h 517"/>
              <a:gd name="T28" fmla="*/ 230 w 517"/>
              <a:gd name="T29" fmla="*/ 89 h 517"/>
              <a:gd name="T30" fmla="*/ 165 w 517"/>
              <a:gd name="T31" fmla="*/ 117 h 517"/>
              <a:gd name="T32" fmla="*/ 124 w 517"/>
              <a:gd name="T33" fmla="*/ 75 h 517"/>
              <a:gd name="T34" fmla="*/ 79 w 517"/>
              <a:gd name="T35" fmla="*/ 75 h 517"/>
              <a:gd name="T36" fmla="*/ 79 w 517"/>
              <a:gd name="T37" fmla="*/ 75 h 517"/>
              <a:gd name="T38" fmla="*/ 79 w 517"/>
              <a:gd name="T39" fmla="*/ 117 h 517"/>
              <a:gd name="T40" fmla="*/ 120 w 517"/>
              <a:gd name="T41" fmla="*/ 161 h 517"/>
              <a:gd name="T42" fmla="*/ 93 w 517"/>
              <a:gd name="T43" fmla="*/ 223 h 517"/>
              <a:gd name="T44" fmla="*/ 34 w 517"/>
              <a:gd name="T45" fmla="*/ 223 h 517"/>
              <a:gd name="T46" fmla="*/ 0 w 517"/>
              <a:gd name="T47" fmla="*/ 254 h 517"/>
              <a:gd name="T48" fmla="*/ 0 w 517"/>
              <a:gd name="T49" fmla="*/ 254 h 517"/>
              <a:gd name="T50" fmla="*/ 31 w 517"/>
              <a:gd name="T51" fmla="*/ 285 h 517"/>
              <a:gd name="T52" fmla="*/ 90 w 517"/>
              <a:gd name="T53" fmla="*/ 289 h 517"/>
              <a:gd name="T54" fmla="*/ 117 w 517"/>
              <a:gd name="T55" fmla="*/ 354 h 517"/>
              <a:gd name="T56" fmla="*/ 76 w 517"/>
              <a:gd name="T57" fmla="*/ 395 h 517"/>
              <a:gd name="T58" fmla="*/ 76 w 517"/>
              <a:gd name="T59" fmla="*/ 436 h 517"/>
              <a:gd name="T60" fmla="*/ 76 w 517"/>
              <a:gd name="T61" fmla="*/ 436 h 517"/>
              <a:gd name="T62" fmla="*/ 117 w 517"/>
              <a:gd name="T63" fmla="*/ 436 h 517"/>
              <a:gd name="T64" fmla="*/ 162 w 517"/>
              <a:gd name="T65" fmla="*/ 399 h 517"/>
              <a:gd name="T66" fmla="*/ 224 w 517"/>
              <a:gd name="T67" fmla="*/ 426 h 517"/>
              <a:gd name="T68" fmla="*/ 224 w 517"/>
              <a:gd name="T69" fmla="*/ 485 h 517"/>
              <a:gd name="T70" fmla="*/ 255 w 517"/>
              <a:gd name="T71" fmla="*/ 516 h 517"/>
              <a:gd name="T72" fmla="*/ 255 w 517"/>
              <a:gd name="T73" fmla="*/ 516 h 517"/>
              <a:gd name="T74" fmla="*/ 285 w 517"/>
              <a:gd name="T75" fmla="*/ 485 h 517"/>
              <a:gd name="T76" fmla="*/ 289 w 517"/>
              <a:gd name="T77" fmla="*/ 426 h 517"/>
              <a:gd name="T78" fmla="*/ 354 w 517"/>
              <a:gd name="T79" fmla="*/ 399 h 517"/>
              <a:gd name="T80" fmla="*/ 395 w 517"/>
              <a:gd name="T81" fmla="*/ 443 h 517"/>
              <a:gd name="T82" fmla="*/ 437 w 517"/>
              <a:gd name="T83" fmla="*/ 443 h 517"/>
              <a:gd name="T84" fmla="*/ 437 w 517"/>
              <a:gd name="T85" fmla="*/ 443 h 517"/>
              <a:gd name="T86" fmla="*/ 440 w 517"/>
              <a:gd name="T87" fmla="*/ 399 h 517"/>
              <a:gd name="T88" fmla="*/ 399 w 517"/>
              <a:gd name="T89" fmla="*/ 357 h 517"/>
              <a:gd name="T90" fmla="*/ 426 w 517"/>
              <a:gd name="T91" fmla="*/ 292 h 517"/>
              <a:gd name="T92" fmla="*/ 485 w 517"/>
              <a:gd name="T93" fmla="*/ 292 h 517"/>
              <a:gd name="T94" fmla="*/ 516 w 517"/>
              <a:gd name="T95" fmla="*/ 261 h 517"/>
              <a:gd name="T96" fmla="*/ 516 w 517"/>
              <a:gd name="T97" fmla="*/ 261 h 517"/>
              <a:gd name="T98" fmla="*/ 485 w 517"/>
              <a:gd name="T99" fmla="*/ 23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17" h="517">
                <a:moveTo>
                  <a:pt x="485" y="230"/>
                </a:moveTo>
                <a:lnTo>
                  <a:pt x="485" y="230"/>
                </a:lnTo>
                <a:cubicBezTo>
                  <a:pt x="426" y="230"/>
                  <a:pt x="426" y="230"/>
                  <a:pt x="426" y="230"/>
                </a:cubicBezTo>
                <a:cubicBezTo>
                  <a:pt x="423" y="206"/>
                  <a:pt x="413" y="182"/>
                  <a:pt x="399" y="165"/>
                </a:cubicBezTo>
                <a:cubicBezTo>
                  <a:pt x="444" y="124"/>
                  <a:pt x="444" y="124"/>
                  <a:pt x="444" y="124"/>
                </a:cubicBezTo>
                <a:cubicBezTo>
                  <a:pt x="454" y="110"/>
                  <a:pt x="454" y="93"/>
                  <a:pt x="444" y="79"/>
                </a:cubicBezTo>
                <a:lnTo>
                  <a:pt x="444" y="79"/>
                </a:lnTo>
                <a:cubicBezTo>
                  <a:pt x="430" y="65"/>
                  <a:pt x="413" y="65"/>
                  <a:pt x="399" y="79"/>
                </a:cubicBezTo>
                <a:cubicBezTo>
                  <a:pt x="358" y="120"/>
                  <a:pt x="358" y="120"/>
                  <a:pt x="358" y="120"/>
                </a:cubicBezTo>
                <a:cubicBezTo>
                  <a:pt x="337" y="106"/>
                  <a:pt x="316" y="96"/>
                  <a:pt x="292" y="93"/>
                </a:cubicBezTo>
                <a:cubicBezTo>
                  <a:pt x="292" y="34"/>
                  <a:pt x="292" y="34"/>
                  <a:pt x="292" y="34"/>
                </a:cubicBezTo>
                <a:cubicBezTo>
                  <a:pt x="292" y="17"/>
                  <a:pt x="279" y="0"/>
                  <a:pt x="261" y="0"/>
                </a:cubicBezTo>
                <a:lnTo>
                  <a:pt x="261" y="0"/>
                </a:lnTo>
                <a:cubicBezTo>
                  <a:pt x="244" y="0"/>
                  <a:pt x="230" y="14"/>
                  <a:pt x="230" y="31"/>
                </a:cubicBezTo>
                <a:cubicBezTo>
                  <a:pt x="230" y="89"/>
                  <a:pt x="230" y="89"/>
                  <a:pt x="230" y="89"/>
                </a:cubicBezTo>
                <a:cubicBezTo>
                  <a:pt x="206" y="96"/>
                  <a:pt x="182" y="103"/>
                  <a:pt x="165" y="117"/>
                </a:cubicBezTo>
                <a:cubicBezTo>
                  <a:pt x="124" y="75"/>
                  <a:pt x="124" y="75"/>
                  <a:pt x="124" y="75"/>
                </a:cubicBezTo>
                <a:cubicBezTo>
                  <a:pt x="110" y="62"/>
                  <a:pt x="93" y="62"/>
                  <a:pt x="79" y="75"/>
                </a:cubicBezTo>
                <a:lnTo>
                  <a:pt x="79" y="75"/>
                </a:lnTo>
                <a:cubicBezTo>
                  <a:pt x="65" y="86"/>
                  <a:pt x="65" y="106"/>
                  <a:pt x="79" y="117"/>
                </a:cubicBezTo>
                <a:cubicBezTo>
                  <a:pt x="120" y="161"/>
                  <a:pt x="120" y="161"/>
                  <a:pt x="120" y="161"/>
                </a:cubicBezTo>
                <a:cubicBezTo>
                  <a:pt x="107" y="179"/>
                  <a:pt x="96" y="199"/>
                  <a:pt x="93" y="223"/>
                </a:cubicBezTo>
                <a:cubicBezTo>
                  <a:pt x="34" y="223"/>
                  <a:pt x="34" y="223"/>
                  <a:pt x="34" y="223"/>
                </a:cubicBezTo>
                <a:cubicBezTo>
                  <a:pt x="17" y="223"/>
                  <a:pt x="0" y="237"/>
                  <a:pt x="0" y="254"/>
                </a:cubicBezTo>
                <a:lnTo>
                  <a:pt x="0" y="254"/>
                </a:lnTo>
                <a:cubicBezTo>
                  <a:pt x="0" y="271"/>
                  <a:pt x="14" y="285"/>
                  <a:pt x="31" y="285"/>
                </a:cubicBezTo>
                <a:cubicBezTo>
                  <a:pt x="90" y="289"/>
                  <a:pt x="90" y="289"/>
                  <a:pt x="90" y="289"/>
                </a:cubicBezTo>
                <a:cubicBezTo>
                  <a:pt x="96" y="313"/>
                  <a:pt x="103" y="333"/>
                  <a:pt x="117" y="354"/>
                </a:cubicBezTo>
                <a:cubicBezTo>
                  <a:pt x="76" y="395"/>
                  <a:pt x="76" y="395"/>
                  <a:pt x="76" y="395"/>
                </a:cubicBezTo>
                <a:cubicBezTo>
                  <a:pt x="62" y="406"/>
                  <a:pt x="62" y="426"/>
                  <a:pt x="76" y="436"/>
                </a:cubicBezTo>
                <a:lnTo>
                  <a:pt x="76" y="436"/>
                </a:lnTo>
                <a:cubicBezTo>
                  <a:pt x="86" y="450"/>
                  <a:pt x="107" y="450"/>
                  <a:pt x="117" y="436"/>
                </a:cubicBezTo>
                <a:cubicBezTo>
                  <a:pt x="162" y="399"/>
                  <a:pt x="162" y="399"/>
                  <a:pt x="162" y="399"/>
                </a:cubicBezTo>
                <a:cubicBezTo>
                  <a:pt x="179" y="412"/>
                  <a:pt x="203" y="419"/>
                  <a:pt x="224" y="426"/>
                </a:cubicBezTo>
                <a:cubicBezTo>
                  <a:pt x="224" y="485"/>
                  <a:pt x="224" y="485"/>
                  <a:pt x="224" y="485"/>
                </a:cubicBezTo>
                <a:cubicBezTo>
                  <a:pt x="224" y="502"/>
                  <a:pt x="237" y="516"/>
                  <a:pt x="255" y="516"/>
                </a:cubicBezTo>
                <a:lnTo>
                  <a:pt x="255" y="516"/>
                </a:lnTo>
                <a:cubicBezTo>
                  <a:pt x="272" y="516"/>
                  <a:pt x="285" y="502"/>
                  <a:pt x="285" y="485"/>
                </a:cubicBezTo>
                <a:cubicBezTo>
                  <a:pt x="289" y="426"/>
                  <a:pt x="289" y="426"/>
                  <a:pt x="289" y="426"/>
                </a:cubicBezTo>
                <a:cubicBezTo>
                  <a:pt x="313" y="423"/>
                  <a:pt x="334" y="412"/>
                  <a:pt x="354" y="399"/>
                </a:cubicBezTo>
                <a:cubicBezTo>
                  <a:pt x="395" y="443"/>
                  <a:pt x="395" y="443"/>
                  <a:pt x="395" y="443"/>
                </a:cubicBezTo>
                <a:cubicBezTo>
                  <a:pt x="406" y="454"/>
                  <a:pt x="426" y="454"/>
                  <a:pt x="437" y="443"/>
                </a:cubicBezTo>
                <a:lnTo>
                  <a:pt x="437" y="443"/>
                </a:lnTo>
                <a:cubicBezTo>
                  <a:pt x="450" y="430"/>
                  <a:pt x="450" y="412"/>
                  <a:pt x="440" y="399"/>
                </a:cubicBezTo>
                <a:cubicBezTo>
                  <a:pt x="399" y="357"/>
                  <a:pt x="399" y="357"/>
                  <a:pt x="399" y="357"/>
                </a:cubicBezTo>
                <a:cubicBezTo>
                  <a:pt x="413" y="337"/>
                  <a:pt x="420" y="316"/>
                  <a:pt x="426" y="292"/>
                </a:cubicBezTo>
                <a:cubicBezTo>
                  <a:pt x="485" y="292"/>
                  <a:pt x="485" y="292"/>
                  <a:pt x="485" y="292"/>
                </a:cubicBezTo>
                <a:cubicBezTo>
                  <a:pt x="502" y="292"/>
                  <a:pt x="516" y="278"/>
                  <a:pt x="516" y="261"/>
                </a:cubicBezTo>
                <a:lnTo>
                  <a:pt x="516" y="261"/>
                </a:lnTo>
                <a:cubicBezTo>
                  <a:pt x="516" y="244"/>
                  <a:pt x="502" y="230"/>
                  <a:pt x="485" y="2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579ECA4B-0BE3-B044-AD17-579AB75EE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4668" y="3932499"/>
            <a:ext cx="756924" cy="756924"/>
          </a:xfrm>
          <a:custGeom>
            <a:avLst/>
            <a:gdLst>
              <a:gd name="T0" fmla="*/ 48 w 795"/>
              <a:gd name="T1" fmla="*/ 440 h 794"/>
              <a:gd name="T2" fmla="*/ 48 w 795"/>
              <a:gd name="T3" fmla="*/ 440 h 794"/>
              <a:gd name="T4" fmla="*/ 138 w 795"/>
              <a:gd name="T5" fmla="*/ 440 h 794"/>
              <a:gd name="T6" fmla="*/ 179 w 795"/>
              <a:gd name="T7" fmla="*/ 543 h 794"/>
              <a:gd name="T8" fmla="*/ 114 w 795"/>
              <a:gd name="T9" fmla="*/ 605 h 794"/>
              <a:gd name="T10" fmla="*/ 114 w 795"/>
              <a:gd name="T11" fmla="*/ 673 h 794"/>
              <a:gd name="T12" fmla="*/ 114 w 795"/>
              <a:gd name="T13" fmla="*/ 673 h 794"/>
              <a:gd name="T14" fmla="*/ 182 w 795"/>
              <a:gd name="T15" fmla="*/ 673 h 794"/>
              <a:gd name="T16" fmla="*/ 244 w 795"/>
              <a:gd name="T17" fmla="*/ 611 h 794"/>
              <a:gd name="T18" fmla="*/ 344 w 795"/>
              <a:gd name="T19" fmla="*/ 652 h 794"/>
              <a:gd name="T20" fmla="*/ 344 w 795"/>
              <a:gd name="T21" fmla="*/ 745 h 794"/>
              <a:gd name="T22" fmla="*/ 392 w 795"/>
              <a:gd name="T23" fmla="*/ 793 h 794"/>
              <a:gd name="T24" fmla="*/ 392 w 795"/>
              <a:gd name="T25" fmla="*/ 793 h 794"/>
              <a:gd name="T26" fmla="*/ 440 w 795"/>
              <a:gd name="T27" fmla="*/ 745 h 794"/>
              <a:gd name="T28" fmla="*/ 440 w 795"/>
              <a:gd name="T29" fmla="*/ 656 h 794"/>
              <a:gd name="T30" fmla="*/ 543 w 795"/>
              <a:gd name="T31" fmla="*/ 615 h 794"/>
              <a:gd name="T32" fmla="*/ 605 w 795"/>
              <a:gd name="T33" fmla="*/ 680 h 794"/>
              <a:gd name="T34" fmla="*/ 674 w 795"/>
              <a:gd name="T35" fmla="*/ 680 h 794"/>
              <a:gd name="T36" fmla="*/ 674 w 795"/>
              <a:gd name="T37" fmla="*/ 680 h 794"/>
              <a:gd name="T38" fmla="*/ 674 w 795"/>
              <a:gd name="T39" fmla="*/ 611 h 794"/>
              <a:gd name="T40" fmla="*/ 612 w 795"/>
              <a:gd name="T41" fmla="*/ 550 h 794"/>
              <a:gd name="T42" fmla="*/ 653 w 795"/>
              <a:gd name="T43" fmla="*/ 451 h 794"/>
              <a:gd name="T44" fmla="*/ 743 w 795"/>
              <a:gd name="T45" fmla="*/ 451 h 794"/>
              <a:gd name="T46" fmla="*/ 794 w 795"/>
              <a:gd name="T47" fmla="*/ 402 h 794"/>
              <a:gd name="T48" fmla="*/ 794 w 795"/>
              <a:gd name="T49" fmla="*/ 402 h 794"/>
              <a:gd name="T50" fmla="*/ 746 w 795"/>
              <a:gd name="T51" fmla="*/ 354 h 794"/>
              <a:gd name="T52" fmla="*/ 657 w 795"/>
              <a:gd name="T53" fmla="*/ 354 h 794"/>
              <a:gd name="T54" fmla="*/ 616 w 795"/>
              <a:gd name="T55" fmla="*/ 251 h 794"/>
              <a:gd name="T56" fmla="*/ 681 w 795"/>
              <a:gd name="T57" fmla="*/ 189 h 794"/>
              <a:gd name="T58" fmla="*/ 681 w 795"/>
              <a:gd name="T59" fmla="*/ 121 h 794"/>
              <a:gd name="T60" fmla="*/ 681 w 795"/>
              <a:gd name="T61" fmla="*/ 121 h 794"/>
              <a:gd name="T62" fmla="*/ 612 w 795"/>
              <a:gd name="T63" fmla="*/ 121 h 794"/>
              <a:gd name="T64" fmla="*/ 550 w 795"/>
              <a:gd name="T65" fmla="*/ 182 h 794"/>
              <a:gd name="T66" fmla="*/ 447 w 795"/>
              <a:gd name="T67" fmla="*/ 141 h 794"/>
              <a:gd name="T68" fmla="*/ 451 w 795"/>
              <a:gd name="T69" fmla="*/ 52 h 794"/>
              <a:gd name="T70" fmla="*/ 402 w 795"/>
              <a:gd name="T71" fmla="*/ 0 h 794"/>
              <a:gd name="T72" fmla="*/ 402 w 795"/>
              <a:gd name="T73" fmla="*/ 0 h 794"/>
              <a:gd name="T74" fmla="*/ 354 w 795"/>
              <a:gd name="T75" fmla="*/ 48 h 794"/>
              <a:gd name="T76" fmla="*/ 354 w 795"/>
              <a:gd name="T77" fmla="*/ 138 h 794"/>
              <a:gd name="T78" fmla="*/ 251 w 795"/>
              <a:gd name="T79" fmla="*/ 179 h 794"/>
              <a:gd name="T80" fmla="*/ 189 w 795"/>
              <a:gd name="T81" fmla="*/ 114 h 794"/>
              <a:gd name="T82" fmla="*/ 120 w 795"/>
              <a:gd name="T83" fmla="*/ 114 h 794"/>
              <a:gd name="T84" fmla="*/ 120 w 795"/>
              <a:gd name="T85" fmla="*/ 114 h 794"/>
              <a:gd name="T86" fmla="*/ 120 w 795"/>
              <a:gd name="T87" fmla="*/ 182 h 794"/>
              <a:gd name="T88" fmla="*/ 182 w 795"/>
              <a:gd name="T89" fmla="*/ 248 h 794"/>
              <a:gd name="T90" fmla="*/ 141 w 795"/>
              <a:gd name="T91" fmla="*/ 347 h 794"/>
              <a:gd name="T92" fmla="*/ 48 w 795"/>
              <a:gd name="T93" fmla="*/ 344 h 794"/>
              <a:gd name="T94" fmla="*/ 0 w 795"/>
              <a:gd name="T95" fmla="*/ 392 h 794"/>
              <a:gd name="T96" fmla="*/ 0 w 795"/>
              <a:gd name="T97" fmla="*/ 392 h 794"/>
              <a:gd name="T98" fmla="*/ 48 w 795"/>
              <a:gd name="T99" fmla="*/ 44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95" h="794">
                <a:moveTo>
                  <a:pt x="48" y="440"/>
                </a:moveTo>
                <a:lnTo>
                  <a:pt x="48" y="440"/>
                </a:lnTo>
                <a:cubicBezTo>
                  <a:pt x="138" y="440"/>
                  <a:pt x="138" y="440"/>
                  <a:pt x="138" y="440"/>
                </a:cubicBezTo>
                <a:cubicBezTo>
                  <a:pt x="144" y="478"/>
                  <a:pt x="158" y="512"/>
                  <a:pt x="179" y="543"/>
                </a:cubicBezTo>
                <a:cubicBezTo>
                  <a:pt x="114" y="605"/>
                  <a:pt x="114" y="605"/>
                  <a:pt x="114" y="605"/>
                </a:cubicBezTo>
                <a:cubicBezTo>
                  <a:pt x="96" y="625"/>
                  <a:pt x="96" y="652"/>
                  <a:pt x="114" y="673"/>
                </a:cubicBezTo>
                <a:lnTo>
                  <a:pt x="114" y="673"/>
                </a:lnTo>
                <a:cubicBezTo>
                  <a:pt x="131" y="690"/>
                  <a:pt x="162" y="690"/>
                  <a:pt x="182" y="673"/>
                </a:cubicBezTo>
                <a:cubicBezTo>
                  <a:pt x="244" y="611"/>
                  <a:pt x="244" y="611"/>
                  <a:pt x="244" y="611"/>
                </a:cubicBezTo>
                <a:cubicBezTo>
                  <a:pt x="275" y="632"/>
                  <a:pt x="309" y="646"/>
                  <a:pt x="344" y="652"/>
                </a:cubicBezTo>
                <a:cubicBezTo>
                  <a:pt x="344" y="745"/>
                  <a:pt x="344" y="745"/>
                  <a:pt x="344" y="745"/>
                </a:cubicBezTo>
                <a:cubicBezTo>
                  <a:pt x="344" y="769"/>
                  <a:pt x="364" y="793"/>
                  <a:pt x="392" y="793"/>
                </a:cubicBezTo>
                <a:lnTo>
                  <a:pt x="392" y="793"/>
                </a:lnTo>
                <a:cubicBezTo>
                  <a:pt x="419" y="793"/>
                  <a:pt x="440" y="773"/>
                  <a:pt x="440" y="745"/>
                </a:cubicBezTo>
                <a:cubicBezTo>
                  <a:pt x="440" y="656"/>
                  <a:pt x="440" y="656"/>
                  <a:pt x="440" y="656"/>
                </a:cubicBezTo>
                <a:cubicBezTo>
                  <a:pt x="478" y="649"/>
                  <a:pt x="512" y="635"/>
                  <a:pt x="543" y="615"/>
                </a:cubicBezTo>
                <a:cubicBezTo>
                  <a:pt x="605" y="680"/>
                  <a:pt x="605" y="680"/>
                  <a:pt x="605" y="680"/>
                </a:cubicBezTo>
                <a:cubicBezTo>
                  <a:pt x="622" y="697"/>
                  <a:pt x="653" y="701"/>
                  <a:pt x="674" y="680"/>
                </a:cubicBezTo>
                <a:lnTo>
                  <a:pt x="674" y="680"/>
                </a:lnTo>
                <a:cubicBezTo>
                  <a:pt x="691" y="663"/>
                  <a:pt x="691" y="632"/>
                  <a:pt x="674" y="611"/>
                </a:cubicBezTo>
                <a:cubicBezTo>
                  <a:pt x="612" y="550"/>
                  <a:pt x="612" y="550"/>
                  <a:pt x="612" y="550"/>
                </a:cubicBezTo>
                <a:cubicBezTo>
                  <a:pt x="633" y="519"/>
                  <a:pt x="646" y="485"/>
                  <a:pt x="653" y="451"/>
                </a:cubicBezTo>
                <a:cubicBezTo>
                  <a:pt x="743" y="451"/>
                  <a:pt x="743" y="451"/>
                  <a:pt x="743" y="451"/>
                </a:cubicBezTo>
                <a:cubicBezTo>
                  <a:pt x="770" y="451"/>
                  <a:pt x="794" y="430"/>
                  <a:pt x="794" y="402"/>
                </a:cubicBezTo>
                <a:lnTo>
                  <a:pt x="794" y="402"/>
                </a:lnTo>
                <a:cubicBezTo>
                  <a:pt x="794" y="375"/>
                  <a:pt x="770" y="354"/>
                  <a:pt x="746" y="354"/>
                </a:cubicBezTo>
                <a:cubicBezTo>
                  <a:pt x="657" y="354"/>
                  <a:pt x="657" y="354"/>
                  <a:pt x="657" y="354"/>
                </a:cubicBezTo>
                <a:cubicBezTo>
                  <a:pt x="650" y="316"/>
                  <a:pt x="636" y="282"/>
                  <a:pt x="616" y="251"/>
                </a:cubicBezTo>
                <a:cubicBezTo>
                  <a:pt x="681" y="189"/>
                  <a:pt x="681" y="189"/>
                  <a:pt x="681" y="189"/>
                </a:cubicBezTo>
                <a:cubicBezTo>
                  <a:pt x="698" y="172"/>
                  <a:pt x="698" y="141"/>
                  <a:pt x="681" y="121"/>
                </a:cubicBezTo>
                <a:lnTo>
                  <a:pt x="681" y="121"/>
                </a:lnTo>
                <a:cubicBezTo>
                  <a:pt x="664" y="103"/>
                  <a:pt x="633" y="103"/>
                  <a:pt x="612" y="121"/>
                </a:cubicBezTo>
                <a:cubicBezTo>
                  <a:pt x="550" y="182"/>
                  <a:pt x="550" y="182"/>
                  <a:pt x="550" y="182"/>
                </a:cubicBezTo>
                <a:cubicBezTo>
                  <a:pt x="519" y="162"/>
                  <a:pt x="485" y="148"/>
                  <a:pt x="447" y="141"/>
                </a:cubicBezTo>
                <a:cubicBezTo>
                  <a:pt x="451" y="52"/>
                  <a:pt x="451" y="52"/>
                  <a:pt x="451" y="52"/>
                </a:cubicBezTo>
                <a:cubicBezTo>
                  <a:pt x="451" y="24"/>
                  <a:pt x="430" y="4"/>
                  <a:pt x="402" y="0"/>
                </a:cubicBezTo>
                <a:lnTo>
                  <a:pt x="402" y="0"/>
                </a:lnTo>
                <a:cubicBezTo>
                  <a:pt x="375" y="0"/>
                  <a:pt x="354" y="24"/>
                  <a:pt x="354" y="48"/>
                </a:cubicBezTo>
                <a:cubicBezTo>
                  <a:pt x="354" y="138"/>
                  <a:pt x="354" y="138"/>
                  <a:pt x="354" y="138"/>
                </a:cubicBezTo>
                <a:cubicBezTo>
                  <a:pt x="316" y="145"/>
                  <a:pt x="282" y="158"/>
                  <a:pt x="251" y="179"/>
                </a:cubicBezTo>
                <a:cubicBezTo>
                  <a:pt x="189" y="114"/>
                  <a:pt x="189" y="114"/>
                  <a:pt x="189" y="114"/>
                </a:cubicBezTo>
                <a:cubicBezTo>
                  <a:pt x="172" y="96"/>
                  <a:pt x="141" y="96"/>
                  <a:pt x="120" y="114"/>
                </a:cubicBezTo>
                <a:lnTo>
                  <a:pt x="120" y="114"/>
                </a:lnTo>
                <a:cubicBezTo>
                  <a:pt x="103" y="134"/>
                  <a:pt x="103" y="162"/>
                  <a:pt x="120" y="182"/>
                </a:cubicBezTo>
                <a:cubicBezTo>
                  <a:pt x="182" y="248"/>
                  <a:pt x="182" y="248"/>
                  <a:pt x="182" y="248"/>
                </a:cubicBezTo>
                <a:cubicBezTo>
                  <a:pt x="162" y="275"/>
                  <a:pt x="148" y="310"/>
                  <a:pt x="141" y="347"/>
                </a:cubicBezTo>
                <a:cubicBezTo>
                  <a:pt x="48" y="344"/>
                  <a:pt x="48" y="344"/>
                  <a:pt x="48" y="344"/>
                </a:cubicBezTo>
                <a:cubicBezTo>
                  <a:pt x="24" y="344"/>
                  <a:pt x="0" y="365"/>
                  <a:pt x="0" y="392"/>
                </a:cubicBezTo>
                <a:lnTo>
                  <a:pt x="0" y="392"/>
                </a:lnTo>
                <a:cubicBezTo>
                  <a:pt x="0" y="420"/>
                  <a:pt x="24" y="440"/>
                  <a:pt x="48" y="44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79BAD51C-6B67-F64A-8967-1C13AECA2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801" y="5490181"/>
            <a:ext cx="609744" cy="609744"/>
          </a:xfrm>
          <a:custGeom>
            <a:avLst/>
            <a:gdLst>
              <a:gd name="T0" fmla="*/ 38 w 640"/>
              <a:gd name="T1" fmla="*/ 354 h 641"/>
              <a:gd name="T2" fmla="*/ 38 w 640"/>
              <a:gd name="T3" fmla="*/ 354 h 641"/>
              <a:gd name="T4" fmla="*/ 110 w 640"/>
              <a:gd name="T5" fmla="*/ 354 h 641"/>
              <a:gd name="T6" fmla="*/ 144 w 640"/>
              <a:gd name="T7" fmla="*/ 437 h 641"/>
              <a:gd name="T8" fmla="*/ 93 w 640"/>
              <a:gd name="T9" fmla="*/ 488 h 641"/>
              <a:gd name="T10" fmla="*/ 89 w 640"/>
              <a:gd name="T11" fmla="*/ 543 h 641"/>
              <a:gd name="T12" fmla="*/ 93 w 640"/>
              <a:gd name="T13" fmla="*/ 543 h 641"/>
              <a:gd name="T14" fmla="*/ 144 w 640"/>
              <a:gd name="T15" fmla="*/ 543 h 641"/>
              <a:gd name="T16" fmla="*/ 196 w 640"/>
              <a:gd name="T17" fmla="*/ 492 h 641"/>
              <a:gd name="T18" fmla="*/ 279 w 640"/>
              <a:gd name="T19" fmla="*/ 526 h 641"/>
              <a:gd name="T20" fmla="*/ 279 w 640"/>
              <a:gd name="T21" fmla="*/ 598 h 641"/>
              <a:gd name="T22" fmla="*/ 316 w 640"/>
              <a:gd name="T23" fmla="*/ 640 h 641"/>
              <a:gd name="T24" fmla="*/ 316 w 640"/>
              <a:gd name="T25" fmla="*/ 640 h 641"/>
              <a:gd name="T26" fmla="*/ 354 w 640"/>
              <a:gd name="T27" fmla="*/ 602 h 641"/>
              <a:gd name="T28" fmla="*/ 354 w 640"/>
              <a:gd name="T29" fmla="*/ 530 h 641"/>
              <a:gd name="T30" fmla="*/ 437 w 640"/>
              <a:gd name="T31" fmla="*/ 495 h 641"/>
              <a:gd name="T32" fmla="*/ 488 w 640"/>
              <a:gd name="T33" fmla="*/ 547 h 641"/>
              <a:gd name="T34" fmla="*/ 543 w 640"/>
              <a:gd name="T35" fmla="*/ 550 h 641"/>
              <a:gd name="T36" fmla="*/ 543 w 640"/>
              <a:gd name="T37" fmla="*/ 547 h 641"/>
              <a:gd name="T38" fmla="*/ 543 w 640"/>
              <a:gd name="T39" fmla="*/ 495 h 641"/>
              <a:gd name="T40" fmla="*/ 492 w 640"/>
              <a:gd name="T41" fmla="*/ 440 h 641"/>
              <a:gd name="T42" fmla="*/ 526 w 640"/>
              <a:gd name="T43" fmla="*/ 361 h 641"/>
              <a:gd name="T44" fmla="*/ 602 w 640"/>
              <a:gd name="T45" fmla="*/ 361 h 641"/>
              <a:gd name="T46" fmla="*/ 639 w 640"/>
              <a:gd name="T47" fmla="*/ 323 h 641"/>
              <a:gd name="T48" fmla="*/ 639 w 640"/>
              <a:gd name="T49" fmla="*/ 323 h 641"/>
              <a:gd name="T50" fmla="*/ 602 w 640"/>
              <a:gd name="T51" fmla="*/ 286 h 641"/>
              <a:gd name="T52" fmla="*/ 529 w 640"/>
              <a:gd name="T53" fmla="*/ 286 h 641"/>
              <a:gd name="T54" fmla="*/ 495 w 640"/>
              <a:gd name="T55" fmla="*/ 203 h 641"/>
              <a:gd name="T56" fmla="*/ 547 w 640"/>
              <a:gd name="T57" fmla="*/ 152 h 641"/>
              <a:gd name="T58" fmla="*/ 550 w 640"/>
              <a:gd name="T59" fmla="*/ 96 h 641"/>
              <a:gd name="T60" fmla="*/ 550 w 640"/>
              <a:gd name="T61" fmla="*/ 96 h 641"/>
              <a:gd name="T62" fmla="*/ 495 w 640"/>
              <a:gd name="T63" fmla="*/ 96 h 641"/>
              <a:gd name="T64" fmla="*/ 444 w 640"/>
              <a:gd name="T65" fmla="*/ 148 h 641"/>
              <a:gd name="T66" fmla="*/ 361 w 640"/>
              <a:gd name="T67" fmla="*/ 114 h 641"/>
              <a:gd name="T68" fmla="*/ 361 w 640"/>
              <a:gd name="T69" fmla="*/ 38 h 641"/>
              <a:gd name="T70" fmla="*/ 323 w 640"/>
              <a:gd name="T71" fmla="*/ 0 h 641"/>
              <a:gd name="T72" fmla="*/ 323 w 640"/>
              <a:gd name="T73" fmla="*/ 0 h 641"/>
              <a:gd name="T74" fmla="*/ 285 w 640"/>
              <a:gd name="T75" fmla="*/ 38 h 641"/>
              <a:gd name="T76" fmla="*/ 285 w 640"/>
              <a:gd name="T77" fmla="*/ 110 h 641"/>
              <a:gd name="T78" fmla="*/ 203 w 640"/>
              <a:gd name="T79" fmla="*/ 145 h 641"/>
              <a:gd name="T80" fmla="*/ 151 w 640"/>
              <a:gd name="T81" fmla="*/ 90 h 641"/>
              <a:gd name="T82" fmla="*/ 96 w 640"/>
              <a:gd name="T83" fmla="*/ 90 h 641"/>
              <a:gd name="T84" fmla="*/ 96 w 640"/>
              <a:gd name="T85" fmla="*/ 90 h 641"/>
              <a:gd name="T86" fmla="*/ 96 w 640"/>
              <a:gd name="T87" fmla="*/ 145 h 641"/>
              <a:gd name="T88" fmla="*/ 148 w 640"/>
              <a:gd name="T89" fmla="*/ 196 h 641"/>
              <a:gd name="T90" fmla="*/ 114 w 640"/>
              <a:gd name="T91" fmla="*/ 279 h 641"/>
              <a:gd name="T92" fmla="*/ 41 w 640"/>
              <a:gd name="T93" fmla="*/ 279 h 641"/>
              <a:gd name="T94" fmla="*/ 0 w 640"/>
              <a:gd name="T95" fmla="*/ 317 h 641"/>
              <a:gd name="T96" fmla="*/ 0 w 640"/>
              <a:gd name="T97" fmla="*/ 317 h 641"/>
              <a:gd name="T98" fmla="*/ 38 w 640"/>
              <a:gd name="T99" fmla="*/ 354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0" h="641">
                <a:moveTo>
                  <a:pt x="38" y="354"/>
                </a:moveTo>
                <a:lnTo>
                  <a:pt x="38" y="354"/>
                </a:lnTo>
                <a:cubicBezTo>
                  <a:pt x="110" y="354"/>
                  <a:pt x="110" y="354"/>
                  <a:pt x="110" y="354"/>
                </a:cubicBezTo>
                <a:cubicBezTo>
                  <a:pt x="117" y="385"/>
                  <a:pt x="127" y="413"/>
                  <a:pt x="144" y="437"/>
                </a:cubicBezTo>
                <a:cubicBezTo>
                  <a:pt x="93" y="488"/>
                  <a:pt x="93" y="488"/>
                  <a:pt x="93" y="488"/>
                </a:cubicBezTo>
                <a:cubicBezTo>
                  <a:pt x="76" y="502"/>
                  <a:pt x="76" y="526"/>
                  <a:pt x="89" y="543"/>
                </a:cubicBezTo>
                <a:cubicBezTo>
                  <a:pt x="89" y="543"/>
                  <a:pt x="89" y="543"/>
                  <a:pt x="93" y="543"/>
                </a:cubicBezTo>
                <a:cubicBezTo>
                  <a:pt x="107" y="557"/>
                  <a:pt x="131" y="557"/>
                  <a:pt x="144" y="543"/>
                </a:cubicBezTo>
                <a:cubicBezTo>
                  <a:pt x="196" y="492"/>
                  <a:pt x="196" y="492"/>
                  <a:pt x="196" y="492"/>
                </a:cubicBezTo>
                <a:cubicBezTo>
                  <a:pt x="220" y="509"/>
                  <a:pt x="248" y="523"/>
                  <a:pt x="279" y="526"/>
                </a:cubicBezTo>
                <a:cubicBezTo>
                  <a:pt x="279" y="598"/>
                  <a:pt x="279" y="598"/>
                  <a:pt x="279" y="598"/>
                </a:cubicBezTo>
                <a:cubicBezTo>
                  <a:pt x="279" y="623"/>
                  <a:pt x="296" y="640"/>
                  <a:pt x="316" y="640"/>
                </a:cubicBezTo>
                <a:lnTo>
                  <a:pt x="316" y="640"/>
                </a:lnTo>
                <a:cubicBezTo>
                  <a:pt x="337" y="640"/>
                  <a:pt x="354" y="623"/>
                  <a:pt x="354" y="602"/>
                </a:cubicBezTo>
                <a:cubicBezTo>
                  <a:pt x="354" y="530"/>
                  <a:pt x="354" y="530"/>
                  <a:pt x="354" y="530"/>
                </a:cubicBezTo>
                <a:cubicBezTo>
                  <a:pt x="385" y="523"/>
                  <a:pt x="413" y="513"/>
                  <a:pt x="437" y="495"/>
                </a:cubicBezTo>
                <a:cubicBezTo>
                  <a:pt x="488" y="547"/>
                  <a:pt x="488" y="547"/>
                  <a:pt x="488" y="547"/>
                </a:cubicBezTo>
                <a:cubicBezTo>
                  <a:pt x="502" y="564"/>
                  <a:pt x="526" y="564"/>
                  <a:pt x="543" y="550"/>
                </a:cubicBezTo>
                <a:lnTo>
                  <a:pt x="543" y="547"/>
                </a:lnTo>
                <a:cubicBezTo>
                  <a:pt x="557" y="533"/>
                  <a:pt x="557" y="509"/>
                  <a:pt x="543" y="495"/>
                </a:cubicBezTo>
                <a:cubicBezTo>
                  <a:pt x="492" y="440"/>
                  <a:pt x="492" y="440"/>
                  <a:pt x="492" y="440"/>
                </a:cubicBezTo>
                <a:cubicBezTo>
                  <a:pt x="509" y="420"/>
                  <a:pt x="523" y="392"/>
                  <a:pt x="526" y="361"/>
                </a:cubicBezTo>
                <a:cubicBezTo>
                  <a:pt x="602" y="361"/>
                  <a:pt x="602" y="361"/>
                  <a:pt x="602" y="361"/>
                </a:cubicBezTo>
                <a:cubicBezTo>
                  <a:pt x="622" y="361"/>
                  <a:pt x="639" y="344"/>
                  <a:pt x="639" y="323"/>
                </a:cubicBezTo>
                <a:lnTo>
                  <a:pt x="639" y="323"/>
                </a:lnTo>
                <a:cubicBezTo>
                  <a:pt x="639" y="303"/>
                  <a:pt x="622" y="286"/>
                  <a:pt x="602" y="286"/>
                </a:cubicBezTo>
                <a:cubicBezTo>
                  <a:pt x="529" y="286"/>
                  <a:pt x="529" y="286"/>
                  <a:pt x="529" y="286"/>
                </a:cubicBezTo>
                <a:cubicBezTo>
                  <a:pt x="523" y="255"/>
                  <a:pt x="512" y="227"/>
                  <a:pt x="495" y="203"/>
                </a:cubicBezTo>
                <a:cubicBezTo>
                  <a:pt x="547" y="152"/>
                  <a:pt x="547" y="152"/>
                  <a:pt x="547" y="152"/>
                </a:cubicBezTo>
                <a:cubicBezTo>
                  <a:pt x="564" y="138"/>
                  <a:pt x="564" y="114"/>
                  <a:pt x="550" y="96"/>
                </a:cubicBezTo>
                <a:lnTo>
                  <a:pt x="550" y="96"/>
                </a:lnTo>
                <a:cubicBezTo>
                  <a:pt x="533" y="83"/>
                  <a:pt x="509" y="83"/>
                  <a:pt x="495" y="96"/>
                </a:cubicBezTo>
                <a:cubicBezTo>
                  <a:pt x="444" y="148"/>
                  <a:pt x="444" y="148"/>
                  <a:pt x="444" y="148"/>
                </a:cubicBezTo>
                <a:cubicBezTo>
                  <a:pt x="419" y="131"/>
                  <a:pt x="392" y="117"/>
                  <a:pt x="361" y="114"/>
                </a:cubicBezTo>
                <a:cubicBezTo>
                  <a:pt x="361" y="38"/>
                  <a:pt x="361" y="38"/>
                  <a:pt x="361" y="38"/>
                </a:cubicBezTo>
                <a:cubicBezTo>
                  <a:pt x="364" y="18"/>
                  <a:pt x="347" y="0"/>
                  <a:pt x="323" y="0"/>
                </a:cubicBezTo>
                <a:lnTo>
                  <a:pt x="323" y="0"/>
                </a:lnTo>
                <a:cubicBezTo>
                  <a:pt x="303" y="0"/>
                  <a:pt x="285" y="18"/>
                  <a:pt x="285" y="38"/>
                </a:cubicBezTo>
                <a:cubicBezTo>
                  <a:pt x="285" y="110"/>
                  <a:pt x="285" y="110"/>
                  <a:pt x="285" y="110"/>
                </a:cubicBezTo>
                <a:cubicBezTo>
                  <a:pt x="254" y="117"/>
                  <a:pt x="227" y="128"/>
                  <a:pt x="203" y="145"/>
                </a:cubicBezTo>
                <a:cubicBezTo>
                  <a:pt x="151" y="90"/>
                  <a:pt x="151" y="90"/>
                  <a:pt x="151" y="90"/>
                </a:cubicBezTo>
                <a:cubicBezTo>
                  <a:pt x="138" y="76"/>
                  <a:pt x="114" y="76"/>
                  <a:pt x="96" y="90"/>
                </a:cubicBezTo>
                <a:lnTo>
                  <a:pt x="96" y="90"/>
                </a:lnTo>
                <a:cubicBezTo>
                  <a:pt x="83" y="107"/>
                  <a:pt x="83" y="131"/>
                  <a:pt x="96" y="145"/>
                </a:cubicBezTo>
                <a:cubicBezTo>
                  <a:pt x="148" y="196"/>
                  <a:pt x="148" y="196"/>
                  <a:pt x="148" y="196"/>
                </a:cubicBezTo>
                <a:cubicBezTo>
                  <a:pt x="131" y="220"/>
                  <a:pt x="117" y="248"/>
                  <a:pt x="114" y="279"/>
                </a:cubicBezTo>
                <a:cubicBezTo>
                  <a:pt x="41" y="279"/>
                  <a:pt x="41" y="279"/>
                  <a:pt x="41" y="279"/>
                </a:cubicBezTo>
                <a:cubicBezTo>
                  <a:pt x="17" y="275"/>
                  <a:pt x="0" y="293"/>
                  <a:pt x="0" y="317"/>
                </a:cubicBezTo>
                <a:lnTo>
                  <a:pt x="0" y="317"/>
                </a:lnTo>
                <a:cubicBezTo>
                  <a:pt x="0" y="337"/>
                  <a:pt x="17" y="354"/>
                  <a:pt x="38" y="35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C9E2B47A-6817-2E45-A3A3-E9632A714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9545" y="7314961"/>
            <a:ext cx="492000" cy="492004"/>
          </a:xfrm>
          <a:custGeom>
            <a:avLst/>
            <a:gdLst>
              <a:gd name="T0" fmla="*/ 31 w 517"/>
              <a:gd name="T1" fmla="*/ 286 h 517"/>
              <a:gd name="T2" fmla="*/ 31 w 517"/>
              <a:gd name="T3" fmla="*/ 286 h 517"/>
              <a:gd name="T4" fmla="*/ 90 w 517"/>
              <a:gd name="T5" fmla="*/ 289 h 517"/>
              <a:gd name="T6" fmla="*/ 117 w 517"/>
              <a:gd name="T7" fmla="*/ 355 h 517"/>
              <a:gd name="T8" fmla="*/ 72 w 517"/>
              <a:gd name="T9" fmla="*/ 396 h 517"/>
              <a:gd name="T10" fmla="*/ 72 w 517"/>
              <a:gd name="T11" fmla="*/ 437 h 517"/>
              <a:gd name="T12" fmla="*/ 72 w 517"/>
              <a:gd name="T13" fmla="*/ 441 h 517"/>
              <a:gd name="T14" fmla="*/ 117 w 517"/>
              <a:gd name="T15" fmla="*/ 441 h 517"/>
              <a:gd name="T16" fmla="*/ 158 w 517"/>
              <a:gd name="T17" fmla="*/ 399 h 517"/>
              <a:gd name="T18" fmla="*/ 224 w 517"/>
              <a:gd name="T19" fmla="*/ 427 h 517"/>
              <a:gd name="T20" fmla="*/ 224 w 517"/>
              <a:gd name="T21" fmla="*/ 485 h 517"/>
              <a:gd name="T22" fmla="*/ 255 w 517"/>
              <a:gd name="T23" fmla="*/ 516 h 517"/>
              <a:gd name="T24" fmla="*/ 255 w 517"/>
              <a:gd name="T25" fmla="*/ 516 h 517"/>
              <a:gd name="T26" fmla="*/ 286 w 517"/>
              <a:gd name="T27" fmla="*/ 485 h 517"/>
              <a:gd name="T28" fmla="*/ 286 w 517"/>
              <a:gd name="T29" fmla="*/ 427 h 517"/>
              <a:gd name="T30" fmla="*/ 351 w 517"/>
              <a:gd name="T31" fmla="*/ 403 h 517"/>
              <a:gd name="T32" fmla="*/ 392 w 517"/>
              <a:gd name="T33" fmla="*/ 444 h 517"/>
              <a:gd name="T34" fmla="*/ 437 w 517"/>
              <a:gd name="T35" fmla="*/ 444 h 517"/>
              <a:gd name="T36" fmla="*/ 437 w 517"/>
              <a:gd name="T37" fmla="*/ 444 h 517"/>
              <a:gd name="T38" fmla="*/ 437 w 517"/>
              <a:gd name="T39" fmla="*/ 399 h 517"/>
              <a:gd name="T40" fmla="*/ 396 w 517"/>
              <a:gd name="T41" fmla="*/ 358 h 517"/>
              <a:gd name="T42" fmla="*/ 423 w 517"/>
              <a:gd name="T43" fmla="*/ 293 h 517"/>
              <a:gd name="T44" fmla="*/ 482 w 517"/>
              <a:gd name="T45" fmla="*/ 293 h 517"/>
              <a:gd name="T46" fmla="*/ 516 w 517"/>
              <a:gd name="T47" fmla="*/ 262 h 517"/>
              <a:gd name="T48" fmla="*/ 516 w 517"/>
              <a:gd name="T49" fmla="*/ 262 h 517"/>
              <a:gd name="T50" fmla="*/ 485 w 517"/>
              <a:gd name="T51" fmla="*/ 231 h 517"/>
              <a:gd name="T52" fmla="*/ 427 w 517"/>
              <a:gd name="T53" fmla="*/ 231 h 517"/>
              <a:gd name="T54" fmla="*/ 399 w 517"/>
              <a:gd name="T55" fmla="*/ 165 h 517"/>
              <a:gd name="T56" fmla="*/ 440 w 517"/>
              <a:gd name="T57" fmla="*/ 124 h 517"/>
              <a:gd name="T58" fmla="*/ 440 w 517"/>
              <a:gd name="T59" fmla="*/ 80 h 517"/>
              <a:gd name="T60" fmla="*/ 440 w 517"/>
              <a:gd name="T61" fmla="*/ 80 h 517"/>
              <a:gd name="T62" fmla="*/ 399 w 517"/>
              <a:gd name="T63" fmla="*/ 80 h 517"/>
              <a:gd name="T64" fmla="*/ 354 w 517"/>
              <a:gd name="T65" fmla="*/ 121 h 517"/>
              <a:gd name="T66" fmla="*/ 292 w 517"/>
              <a:gd name="T67" fmla="*/ 93 h 517"/>
              <a:gd name="T68" fmla="*/ 292 w 517"/>
              <a:gd name="T69" fmla="*/ 35 h 517"/>
              <a:gd name="T70" fmla="*/ 262 w 517"/>
              <a:gd name="T71" fmla="*/ 0 h 517"/>
              <a:gd name="T72" fmla="*/ 262 w 517"/>
              <a:gd name="T73" fmla="*/ 0 h 517"/>
              <a:gd name="T74" fmla="*/ 231 w 517"/>
              <a:gd name="T75" fmla="*/ 31 h 517"/>
              <a:gd name="T76" fmla="*/ 227 w 517"/>
              <a:gd name="T77" fmla="*/ 90 h 517"/>
              <a:gd name="T78" fmla="*/ 162 w 517"/>
              <a:gd name="T79" fmla="*/ 117 h 517"/>
              <a:gd name="T80" fmla="*/ 121 w 517"/>
              <a:gd name="T81" fmla="*/ 76 h 517"/>
              <a:gd name="T82" fmla="*/ 79 w 517"/>
              <a:gd name="T83" fmla="*/ 76 h 517"/>
              <a:gd name="T84" fmla="*/ 79 w 517"/>
              <a:gd name="T85" fmla="*/ 76 h 517"/>
              <a:gd name="T86" fmla="*/ 76 w 517"/>
              <a:gd name="T87" fmla="*/ 117 h 517"/>
              <a:gd name="T88" fmla="*/ 117 w 517"/>
              <a:gd name="T89" fmla="*/ 162 h 517"/>
              <a:gd name="T90" fmla="*/ 90 w 517"/>
              <a:gd name="T91" fmla="*/ 227 h 517"/>
              <a:gd name="T92" fmla="*/ 31 w 517"/>
              <a:gd name="T93" fmla="*/ 224 h 517"/>
              <a:gd name="T94" fmla="*/ 0 w 517"/>
              <a:gd name="T95" fmla="*/ 255 h 517"/>
              <a:gd name="T96" fmla="*/ 0 w 517"/>
              <a:gd name="T97" fmla="*/ 255 h 517"/>
              <a:gd name="T98" fmla="*/ 31 w 517"/>
              <a:gd name="T99" fmla="*/ 28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17" h="517">
                <a:moveTo>
                  <a:pt x="31" y="286"/>
                </a:moveTo>
                <a:lnTo>
                  <a:pt x="31" y="286"/>
                </a:lnTo>
                <a:cubicBezTo>
                  <a:pt x="90" y="289"/>
                  <a:pt x="90" y="289"/>
                  <a:pt x="90" y="289"/>
                </a:cubicBezTo>
                <a:cubicBezTo>
                  <a:pt x="93" y="313"/>
                  <a:pt x="103" y="334"/>
                  <a:pt x="117" y="355"/>
                </a:cubicBezTo>
                <a:cubicBezTo>
                  <a:pt x="72" y="396"/>
                  <a:pt x="72" y="396"/>
                  <a:pt x="72" y="396"/>
                </a:cubicBezTo>
                <a:cubicBezTo>
                  <a:pt x="62" y="406"/>
                  <a:pt x="62" y="427"/>
                  <a:pt x="72" y="437"/>
                </a:cubicBezTo>
                <a:cubicBezTo>
                  <a:pt x="72" y="437"/>
                  <a:pt x="72" y="437"/>
                  <a:pt x="72" y="441"/>
                </a:cubicBezTo>
                <a:cubicBezTo>
                  <a:pt x="86" y="451"/>
                  <a:pt x="103" y="451"/>
                  <a:pt x="117" y="441"/>
                </a:cubicBezTo>
                <a:cubicBezTo>
                  <a:pt x="158" y="399"/>
                  <a:pt x="158" y="399"/>
                  <a:pt x="158" y="399"/>
                </a:cubicBezTo>
                <a:cubicBezTo>
                  <a:pt x="179" y="413"/>
                  <a:pt x="200" y="423"/>
                  <a:pt x="224" y="427"/>
                </a:cubicBezTo>
                <a:cubicBezTo>
                  <a:pt x="224" y="485"/>
                  <a:pt x="224" y="485"/>
                  <a:pt x="224" y="485"/>
                </a:cubicBezTo>
                <a:cubicBezTo>
                  <a:pt x="224" y="502"/>
                  <a:pt x="237" y="516"/>
                  <a:pt x="255" y="516"/>
                </a:cubicBezTo>
                <a:lnTo>
                  <a:pt x="255" y="516"/>
                </a:lnTo>
                <a:cubicBezTo>
                  <a:pt x="272" y="516"/>
                  <a:pt x="286" y="502"/>
                  <a:pt x="286" y="485"/>
                </a:cubicBezTo>
                <a:cubicBezTo>
                  <a:pt x="286" y="427"/>
                  <a:pt x="286" y="427"/>
                  <a:pt x="286" y="427"/>
                </a:cubicBezTo>
                <a:cubicBezTo>
                  <a:pt x="310" y="423"/>
                  <a:pt x="334" y="413"/>
                  <a:pt x="351" y="403"/>
                </a:cubicBezTo>
                <a:cubicBezTo>
                  <a:pt x="392" y="444"/>
                  <a:pt x="392" y="444"/>
                  <a:pt x="392" y="444"/>
                </a:cubicBezTo>
                <a:cubicBezTo>
                  <a:pt x="406" y="454"/>
                  <a:pt x="423" y="454"/>
                  <a:pt x="437" y="444"/>
                </a:cubicBezTo>
                <a:lnTo>
                  <a:pt x="437" y="444"/>
                </a:lnTo>
                <a:cubicBezTo>
                  <a:pt x="451" y="430"/>
                  <a:pt x="451" y="413"/>
                  <a:pt x="437" y="399"/>
                </a:cubicBezTo>
                <a:cubicBezTo>
                  <a:pt x="396" y="358"/>
                  <a:pt x="396" y="358"/>
                  <a:pt x="396" y="358"/>
                </a:cubicBezTo>
                <a:cubicBezTo>
                  <a:pt x="409" y="337"/>
                  <a:pt x="420" y="317"/>
                  <a:pt x="423" y="293"/>
                </a:cubicBezTo>
                <a:cubicBezTo>
                  <a:pt x="482" y="293"/>
                  <a:pt x="482" y="293"/>
                  <a:pt x="482" y="293"/>
                </a:cubicBezTo>
                <a:cubicBezTo>
                  <a:pt x="499" y="293"/>
                  <a:pt x="513" y="279"/>
                  <a:pt x="516" y="262"/>
                </a:cubicBezTo>
                <a:lnTo>
                  <a:pt x="516" y="262"/>
                </a:lnTo>
                <a:cubicBezTo>
                  <a:pt x="516" y="245"/>
                  <a:pt x="502" y="231"/>
                  <a:pt x="485" y="231"/>
                </a:cubicBezTo>
                <a:cubicBezTo>
                  <a:pt x="427" y="231"/>
                  <a:pt x="427" y="231"/>
                  <a:pt x="427" y="231"/>
                </a:cubicBezTo>
                <a:cubicBezTo>
                  <a:pt x="420" y="207"/>
                  <a:pt x="413" y="183"/>
                  <a:pt x="399" y="165"/>
                </a:cubicBezTo>
                <a:cubicBezTo>
                  <a:pt x="440" y="124"/>
                  <a:pt x="440" y="124"/>
                  <a:pt x="440" y="124"/>
                </a:cubicBezTo>
                <a:cubicBezTo>
                  <a:pt x="454" y="110"/>
                  <a:pt x="454" y="93"/>
                  <a:pt x="440" y="80"/>
                </a:cubicBezTo>
                <a:lnTo>
                  <a:pt x="440" y="80"/>
                </a:lnTo>
                <a:cubicBezTo>
                  <a:pt x="430" y="69"/>
                  <a:pt x="409" y="66"/>
                  <a:pt x="399" y="80"/>
                </a:cubicBezTo>
                <a:cubicBezTo>
                  <a:pt x="354" y="121"/>
                  <a:pt x="354" y="121"/>
                  <a:pt x="354" y="121"/>
                </a:cubicBezTo>
                <a:cubicBezTo>
                  <a:pt x="337" y="107"/>
                  <a:pt x="313" y="97"/>
                  <a:pt x="292" y="93"/>
                </a:cubicBezTo>
                <a:cubicBezTo>
                  <a:pt x="292" y="35"/>
                  <a:pt x="292" y="35"/>
                  <a:pt x="292" y="35"/>
                </a:cubicBezTo>
                <a:cubicBezTo>
                  <a:pt x="292" y="18"/>
                  <a:pt x="279" y="4"/>
                  <a:pt x="262" y="0"/>
                </a:cubicBezTo>
                <a:lnTo>
                  <a:pt x="262" y="0"/>
                </a:lnTo>
                <a:cubicBezTo>
                  <a:pt x="244" y="0"/>
                  <a:pt x="231" y="14"/>
                  <a:pt x="231" y="31"/>
                </a:cubicBezTo>
                <a:cubicBezTo>
                  <a:pt x="227" y="90"/>
                  <a:pt x="227" y="90"/>
                  <a:pt x="227" y="90"/>
                </a:cubicBezTo>
                <a:cubicBezTo>
                  <a:pt x="203" y="97"/>
                  <a:pt x="182" y="104"/>
                  <a:pt x="162" y="117"/>
                </a:cubicBezTo>
                <a:cubicBezTo>
                  <a:pt x="121" y="76"/>
                  <a:pt x="121" y="76"/>
                  <a:pt x="121" y="76"/>
                </a:cubicBezTo>
                <a:cubicBezTo>
                  <a:pt x="110" y="62"/>
                  <a:pt x="90" y="62"/>
                  <a:pt x="79" y="76"/>
                </a:cubicBezTo>
                <a:lnTo>
                  <a:pt x="79" y="76"/>
                </a:lnTo>
                <a:cubicBezTo>
                  <a:pt x="66" y="86"/>
                  <a:pt x="66" y="107"/>
                  <a:pt x="76" y="117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03" y="179"/>
                  <a:pt x="97" y="203"/>
                  <a:pt x="90" y="227"/>
                </a:cubicBezTo>
                <a:cubicBezTo>
                  <a:pt x="31" y="224"/>
                  <a:pt x="31" y="224"/>
                  <a:pt x="31" y="224"/>
                </a:cubicBezTo>
                <a:cubicBezTo>
                  <a:pt x="14" y="224"/>
                  <a:pt x="0" y="238"/>
                  <a:pt x="0" y="255"/>
                </a:cubicBezTo>
                <a:lnTo>
                  <a:pt x="0" y="255"/>
                </a:lnTo>
                <a:cubicBezTo>
                  <a:pt x="0" y="272"/>
                  <a:pt x="14" y="286"/>
                  <a:pt x="31" y="28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25E33F17-1B94-7246-995F-C82464A0F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0585" y="5038129"/>
            <a:ext cx="756924" cy="756924"/>
          </a:xfrm>
          <a:custGeom>
            <a:avLst/>
            <a:gdLst>
              <a:gd name="T0" fmla="*/ 48 w 795"/>
              <a:gd name="T1" fmla="*/ 440 h 794"/>
              <a:gd name="T2" fmla="*/ 48 w 795"/>
              <a:gd name="T3" fmla="*/ 440 h 794"/>
              <a:gd name="T4" fmla="*/ 138 w 795"/>
              <a:gd name="T5" fmla="*/ 440 h 794"/>
              <a:gd name="T6" fmla="*/ 179 w 795"/>
              <a:gd name="T7" fmla="*/ 543 h 794"/>
              <a:gd name="T8" fmla="*/ 114 w 795"/>
              <a:gd name="T9" fmla="*/ 605 h 794"/>
              <a:gd name="T10" fmla="*/ 114 w 795"/>
              <a:gd name="T11" fmla="*/ 673 h 794"/>
              <a:gd name="T12" fmla="*/ 114 w 795"/>
              <a:gd name="T13" fmla="*/ 673 h 794"/>
              <a:gd name="T14" fmla="*/ 182 w 795"/>
              <a:gd name="T15" fmla="*/ 673 h 794"/>
              <a:gd name="T16" fmla="*/ 244 w 795"/>
              <a:gd name="T17" fmla="*/ 611 h 794"/>
              <a:gd name="T18" fmla="*/ 344 w 795"/>
              <a:gd name="T19" fmla="*/ 652 h 794"/>
              <a:gd name="T20" fmla="*/ 344 w 795"/>
              <a:gd name="T21" fmla="*/ 745 h 794"/>
              <a:gd name="T22" fmla="*/ 392 w 795"/>
              <a:gd name="T23" fmla="*/ 793 h 794"/>
              <a:gd name="T24" fmla="*/ 392 w 795"/>
              <a:gd name="T25" fmla="*/ 793 h 794"/>
              <a:gd name="T26" fmla="*/ 440 w 795"/>
              <a:gd name="T27" fmla="*/ 745 h 794"/>
              <a:gd name="T28" fmla="*/ 440 w 795"/>
              <a:gd name="T29" fmla="*/ 656 h 794"/>
              <a:gd name="T30" fmla="*/ 543 w 795"/>
              <a:gd name="T31" fmla="*/ 615 h 794"/>
              <a:gd name="T32" fmla="*/ 605 w 795"/>
              <a:gd name="T33" fmla="*/ 680 h 794"/>
              <a:gd name="T34" fmla="*/ 674 w 795"/>
              <a:gd name="T35" fmla="*/ 680 h 794"/>
              <a:gd name="T36" fmla="*/ 674 w 795"/>
              <a:gd name="T37" fmla="*/ 680 h 794"/>
              <a:gd name="T38" fmla="*/ 674 w 795"/>
              <a:gd name="T39" fmla="*/ 611 h 794"/>
              <a:gd name="T40" fmla="*/ 612 w 795"/>
              <a:gd name="T41" fmla="*/ 550 h 794"/>
              <a:gd name="T42" fmla="*/ 653 w 795"/>
              <a:gd name="T43" fmla="*/ 451 h 794"/>
              <a:gd name="T44" fmla="*/ 743 w 795"/>
              <a:gd name="T45" fmla="*/ 451 h 794"/>
              <a:gd name="T46" fmla="*/ 794 w 795"/>
              <a:gd name="T47" fmla="*/ 402 h 794"/>
              <a:gd name="T48" fmla="*/ 794 w 795"/>
              <a:gd name="T49" fmla="*/ 402 h 794"/>
              <a:gd name="T50" fmla="*/ 746 w 795"/>
              <a:gd name="T51" fmla="*/ 354 h 794"/>
              <a:gd name="T52" fmla="*/ 657 w 795"/>
              <a:gd name="T53" fmla="*/ 354 h 794"/>
              <a:gd name="T54" fmla="*/ 616 w 795"/>
              <a:gd name="T55" fmla="*/ 251 h 794"/>
              <a:gd name="T56" fmla="*/ 681 w 795"/>
              <a:gd name="T57" fmla="*/ 189 h 794"/>
              <a:gd name="T58" fmla="*/ 681 w 795"/>
              <a:gd name="T59" fmla="*/ 121 h 794"/>
              <a:gd name="T60" fmla="*/ 681 w 795"/>
              <a:gd name="T61" fmla="*/ 121 h 794"/>
              <a:gd name="T62" fmla="*/ 612 w 795"/>
              <a:gd name="T63" fmla="*/ 121 h 794"/>
              <a:gd name="T64" fmla="*/ 550 w 795"/>
              <a:gd name="T65" fmla="*/ 182 h 794"/>
              <a:gd name="T66" fmla="*/ 447 w 795"/>
              <a:gd name="T67" fmla="*/ 141 h 794"/>
              <a:gd name="T68" fmla="*/ 451 w 795"/>
              <a:gd name="T69" fmla="*/ 52 h 794"/>
              <a:gd name="T70" fmla="*/ 402 w 795"/>
              <a:gd name="T71" fmla="*/ 0 h 794"/>
              <a:gd name="T72" fmla="*/ 402 w 795"/>
              <a:gd name="T73" fmla="*/ 0 h 794"/>
              <a:gd name="T74" fmla="*/ 354 w 795"/>
              <a:gd name="T75" fmla="*/ 48 h 794"/>
              <a:gd name="T76" fmla="*/ 354 w 795"/>
              <a:gd name="T77" fmla="*/ 138 h 794"/>
              <a:gd name="T78" fmla="*/ 251 w 795"/>
              <a:gd name="T79" fmla="*/ 179 h 794"/>
              <a:gd name="T80" fmla="*/ 189 w 795"/>
              <a:gd name="T81" fmla="*/ 114 h 794"/>
              <a:gd name="T82" fmla="*/ 120 w 795"/>
              <a:gd name="T83" fmla="*/ 114 h 794"/>
              <a:gd name="T84" fmla="*/ 120 w 795"/>
              <a:gd name="T85" fmla="*/ 114 h 794"/>
              <a:gd name="T86" fmla="*/ 120 w 795"/>
              <a:gd name="T87" fmla="*/ 182 h 794"/>
              <a:gd name="T88" fmla="*/ 182 w 795"/>
              <a:gd name="T89" fmla="*/ 248 h 794"/>
              <a:gd name="T90" fmla="*/ 141 w 795"/>
              <a:gd name="T91" fmla="*/ 347 h 794"/>
              <a:gd name="T92" fmla="*/ 48 w 795"/>
              <a:gd name="T93" fmla="*/ 344 h 794"/>
              <a:gd name="T94" fmla="*/ 0 w 795"/>
              <a:gd name="T95" fmla="*/ 392 h 794"/>
              <a:gd name="T96" fmla="*/ 0 w 795"/>
              <a:gd name="T97" fmla="*/ 392 h 794"/>
              <a:gd name="T98" fmla="*/ 48 w 795"/>
              <a:gd name="T99" fmla="*/ 44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95" h="794">
                <a:moveTo>
                  <a:pt x="48" y="440"/>
                </a:moveTo>
                <a:lnTo>
                  <a:pt x="48" y="440"/>
                </a:lnTo>
                <a:cubicBezTo>
                  <a:pt x="138" y="440"/>
                  <a:pt x="138" y="440"/>
                  <a:pt x="138" y="440"/>
                </a:cubicBezTo>
                <a:cubicBezTo>
                  <a:pt x="144" y="478"/>
                  <a:pt x="158" y="512"/>
                  <a:pt x="179" y="543"/>
                </a:cubicBezTo>
                <a:cubicBezTo>
                  <a:pt x="114" y="605"/>
                  <a:pt x="114" y="605"/>
                  <a:pt x="114" y="605"/>
                </a:cubicBezTo>
                <a:cubicBezTo>
                  <a:pt x="96" y="625"/>
                  <a:pt x="96" y="652"/>
                  <a:pt x="114" y="673"/>
                </a:cubicBezTo>
                <a:lnTo>
                  <a:pt x="114" y="673"/>
                </a:lnTo>
                <a:cubicBezTo>
                  <a:pt x="131" y="690"/>
                  <a:pt x="162" y="690"/>
                  <a:pt x="182" y="673"/>
                </a:cubicBezTo>
                <a:cubicBezTo>
                  <a:pt x="244" y="611"/>
                  <a:pt x="244" y="611"/>
                  <a:pt x="244" y="611"/>
                </a:cubicBezTo>
                <a:cubicBezTo>
                  <a:pt x="275" y="632"/>
                  <a:pt x="309" y="646"/>
                  <a:pt x="344" y="652"/>
                </a:cubicBezTo>
                <a:cubicBezTo>
                  <a:pt x="344" y="745"/>
                  <a:pt x="344" y="745"/>
                  <a:pt x="344" y="745"/>
                </a:cubicBezTo>
                <a:cubicBezTo>
                  <a:pt x="344" y="769"/>
                  <a:pt x="364" y="793"/>
                  <a:pt x="392" y="793"/>
                </a:cubicBezTo>
                <a:lnTo>
                  <a:pt x="392" y="793"/>
                </a:lnTo>
                <a:cubicBezTo>
                  <a:pt x="419" y="793"/>
                  <a:pt x="440" y="773"/>
                  <a:pt x="440" y="745"/>
                </a:cubicBezTo>
                <a:cubicBezTo>
                  <a:pt x="440" y="656"/>
                  <a:pt x="440" y="656"/>
                  <a:pt x="440" y="656"/>
                </a:cubicBezTo>
                <a:cubicBezTo>
                  <a:pt x="478" y="649"/>
                  <a:pt x="512" y="635"/>
                  <a:pt x="543" y="615"/>
                </a:cubicBezTo>
                <a:cubicBezTo>
                  <a:pt x="605" y="680"/>
                  <a:pt x="605" y="680"/>
                  <a:pt x="605" y="680"/>
                </a:cubicBezTo>
                <a:cubicBezTo>
                  <a:pt x="622" y="697"/>
                  <a:pt x="653" y="701"/>
                  <a:pt x="674" y="680"/>
                </a:cubicBezTo>
                <a:lnTo>
                  <a:pt x="674" y="680"/>
                </a:lnTo>
                <a:cubicBezTo>
                  <a:pt x="691" y="663"/>
                  <a:pt x="691" y="632"/>
                  <a:pt x="674" y="611"/>
                </a:cubicBezTo>
                <a:cubicBezTo>
                  <a:pt x="612" y="550"/>
                  <a:pt x="612" y="550"/>
                  <a:pt x="612" y="550"/>
                </a:cubicBezTo>
                <a:cubicBezTo>
                  <a:pt x="633" y="519"/>
                  <a:pt x="646" y="485"/>
                  <a:pt x="653" y="451"/>
                </a:cubicBezTo>
                <a:cubicBezTo>
                  <a:pt x="743" y="451"/>
                  <a:pt x="743" y="451"/>
                  <a:pt x="743" y="451"/>
                </a:cubicBezTo>
                <a:cubicBezTo>
                  <a:pt x="770" y="451"/>
                  <a:pt x="794" y="430"/>
                  <a:pt x="794" y="402"/>
                </a:cubicBezTo>
                <a:lnTo>
                  <a:pt x="794" y="402"/>
                </a:lnTo>
                <a:cubicBezTo>
                  <a:pt x="794" y="375"/>
                  <a:pt x="770" y="354"/>
                  <a:pt x="746" y="354"/>
                </a:cubicBezTo>
                <a:cubicBezTo>
                  <a:pt x="657" y="354"/>
                  <a:pt x="657" y="354"/>
                  <a:pt x="657" y="354"/>
                </a:cubicBezTo>
                <a:cubicBezTo>
                  <a:pt x="650" y="316"/>
                  <a:pt x="636" y="282"/>
                  <a:pt x="616" y="251"/>
                </a:cubicBezTo>
                <a:cubicBezTo>
                  <a:pt x="681" y="189"/>
                  <a:pt x="681" y="189"/>
                  <a:pt x="681" y="189"/>
                </a:cubicBezTo>
                <a:cubicBezTo>
                  <a:pt x="698" y="172"/>
                  <a:pt x="698" y="141"/>
                  <a:pt x="681" y="121"/>
                </a:cubicBezTo>
                <a:lnTo>
                  <a:pt x="681" y="121"/>
                </a:lnTo>
                <a:cubicBezTo>
                  <a:pt x="664" y="103"/>
                  <a:pt x="633" y="103"/>
                  <a:pt x="612" y="121"/>
                </a:cubicBezTo>
                <a:cubicBezTo>
                  <a:pt x="550" y="182"/>
                  <a:pt x="550" y="182"/>
                  <a:pt x="550" y="182"/>
                </a:cubicBezTo>
                <a:cubicBezTo>
                  <a:pt x="519" y="162"/>
                  <a:pt x="485" y="148"/>
                  <a:pt x="447" y="141"/>
                </a:cubicBezTo>
                <a:cubicBezTo>
                  <a:pt x="451" y="52"/>
                  <a:pt x="451" y="52"/>
                  <a:pt x="451" y="52"/>
                </a:cubicBezTo>
                <a:cubicBezTo>
                  <a:pt x="451" y="24"/>
                  <a:pt x="430" y="4"/>
                  <a:pt x="402" y="0"/>
                </a:cubicBezTo>
                <a:lnTo>
                  <a:pt x="402" y="0"/>
                </a:lnTo>
                <a:cubicBezTo>
                  <a:pt x="375" y="0"/>
                  <a:pt x="354" y="24"/>
                  <a:pt x="354" y="48"/>
                </a:cubicBezTo>
                <a:cubicBezTo>
                  <a:pt x="354" y="138"/>
                  <a:pt x="354" y="138"/>
                  <a:pt x="354" y="138"/>
                </a:cubicBezTo>
                <a:cubicBezTo>
                  <a:pt x="316" y="145"/>
                  <a:pt x="282" y="158"/>
                  <a:pt x="251" y="179"/>
                </a:cubicBezTo>
                <a:cubicBezTo>
                  <a:pt x="189" y="114"/>
                  <a:pt x="189" y="114"/>
                  <a:pt x="189" y="114"/>
                </a:cubicBezTo>
                <a:cubicBezTo>
                  <a:pt x="172" y="96"/>
                  <a:pt x="141" y="96"/>
                  <a:pt x="120" y="114"/>
                </a:cubicBezTo>
                <a:lnTo>
                  <a:pt x="120" y="114"/>
                </a:lnTo>
                <a:cubicBezTo>
                  <a:pt x="103" y="134"/>
                  <a:pt x="103" y="162"/>
                  <a:pt x="120" y="182"/>
                </a:cubicBezTo>
                <a:cubicBezTo>
                  <a:pt x="182" y="248"/>
                  <a:pt x="182" y="248"/>
                  <a:pt x="182" y="248"/>
                </a:cubicBezTo>
                <a:cubicBezTo>
                  <a:pt x="162" y="275"/>
                  <a:pt x="148" y="310"/>
                  <a:pt x="141" y="347"/>
                </a:cubicBezTo>
                <a:cubicBezTo>
                  <a:pt x="48" y="344"/>
                  <a:pt x="48" y="344"/>
                  <a:pt x="48" y="344"/>
                </a:cubicBezTo>
                <a:cubicBezTo>
                  <a:pt x="24" y="344"/>
                  <a:pt x="0" y="365"/>
                  <a:pt x="0" y="392"/>
                </a:cubicBezTo>
                <a:lnTo>
                  <a:pt x="0" y="392"/>
                </a:lnTo>
                <a:cubicBezTo>
                  <a:pt x="0" y="420"/>
                  <a:pt x="24" y="440"/>
                  <a:pt x="48" y="44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F52F127A-92A6-3145-9199-DB9D965F1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5414" y="4058060"/>
            <a:ext cx="492000" cy="492004"/>
          </a:xfrm>
          <a:custGeom>
            <a:avLst/>
            <a:gdLst>
              <a:gd name="T0" fmla="*/ 31 w 517"/>
              <a:gd name="T1" fmla="*/ 286 h 517"/>
              <a:gd name="T2" fmla="*/ 31 w 517"/>
              <a:gd name="T3" fmla="*/ 286 h 517"/>
              <a:gd name="T4" fmla="*/ 90 w 517"/>
              <a:gd name="T5" fmla="*/ 289 h 517"/>
              <a:gd name="T6" fmla="*/ 117 w 517"/>
              <a:gd name="T7" fmla="*/ 355 h 517"/>
              <a:gd name="T8" fmla="*/ 72 w 517"/>
              <a:gd name="T9" fmla="*/ 396 h 517"/>
              <a:gd name="T10" fmla="*/ 72 w 517"/>
              <a:gd name="T11" fmla="*/ 437 h 517"/>
              <a:gd name="T12" fmla="*/ 72 w 517"/>
              <a:gd name="T13" fmla="*/ 441 h 517"/>
              <a:gd name="T14" fmla="*/ 117 w 517"/>
              <a:gd name="T15" fmla="*/ 441 h 517"/>
              <a:gd name="T16" fmla="*/ 158 w 517"/>
              <a:gd name="T17" fmla="*/ 399 h 517"/>
              <a:gd name="T18" fmla="*/ 224 w 517"/>
              <a:gd name="T19" fmla="*/ 427 h 517"/>
              <a:gd name="T20" fmla="*/ 224 w 517"/>
              <a:gd name="T21" fmla="*/ 485 h 517"/>
              <a:gd name="T22" fmla="*/ 255 w 517"/>
              <a:gd name="T23" fmla="*/ 516 h 517"/>
              <a:gd name="T24" fmla="*/ 255 w 517"/>
              <a:gd name="T25" fmla="*/ 516 h 517"/>
              <a:gd name="T26" fmla="*/ 286 w 517"/>
              <a:gd name="T27" fmla="*/ 485 h 517"/>
              <a:gd name="T28" fmla="*/ 286 w 517"/>
              <a:gd name="T29" fmla="*/ 427 h 517"/>
              <a:gd name="T30" fmla="*/ 351 w 517"/>
              <a:gd name="T31" fmla="*/ 403 h 517"/>
              <a:gd name="T32" fmla="*/ 392 w 517"/>
              <a:gd name="T33" fmla="*/ 444 h 517"/>
              <a:gd name="T34" fmla="*/ 437 w 517"/>
              <a:gd name="T35" fmla="*/ 444 h 517"/>
              <a:gd name="T36" fmla="*/ 437 w 517"/>
              <a:gd name="T37" fmla="*/ 444 h 517"/>
              <a:gd name="T38" fmla="*/ 437 w 517"/>
              <a:gd name="T39" fmla="*/ 399 h 517"/>
              <a:gd name="T40" fmla="*/ 396 w 517"/>
              <a:gd name="T41" fmla="*/ 358 h 517"/>
              <a:gd name="T42" fmla="*/ 423 w 517"/>
              <a:gd name="T43" fmla="*/ 293 h 517"/>
              <a:gd name="T44" fmla="*/ 482 w 517"/>
              <a:gd name="T45" fmla="*/ 293 h 517"/>
              <a:gd name="T46" fmla="*/ 516 w 517"/>
              <a:gd name="T47" fmla="*/ 262 h 517"/>
              <a:gd name="T48" fmla="*/ 516 w 517"/>
              <a:gd name="T49" fmla="*/ 262 h 517"/>
              <a:gd name="T50" fmla="*/ 485 w 517"/>
              <a:gd name="T51" fmla="*/ 231 h 517"/>
              <a:gd name="T52" fmla="*/ 427 w 517"/>
              <a:gd name="T53" fmla="*/ 231 h 517"/>
              <a:gd name="T54" fmla="*/ 399 w 517"/>
              <a:gd name="T55" fmla="*/ 165 h 517"/>
              <a:gd name="T56" fmla="*/ 440 w 517"/>
              <a:gd name="T57" fmla="*/ 124 h 517"/>
              <a:gd name="T58" fmla="*/ 440 w 517"/>
              <a:gd name="T59" fmla="*/ 80 h 517"/>
              <a:gd name="T60" fmla="*/ 440 w 517"/>
              <a:gd name="T61" fmla="*/ 80 h 517"/>
              <a:gd name="T62" fmla="*/ 399 w 517"/>
              <a:gd name="T63" fmla="*/ 80 h 517"/>
              <a:gd name="T64" fmla="*/ 354 w 517"/>
              <a:gd name="T65" fmla="*/ 121 h 517"/>
              <a:gd name="T66" fmla="*/ 292 w 517"/>
              <a:gd name="T67" fmla="*/ 93 h 517"/>
              <a:gd name="T68" fmla="*/ 292 w 517"/>
              <a:gd name="T69" fmla="*/ 35 h 517"/>
              <a:gd name="T70" fmla="*/ 262 w 517"/>
              <a:gd name="T71" fmla="*/ 0 h 517"/>
              <a:gd name="T72" fmla="*/ 262 w 517"/>
              <a:gd name="T73" fmla="*/ 0 h 517"/>
              <a:gd name="T74" fmla="*/ 231 w 517"/>
              <a:gd name="T75" fmla="*/ 31 h 517"/>
              <a:gd name="T76" fmla="*/ 227 w 517"/>
              <a:gd name="T77" fmla="*/ 90 h 517"/>
              <a:gd name="T78" fmla="*/ 162 w 517"/>
              <a:gd name="T79" fmla="*/ 117 h 517"/>
              <a:gd name="T80" fmla="*/ 121 w 517"/>
              <a:gd name="T81" fmla="*/ 76 h 517"/>
              <a:gd name="T82" fmla="*/ 79 w 517"/>
              <a:gd name="T83" fmla="*/ 76 h 517"/>
              <a:gd name="T84" fmla="*/ 79 w 517"/>
              <a:gd name="T85" fmla="*/ 76 h 517"/>
              <a:gd name="T86" fmla="*/ 76 w 517"/>
              <a:gd name="T87" fmla="*/ 117 h 517"/>
              <a:gd name="T88" fmla="*/ 117 w 517"/>
              <a:gd name="T89" fmla="*/ 162 h 517"/>
              <a:gd name="T90" fmla="*/ 90 w 517"/>
              <a:gd name="T91" fmla="*/ 227 h 517"/>
              <a:gd name="T92" fmla="*/ 31 w 517"/>
              <a:gd name="T93" fmla="*/ 224 h 517"/>
              <a:gd name="T94" fmla="*/ 0 w 517"/>
              <a:gd name="T95" fmla="*/ 255 h 517"/>
              <a:gd name="T96" fmla="*/ 0 w 517"/>
              <a:gd name="T97" fmla="*/ 255 h 517"/>
              <a:gd name="T98" fmla="*/ 31 w 517"/>
              <a:gd name="T99" fmla="*/ 28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17" h="517">
                <a:moveTo>
                  <a:pt x="31" y="286"/>
                </a:moveTo>
                <a:lnTo>
                  <a:pt x="31" y="286"/>
                </a:lnTo>
                <a:cubicBezTo>
                  <a:pt x="90" y="289"/>
                  <a:pt x="90" y="289"/>
                  <a:pt x="90" y="289"/>
                </a:cubicBezTo>
                <a:cubicBezTo>
                  <a:pt x="93" y="313"/>
                  <a:pt x="103" y="334"/>
                  <a:pt x="117" y="355"/>
                </a:cubicBezTo>
                <a:cubicBezTo>
                  <a:pt x="72" y="396"/>
                  <a:pt x="72" y="396"/>
                  <a:pt x="72" y="396"/>
                </a:cubicBezTo>
                <a:cubicBezTo>
                  <a:pt x="62" y="406"/>
                  <a:pt x="62" y="427"/>
                  <a:pt x="72" y="437"/>
                </a:cubicBezTo>
                <a:cubicBezTo>
                  <a:pt x="72" y="437"/>
                  <a:pt x="72" y="437"/>
                  <a:pt x="72" y="441"/>
                </a:cubicBezTo>
                <a:cubicBezTo>
                  <a:pt x="86" y="451"/>
                  <a:pt x="103" y="451"/>
                  <a:pt x="117" y="441"/>
                </a:cubicBezTo>
                <a:cubicBezTo>
                  <a:pt x="158" y="399"/>
                  <a:pt x="158" y="399"/>
                  <a:pt x="158" y="399"/>
                </a:cubicBezTo>
                <a:cubicBezTo>
                  <a:pt x="179" y="413"/>
                  <a:pt x="200" y="423"/>
                  <a:pt x="224" y="427"/>
                </a:cubicBezTo>
                <a:cubicBezTo>
                  <a:pt x="224" y="485"/>
                  <a:pt x="224" y="485"/>
                  <a:pt x="224" y="485"/>
                </a:cubicBezTo>
                <a:cubicBezTo>
                  <a:pt x="224" y="502"/>
                  <a:pt x="237" y="516"/>
                  <a:pt x="255" y="516"/>
                </a:cubicBezTo>
                <a:lnTo>
                  <a:pt x="255" y="516"/>
                </a:lnTo>
                <a:cubicBezTo>
                  <a:pt x="272" y="516"/>
                  <a:pt x="286" y="502"/>
                  <a:pt x="286" y="485"/>
                </a:cubicBezTo>
                <a:cubicBezTo>
                  <a:pt x="286" y="427"/>
                  <a:pt x="286" y="427"/>
                  <a:pt x="286" y="427"/>
                </a:cubicBezTo>
                <a:cubicBezTo>
                  <a:pt x="310" y="423"/>
                  <a:pt x="334" y="413"/>
                  <a:pt x="351" y="403"/>
                </a:cubicBezTo>
                <a:cubicBezTo>
                  <a:pt x="392" y="444"/>
                  <a:pt x="392" y="444"/>
                  <a:pt x="392" y="444"/>
                </a:cubicBezTo>
                <a:cubicBezTo>
                  <a:pt x="406" y="454"/>
                  <a:pt x="423" y="454"/>
                  <a:pt x="437" y="444"/>
                </a:cubicBezTo>
                <a:lnTo>
                  <a:pt x="437" y="444"/>
                </a:lnTo>
                <a:cubicBezTo>
                  <a:pt x="451" y="430"/>
                  <a:pt x="451" y="413"/>
                  <a:pt x="437" y="399"/>
                </a:cubicBezTo>
                <a:cubicBezTo>
                  <a:pt x="396" y="358"/>
                  <a:pt x="396" y="358"/>
                  <a:pt x="396" y="358"/>
                </a:cubicBezTo>
                <a:cubicBezTo>
                  <a:pt x="409" y="337"/>
                  <a:pt x="420" y="317"/>
                  <a:pt x="423" y="293"/>
                </a:cubicBezTo>
                <a:cubicBezTo>
                  <a:pt x="482" y="293"/>
                  <a:pt x="482" y="293"/>
                  <a:pt x="482" y="293"/>
                </a:cubicBezTo>
                <a:cubicBezTo>
                  <a:pt x="499" y="293"/>
                  <a:pt x="513" y="279"/>
                  <a:pt x="516" y="262"/>
                </a:cubicBezTo>
                <a:lnTo>
                  <a:pt x="516" y="262"/>
                </a:lnTo>
                <a:cubicBezTo>
                  <a:pt x="516" y="245"/>
                  <a:pt x="502" y="231"/>
                  <a:pt x="485" y="231"/>
                </a:cubicBezTo>
                <a:cubicBezTo>
                  <a:pt x="427" y="231"/>
                  <a:pt x="427" y="231"/>
                  <a:pt x="427" y="231"/>
                </a:cubicBezTo>
                <a:cubicBezTo>
                  <a:pt x="420" y="207"/>
                  <a:pt x="413" y="183"/>
                  <a:pt x="399" y="165"/>
                </a:cubicBezTo>
                <a:cubicBezTo>
                  <a:pt x="440" y="124"/>
                  <a:pt x="440" y="124"/>
                  <a:pt x="440" y="124"/>
                </a:cubicBezTo>
                <a:cubicBezTo>
                  <a:pt x="454" y="110"/>
                  <a:pt x="454" y="93"/>
                  <a:pt x="440" y="80"/>
                </a:cubicBezTo>
                <a:lnTo>
                  <a:pt x="440" y="80"/>
                </a:lnTo>
                <a:cubicBezTo>
                  <a:pt x="430" y="69"/>
                  <a:pt x="409" y="66"/>
                  <a:pt x="399" y="80"/>
                </a:cubicBezTo>
                <a:cubicBezTo>
                  <a:pt x="354" y="121"/>
                  <a:pt x="354" y="121"/>
                  <a:pt x="354" y="121"/>
                </a:cubicBezTo>
                <a:cubicBezTo>
                  <a:pt x="337" y="107"/>
                  <a:pt x="313" y="97"/>
                  <a:pt x="292" y="93"/>
                </a:cubicBezTo>
                <a:cubicBezTo>
                  <a:pt x="292" y="35"/>
                  <a:pt x="292" y="35"/>
                  <a:pt x="292" y="35"/>
                </a:cubicBezTo>
                <a:cubicBezTo>
                  <a:pt x="292" y="18"/>
                  <a:pt x="279" y="4"/>
                  <a:pt x="262" y="0"/>
                </a:cubicBezTo>
                <a:lnTo>
                  <a:pt x="262" y="0"/>
                </a:lnTo>
                <a:cubicBezTo>
                  <a:pt x="244" y="0"/>
                  <a:pt x="231" y="14"/>
                  <a:pt x="231" y="31"/>
                </a:cubicBezTo>
                <a:cubicBezTo>
                  <a:pt x="227" y="90"/>
                  <a:pt x="227" y="90"/>
                  <a:pt x="227" y="90"/>
                </a:cubicBezTo>
                <a:cubicBezTo>
                  <a:pt x="203" y="97"/>
                  <a:pt x="182" y="104"/>
                  <a:pt x="162" y="117"/>
                </a:cubicBezTo>
                <a:cubicBezTo>
                  <a:pt x="121" y="76"/>
                  <a:pt x="121" y="76"/>
                  <a:pt x="121" y="76"/>
                </a:cubicBezTo>
                <a:cubicBezTo>
                  <a:pt x="110" y="62"/>
                  <a:pt x="90" y="62"/>
                  <a:pt x="79" y="76"/>
                </a:cubicBezTo>
                <a:lnTo>
                  <a:pt x="79" y="76"/>
                </a:lnTo>
                <a:cubicBezTo>
                  <a:pt x="66" y="86"/>
                  <a:pt x="66" y="107"/>
                  <a:pt x="76" y="117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03" y="179"/>
                  <a:pt x="97" y="203"/>
                  <a:pt x="90" y="227"/>
                </a:cubicBezTo>
                <a:cubicBezTo>
                  <a:pt x="31" y="224"/>
                  <a:pt x="31" y="224"/>
                  <a:pt x="31" y="224"/>
                </a:cubicBezTo>
                <a:cubicBezTo>
                  <a:pt x="14" y="224"/>
                  <a:pt x="0" y="238"/>
                  <a:pt x="0" y="255"/>
                </a:cubicBezTo>
                <a:lnTo>
                  <a:pt x="0" y="255"/>
                </a:lnTo>
                <a:cubicBezTo>
                  <a:pt x="0" y="272"/>
                  <a:pt x="14" y="286"/>
                  <a:pt x="31" y="28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99A5408D-7D8A-3045-9B30-3517C441A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2417" y="6770316"/>
            <a:ext cx="492000" cy="492004"/>
          </a:xfrm>
          <a:custGeom>
            <a:avLst/>
            <a:gdLst>
              <a:gd name="T0" fmla="*/ 31 w 517"/>
              <a:gd name="T1" fmla="*/ 286 h 517"/>
              <a:gd name="T2" fmla="*/ 31 w 517"/>
              <a:gd name="T3" fmla="*/ 286 h 517"/>
              <a:gd name="T4" fmla="*/ 90 w 517"/>
              <a:gd name="T5" fmla="*/ 289 h 517"/>
              <a:gd name="T6" fmla="*/ 117 w 517"/>
              <a:gd name="T7" fmla="*/ 355 h 517"/>
              <a:gd name="T8" fmla="*/ 72 w 517"/>
              <a:gd name="T9" fmla="*/ 396 h 517"/>
              <a:gd name="T10" fmla="*/ 72 w 517"/>
              <a:gd name="T11" fmla="*/ 437 h 517"/>
              <a:gd name="T12" fmla="*/ 72 w 517"/>
              <a:gd name="T13" fmla="*/ 441 h 517"/>
              <a:gd name="T14" fmla="*/ 117 w 517"/>
              <a:gd name="T15" fmla="*/ 441 h 517"/>
              <a:gd name="T16" fmla="*/ 158 w 517"/>
              <a:gd name="T17" fmla="*/ 399 h 517"/>
              <a:gd name="T18" fmla="*/ 224 w 517"/>
              <a:gd name="T19" fmla="*/ 427 h 517"/>
              <a:gd name="T20" fmla="*/ 224 w 517"/>
              <a:gd name="T21" fmla="*/ 485 h 517"/>
              <a:gd name="T22" fmla="*/ 255 w 517"/>
              <a:gd name="T23" fmla="*/ 516 h 517"/>
              <a:gd name="T24" fmla="*/ 255 w 517"/>
              <a:gd name="T25" fmla="*/ 516 h 517"/>
              <a:gd name="T26" fmla="*/ 286 w 517"/>
              <a:gd name="T27" fmla="*/ 485 h 517"/>
              <a:gd name="T28" fmla="*/ 286 w 517"/>
              <a:gd name="T29" fmla="*/ 427 h 517"/>
              <a:gd name="T30" fmla="*/ 351 w 517"/>
              <a:gd name="T31" fmla="*/ 403 h 517"/>
              <a:gd name="T32" fmla="*/ 392 w 517"/>
              <a:gd name="T33" fmla="*/ 444 h 517"/>
              <a:gd name="T34" fmla="*/ 437 w 517"/>
              <a:gd name="T35" fmla="*/ 444 h 517"/>
              <a:gd name="T36" fmla="*/ 437 w 517"/>
              <a:gd name="T37" fmla="*/ 444 h 517"/>
              <a:gd name="T38" fmla="*/ 437 w 517"/>
              <a:gd name="T39" fmla="*/ 399 h 517"/>
              <a:gd name="T40" fmla="*/ 396 w 517"/>
              <a:gd name="T41" fmla="*/ 358 h 517"/>
              <a:gd name="T42" fmla="*/ 423 w 517"/>
              <a:gd name="T43" fmla="*/ 293 h 517"/>
              <a:gd name="T44" fmla="*/ 482 w 517"/>
              <a:gd name="T45" fmla="*/ 293 h 517"/>
              <a:gd name="T46" fmla="*/ 516 w 517"/>
              <a:gd name="T47" fmla="*/ 262 h 517"/>
              <a:gd name="T48" fmla="*/ 516 w 517"/>
              <a:gd name="T49" fmla="*/ 262 h 517"/>
              <a:gd name="T50" fmla="*/ 485 w 517"/>
              <a:gd name="T51" fmla="*/ 231 h 517"/>
              <a:gd name="T52" fmla="*/ 427 w 517"/>
              <a:gd name="T53" fmla="*/ 231 h 517"/>
              <a:gd name="T54" fmla="*/ 399 w 517"/>
              <a:gd name="T55" fmla="*/ 165 h 517"/>
              <a:gd name="T56" fmla="*/ 440 w 517"/>
              <a:gd name="T57" fmla="*/ 124 h 517"/>
              <a:gd name="T58" fmla="*/ 440 w 517"/>
              <a:gd name="T59" fmla="*/ 80 h 517"/>
              <a:gd name="T60" fmla="*/ 440 w 517"/>
              <a:gd name="T61" fmla="*/ 80 h 517"/>
              <a:gd name="T62" fmla="*/ 399 w 517"/>
              <a:gd name="T63" fmla="*/ 80 h 517"/>
              <a:gd name="T64" fmla="*/ 354 w 517"/>
              <a:gd name="T65" fmla="*/ 121 h 517"/>
              <a:gd name="T66" fmla="*/ 292 w 517"/>
              <a:gd name="T67" fmla="*/ 93 h 517"/>
              <a:gd name="T68" fmla="*/ 292 w 517"/>
              <a:gd name="T69" fmla="*/ 35 h 517"/>
              <a:gd name="T70" fmla="*/ 262 w 517"/>
              <a:gd name="T71" fmla="*/ 0 h 517"/>
              <a:gd name="T72" fmla="*/ 262 w 517"/>
              <a:gd name="T73" fmla="*/ 0 h 517"/>
              <a:gd name="T74" fmla="*/ 231 w 517"/>
              <a:gd name="T75" fmla="*/ 31 h 517"/>
              <a:gd name="T76" fmla="*/ 227 w 517"/>
              <a:gd name="T77" fmla="*/ 90 h 517"/>
              <a:gd name="T78" fmla="*/ 162 w 517"/>
              <a:gd name="T79" fmla="*/ 117 h 517"/>
              <a:gd name="T80" fmla="*/ 121 w 517"/>
              <a:gd name="T81" fmla="*/ 76 h 517"/>
              <a:gd name="T82" fmla="*/ 79 w 517"/>
              <a:gd name="T83" fmla="*/ 76 h 517"/>
              <a:gd name="T84" fmla="*/ 79 w 517"/>
              <a:gd name="T85" fmla="*/ 76 h 517"/>
              <a:gd name="T86" fmla="*/ 76 w 517"/>
              <a:gd name="T87" fmla="*/ 117 h 517"/>
              <a:gd name="T88" fmla="*/ 117 w 517"/>
              <a:gd name="T89" fmla="*/ 162 h 517"/>
              <a:gd name="T90" fmla="*/ 90 w 517"/>
              <a:gd name="T91" fmla="*/ 227 h 517"/>
              <a:gd name="T92" fmla="*/ 31 w 517"/>
              <a:gd name="T93" fmla="*/ 224 h 517"/>
              <a:gd name="T94" fmla="*/ 0 w 517"/>
              <a:gd name="T95" fmla="*/ 255 h 517"/>
              <a:gd name="T96" fmla="*/ 0 w 517"/>
              <a:gd name="T97" fmla="*/ 255 h 517"/>
              <a:gd name="T98" fmla="*/ 31 w 517"/>
              <a:gd name="T99" fmla="*/ 28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17" h="517">
                <a:moveTo>
                  <a:pt x="31" y="286"/>
                </a:moveTo>
                <a:lnTo>
                  <a:pt x="31" y="286"/>
                </a:lnTo>
                <a:cubicBezTo>
                  <a:pt x="90" y="289"/>
                  <a:pt x="90" y="289"/>
                  <a:pt x="90" y="289"/>
                </a:cubicBezTo>
                <a:cubicBezTo>
                  <a:pt x="93" y="313"/>
                  <a:pt x="103" y="334"/>
                  <a:pt x="117" y="355"/>
                </a:cubicBezTo>
                <a:cubicBezTo>
                  <a:pt x="72" y="396"/>
                  <a:pt x="72" y="396"/>
                  <a:pt x="72" y="396"/>
                </a:cubicBezTo>
                <a:cubicBezTo>
                  <a:pt x="62" y="406"/>
                  <a:pt x="62" y="427"/>
                  <a:pt x="72" y="437"/>
                </a:cubicBezTo>
                <a:cubicBezTo>
                  <a:pt x="72" y="437"/>
                  <a:pt x="72" y="437"/>
                  <a:pt x="72" y="441"/>
                </a:cubicBezTo>
                <a:cubicBezTo>
                  <a:pt x="86" y="451"/>
                  <a:pt x="103" y="451"/>
                  <a:pt x="117" y="441"/>
                </a:cubicBezTo>
                <a:cubicBezTo>
                  <a:pt x="158" y="399"/>
                  <a:pt x="158" y="399"/>
                  <a:pt x="158" y="399"/>
                </a:cubicBezTo>
                <a:cubicBezTo>
                  <a:pt x="179" y="413"/>
                  <a:pt x="200" y="423"/>
                  <a:pt x="224" y="427"/>
                </a:cubicBezTo>
                <a:cubicBezTo>
                  <a:pt x="224" y="485"/>
                  <a:pt x="224" y="485"/>
                  <a:pt x="224" y="485"/>
                </a:cubicBezTo>
                <a:cubicBezTo>
                  <a:pt x="224" y="502"/>
                  <a:pt x="237" y="516"/>
                  <a:pt x="255" y="516"/>
                </a:cubicBezTo>
                <a:lnTo>
                  <a:pt x="255" y="516"/>
                </a:lnTo>
                <a:cubicBezTo>
                  <a:pt x="272" y="516"/>
                  <a:pt x="286" y="502"/>
                  <a:pt x="286" y="485"/>
                </a:cubicBezTo>
                <a:cubicBezTo>
                  <a:pt x="286" y="427"/>
                  <a:pt x="286" y="427"/>
                  <a:pt x="286" y="427"/>
                </a:cubicBezTo>
                <a:cubicBezTo>
                  <a:pt x="310" y="423"/>
                  <a:pt x="334" y="413"/>
                  <a:pt x="351" y="403"/>
                </a:cubicBezTo>
                <a:cubicBezTo>
                  <a:pt x="392" y="444"/>
                  <a:pt x="392" y="444"/>
                  <a:pt x="392" y="444"/>
                </a:cubicBezTo>
                <a:cubicBezTo>
                  <a:pt x="406" y="454"/>
                  <a:pt x="423" y="454"/>
                  <a:pt x="437" y="444"/>
                </a:cubicBezTo>
                <a:lnTo>
                  <a:pt x="437" y="444"/>
                </a:lnTo>
                <a:cubicBezTo>
                  <a:pt x="451" y="430"/>
                  <a:pt x="451" y="413"/>
                  <a:pt x="437" y="399"/>
                </a:cubicBezTo>
                <a:cubicBezTo>
                  <a:pt x="396" y="358"/>
                  <a:pt x="396" y="358"/>
                  <a:pt x="396" y="358"/>
                </a:cubicBezTo>
                <a:cubicBezTo>
                  <a:pt x="409" y="337"/>
                  <a:pt x="420" y="317"/>
                  <a:pt x="423" y="293"/>
                </a:cubicBezTo>
                <a:cubicBezTo>
                  <a:pt x="482" y="293"/>
                  <a:pt x="482" y="293"/>
                  <a:pt x="482" y="293"/>
                </a:cubicBezTo>
                <a:cubicBezTo>
                  <a:pt x="499" y="293"/>
                  <a:pt x="513" y="279"/>
                  <a:pt x="516" y="262"/>
                </a:cubicBezTo>
                <a:lnTo>
                  <a:pt x="516" y="262"/>
                </a:lnTo>
                <a:cubicBezTo>
                  <a:pt x="516" y="245"/>
                  <a:pt x="502" y="231"/>
                  <a:pt x="485" y="231"/>
                </a:cubicBezTo>
                <a:cubicBezTo>
                  <a:pt x="427" y="231"/>
                  <a:pt x="427" y="231"/>
                  <a:pt x="427" y="231"/>
                </a:cubicBezTo>
                <a:cubicBezTo>
                  <a:pt x="420" y="207"/>
                  <a:pt x="413" y="183"/>
                  <a:pt x="399" y="165"/>
                </a:cubicBezTo>
                <a:cubicBezTo>
                  <a:pt x="440" y="124"/>
                  <a:pt x="440" y="124"/>
                  <a:pt x="440" y="124"/>
                </a:cubicBezTo>
                <a:cubicBezTo>
                  <a:pt x="454" y="110"/>
                  <a:pt x="454" y="93"/>
                  <a:pt x="440" y="80"/>
                </a:cubicBezTo>
                <a:lnTo>
                  <a:pt x="440" y="80"/>
                </a:lnTo>
                <a:cubicBezTo>
                  <a:pt x="430" y="69"/>
                  <a:pt x="409" y="66"/>
                  <a:pt x="399" y="80"/>
                </a:cubicBezTo>
                <a:cubicBezTo>
                  <a:pt x="354" y="121"/>
                  <a:pt x="354" y="121"/>
                  <a:pt x="354" y="121"/>
                </a:cubicBezTo>
                <a:cubicBezTo>
                  <a:pt x="337" y="107"/>
                  <a:pt x="313" y="97"/>
                  <a:pt x="292" y="93"/>
                </a:cubicBezTo>
                <a:cubicBezTo>
                  <a:pt x="292" y="35"/>
                  <a:pt x="292" y="35"/>
                  <a:pt x="292" y="35"/>
                </a:cubicBezTo>
                <a:cubicBezTo>
                  <a:pt x="292" y="18"/>
                  <a:pt x="279" y="4"/>
                  <a:pt x="262" y="0"/>
                </a:cubicBezTo>
                <a:lnTo>
                  <a:pt x="262" y="0"/>
                </a:lnTo>
                <a:cubicBezTo>
                  <a:pt x="244" y="0"/>
                  <a:pt x="231" y="14"/>
                  <a:pt x="231" y="31"/>
                </a:cubicBezTo>
                <a:cubicBezTo>
                  <a:pt x="227" y="90"/>
                  <a:pt x="227" y="90"/>
                  <a:pt x="227" y="90"/>
                </a:cubicBezTo>
                <a:cubicBezTo>
                  <a:pt x="203" y="97"/>
                  <a:pt x="182" y="104"/>
                  <a:pt x="162" y="117"/>
                </a:cubicBezTo>
                <a:cubicBezTo>
                  <a:pt x="121" y="76"/>
                  <a:pt x="121" y="76"/>
                  <a:pt x="121" y="76"/>
                </a:cubicBezTo>
                <a:cubicBezTo>
                  <a:pt x="110" y="62"/>
                  <a:pt x="90" y="62"/>
                  <a:pt x="79" y="76"/>
                </a:cubicBezTo>
                <a:lnTo>
                  <a:pt x="79" y="76"/>
                </a:lnTo>
                <a:cubicBezTo>
                  <a:pt x="66" y="86"/>
                  <a:pt x="66" y="107"/>
                  <a:pt x="76" y="117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03" y="179"/>
                  <a:pt x="97" y="203"/>
                  <a:pt x="90" y="227"/>
                </a:cubicBezTo>
                <a:cubicBezTo>
                  <a:pt x="31" y="224"/>
                  <a:pt x="31" y="224"/>
                  <a:pt x="31" y="224"/>
                </a:cubicBezTo>
                <a:cubicBezTo>
                  <a:pt x="14" y="224"/>
                  <a:pt x="0" y="238"/>
                  <a:pt x="0" y="255"/>
                </a:cubicBezTo>
                <a:lnTo>
                  <a:pt x="0" y="255"/>
                </a:lnTo>
                <a:cubicBezTo>
                  <a:pt x="0" y="272"/>
                  <a:pt x="14" y="286"/>
                  <a:pt x="31" y="28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018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Coronavirus 08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01747D"/>
      </a:accent1>
      <a:accent2>
        <a:srgbClr val="008C93"/>
      </a:accent2>
      <a:accent3>
        <a:srgbClr val="08B0BE"/>
      </a:accent3>
      <a:accent4>
        <a:srgbClr val="01494A"/>
      </a:accent4>
      <a:accent5>
        <a:srgbClr val="46FEF8"/>
      </a:accent5>
      <a:accent6>
        <a:srgbClr val="AFB1AE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92123</TotalTime>
  <Words>1234</Words>
  <Application>Microsoft Macintosh PowerPoint</Application>
  <PresentationFormat>Personalizado</PresentationFormat>
  <Paragraphs>202</Paragraphs>
  <Slides>24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19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44" baseType="lpstr">
      <vt:lpstr>Arial</vt:lpstr>
      <vt:lpstr>Cairo</vt:lpstr>
      <vt:lpstr>Calibri</vt:lpstr>
      <vt:lpstr>Calibri Light</vt:lpstr>
      <vt:lpstr>Helvetica Light</vt:lpstr>
      <vt:lpstr>Lato</vt:lpstr>
      <vt:lpstr>Lato Heavy</vt:lpstr>
      <vt:lpstr>Lato Light</vt:lpstr>
      <vt:lpstr>Lato Medium</vt:lpstr>
      <vt:lpstr>Lato Regular</vt:lpstr>
      <vt:lpstr>Lato Semibold</vt:lpstr>
      <vt:lpstr>Montserrat</vt:lpstr>
      <vt:lpstr>Montserrat Black</vt:lpstr>
      <vt:lpstr>Montserrat Light</vt:lpstr>
      <vt:lpstr>Montserrat SemiBold</vt:lpstr>
      <vt:lpstr>Muli Light</vt:lpstr>
      <vt:lpstr>Raleway Light</vt:lpstr>
      <vt:lpstr>Roboto Light</vt:lpstr>
      <vt:lpstr>Roboto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16203</cp:revision>
  <dcterms:created xsi:type="dcterms:W3CDTF">2014-11-12T21:47:38Z</dcterms:created>
  <dcterms:modified xsi:type="dcterms:W3CDTF">2020-04-24T21:44:17Z</dcterms:modified>
  <cp:category/>
</cp:coreProperties>
</file>